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22"/>
  </p:notesMasterIdLst>
  <p:handoutMasterIdLst>
    <p:handoutMasterId r:id="rId23"/>
  </p:handoutMasterIdLst>
  <p:sldIdLst>
    <p:sldId id="392" r:id="rId2"/>
    <p:sldId id="466" r:id="rId3"/>
    <p:sldId id="521" r:id="rId4"/>
    <p:sldId id="522" r:id="rId5"/>
    <p:sldId id="507" r:id="rId6"/>
    <p:sldId id="523" r:id="rId7"/>
    <p:sldId id="524" r:id="rId8"/>
    <p:sldId id="531" r:id="rId9"/>
    <p:sldId id="532" r:id="rId10"/>
    <p:sldId id="527" r:id="rId11"/>
    <p:sldId id="528" r:id="rId12"/>
    <p:sldId id="533" r:id="rId13"/>
    <p:sldId id="529" r:id="rId14"/>
    <p:sldId id="534" r:id="rId15"/>
    <p:sldId id="526" r:id="rId16"/>
    <p:sldId id="537" r:id="rId17"/>
    <p:sldId id="535" r:id="rId18"/>
    <p:sldId id="530" r:id="rId19"/>
    <p:sldId id="536" r:id="rId20"/>
    <p:sldId id="258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392"/>
            <p14:sldId id="466"/>
            <p14:sldId id="521"/>
            <p14:sldId id="522"/>
            <p14:sldId id="507"/>
            <p14:sldId id="523"/>
            <p14:sldId id="524"/>
            <p14:sldId id="531"/>
            <p14:sldId id="532"/>
            <p14:sldId id="527"/>
            <p14:sldId id="528"/>
            <p14:sldId id="533"/>
            <p14:sldId id="529"/>
            <p14:sldId id="534"/>
            <p14:sldId id="526"/>
            <p14:sldId id="537"/>
            <p14:sldId id="535"/>
            <p14:sldId id="530"/>
            <p14:sldId id="536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84231" autoAdjust="0"/>
  </p:normalViewPr>
  <p:slideViewPr>
    <p:cSldViewPr>
      <p:cViewPr>
        <p:scale>
          <a:sx n="89" d="100"/>
          <a:sy n="89" d="100"/>
        </p:scale>
        <p:origin x="-864" y="-198"/>
      </p:cViewPr>
      <p:guideLst>
        <p:guide orient="horz" pos="3162"/>
        <p:guide orient="horz" pos="426"/>
        <p:guide pos="5511"/>
        <p:guide pos="5759"/>
        <p:guide pos="5738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管理中心主要用于管理数据，许可激活、上机操作日志等。其中重点是数据中心，可以注册多个数据中心，用于管理数据库角色连接等信息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19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9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6" y="174013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0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本地开发搭建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团队开发部署方式</a:t>
            </a:r>
          </a:p>
          <a:p>
            <a:pPr lvl="1">
              <a:defRPr/>
            </a:pPr>
            <a:r>
              <a:rPr lang="zh-CN" altLang="en-US" dirty="0"/>
              <a:t>代码服务器，提供插件代码版本管理，用单独服务器</a:t>
            </a:r>
          </a:p>
          <a:p>
            <a:pPr lvl="1">
              <a:defRPr/>
            </a:pPr>
            <a:r>
              <a:rPr lang="zh-CN" altLang="en-US" dirty="0"/>
              <a:t>存储客户化开发成果的业务数据库，采用单独的服务器部署，各个开发机器不需要再单独部署，也降低开发机器的性能压力；</a:t>
            </a:r>
          </a:p>
          <a:p>
            <a:pPr lvl="1">
              <a:defRPr/>
            </a:pPr>
            <a:r>
              <a:rPr lang="zh-CN" altLang="en-US" dirty="0"/>
              <a:t>管理中心、管理数据库耗费资源都比较少，为了部署便捷性起见，通常推荐将管理中心、管理数据库与业务数据库部署在一起</a:t>
            </a:r>
          </a:p>
          <a:p>
            <a:pPr lvl="1">
              <a:defRPr/>
            </a:pPr>
            <a:r>
              <a:rPr lang="zh-CN" altLang="en-US" dirty="0"/>
              <a:t>开发机器，配置应用服务器、开发工具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推荐的部署方式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8817" y="2649317"/>
            <a:ext cx="6005513" cy="23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单机开发模式</a:t>
            </a:r>
          </a:p>
          <a:p>
            <a:pPr lvl="1">
              <a:defRPr/>
            </a:pPr>
            <a:r>
              <a:rPr lang="zh-CN" altLang="en-US" dirty="0"/>
              <a:t>如果不考虑团队开发，仅是个人对</a:t>
            </a:r>
            <a:r>
              <a:rPr lang="en-US" altLang="zh-CN" dirty="0"/>
              <a:t>K/3 Cloud</a:t>
            </a:r>
            <a:r>
              <a:rPr lang="zh-CN" altLang="en-US" dirty="0"/>
              <a:t>进行简单的调整，可以将所有服务器角色都部署在同一台服务器的同一操作系统中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推荐的部署方式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856333"/>
            <a:ext cx="51435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b="1" dirty="0"/>
              <a:t>K/3 Cloud</a:t>
            </a:r>
            <a:r>
              <a:rPr lang="zh-CN" altLang="en-US" b="1" dirty="0"/>
              <a:t>产品部署</a:t>
            </a:r>
          </a:p>
          <a:p>
            <a:pPr lvl="1">
              <a:defRPr/>
            </a:pPr>
            <a:r>
              <a:rPr lang="en-US" altLang="zh-CN" dirty="0"/>
              <a:t>K/3 Cloud </a:t>
            </a:r>
            <a:r>
              <a:rPr lang="zh-CN" altLang="en-US" dirty="0"/>
              <a:t>产品其他角色的部署，</a:t>
            </a:r>
            <a:r>
              <a:rPr lang="zh-CN" altLang="en-US" dirty="0" smtClean="0"/>
              <a:t>请</a:t>
            </a:r>
            <a:r>
              <a:rPr lang="zh-CN" altLang="en-US" dirty="0"/>
              <a:t>参考</a:t>
            </a:r>
            <a:r>
              <a:rPr lang="en-US" altLang="zh-CN" dirty="0" smtClean="0"/>
              <a:t>K/3 </a:t>
            </a:r>
            <a:r>
              <a:rPr lang="en-US" altLang="zh-CN" dirty="0"/>
              <a:t>Cloud </a:t>
            </a:r>
            <a:r>
              <a:rPr lang="zh-CN" altLang="en-US" dirty="0"/>
              <a:t>产品部署文档</a:t>
            </a:r>
          </a:p>
          <a:p>
            <a:pPr lvl="1">
              <a:defRPr/>
            </a:pPr>
            <a:r>
              <a:rPr lang="zh-CN" altLang="en-US" dirty="0"/>
              <a:t>本文仅介绍开发机器的部署</a:t>
            </a:r>
          </a:p>
          <a:p>
            <a:pPr>
              <a:defRPr/>
            </a:pPr>
            <a:r>
              <a:rPr lang="zh-CN" altLang="en-US" b="1" dirty="0"/>
              <a:t>部署</a:t>
            </a:r>
            <a:r>
              <a:rPr lang="en-US" altLang="zh-CN" b="1" dirty="0"/>
              <a:t>K/3 Cloud </a:t>
            </a:r>
            <a:r>
              <a:rPr lang="zh-CN" altLang="en-US" b="1" dirty="0"/>
              <a:t>应用服务器</a:t>
            </a:r>
          </a:p>
          <a:p>
            <a:pPr lvl="1">
              <a:defRPr/>
            </a:pPr>
            <a:r>
              <a:rPr lang="en-US" altLang="zh-CN" dirty="0"/>
              <a:t>K/3 Cloud</a:t>
            </a:r>
            <a:r>
              <a:rPr lang="zh-CN" altLang="en-US" dirty="0"/>
              <a:t>应用服务器部署过程，参见产品部署</a:t>
            </a:r>
          </a:p>
          <a:p>
            <a:pPr lvl="1">
              <a:defRPr/>
            </a:pPr>
            <a:r>
              <a:rPr lang="zh-CN" altLang="en-US" dirty="0"/>
              <a:t>请记住应用服务器站点部署目录，通常为</a:t>
            </a:r>
          </a:p>
          <a:p>
            <a:pPr lvl="2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Kingdee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\K3Cloud\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部署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Visual Studio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/>
              <a:t>部署过程请参阅 </a:t>
            </a:r>
            <a:r>
              <a:rPr lang="en-US" altLang="zh-CN" dirty="0"/>
              <a:t>Visual Studio </a:t>
            </a:r>
            <a:r>
              <a:rPr lang="zh-CN" altLang="en-US" dirty="0"/>
              <a:t>产品说明</a:t>
            </a:r>
          </a:p>
          <a:p>
            <a:pPr lvl="1">
              <a:defRPr/>
            </a:pPr>
            <a:r>
              <a:rPr lang="zh-CN" altLang="en-US" dirty="0"/>
              <a:t>创建插件工程及代码存储路径，请遵循</a:t>
            </a:r>
            <a:r>
              <a:rPr lang="en-US" altLang="zh-CN" dirty="0"/>
              <a:t>K/3 Cloud</a:t>
            </a:r>
            <a:r>
              <a:rPr lang="zh-CN" altLang="en-US" dirty="0"/>
              <a:t>插件开发规范</a:t>
            </a:r>
          </a:p>
          <a:p>
            <a:pPr lvl="1">
              <a:defRPr/>
            </a:pPr>
            <a:r>
              <a:rPr lang="zh-CN" altLang="en-US" dirty="0"/>
              <a:t>插件工程编译，输出到应用服务器站点部署目录，通常为</a:t>
            </a:r>
          </a:p>
          <a:p>
            <a:pPr lvl="2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Kingdee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\K3Cloud\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\Bin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/>
              <a:t>插件编译以后，就能够被</a:t>
            </a:r>
            <a:r>
              <a:rPr lang="en-US" altLang="zh-CN" dirty="0"/>
              <a:t>K/3 Cloud</a:t>
            </a:r>
            <a:r>
              <a:rPr lang="zh-CN" altLang="en-US" dirty="0"/>
              <a:t>应用服务器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开发环境部署</a:t>
            </a:r>
          </a:p>
        </p:txBody>
      </p:sp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编译插件</a:t>
            </a:r>
          </a:p>
          <a:p>
            <a:pPr lvl="1">
              <a:defRPr/>
            </a:pPr>
            <a:r>
              <a:rPr lang="zh-CN" altLang="en-US" dirty="0"/>
              <a:t>插件编译，输出到应用服务器站点部署目录，通常为</a:t>
            </a:r>
          </a:p>
          <a:p>
            <a:pPr lvl="2">
              <a:defRPr/>
            </a:pPr>
            <a:r>
              <a:rPr lang="en-US" altLang="zh-CN" dirty="0"/>
              <a:t>C:\Program </a:t>
            </a:r>
            <a:r>
              <a:rPr lang="en-US" altLang="zh-CN" dirty="0" smtClean="0"/>
              <a:t>Files\</a:t>
            </a:r>
            <a:r>
              <a:rPr lang="en-US" altLang="zh-CN" dirty="0" err="1" smtClean="0"/>
              <a:t>Kingdee</a:t>
            </a:r>
            <a:r>
              <a:rPr lang="en-US" altLang="zh-CN" dirty="0" smtClean="0"/>
              <a:t>\K3Cloud\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\Bin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重新启动</a:t>
            </a:r>
            <a:r>
              <a:rPr lang="en-US" altLang="zh-CN" dirty="0"/>
              <a:t>IIS</a:t>
            </a:r>
          </a:p>
          <a:p>
            <a:pPr>
              <a:defRPr/>
            </a:pPr>
            <a:r>
              <a:rPr lang="en-US" altLang="zh-CN" dirty="0"/>
              <a:t>IE</a:t>
            </a:r>
            <a:r>
              <a:rPr lang="zh-CN" altLang="en-US" dirty="0"/>
              <a:t>访问</a:t>
            </a:r>
            <a:r>
              <a:rPr lang="en-US" altLang="zh-CN" dirty="0"/>
              <a:t>K/3 Cloud</a:t>
            </a:r>
            <a:r>
              <a:rPr lang="zh-CN" altLang="en-US" dirty="0"/>
              <a:t>本机站点</a:t>
            </a:r>
          </a:p>
          <a:p>
            <a:pPr>
              <a:defRPr/>
            </a:pPr>
            <a:r>
              <a:rPr lang="en-US" altLang="zh-CN" dirty="0"/>
              <a:t>Visual Studio</a:t>
            </a:r>
            <a:r>
              <a:rPr lang="zh-CN" altLang="en-US" dirty="0"/>
              <a:t>，附加</a:t>
            </a:r>
            <a:r>
              <a:rPr lang="en-US" altLang="zh-CN" dirty="0"/>
              <a:t>IIS</a:t>
            </a:r>
            <a:r>
              <a:rPr lang="zh-CN" altLang="en-US" dirty="0"/>
              <a:t>进程调试</a:t>
            </a:r>
          </a:p>
          <a:p>
            <a:pPr lvl="1">
              <a:defRPr/>
            </a:pPr>
            <a:r>
              <a:rPr lang="en-US" altLang="zh-CN" dirty="0"/>
              <a:t>IIS</a:t>
            </a:r>
            <a:r>
              <a:rPr lang="zh-CN" altLang="en-US" dirty="0"/>
              <a:t>进程为</a:t>
            </a:r>
            <a:r>
              <a:rPr lang="en-US" altLang="zh-CN" dirty="0"/>
              <a:t>w3wp.exe</a:t>
            </a:r>
          </a:p>
          <a:p>
            <a:pPr>
              <a:defRPr/>
            </a:pPr>
            <a:r>
              <a:rPr lang="zh-CN" altLang="en-US" dirty="0"/>
              <a:t>在</a:t>
            </a:r>
            <a:r>
              <a:rPr lang="en-US" altLang="zh-CN" dirty="0"/>
              <a:t>K/3 Cloud</a:t>
            </a:r>
            <a:r>
              <a:rPr lang="zh-CN" altLang="en-US" dirty="0"/>
              <a:t>中打开待调试单据，进行调试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功能调试</a:t>
            </a:r>
          </a:p>
        </p:txBody>
      </p:sp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不重启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插件开发调试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功能调试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76200"/>
            <a:ext cx="66103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BOSIDE</a:t>
            </a:r>
            <a:r>
              <a:rPr lang="zh-CN" altLang="en-US" dirty="0" smtClean="0"/>
              <a:t>，依次点击主菜单中的解决方案，部署包管理，通过自定义部署包向导</a:t>
            </a:r>
            <a:r>
              <a:rPr lang="zh-CN" altLang="en-US" dirty="0"/>
              <a:t>完成部署包的</a:t>
            </a:r>
            <a:r>
              <a:rPr lang="zh-CN" altLang="en-US" dirty="0" smtClean="0"/>
              <a:t>创建。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创建部署包</a:t>
            </a:r>
            <a:endParaRPr lang="zh-CN" altLang="en-US" dirty="0"/>
          </a:p>
        </p:txBody>
      </p:sp>
      <p:pic>
        <p:nvPicPr>
          <p:cNvPr id="1026" name="Picture 2" descr="C:\Users\rd_zhiqiang_zq_he\Desktop\云之家图片201705221033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347614"/>
            <a:ext cx="5976664" cy="380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将部署包拷贝至目标服务器，安装</a:t>
            </a:r>
            <a:r>
              <a:rPr lang="zh-CN" altLang="en-US" dirty="0" smtClean="0"/>
              <a:t>部署包，可将二开内容部署到指定的业务账套上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安装部署包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" y="1158393"/>
            <a:ext cx="5602368" cy="39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熟悉</a:t>
            </a:r>
            <a:r>
              <a:rPr kumimoji="1"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K/3 Cloud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系统部署方式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掌握</a:t>
            </a:r>
            <a:r>
              <a:rPr kumimoji="1"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K/3 </a:t>
            </a:r>
            <a:r>
              <a:rPr kumimoji="1"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Cloud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开发环境搭建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掌握</a:t>
            </a:r>
            <a:r>
              <a:rPr kumimoji="1"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K/3 </a:t>
            </a:r>
            <a:r>
              <a:rPr kumimoji="1"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Cloud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二开成果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部署</a:t>
            </a:r>
            <a:endParaRPr kumimoji="1" lang="zh-CN" alt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62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/>
              <a:t>K/3 Cloud </a:t>
            </a:r>
            <a:r>
              <a:rPr lang="zh-CN" altLang="en-US" b="1" dirty="0"/>
              <a:t>产品</a:t>
            </a:r>
          </a:p>
          <a:p>
            <a:pPr lvl="1">
              <a:defRPr/>
            </a:pPr>
            <a:r>
              <a:rPr lang="en-US" altLang="zh-CN" dirty="0"/>
              <a:t>K/3 Cloud </a:t>
            </a:r>
            <a:r>
              <a:rPr lang="zh-CN" altLang="en-US" dirty="0"/>
              <a:t>插件开发，需要基于</a:t>
            </a:r>
            <a:r>
              <a:rPr lang="en-US" altLang="zh-CN" dirty="0"/>
              <a:t>K/3 Cloud</a:t>
            </a:r>
            <a:r>
              <a:rPr lang="zh-CN" altLang="en-US" dirty="0"/>
              <a:t>产品</a:t>
            </a:r>
          </a:p>
          <a:p>
            <a:pPr lvl="1">
              <a:defRPr/>
            </a:pPr>
            <a:r>
              <a:rPr lang="zh-CN" altLang="en-US" dirty="0"/>
              <a:t>插件依赖组件来源于</a:t>
            </a:r>
            <a:r>
              <a:rPr lang="en-US" altLang="zh-CN" dirty="0"/>
              <a:t>K/3 Cloud</a:t>
            </a:r>
          </a:p>
          <a:p>
            <a:pPr lvl="1">
              <a:defRPr/>
            </a:pPr>
            <a:r>
              <a:rPr lang="en-US" altLang="zh-CN" dirty="0"/>
              <a:t>K/3 Cloud </a:t>
            </a:r>
            <a:r>
              <a:rPr lang="zh-CN" altLang="en-US" dirty="0"/>
              <a:t>提供</a:t>
            </a:r>
            <a:r>
              <a:rPr lang="en-US" altLang="zh-CN" dirty="0"/>
              <a:t>IDE</a:t>
            </a:r>
            <a:r>
              <a:rPr lang="zh-CN" altLang="en-US" dirty="0"/>
              <a:t>设计器，完成业务对象设计</a:t>
            </a:r>
          </a:p>
          <a:p>
            <a:pPr lvl="1">
              <a:defRPr/>
            </a:pPr>
            <a:r>
              <a:rPr lang="zh-CN" altLang="en-US" dirty="0"/>
              <a:t>业务对象设计成果存储</a:t>
            </a:r>
            <a:r>
              <a:rPr lang="en-US" altLang="zh-CN" dirty="0"/>
              <a:t>(</a:t>
            </a:r>
            <a:r>
              <a:rPr lang="zh-CN" altLang="en-US" dirty="0" smtClean="0"/>
              <a:t>存储</a:t>
            </a:r>
            <a:r>
              <a:rPr lang="zh-CN" altLang="en-US" dirty="0"/>
              <a:t>至</a:t>
            </a:r>
            <a:r>
              <a:rPr lang="zh-CN" altLang="en-US" dirty="0" smtClean="0"/>
              <a:t>业务</a:t>
            </a:r>
            <a:r>
              <a:rPr lang="zh-CN" altLang="en-US" dirty="0"/>
              <a:t>数据库</a:t>
            </a:r>
            <a:r>
              <a:rPr lang="en-US" altLang="zh-CN" dirty="0"/>
              <a:t>)</a:t>
            </a:r>
          </a:p>
          <a:p>
            <a:pPr lvl="1">
              <a:defRPr/>
            </a:pPr>
            <a:r>
              <a:rPr lang="zh-CN" altLang="en-US" dirty="0"/>
              <a:t>基于</a:t>
            </a:r>
            <a:r>
              <a:rPr lang="en-US" altLang="zh-CN" dirty="0"/>
              <a:t>K/3 Cloud</a:t>
            </a:r>
            <a:r>
              <a:rPr lang="zh-CN" altLang="en-US" dirty="0"/>
              <a:t>运行环境，进行调试</a:t>
            </a:r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b="1" dirty="0"/>
              <a:t>开发工具</a:t>
            </a:r>
          </a:p>
          <a:p>
            <a:pPr lvl="1">
              <a:defRPr/>
            </a:pPr>
            <a:r>
              <a:rPr lang="zh-CN" altLang="en-US" dirty="0"/>
              <a:t>用于插件代码编写及组件编译</a:t>
            </a:r>
          </a:p>
          <a:p>
            <a:pPr lvl="2">
              <a:defRPr/>
            </a:pPr>
            <a:r>
              <a:rPr lang="en-US" altLang="zh-CN" dirty="0"/>
              <a:t>MS Visual Studio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b="1" dirty="0"/>
              <a:t>配置管理工具</a:t>
            </a:r>
          </a:p>
          <a:p>
            <a:pPr lvl="1">
              <a:defRPr/>
            </a:pPr>
            <a:r>
              <a:rPr lang="zh-CN" altLang="en-US" dirty="0"/>
              <a:t>团队开发，开发成果版本管理</a:t>
            </a:r>
          </a:p>
          <a:p>
            <a:pPr lvl="2">
              <a:defRPr/>
            </a:pPr>
            <a:r>
              <a:rPr lang="en-US" altLang="zh-CN" dirty="0"/>
              <a:t>Team Foundation Server</a:t>
            </a:r>
          </a:p>
          <a:p>
            <a:pPr lvl="2">
              <a:defRPr/>
            </a:pPr>
            <a:r>
              <a:rPr lang="en-US" altLang="zh-CN" dirty="0"/>
              <a:t>SVN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环境准备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系统部署角色</a:t>
            </a:r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962025"/>
            <a:ext cx="5038725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576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系统部署角色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58736"/>
              </p:ext>
            </p:extLst>
          </p:nvPr>
        </p:nvGraphicFramePr>
        <p:xfrm>
          <a:off x="247650" y="676275"/>
          <a:ext cx="8644831" cy="353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40"/>
                <a:gridCol w="4769561"/>
                <a:gridCol w="2533830"/>
              </a:tblGrid>
              <a:tr h="21431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安装组件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管理数据库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管理数据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给管理中心。该角色不需安装任何金蝶组件，仅有数据库系统即可。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业务数据库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给应用服务器访问。该角色不需安装任何金蝶组件，仅有数据库系统即可。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另外，在客户化开发中，存储客户化开发成果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管理中心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78" marB="4567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系统管理站点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，仅供管理员访问，用于管理账套数据库和应用服务器，用户许可管理也在管理中心进行。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管理中心和应用服务器是一对多关系：一个管理中心可管理多个应用服务器；每个应用服务器只能注册到一个管理中心。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78" marB="4567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K/3 Cloud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管理中心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78" marB="45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系统部署角色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8225"/>
              </p:ext>
            </p:extLst>
          </p:nvPr>
        </p:nvGraphicFramePr>
        <p:xfrm>
          <a:off x="247650" y="676275"/>
          <a:ext cx="8644831" cy="22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40"/>
                <a:gridCol w="4769561"/>
                <a:gridCol w="2533830"/>
              </a:tblGrid>
              <a:tr h="21431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安装组件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应用服务器（开发）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系统业务站点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，一般用户通过访问应用服务器来使用系统。应用服务器可访问的账套列表、用户许可都是管理中心提供的。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客户化开发，插件依赖、部署、调试机器。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K/3 Cloud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应用服务器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</a:tr>
              <a:tr h="6697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开发用户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，通过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K/3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Cloud BOS IDE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MS </a:t>
                      </a:r>
                      <a:r>
                        <a:rPr lang="en-US" altLang="zh-CN" sz="1600" dirty="0" smtClean="0"/>
                        <a:t>Visual Studio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开发业务对象。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用浏览器或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WPF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客户端访问应用服务器，调试成果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9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118324</TotalTime>
  <Words>859</Words>
  <Application>Microsoft Office PowerPoint</Application>
  <PresentationFormat>全屏显示(16:9)</PresentationFormat>
  <Paragraphs>160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本地开发搭建</vt:lpstr>
      <vt:lpstr>课程收益</vt:lpstr>
      <vt:lpstr>PowerPoint 演示文稿</vt:lpstr>
      <vt:lpstr>PowerPoint 演示文稿</vt:lpstr>
      <vt:lpstr>环境准备</vt:lpstr>
      <vt:lpstr>PowerPoint 演示文稿</vt:lpstr>
      <vt:lpstr>系统部署角色</vt:lpstr>
      <vt:lpstr>系统部署角色</vt:lpstr>
      <vt:lpstr>系统部署角色</vt:lpstr>
      <vt:lpstr>推荐的部署方式</vt:lpstr>
      <vt:lpstr>推荐的部署方式</vt:lpstr>
      <vt:lpstr>PowerPoint 演示文稿</vt:lpstr>
      <vt:lpstr>开发环境部署</vt:lpstr>
      <vt:lpstr>PowerPoint 演示文稿</vt:lpstr>
      <vt:lpstr>功能调试</vt:lpstr>
      <vt:lpstr>功能调试</vt:lpstr>
      <vt:lpstr>PowerPoint 演示文稿</vt:lpstr>
      <vt:lpstr>功能部署-创建部署包</vt:lpstr>
      <vt:lpstr>功能部署-安装部署包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admin</cp:lastModifiedBy>
  <cp:revision>5183</cp:revision>
  <dcterms:created xsi:type="dcterms:W3CDTF">2005-02-25T05:47:44Z</dcterms:created>
  <dcterms:modified xsi:type="dcterms:W3CDTF">2018-09-03T08:00:15Z</dcterms:modified>
</cp:coreProperties>
</file>