
<file path=[Content_Types].xml><?xml version="1.0" encoding="utf-8"?>
<Types xmlns="http://schemas.openxmlformats.org/package/2006/content-types">
  <Default Extension="gif" ContentType="image/gi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3"/>
  </p:sldMasterIdLst>
  <p:notesMasterIdLst>
    <p:notesMasterId r:id="rId5"/>
  </p:notesMasterIdLst>
  <p:sldIdLst>
    <p:sldId id="256" r:id="rId4"/>
    <p:sldId id="313" r:id="rId6"/>
    <p:sldId id="289" r:id="rId7"/>
    <p:sldId id="291" r:id="rId8"/>
    <p:sldId id="292" r:id="rId9"/>
    <p:sldId id="332" r:id="rId10"/>
    <p:sldId id="333" r:id="rId11"/>
    <p:sldId id="296" r:id="rId12"/>
    <p:sldId id="334" r:id="rId13"/>
    <p:sldId id="299" r:id="rId14"/>
    <p:sldId id="335" r:id="rId15"/>
    <p:sldId id="25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E8"/>
    <a:srgbClr val="1771EB"/>
    <a:srgbClr val="24215F"/>
    <a:srgbClr val="1771EA"/>
    <a:srgbClr val="646464"/>
    <a:srgbClr val="9F55FB"/>
    <a:srgbClr val="24BEBC"/>
    <a:srgbClr val="25C1FB"/>
    <a:srgbClr val="1A15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6" autoAdjust="0"/>
    <p:restoredTop sz="94591"/>
  </p:normalViewPr>
  <p:slideViewPr>
    <p:cSldViewPr snapToGrid="0" snapToObjects="1">
      <p:cViewPr varScale="1">
        <p:scale>
          <a:sx n="90" d="100"/>
          <a:sy n="90" d="100"/>
        </p:scale>
        <p:origin x="696" y="96"/>
      </p:cViewPr>
      <p:guideLst>
        <p:guide orient="horz" pos="718"/>
        <p:guide orient="horz" pos="2990"/>
        <p:guide orient="horz" pos="861"/>
        <p:guide pos="2011"/>
        <p:guide pos="279"/>
        <p:guide pos="539"/>
        <p:guide pos="2990"/>
      </p:guideLst>
    </p:cSldViewPr>
  </p:slideViewPr>
  <p:notesTextViewPr>
    <p:cViewPr>
      <p:scale>
        <a:sx n="100" d="100"/>
        <a:sy n="100" d="100"/>
      </p:scale>
      <p:origin x="0" y="0"/>
    </p:cViewPr>
  </p:notesTextViewPr>
  <p:sorterViewPr>
    <p:cViewPr>
      <p:scale>
        <a:sx n="119" d="100"/>
        <a:sy n="11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ADAF09F-669C-A246-BEBC-617B31AEC4D5}" type="doc">
      <dgm:prSet loTypeId="urn:microsoft.com/office/officeart/2005/8/layout/hList9" loCatId="" qsTypeId="urn:microsoft.com/office/officeart/2005/8/quickstyle/simple4" qsCatId="simple" csTypeId="urn:microsoft.com/office/officeart/2005/8/colors/accent1_2" csCatId="accent1" phldr="1"/>
      <dgm:spPr/>
      <dgm:t>
        <a:bodyPr/>
        <a:lstStyle/>
        <a:p>
          <a:endParaRPr lang="en-US"/>
        </a:p>
      </dgm:t>
    </dgm:pt>
    <dgm:pt modelId="{341B2A42-1EFB-794D-9C93-F13CB45FF5C6}">
      <dgm:prSet phldrT="[Text]" phldr="0" custT="1"/>
      <dgm:spPr>
        <a:solidFill>
          <a:srgbClr val="24215F"/>
        </a:solidFill>
        <a:ln w="76200" cmpd="sng">
          <a:noFill/>
        </a:ln>
        <a:effectLst/>
      </dgm:spPr>
      <dgm:t>
        <a:bodyPr vert="horz" wrap="square"/>
        <a:p>
          <a:pPr>
            <a:lnSpc>
              <a:spcPct val="100000"/>
            </a:lnSpc>
            <a:spcBef>
              <a:spcPct val="0"/>
            </a:spcBef>
            <a:spcAft>
              <a:spcPct val="35000"/>
            </a:spcAft>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性格方面</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dgm:t>
    </dgm:pt>
    <dgm:pt modelId="{3CB4670A-27CE-2B4F-B209-04BAA839796D}" cxnId="{94D4E04C-B50F-4B86-A435-6E5EC35B7703}" type="parTrans">
      <dgm:prSet/>
      <dgm:spPr/>
      <dgm:t>
        <a:bodyPr/>
        <a:lstStyle/>
        <a:p>
          <a:endParaRPr lang="en-US"/>
        </a:p>
      </dgm:t>
    </dgm:pt>
    <dgm:pt modelId="{93F2A029-5342-634F-A2BB-193A044144BA}" cxnId="{94D4E04C-B50F-4B86-A435-6E5EC35B7703}" type="sibTrans">
      <dgm:prSet/>
      <dgm:spPr/>
      <dgm:t>
        <a:bodyPr/>
        <a:lstStyle/>
        <a:p>
          <a:endParaRPr lang="en-US"/>
        </a:p>
      </dgm:t>
    </dgm:pt>
    <dgm:pt modelId="{AE4E4AAE-CDF9-0345-80D9-D02A8D101465}">
      <dgm:prSet phldrT="[Text]" phldr="0" custT="1"/>
      <dgm:spPr>
        <a:solidFill>
          <a:schemeClr val="bg1">
            <a:alpha val="90000"/>
          </a:schemeClr>
        </a:solidFill>
      </dgm:spPr>
      <dgm:t>
        <a:bodyPr vert="horz" wrap="square"/>
        <a:p>
          <a:pPr>
            <a:lnSpc>
              <a:spcPct val="100000"/>
            </a:lnSpc>
            <a:spcBef>
              <a:spcPct val="0"/>
            </a:spcBef>
            <a:spcAft>
              <a:spcPct val="35000"/>
            </a:spcAft>
          </a:pPr>
          <a:r>
            <a:rPr lang="en-US" altLang="zh-CN" sz="1200" dirty="0">
              <a:solidFill>
                <a:srgbClr val="646464"/>
              </a:solidFill>
              <a:latin typeface="微软雅黑" panose="020B0503020204020204" charset="-122"/>
              <a:ea typeface="微软雅黑" panose="020B0503020204020204" charset="-122"/>
              <a:cs typeface="微软雅黑" panose="020B0503020204020204" charset="-122"/>
            </a:rPr>
            <a:t>1.</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乐观开朗，</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积极向上，</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喜欢</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交朋友，</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愿意</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聆听</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与</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分享，</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在</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与</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同事</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客户</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交流中</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共同</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进步</a:t>
          </a:r>
          <a:r>
            <a:rPr lang="zh-CN" altLang="en-GB" sz="1200" dirty="0">
              <a:solidFill>
                <a:srgbClr val="646464"/>
              </a:solidFill>
              <a:latin typeface="微软雅黑" panose="020B0503020204020204" charset="-122"/>
              <a:ea typeface="微软雅黑" panose="020B0503020204020204" charset="-122"/>
              <a:cs typeface="微软雅黑" panose="020B0503020204020204" charset="-122"/>
            </a:rPr>
            <a:t>。</a:t>
          </a:r>
          <a:r>
            <a:rPr lang="en-US" sz="1200" dirty="0">
              <a:solidFill>
                <a:srgbClr val="646464"/>
              </a:solidFill>
              <a:latin typeface="微软雅黑" panose="020B0503020204020204" charset="-122"/>
              <a:ea typeface="微软雅黑" panose="020B0503020204020204" charset="-122"/>
              <a:cs typeface="微软雅黑" panose="020B0503020204020204" charset="-122"/>
            </a:rPr>
            <a:t/>
          </a:r>
          <a:endParaRPr lang="en-US" sz="1200" dirty="0">
            <a:solidFill>
              <a:srgbClr val="646464"/>
            </a:solidFill>
            <a:latin typeface="微软雅黑" panose="020B0503020204020204" charset="-122"/>
            <a:ea typeface="微软雅黑" panose="020B0503020204020204" charset="-122"/>
            <a:cs typeface="微软雅黑" panose="020B0503020204020204" charset="-122"/>
          </a:endParaRPr>
        </a:p>
      </dgm:t>
    </dgm:pt>
    <dgm:pt modelId="{6599C432-3F05-D544-86E9-6917D0FD7F17}" cxnId="{4F255A63-A43F-480C-9B3E-2C2E105516E8}" type="parTrans">
      <dgm:prSet/>
      <dgm:spPr/>
      <dgm:t>
        <a:bodyPr/>
        <a:lstStyle/>
        <a:p>
          <a:endParaRPr lang="en-US"/>
        </a:p>
      </dgm:t>
    </dgm:pt>
    <dgm:pt modelId="{A4287C26-78F7-A340-A6E1-D2F5FA0ABA03}" cxnId="{4F255A63-A43F-480C-9B3E-2C2E105516E8}" type="sibTrans">
      <dgm:prSet/>
      <dgm:spPr/>
      <dgm:t>
        <a:bodyPr/>
        <a:lstStyle/>
        <a:p>
          <a:endParaRPr lang="en-US"/>
        </a:p>
      </dgm:t>
    </dgm:pt>
    <dgm:pt modelId="{E834DBE0-74FF-2D42-AA9C-79B2BA2F18E0}">
      <dgm:prSet phldrT="[Text]" phldr="0" custT="1"/>
      <dgm:spPr>
        <a:solidFill>
          <a:schemeClr val="bg1">
            <a:alpha val="90000"/>
          </a:schemeClr>
        </a:solidFill>
      </dgm:spPr>
      <dgm:t>
        <a:bodyPr vert="horz" wrap="square"/>
        <a:p>
          <a:pPr>
            <a:lnSpc>
              <a:spcPct val="100000"/>
            </a:lnSpc>
            <a:spcBef>
              <a:spcPct val="0"/>
            </a:spcBef>
            <a:spcAft>
              <a:spcPct val="35000"/>
            </a:spcAft>
          </a:pPr>
          <a:r>
            <a:rPr lang="en-US" altLang="zh-CN" sz="1200" dirty="0">
              <a:solidFill>
                <a:srgbClr val="646464"/>
              </a:solidFill>
              <a:latin typeface="微软雅黑" panose="020B0503020204020204" charset="-122"/>
              <a:ea typeface="微软雅黑" panose="020B0503020204020204" charset="-122"/>
              <a:cs typeface="微软雅黑" panose="020B0503020204020204" charset="-122"/>
            </a:rPr>
            <a:t>2.</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随和，</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与人为善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能够</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很快</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融入</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一个</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新的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环境，</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工作</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部门</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也好，</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项目</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对接</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也好，</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都</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可以很快</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适应</a:t>
          </a:r>
          <a:r>
            <a:rPr lang="zh-CN" altLang="en-GB" sz="1200" dirty="0">
              <a:solidFill>
                <a:srgbClr val="646464"/>
              </a:solidFill>
              <a:latin typeface="微软雅黑" panose="020B0503020204020204" charset="-122"/>
              <a:ea typeface="微软雅黑" panose="020B0503020204020204" charset="-122"/>
              <a:cs typeface="微软雅黑" panose="020B0503020204020204" charset="-122"/>
            </a:rPr>
            <a:t>。</a:t>
          </a:r>
          <a:r>
            <a:rPr lang="en-US" sz="1200" dirty="0">
              <a:latin typeface="微软雅黑" panose="020B0503020204020204" charset="-122"/>
              <a:ea typeface="微软雅黑" panose="020B0503020204020204" charset="-122"/>
              <a:cs typeface="微软雅黑" panose="020B0503020204020204" charset="-122"/>
            </a:rPr>
            <a:t/>
          </a:r>
          <a:endParaRPr lang="en-US" sz="1200" dirty="0">
            <a:latin typeface="微软雅黑" panose="020B0503020204020204" charset="-122"/>
            <a:ea typeface="微软雅黑" panose="020B0503020204020204" charset="-122"/>
            <a:cs typeface="微软雅黑" panose="020B0503020204020204" charset="-122"/>
          </a:endParaRPr>
        </a:p>
      </dgm:t>
    </dgm:pt>
    <dgm:pt modelId="{AE0F103C-8BEE-1748-956F-A932E42CA4C9}" cxnId="{5F4EEF3F-2FEE-41B2-A8F9-91FC31670A8D}" type="parTrans">
      <dgm:prSet/>
      <dgm:spPr/>
      <dgm:t>
        <a:bodyPr/>
        <a:lstStyle/>
        <a:p>
          <a:endParaRPr lang="en-US"/>
        </a:p>
      </dgm:t>
    </dgm:pt>
    <dgm:pt modelId="{5B7A034F-C6B8-3348-A4AC-B4D4ACD87ED2}" cxnId="{5F4EEF3F-2FEE-41B2-A8F9-91FC31670A8D}" type="sibTrans">
      <dgm:prSet/>
      <dgm:spPr/>
      <dgm:t>
        <a:bodyPr/>
        <a:lstStyle/>
        <a:p>
          <a:endParaRPr lang="en-US"/>
        </a:p>
      </dgm:t>
    </dgm:pt>
    <dgm:pt modelId="{72311794-1F4F-7049-8998-A899C8DD3466}">
      <dgm:prSet phldrT="[Text]" phldr="0" custT="1"/>
      <dgm:spPr>
        <a:solidFill>
          <a:srgbClr val="24215F"/>
        </a:solidFill>
        <a:ln w="76200" cmpd="sng">
          <a:noFill/>
        </a:ln>
        <a:effectLst/>
      </dgm:spPr>
      <dgm:t>
        <a:bodyPr vert="horz" wrap="square"/>
        <a:p>
          <a:pPr>
            <a:lnSpc>
              <a:spcPct val="100000"/>
            </a:lnSpc>
            <a:spcBef>
              <a:spcPct val="0"/>
            </a:spcBef>
            <a:spcAft>
              <a:spcPct val="35000"/>
            </a:spcAft>
          </a:pPr>
          <a:r>
            <a:rPr lang="zh-CN" altLang="en-US" sz="1600" dirty="0">
              <a:latin typeface="微软雅黑" panose="020B0503020204020204" charset="-122"/>
              <a:ea typeface="微软雅黑" panose="020B0503020204020204" charset="-122"/>
              <a:cs typeface="微软雅黑" panose="020B0503020204020204" charset="-122"/>
            </a:rPr>
            <a:t>工作方面</a:t>
          </a:r>
          <a:r>
            <a:rPr lang="zh-CN" altLang="en-US" sz="1600" dirty="0">
              <a:latin typeface="微软雅黑" panose="020B0503020204020204" charset="-122"/>
              <a:ea typeface="微软雅黑" panose="020B0503020204020204" charset="-122"/>
              <a:cs typeface="微软雅黑" panose="020B0503020204020204" charset="-122"/>
            </a:rPr>
            <a:t/>
          </a:r>
          <a:endParaRPr lang="zh-CN" altLang="en-US" sz="1600" dirty="0">
            <a:latin typeface="微软雅黑" panose="020B0503020204020204" charset="-122"/>
            <a:ea typeface="微软雅黑" panose="020B0503020204020204" charset="-122"/>
            <a:cs typeface="微软雅黑" panose="020B0503020204020204" charset="-122"/>
          </a:endParaRPr>
        </a:p>
      </dgm:t>
    </dgm:pt>
    <dgm:pt modelId="{A4BA60FA-1606-3F4E-8C13-B0C08F7C193C}" cxnId="{54F1C5D5-0EE2-485A-95FD-8A7BEC5DBAC9}" type="parTrans">
      <dgm:prSet/>
      <dgm:spPr/>
      <dgm:t>
        <a:bodyPr/>
        <a:lstStyle/>
        <a:p>
          <a:endParaRPr lang="en-US"/>
        </a:p>
      </dgm:t>
    </dgm:pt>
    <dgm:pt modelId="{1E842996-A5DB-104E-8B57-7708E0E2E63D}" cxnId="{54F1C5D5-0EE2-485A-95FD-8A7BEC5DBAC9}" type="sibTrans">
      <dgm:prSet/>
      <dgm:spPr/>
      <dgm:t>
        <a:bodyPr/>
        <a:lstStyle/>
        <a:p>
          <a:endParaRPr lang="en-US"/>
        </a:p>
      </dgm:t>
    </dgm:pt>
    <dgm:pt modelId="{8675B17C-E94C-2C4C-8AA2-344E95546283}">
      <dgm:prSet phldrT="[Text]" phldr="0" custT="1"/>
      <dgm:spPr>
        <a:solidFill>
          <a:srgbClr val="FFFFFF">
            <a:alpha val="90000"/>
          </a:srgbClr>
        </a:solidFill>
      </dgm:spPr>
      <dgm:t>
        <a:bodyPr vert="horz" wrap="square"/>
        <a:p>
          <a:pPr>
            <a:lnSpc>
              <a:spcPct val="100000"/>
            </a:lnSpc>
            <a:spcBef>
              <a:spcPct val="0"/>
            </a:spcBef>
            <a:spcAft>
              <a:spcPct val="35000"/>
            </a:spcAft>
          </a:pPr>
          <a:r>
            <a:rPr lang="en-US" altLang="zh-CN" sz="1200" dirty="0">
              <a:solidFill>
                <a:srgbClr val="646464"/>
              </a:solidFill>
              <a:latin typeface="微软雅黑" panose="020B0503020204020204" charset="-122"/>
              <a:ea typeface="微软雅黑" panose="020B0503020204020204" charset="-122"/>
              <a:cs typeface="微软雅黑" panose="020B0503020204020204" charset="-122"/>
            </a:rPr>
            <a:t>1.</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认真负责，</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热爱自己</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所从事的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工作，</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不会</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轻易放弃</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和</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抱怨</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工作中</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出现</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问题，</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更</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想</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去</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尽全力解决它</a:t>
          </a:r>
          <a:r>
            <a:rPr lang="zh-CN" altLang="en-GB" sz="1200" dirty="0">
              <a:solidFill>
                <a:srgbClr val="646464"/>
              </a:solidFill>
              <a:latin typeface="微软雅黑" panose="020B0503020204020204" charset="-122"/>
              <a:ea typeface="微软雅黑" panose="020B0503020204020204" charset="-122"/>
              <a:cs typeface="微软雅黑" panose="020B0503020204020204" charset="-122"/>
            </a:rPr>
            <a:t>。</a:t>
          </a:r>
          <a:r>
            <a:rPr lang="en-US" sz="1200" dirty="0">
              <a:latin typeface="微软雅黑" panose="020B0503020204020204" charset="-122"/>
              <a:ea typeface="微软雅黑" panose="020B0503020204020204" charset="-122"/>
              <a:cs typeface="微软雅黑" panose="020B0503020204020204" charset="-122"/>
            </a:rPr>
            <a:t/>
          </a:r>
          <a:endParaRPr lang="en-US" sz="1200" dirty="0">
            <a:latin typeface="微软雅黑" panose="020B0503020204020204" charset="-122"/>
            <a:ea typeface="微软雅黑" panose="020B0503020204020204" charset="-122"/>
            <a:cs typeface="微软雅黑" panose="020B0503020204020204" charset="-122"/>
          </a:endParaRPr>
        </a:p>
      </dgm:t>
    </dgm:pt>
    <dgm:pt modelId="{30ED4AB3-FF5C-7944-B445-9377040CDE35}" cxnId="{6FF071E0-BA84-49BB-A4D1-584F2AD3BC27}" type="parTrans">
      <dgm:prSet/>
      <dgm:spPr/>
      <dgm:t>
        <a:bodyPr/>
        <a:lstStyle/>
        <a:p>
          <a:endParaRPr lang="en-US"/>
        </a:p>
      </dgm:t>
    </dgm:pt>
    <dgm:pt modelId="{19B1C5F7-F10C-514E-853F-0148E7DBFEEC}" cxnId="{6FF071E0-BA84-49BB-A4D1-584F2AD3BC27}" type="sibTrans">
      <dgm:prSet/>
      <dgm:spPr/>
      <dgm:t>
        <a:bodyPr/>
        <a:lstStyle/>
        <a:p>
          <a:endParaRPr lang="en-US"/>
        </a:p>
      </dgm:t>
    </dgm:pt>
    <dgm:pt modelId="{2D0F84B4-896D-124D-AD0E-B6C5ABBB2D99}">
      <dgm:prSet phldrT="[Text]" phldr="0" custT="1"/>
      <dgm:spPr>
        <a:solidFill>
          <a:srgbClr val="FFFFFF">
            <a:alpha val="90000"/>
          </a:srgbClr>
        </a:solidFill>
      </dgm:spPr>
      <dgm:t>
        <a:bodyPr vert="horz" wrap="square"/>
        <a:p>
          <a:pPr>
            <a:lnSpc>
              <a:spcPct val="100000"/>
            </a:lnSpc>
            <a:spcBef>
              <a:spcPct val="0"/>
            </a:spcBef>
            <a:spcAft>
              <a:spcPct val="35000"/>
            </a:spcAft>
          </a:pPr>
          <a:r>
            <a:rPr lang="en-US" altLang="zh-CN" sz="1200" dirty="0">
              <a:solidFill>
                <a:srgbClr val="646464"/>
              </a:solidFill>
              <a:latin typeface="微软雅黑" panose="020B0503020204020204" charset="-122"/>
              <a:ea typeface="微软雅黑" panose="020B0503020204020204" charset="-122"/>
              <a:cs typeface="微软雅黑" panose="020B0503020204020204" charset="-122"/>
            </a:rPr>
            <a:t>2.</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抗压性好，</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不会因为</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工作</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困难度</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和</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繁琐</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度</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使自己</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产生</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消极情绪，</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懂得</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用自己的</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方式</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去</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缓解</a:t>
          </a:r>
          <a:r>
            <a:rPr lang="zh-CN" altLang="en-US" sz="1200" dirty="0">
              <a:solidFill>
                <a:srgbClr val="646464"/>
              </a:solidFill>
              <a:latin typeface="微软雅黑" panose="020B0503020204020204" charset="-122"/>
              <a:ea typeface="微软雅黑" panose="020B0503020204020204" charset="-122"/>
              <a:cs typeface="微软雅黑" panose="020B0503020204020204" charset="-122"/>
            </a:rPr>
            <a:t>压力</a:t>
          </a:r>
          <a:r>
            <a:rPr lang="zh-CN" altLang="en-GB" sz="1200" dirty="0">
              <a:solidFill>
                <a:srgbClr val="646464"/>
              </a:solidFill>
              <a:latin typeface="微软雅黑" panose="020B0503020204020204" charset="-122"/>
              <a:ea typeface="微软雅黑" panose="020B0503020204020204" charset="-122"/>
              <a:cs typeface="微软雅黑" panose="020B0503020204020204" charset="-122"/>
            </a:rPr>
            <a:t>。</a:t>
          </a:r>
          <a:r>
            <a:rPr lang="en-US" sz="1200" dirty="0">
              <a:latin typeface="微软雅黑" panose="020B0503020204020204" charset="-122"/>
              <a:ea typeface="微软雅黑" panose="020B0503020204020204" charset="-122"/>
              <a:cs typeface="微软雅黑" panose="020B0503020204020204" charset="-122"/>
            </a:rPr>
            <a:t/>
          </a:r>
          <a:endParaRPr lang="en-US" sz="1200" dirty="0">
            <a:latin typeface="微软雅黑" panose="020B0503020204020204" charset="-122"/>
            <a:ea typeface="微软雅黑" panose="020B0503020204020204" charset="-122"/>
            <a:cs typeface="微软雅黑" panose="020B0503020204020204" charset="-122"/>
          </a:endParaRPr>
        </a:p>
      </dgm:t>
    </dgm:pt>
    <dgm:pt modelId="{273DBC99-F7EA-DF49-BB99-EA3B5FE03C1A}" cxnId="{152AD711-6161-4975-8CDF-70C1A10AAF8E}" type="parTrans">
      <dgm:prSet/>
      <dgm:spPr/>
      <dgm:t>
        <a:bodyPr/>
        <a:lstStyle/>
        <a:p>
          <a:endParaRPr lang="en-US"/>
        </a:p>
      </dgm:t>
    </dgm:pt>
    <dgm:pt modelId="{3FE90BA2-892B-BA47-89E8-1EDE3744E73C}" cxnId="{152AD711-6161-4975-8CDF-70C1A10AAF8E}" type="sibTrans">
      <dgm:prSet/>
      <dgm:spPr/>
      <dgm:t>
        <a:bodyPr/>
        <a:lstStyle/>
        <a:p>
          <a:endParaRPr lang="en-US"/>
        </a:p>
      </dgm:t>
    </dgm:pt>
    <dgm:pt modelId="{C978D297-FD94-9C4B-B71E-46EF0B8F7FFB}" type="pres">
      <dgm:prSet presAssocID="{6ADAF09F-669C-A246-BEBC-617B31AEC4D5}" presName="list" presStyleCnt="0">
        <dgm:presLayoutVars>
          <dgm:dir/>
          <dgm:animLvl val="lvl"/>
        </dgm:presLayoutVars>
      </dgm:prSet>
      <dgm:spPr/>
    </dgm:pt>
    <dgm:pt modelId="{568144AC-6181-844E-994B-A4907EFD6FB8}" type="pres">
      <dgm:prSet presAssocID="{341B2A42-1EFB-794D-9C93-F13CB45FF5C6}" presName="posSpace" presStyleCnt="0"/>
      <dgm:spPr/>
    </dgm:pt>
    <dgm:pt modelId="{7ADBA929-2CB1-0F49-BC95-0AAFB3F20EDE}" type="pres">
      <dgm:prSet presAssocID="{341B2A42-1EFB-794D-9C93-F13CB45FF5C6}" presName="vertFlow" presStyleCnt="0"/>
      <dgm:spPr/>
    </dgm:pt>
    <dgm:pt modelId="{963251D8-005B-DE44-8F80-6403B239321A}" type="pres">
      <dgm:prSet presAssocID="{341B2A42-1EFB-794D-9C93-F13CB45FF5C6}" presName="topSpace" presStyleCnt="0"/>
      <dgm:spPr/>
    </dgm:pt>
    <dgm:pt modelId="{A7EBB6A1-6A83-4641-ABBD-967057EB152A}" type="pres">
      <dgm:prSet presAssocID="{341B2A42-1EFB-794D-9C93-F13CB45FF5C6}" presName="firstComp" presStyleCnt="0"/>
      <dgm:spPr/>
    </dgm:pt>
    <dgm:pt modelId="{D3159A6D-9793-EE45-9FBC-D8CAE0D65F09}" type="pres">
      <dgm:prSet presAssocID="{341B2A42-1EFB-794D-9C93-F13CB45FF5C6}" presName="firstChild" presStyleLbl="bgAccFollowNode1" presStyleIdx="0" presStyleCnt="4" custLinFactNeighborX="-3000"/>
      <dgm:spPr/>
    </dgm:pt>
    <dgm:pt modelId="{59154742-01CC-8640-8737-07BCA427643D}" type="pres">
      <dgm:prSet presAssocID="{341B2A42-1EFB-794D-9C93-F13CB45FF5C6}" presName="firstChildTx" presStyleCnt="0">
        <dgm:presLayoutVars>
          <dgm:bulletEnabled val="1"/>
        </dgm:presLayoutVars>
      </dgm:prSet>
      <dgm:spPr/>
    </dgm:pt>
    <dgm:pt modelId="{157BBD2F-A359-2D4D-932E-DE845B93FC54}" type="pres">
      <dgm:prSet presAssocID="{E834DBE0-74FF-2D42-AA9C-79B2BA2F18E0}" presName="comp" presStyleCnt="0"/>
      <dgm:spPr/>
    </dgm:pt>
    <dgm:pt modelId="{8398D869-086E-2643-BE43-4C3CD0A8E7F2}" type="pres">
      <dgm:prSet presAssocID="{E834DBE0-74FF-2D42-AA9C-79B2BA2F18E0}" presName="child" presStyleLbl="bgAccFollowNode1" presStyleIdx="1" presStyleCnt="4" custLinFactNeighborX="-3000"/>
      <dgm:spPr/>
    </dgm:pt>
    <dgm:pt modelId="{A8C73D46-0800-F148-A6CB-D29FC180C5D8}" type="pres">
      <dgm:prSet presAssocID="{E834DBE0-74FF-2D42-AA9C-79B2BA2F18E0}" presName="childTx" presStyleCnt="0">
        <dgm:presLayoutVars>
          <dgm:bulletEnabled val="1"/>
        </dgm:presLayoutVars>
      </dgm:prSet>
      <dgm:spPr/>
    </dgm:pt>
    <dgm:pt modelId="{544E1E51-CF8F-B54E-A87A-86E5EA8E8D91}" type="pres">
      <dgm:prSet presAssocID="{341B2A42-1EFB-794D-9C93-F13CB45FF5C6}" presName="negSpace" presStyleCnt="0"/>
      <dgm:spPr/>
    </dgm:pt>
    <dgm:pt modelId="{88CDC818-3982-694F-AC50-47E99BD119F7}" type="pres">
      <dgm:prSet presAssocID="{341B2A42-1EFB-794D-9C93-F13CB45FF5C6}" presName="circle" presStyleLbl="node1" presStyleIdx="0" presStyleCnt="2" custLinFactNeighborX="-3000"/>
      <dgm:spPr/>
    </dgm:pt>
    <dgm:pt modelId="{F1615CA5-2BE7-1440-AA61-9BED40A0361E}" type="pres">
      <dgm:prSet presAssocID="{93F2A029-5342-634F-A2BB-193A044144BA}" presName="transSpace" presStyleCnt="0"/>
      <dgm:spPr/>
    </dgm:pt>
    <dgm:pt modelId="{B9AFFDAF-4D5F-9E45-A833-7BFEB4A3ECA8}" type="pres">
      <dgm:prSet presAssocID="{72311794-1F4F-7049-8998-A899C8DD3466}" presName="posSpace" presStyleCnt="0"/>
      <dgm:spPr/>
    </dgm:pt>
    <dgm:pt modelId="{14D46FAE-CC78-A94D-837A-170695A8BB95}" type="pres">
      <dgm:prSet presAssocID="{72311794-1F4F-7049-8998-A899C8DD3466}" presName="vertFlow" presStyleCnt="0"/>
      <dgm:spPr/>
    </dgm:pt>
    <dgm:pt modelId="{4D18941C-4EF3-1C4E-AB07-7BE8F3F3BC8F}" type="pres">
      <dgm:prSet presAssocID="{72311794-1F4F-7049-8998-A899C8DD3466}" presName="topSpace" presStyleCnt="0"/>
      <dgm:spPr/>
    </dgm:pt>
    <dgm:pt modelId="{FF348530-9544-FF45-849A-609F159388CA}" type="pres">
      <dgm:prSet presAssocID="{72311794-1F4F-7049-8998-A899C8DD3466}" presName="firstComp" presStyleCnt="0"/>
      <dgm:spPr/>
    </dgm:pt>
    <dgm:pt modelId="{C27326F8-6593-1347-AF55-835DEB026FA1}" type="pres">
      <dgm:prSet presAssocID="{72311794-1F4F-7049-8998-A899C8DD3466}" presName="firstChild" presStyleLbl="bgAccFollowNode1" presStyleIdx="2" presStyleCnt="4"/>
      <dgm:spPr/>
    </dgm:pt>
    <dgm:pt modelId="{17417047-3128-0246-BDF3-76159FAD9BCC}" type="pres">
      <dgm:prSet presAssocID="{72311794-1F4F-7049-8998-A899C8DD3466}" presName="firstChildTx" presStyleCnt="0">
        <dgm:presLayoutVars>
          <dgm:bulletEnabled val="1"/>
        </dgm:presLayoutVars>
      </dgm:prSet>
      <dgm:spPr/>
    </dgm:pt>
    <dgm:pt modelId="{909386EC-826A-C948-AF8A-B17BEAE09AC8}" type="pres">
      <dgm:prSet presAssocID="{2D0F84B4-896D-124D-AD0E-B6C5ABBB2D99}" presName="comp" presStyleCnt="0"/>
      <dgm:spPr/>
    </dgm:pt>
    <dgm:pt modelId="{1E050C2B-C6ED-E148-93C9-01AD2409E028}" type="pres">
      <dgm:prSet presAssocID="{2D0F84B4-896D-124D-AD0E-B6C5ABBB2D99}" presName="child" presStyleLbl="bgAccFollowNode1" presStyleIdx="3" presStyleCnt="4"/>
      <dgm:spPr/>
    </dgm:pt>
    <dgm:pt modelId="{ACB3AF66-4B8A-714C-BA6D-B384D910E8A9}" type="pres">
      <dgm:prSet presAssocID="{2D0F84B4-896D-124D-AD0E-B6C5ABBB2D99}" presName="childTx" presStyleCnt="0">
        <dgm:presLayoutVars>
          <dgm:bulletEnabled val="1"/>
        </dgm:presLayoutVars>
      </dgm:prSet>
      <dgm:spPr/>
    </dgm:pt>
    <dgm:pt modelId="{BC5EC072-4431-5E44-818A-76CCEC150632}" type="pres">
      <dgm:prSet presAssocID="{72311794-1F4F-7049-8998-A899C8DD3466}" presName="negSpace" presStyleCnt="0"/>
      <dgm:spPr/>
    </dgm:pt>
    <dgm:pt modelId="{E04CE3D7-0DE8-794A-933C-DCD35B9895C5}" type="pres">
      <dgm:prSet presAssocID="{72311794-1F4F-7049-8998-A899C8DD3466}" presName="circle" presStyleLbl="node1" presStyleIdx="1" presStyleCnt="2"/>
      <dgm:spPr/>
    </dgm:pt>
  </dgm:ptLst>
  <dgm:cxnLst>
    <dgm:cxn modelId="{94D4E04C-B50F-4B86-A435-6E5EC35B7703}" srcId="{6ADAF09F-669C-A246-BEBC-617B31AEC4D5}" destId="{341B2A42-1EFB-794D-9C93-F13CB45FF5C6}" srcOrd="0" destOrd="0" parTransId="{3CB4670A-27CE-2B4F-B209-04BAA839796D}" sibTransId="{93F2A029-5342-634F-A2BB-193A044144BA}"/>
    <dgm:cxn modelId="{4F255A63-A43F-480C-9B3E-2C2E105516E8}" srcId="{341B2A42-1EFB-794D-9C93-F13CB45FF5C6}" destId="{AE4E4AAE-CDF9-0345-80D9-D02A8D101465}" srcOrd="0" destOrd="0" parTransId="{6599C432-3F05-D544-86E9-6917D0FD7F17}" sibTransId="{A4287C26-78F7-A340-A6E1-D2F5FA0ABA03}"/>
    <dgm:cxn modelId="{5F4EEF3F-2FEE-41B2-A8F9-91FC31670A8D}" srcId="{341B2A42-1EFB-794D-9C93-F13CB45FF5C6}" destId="{E834DBE0-74FF-2D42-AA9C-79B2BA2F18E0}" srcOrd="1" destOrd="0" parTransId="{AE0F103C-8BEE-1748-956F-A932E42CA4C9}" sibTransId="{5B7A034F-C6B8-3348-A4AC-B4D4ACD87ED2}"/>
    <dgm:cxn modelId="{54F1C5D5-0EE2-485A-95FD-8A7BEC5DBAC9}" srcId="{6ADAF09F-669C-A246-BEBC-617B31AEC4D5}" destId="{72311794-1F4F-7049-8998-A899C8DD3466}" srcOrd="1" destOrd="0" parTransId="{A4BA60FA-1606-3F4E-8C13-B0C08F7C193C}" sibTransId="{1E842996-A5DB-104E-8B57-7708E0E2E63D}"/>
    <dgm:cxn modelId="{6FF071E0-BA84-49BB-A4D1-584F2AD3BC27}" srcId="{72311794-1F4F-7049-8998-A899C8DD3466}" destId="{8675B17C-E94C-2C4C-8AA2-344E95546283}" srcOrd="0" destOrd="1" parTransId="{30ED4AB3-FF5C-7944-B445-9377040CDE35}" sibTransId="{19B1C5F7-F10C-514E-853F-0148E7DBFEEC}"/>
    <dgm:cxn modelId="{152AD711-6161-4975-8CDF-70C1A10AAF8E}" srcId="{72311794-1F4F-7049-8998-A899C8DD3466}" destId="{2D0F84B4-896D-124D-AD0E-B6C5ABBB2D99}" srcOrd="1" destOrd="1" parTransId="{273DBC99-F7EA-DF49-BB99-EA3B5FE03C1A}" sibTransId="{3FE90BA2-892B-BA47-89E8-1EDE3744E73C}"/>
    <dgm:cxn modelId="{7142650F-641E-40E1-AC6E-19D1C99C6DDB}" type="presOf" srcId="{6ADAF09F-669C-A246-BEBC-617B31AEC4D5}" destId="{C978D297-FD94-9C4B-B71E-46EF0B8F7FFB}" srcOrd="0" destOrd="0" presId="urn:microsoft.com/office/officeart/2005/8/layout/hList9"/>
    <dgm:cxn modelId="{3400BE72-11C1-4FB2-AF5C-5B9E2CAC5389}" type="presParOf" srcId="{C978D297-FD94-9C4B-B71E-46EF0B8F7FFB}" destId="{568144AC-6181-844E-994B-A4907EFD6FB8}" srcOrd="0" destOrd="0" presId="urn:microsoft.com/office/officeart/2005/8/layout/hList9"/>
    <dgm:cxn modelId="{0BF92450-1FBC-4C07-ACCF-DE8DC44970C0}" type="presParOf" srcId="{C978D297-FD94-9C4B-B71E-46EF0B8F7FFB}" destId="{7ADBA929-2CB1-0F49-BC95-0AAFB3F20EDE}" srcOrd="1" destOrd="0" presId="urn:microsoft.com/office/officeart/2005/8/layout/hList9"/>
    <dgm:cxn modelId="{256810A7-24DA-44C5-8988-7865F4A111DF}" type="presParOf" srcId="{7ADBA929-2CB1-0F49-BC95-0AAFB3F20EDE}" destId="{963251D8-005B-DE44-8F80-6403B239321A}" srcOrd="0" destOrd="1" presId="urn:microsoft.com/office/officeart/2005/8/layout/hList9"/>
    <dgm:cxn modelId="{D313BDC9-02CF-4983-BDFF-E0C72627CA68}" type="presParOf" srcId="{7ADBA929-2CB1-0F49-BC95-0AAFB3F20EDE}" destId="{A7EBB6A1-6A83-4641-ABBD-967057EB152A}" srcOrd="1" destOrd="1" presId="urn:microsoft.com/office/officeart/2005/8/layout/hList9"/>
    <dgm:cxn modelId="{801B1FD1-8C1F-464A-A4F2-B497E230CD3F}" type="presParOf" srcId="{A7EBB6A1-6A83-4641-ABBD-967057EB152A}" destId="{D3159A6D-9793-EE45-9FBC-D8CAE0D65F09}" srcOrd="0" destOrd="1" presId="urn:microsoft.com/office/officeart/2005/8/layout/hList9"/>
    <dgm:cxn modelId="{A10D9B3B-CD65-482B-B9D6-64B845CEE8DF}" type="presOf" srcId="{AE4E4AAE-CDF9-0345-80D9-D02A8D101465}" destId="{D3159A6D-9793-EE45-9FBC-D8CAE0D65F09}" srcOrd="0" destOrd="0" presId="urn:microsoft.com/office/officeart/2005/8/layout/hList9"/>
    <dgm:cxn modelId="{56D7736E-B671-472F-890B-EEE67741972A}" type="presParOf" srcId="{A7EBB6A1-6A83-4641-ABBD-967057EB152A}" destId="{59154742-01CC-8640-8737-07BCA427643D}" srcOrd="1" destOrd="1" presId="urn:microsoft.com/office/officeart/2005/8/layout/hList9"/>
    <dgm:cxn modelId="{603CF573-517A-4B46-AC25-1E7FD6E9EE34}" type="presOf" srcId="{AE4E4AAE-CDF9-0345-80D9-D02A8D101465}" destId="{59154742-01CC-8640-8737-07BCA427643D}" srcOrd="1" destOrd="0" presId="urn:microsoft.com/office/officeart/2005/8/layout/hList9"/>
    <dgm:cxn modelId="{071E7353-EB82-4347-B794-82A162BD4DFF}" type="presParOf" srcId="{7ADBA929-2CB1-0F49-BC95-0AAFB3F20EDE}" destId="{157BBD2F-A359-2D4D-932E-DE845B93FC54}" srcOrd="2" destOrd="1" presId="urn:microsoft.com/office/officeart/2005/8/layout/hList9"/>
    <dgm:cxn modelId="{E12F0172-3F97-4AF3-B4F7-B1039E1732FA}" type="presParOf" srcId="{157BBD2F-A359-2D4D-932E-DE845B93FC54}" destId="{8398D869-086E-2643-BE43-4C3CD0A8E7F2}" srcOrd="0" destOrd="2" presId="urn:microsoft.com/office/officeart/2005/8/layout/hList9"/>
    <dgm:cxn modelId="{293B9A49-2F96-4BA8-9433-50BED143B565}" type="presOf" srcId="{E834DBE0-74FF-2D42-AA9C-79B2BA2F18E0}" destId="{8398D869-086E-2643-BE43-4C3CD0A8E7F2}" srcOrd="0" destOrd="0" presId="urn:microsoft.com/office/officeart/2005/8/layout/hList9"/>
    <dgm:cxn modelId="{E7323B98-EC04-433D-B9EB-C22DEC593CE5}" type="presParOf" srcId="{157BBD2F-A359-2D4D-932E-DE845B93FC54}" destId="{A8C73D46-0800-F148-A6CB-D29FC180C5D8}" srcOrd="1" destOrd="2" presId="urn:microsoft.com/office/officeart/2005/8/layout/hList9"/>
    <dgm:cxn modelId="{E903F2EA-CE3F-4B94-B83A-C183313F424F}" type="presOf" srcId="{E834DBE0-74FF-2D42-AA9C-79B2BA2F18E0}" destId="{A8C73D46-0800-F148-A6CB-D29FC180C5D8}" srcOrd="1" destOrd="0" presId="urn:microsoft.com/office/officeart/2005/8/layout/hList9"/>
    <dgm:cxn modelId="{981114CD-E9FB-4BE2-B493-7F64BF579BE2}" type="presParOf" srcId="{C978D297-FD94-9C4B-B71E-46EF0B8F7FFB}" destId="{544E1E51-CF8F-B54E-A87A-86E5EA8E8D91}" srcOrd="2" destOrd="0" presId="urn:microsoft.com/office/officeart/2005/8/layout/hList9"/>
    <dgm:cxn modelId="{388E4FF6-AF69-401B-8485-882D79098C0D}" type="presParOf" srcId="{C978D297-FD94-9C4B-B71E-46EF0B8F7FFB}" destId="{88CDC818-3982-694F-AC50-47E99BD119F7}" srcOrd="3" destOrd="0" presId="urn:microsoft.com/office/officeart/2005/8/layout/hList9"/>
    <dgm:cxn modelId="{4DF7DBB4-797D-43EB-BCAF-413941526AAD}" type="presOf" srcId="{341B2A42-1EFB-794D-9C93-F13CB45FF5C6}" destId="{88CDC818-3982-694F-AC50-47E99BD119F7}" srcOrd="0" destOrd="0" presId="urn:microsoft.com/office/officeart/2005/8/layout/hList9"/>
    <dgm:cxn modelId="{11D87A7F-7FBA-47CC-89A0-A2DD5C246FC0}" type="presParOf" srcId="{C978D297-FD94-9C4B-B71E-46EF0B8F7FFB}" destId="{F1615CA5-2BE7-1440-AA61-9BED40A0361E}" srcOrd="4" destOrd="0" presId="urn:microsoft.com/office/officeart/2005/8/layout/hList9"/>
    <dgm:cxn modelId="{1100D0A6-7053-4E49-90C8-EC9C5488D9A9}" type="presParOf" srcId="{C978D297-FD94-9C4B-B71E-46EF0B8F7FFB}" destId="{B9AFFDAF-4D5F-9E45-A833-7BFEB4A3ECA8}" srcOrd="5" destOrd="0" presId="urn:microsoft.com/office/officeart/2005/8/layout/hList9"/>
    <dgm:cxn modelId="{B2F96F34-48ED-44BE-ADF5-48AAF78EB9BC}" type="presParOf" srcId="{C978D297-FD94-9C4B-B71E-46EF0B8F7FFB}" destId="{14D46FAE-CC78-A94D-837A-170695A8BB95}" srcOrd="6" destOrd="0" presId="urn:microsoft.com/office/officeart/2005/8/layout/hList9"/>
    <dgm:cxn modelId="{2ABE55FC-A60B-4B64-9647-68B6B21F72F9}" type="presParOf" srcId="{14D46FAE-CC78-A94D-837A-170695A8BB95}" destId="{4D18941C-4EF3-1C4E-AB07-7BE8F3F3BC8F}" srcOrd="0" destOrd="6" presId="urn:microsoft.com/office/officeart/2005/8/layout/hList9"/>
    <dgm:cxn modelId="{07BD84A4-A86F-449F-8356-0D4BA0177C6B}" type="presParOf" srcId="{14D46FAE-CC78-A94D-837A-170695A8BB95}" destId="{FF348530-9544-FF45-849A-609F159388CA}" srcOrd="1" destOrd="6" presId="urn:microsoft.com/office/officeart/2005/8/layout/hList9"/>
    <dgm:cxn modelId="{58C7396A-CD0A-4526-93E4-A4B3C1D2358C}" type="presParOf" srcId="{FF348530-9544-FF45-849A-609F159388CA}" destId="{C27326F8-6593-1347-AF55-835DEB026FA1}" srcOrd="0" destOrd="1" presId="urn:microsoft.com/office/officeart/2005/8/layout/hList9"/>
    <dgm:cxn modelId="{EBF57A90-13C6-4FD5-905B-422FD9D98EB8}" type="presOf" srcId="{8675B17C-E94C-2C4C-8AA2-344E95546283}" destId="{C27326F8-6593-1347-AF55-835DEB026FA1}" srcOrd="0" destOrd="0" presId="urn:microsoft.com/office/officeart/2005/8/layout/hList9"/>
    <dgm:cxn modelId="{FEECCAB4-AF8D-40A1-B94C-19396CC115D4}" type="presParOf" srcId="{FF348530-9544-FF45-849A-609F159388CA}" destId="{17417047-3128-0246-BDF3-76159FAD9BCC}" srcOrd="1" destOrd="1" presId="urn:microsoft.com/office/officeart/2005/8/layout/hList9"/>
    <dgm:cxn modelId="{88940176-A5CF-4EB7-8A73-71FA5A719EA0}" type="presOf" srcId="{8675B17C-E94C-2C4C-8AA2-344E95546283}" destId="{17417047-3128-0246-BDF3-76159FAD9BCC}" srcOrd="1" destOrd="0" presId="urn:microsoft.com/office/officeart/2005/8/layout/hList9"/>
    <dgm:cxn modelId="{C9B0E5C4-1E19-43DD-86EB-7E84DA213E53}" type="presParOf" srcId="{14D46FAE-CC78-A94D-837A-170695A8BB95}" destId="{909386EC-826A-C948-AF8A-B17BEAE09AC8}" srcOrd="2" destOrd="6" presId="urn:microsoft.com/office/officeart/2005/8/layout/hList9"/>
    <dgm:cxn modelId="{84EA0B6E-B9D8-463B-8131-AB0F03F1F077}" type="presParOf" srcId="{909386EC-826A-C948-AF8A-B17BEAE09AC8}" destId="{1E050C2B-C6ED-E148-93C9-01AD2409E028}" srcOrd="0" destOrd="2" presId="urn:microsoft.com/office/officeart/2005/8/layout/hList9"/>
    <dgm:cxn modelId="{BA75239F-C4FA-4D65-AA0D-8F4AFF76FDDD}" type="presOf" srcId="{2D0F84B4-896D-124D-AD0E-B6C5ABBB2D99}" destId="{1E050C2B-C6ED-E148-93C9-01AD2409E028}" srcOrd="0" destOrd="0" presId="urn:microsoft.com/office/officeart/2005/8/layout/hList9"/>
    <dgm:cxn modelId="{856A131E-31BC-4B0E-A1B1-DC576DE7E85F}" type="presParOf" srcId="{909386EC-826A-C948-AF8A-B17BEAE09AC8}" destId="{ACB3AF66-4B8A-714C-BA6D-B384D910E8A9}" srcOrd="1" destOrd="2" presId="urn:microsoft.com/office/officeart/2005/8/layout/hList9"/>
    <dgm:cxn modelId="{3AFE0E62-0E41-4484-8D27-05E63F6815AA}" type="presOf" srcId="{2D0F84B4-896D-124D-AD0E-B6C5ABBB2D99}" destId="{ACB3AF66-4B8A-714C-BA6D-B384D910E8A9}" srcOrd="1" destOrd="0" presId="urn:microsoft.com/office/officeart/2005/8/layout/hList9"/>
    <dgm:cxn modelId="{1A6E89B1-6284-4FCF-A9B7-8023EE522083}" type="presParOf" srcId="{C978D297-FD94-9C4B-B71E-46EF0B8F7FFB}" destId="{BC5EC072-4431-5E44-818A-76CCEC150632}" srcOrd="7" destOrd="0" presId="urn:microsoft.com/office/officeart/2005/8/layout/hList9"/>
    <dgm:cxn modelId="{9731496A-6013-4D6E-9B50-B7BE819055DB}" type="presParOf" srcId="{C978D297-FD94-9C4B-B71E-46EF0B8F7FFB}" destId="{E04CE3D7-0DE8-794A-933C-DCD35B9895C5}" srcOrd="8" destOrd="0" presId="urn:microsoft.com/office/officeart/2005/8/layout/hList9"/>
    <dgm:cxn modelId="{3C747ADB-339E-42A2-BF5E-F7EF441C63B4}" type="presOf" srcId="{72311794-1F4F-7049-8998-A899C8DD3466}" destId="{E04CE3D7-0DE8-794A-933C-DCD35B9895C5}" srcOrd="0"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59A6D-9793-EE45-9FBC-D8CAE0D65F09}">
      <dsp:nvSpPr>
        <dsp:cNvPr id="0" name=""/>
        <dsp:cNvSpPr/>
      </dsp:nvSpPr>
      <dsp:spPr>
        <a:xfrm>
          <a:off x="1518089" y="549045"/>
          <a:ext cx="2055754" cy="1371188"/>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zh-CN" altLang="en-US" sz="1200" kern="1200" dirty="0">
            <a:solidFill>
              <a:srgbClr val="646464"/>
            </a:solidFill>
            <a:latin typeface="Microsoft YaHei" charset="-122"/>
            <a:ea typeface="Microsoft YaHei" charset="-122"/>
            <a:cs typeface="Microsoft YaHei" charset="-122"/>
          </a:endParaRPr>
        </a:p>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en-US" sz="1200" kern="1200" dirty="0">
            <a:solidFill>
              <a:srgbClr val="646464"/>
            </a:solidFill>
            <a:latin typeface="Microsoft YaHei" charset="-122"/>
            <a:ea typeface="Microsoft YaHei" charset="-122"/>
            <a:cs typeface="Microsoft YaHei" charset="-122"/>
          </a:endParaRPr>
        </a:p>
      </dsp:txBody>
      <dsp:txXfrm>
        <a:off x="1847010" y="549045"/>
        <a:ext cx="1726833" cy="1371188"/>
      </dsp:txXfrm>
    </dsp:sp>
    <dsp:sp modelId="{8398D869-086E-2643-BE43-4C3CD0A8E7F2}">
      <dsp:nvSpPr>
        <dsp:cNvPr id="0" name=""/>
        <dsp:cNvSpPr/>
      </dsp:nvSpPr>
      <dsp:spPr>
        <a:xfrm>
          <a:off x="1518089" y="1920234"/>
          <a:ext cx="2055754" cy="1371188"/>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zh-CN" altLang="en-US" sz="1200" kern="1200" dirty="0">
            <a:solidFill>
              <a:srgbClr val="646464"/>
            </a:solidFill>
            <a:latin typeface="Microsoft YaHei" charset="-122"/>
            <a:ea typeface="Microsoft YaHei" charset="-122"/>
            <a:cs typeface="Microsoft YaHei" charset="-122"/>
          </a:endParaRPr>
        </a:p>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en-US" sz="1200" kern="1200" dirty="0">
            <a:latin typeface="Microsoft YaHei" charset="-122"/>
            <a:ea typeface="Microsoft YaHei" charset="-122"/>
            <a:cs typeface="Microsoft YaHei" charset="-122"/>
          </a:endParaRPr>
        </a:p>
      </dsp:txBody>
      <dsp:txXfrm>
        <a:off x="1847010" y="1920234"/>
        <a:ext cx="1726833" cy="1371188"/>
      </dsp:txXfrm>
    </dsp:sp>
    <dsp:sp modelId="{88CDC818-3982-694F-AC50-47E99BD119F7}">
      <dsp:nvSpPr>
        <dsp:cNvPr id="0" name=""/>
        <dsp:cNvSpPr/>
      </dsp:nvSpPr>
      <dsp:spPr>
        <a:xfrm>
          <a:off x="421687" y="844"/>
          <a:ext cx="1370502" cy="1370502"/>
        </a:xfrm>
        <a:prstGeom prst="ellipse">
          <a:avLst/>
        </a:prstGeom>
        <a:solidFill>
          <a:srgbClr val="24215F"/>
        </a:solidFill>
        <a:ln w="76200" cmpd="sng">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Microsoft YaHei" charset="-122"/>
              <a:ea typeface="Microsoft YaHei" charset="-122"/>
              <a:cs typeface="Microsoft YaHei" charset="-122"/>
            </a:rPr>
            <a:t>图表信息</a:t>
          </a:r>
          <a:endParaRPr lang="en-US" sz="1600" kern="1200" dirty="0">
            <a:solidFill>
              <a:schemeClr val="bg1"/>
            </a:solidFill>
            <a:latin typeface="Microsoft YaHei" charset="-122"/>
            <a:ea typeface="Microsoft YaHei" charset="-122"/>
            <a:cs typeface="Microsoft YaHei" charset="-122"/>
          </a:endParaRPr>
        </a:p>
      </dsp:txBody>
      <dsp:txXfrm>
        <a:off x="622392" y="201549"/>
        <a:ext cx="969092" cy="969092"/>
      </dsp:txXfrm>
    </dsp:sp>
    <dsp:sp modelId="{C27326F8-6593-1347-AF55-835DEB026FA1}">
      <dsp:nvSpPr>
        <dsp:cNvPr id="0" name=""/>
        <dsp:cNvSpPr/>
      </dsp:nvSpPr>
      <dsp:spPr>
        <a:xfrm>
          <a:off x="5006019" y="549045"/>
          <a:ext cx="2055754" cy="1371188"/>
        </a:xfrm>
        <a:prstGeom prst="rect">
          <a:avLst/>
        </a:prstGeom>
        <a:solidFill>
          <a:srgbClr val="FFFFFF">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zh-CN" altLang="en-US" sz="1200" kern="1200" dirty="0">
            <a:solidFill>
              <a:srgbClr val="646464"/>
            </a:solidFill>
            <a:latin typeface="Microsoft YaHei" charset="-122"/>
            <a:ea typeface="Microsoft YaHei" charset="-122"/>
            <a:cs typeface="Microsoft YaHei" charset="-122"/>
          </a:endParaRPr>
        </a:p>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en-US" sz="1200" kern="1200" dirty="0">
            <a:latin typeface="Microsoft YaHei" charset="-122"/>
            <a:ea typeface="Microsoft YaHei" charset="-122"/>
            <a:cs typeface="Microsoft YaHei" charset="-122"/>
          </a:endParaRPr>
        </a:p>
      </dsp:txBody>
      <dsp:txXfrm>
        <a:off x="5334940" y="549045"/>
        <a:ext cx="1726833" cy="1371188"/>
      </dsp:txXfrm>
    </dsp:sp>
    <dsp:sp modelId="{1E050C2B-C6ED-E148-93C9-01AD2409E028}">
      <dsp:nvSpPr>
        <dsp:cNvPr id="0" name=""/>
        <dsp:cNvSpPr/>
      </dsp:nvSpPr>
      <dsp:spPr>
        <a:xfrm>
          <a:off x="5006019" y="1920234"/>
          <a:ext cx="2055754" cy="1371188"/>
        </a:xfrm>
        <a:prstGeom prst="rect">
          <a:avLst/>
        </a:prstGeom>
        <a:solidFill>
          <a:srgbClr val="FFFFFF">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zh-CN" altLang="en-US" sz="1200" kern="1200" dirty="0">
            <a:solidFill>
              <a:srgbClr val="646464"/>
            </a:solidFill>
            <a:latin typeface="Microsoft YaHei" charset="-122"/>
            <a:ea typeface="Microsoft YaHei" charset="-122"/>
            <a:cs typeface="Microsoft YaHei" charset="-122"/>
          </a:endParaRPr>
        </a:p>
        <a:p>
          <a:pPr marL="0" lvl="0" indent="0" algn="l" defTabSz="533400">
            <a:lnSpc>
              <a:spcPct val="90000"/>
            </a:lnSpc>
            <a:spcBef>
              <a:spcPct val="0"/>
            </a:spcBef>
            <a:spcAft>
              <a:spcPct val="35000"/>
            </a:spcAft>
            <a:buNone/>
          </a:pPr>
          <a:r>
            <a:rPr lang="zh-CN" altLang="en-GB" sz="1200" kern="1200" dirty="0">
              <a:solidFill>
                <a:srgbClr val="646464"/>
              </a:solidFill>
              <a:latin typeface="Microsoft YaHei" charset="-122"/>
              <a:ea typeface="Microsoft YaHei" charset="-122"/>
              <a:cs typeface="Microsoft YaHei" charset="-122"/>
            </a:rPr>
            <a:t>此段文字旨在显示正确的字号和段落的位置。</a:t>
          </a:r>
          <a:endParaRPr lang="en-US" sz="1200" kern="1200" dirty="0">
            <a:latin typeface="Microsoft YaHei" charset="-122"/>
            <a:ea typeface="Microsoft YaHei" charset="-122"/>
            <a:cs typeface="Microsoft YaHei" charset="-122"/>
          </a:endParaRPr>
        </a:p>
      </dsp:txBody>
      <dsp:txXfrm>
        <a:off x="5334940" y="1920234"/>
        <a:ext cx="1726833" cy="1371188"/>
      </dsp:txXfrm>
    </dsp:sp>
    <dsp:sp modelId="{E04CE3D7-0DE8-794A-933C-DCD35B9895C5}">
      <dsp:nvSpPr>
        <dsp:cNvPr id="0" name=""/>
        <dsp:cNvSpPr/>
      </dsp:nvSpPr>
      <dsp:spPr>
        <a:xfrm>
          <a:off x="3909617" y="844"/>
          <a:ext cx="1370502" cy="1370502"/>
        </a:xfrm>
        <a:prstGeom prst="ellipse">
          <a:avLst/>
        </a:prstGeom>
        <a:solidFill>
          <a:srgbClr val="24215F"/>
        </a:solidFill>
        <a:ln w="76200" cmpd="sng">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latin typeface="Microsoft YaHei" charset="-122"/>
              <a:ea typeface="Microsoft YaHei" charset="-122"/>
              <a:cs typeface="Microsoft YaHei" charset="-122"/>
            </a:rPr>
            <a:t>图表信息</a:t>
          </a:r>
          <a:endParaRPr lang="en-US" sz="1600" kern="1200" dirty="0">
            <a:latin typeface="Microsoft YaHei" charset="-122"/>
            <a:ea typeface="Microsoft YaHei" charset="-122"/>
            <a:cs typeface="Microsoft YaHei" charset="-122"/>
          </a:endParaRPr>
        </a:p>
      </dsp:txBody>
      <dsp:txXfrm>
        <a:off x="4110322" y="201549"/>
        <a:ext cx="969092" cy="96909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0A160-EB8B-1D46-9645-B3CAB15B07FE}"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B0E1F-4EC3-CD47-9A99-59421DE59B0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B0E1F-4EC3-CD47-9A99-59421DE59B0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9.GIF"/><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1771EB"/>
        </a:solidFill>
        <a:effectLst/>
      </p:bgPr>
    </p:bg>
    <p:spTree>
      <p:nvGrpSpPr>
        <p:cNvPr id="1" name=""/>
        <p:cNvGrpSpPr/>
        <p:nvPr/>
      </p:nvGrpSpPr>
      <p:grpSpPr>
        <a:xfrm>
          <a:off x="0" y="0"/>
          <a:ext cx="0" cy="0"/>
          <a:chOff x="0" y="0"/>
          <a:chExt cx="0" cy="0"/>
        </a:xfrm>
      </p:grpSpPr>
      <p:sp>
        <p:nvSpPr>
          <p:cNvPr id="5" name="Rectangle 37"/>
          <p:cNvSpPr/>
          <p:nvPr userDrawn="1"/>
        </p:nvSpPr>
        <p:spPr bwMode="auto">
          <a:xfrm>
            <a:off x="856193" y="4741878"/>
            <a:ext cx="2875380" cy="304800"/>
          </a:xfrm>
          <a:prstGeom prst="rect">
            <a:avLst/>
          </a:prstGeom>
          <a:noFill/>
          <a:ln>
            <a:noFill/>
          </a:ln>
        </p:spPr>
        <p:txBody>
          <a:bodyPr lIns="0" tIns="0" rIns="0" bIns="0" anchor="ctr"/>
          <a:lstStyle/>
          <a:p>
            <a:pPr algn="l"/>
            <a:r>
              <a:rPr lang="zh-CN" altLang="en-US"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版权所有</a:t>
            </a:r>
            <a:r>
              <a:rPr lang="en-US" altLang="zh-CN"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Helvetica Neue" charset="0"/>
              </a:rPr>
              <a:t>©1993-2019 </a:t>
            </a:r>
            <a:r>
              <a:rPr lang="zh-CN" altLang="en-US"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金蝶国际软件集团有限公司</a:t>
            </a:r>
            <a:endParaRPr lang="zh-CN" altLang="en-US"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endParaRPr>
          </a:p>
        </p:txBody>
      </p:sp>
      <p:pic>
        <p:nvPicPr>
          <p:cNvPr id="10" name="【最终版本】11S定版本.gif" descr="【最终版本】11S定版本.gif"/>
          <p:cNvPicPr/>
          <p:nvPr userDrawn="1"/>
        </p:nvPicPr>
        <p:blipFill>
          <a:blip r:embed="rId2"/>
          <a:stretch>
            <a:fillRect/>
          </a:stretch>
        </p:blipFill>
        <p:spPr>
          <a:xfrm>
            <a:off x="253596" y="183383"/>
            <a:ext cx="1695125" cy="866633"/>
          </a:xfrm>
          <a:prstGeom prst="rect">
            <a:avLst/>
          </a:prstGeom>
          <a:ln w="12700">
            <a:miter lim="400000"/>
            <a:headEnd/>
            <a:tailEnd/>
          </a:ln>
        </p:spPr>
      </p:pic>
      <p:sp>
        <p:nvSpPr>
          <p:cNvPr id="8" name="文本框 16"/>
          <p:cNvSpPr txBox="1"/>
          <p:nvPr userDrawn="1"/>
        </p:nvSpPr>
        <p:spPr>
          <a:xfrm>
            <a:off x="2512373" y="4840417"/>
            <a:ext cx="121920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700" b="0" i="0" kern="120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rPr>
              <a:t>④内部公开 请勿外传</a:t>
            </a:r>
            <a:endParaRPr lang="zh-CN" altLang="en-US" sz="700" b="0" i="0" kern="120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7006" y="2845073"/>
            <a:ext cx="4766994" cy="22981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Vertical Title and Text">
    <p:bg>
      <p:bgPr>
        <a:solidFill>
          <a:srgbClr val="1771EB"/>
        </a:solidFill>
        <a:effectLst/>
      </p:bgPr>
    </p:bg>
    <p:spTree>
      <p:nvGrpSpPr>
        <p:cNvPr id="1" name=""/>
        <p:cNvGrpSpPr/>
        <p:nvPr/>
      </p:nvGrpSpPr>
      <p:grpSpPr>
        <a:xfrm>
          <a:off x="0" y="0"/>
          <a:ext cx="0" cy="0"/>
          <a:chOff x="0" y="0"/>
          <a:chExt cx="0" cy="0"/>
        </a:xfrm>
      </p:grpSpPr>
      <p:grpSp>
        <p:nvGrpSpPr>
          <p:cNvPr id="8" name="组合 12"/>
          <p:cNvGrpSpPr/>
          <p:nvPr userDrawn="1"/>
        </p:nvGrpSpPr>
        <p:grpSpPr bwMode="auto">
          <a:xfrm>
            <a:off x="856193" y="2146142"/>
            <a:ext cx="3015231" cy="1432972"/>
            <a:chOff x="3490332" y="1315926"/>
            <a:chExt cx="3017607" cy="1437748"/>
          </a:xfrm>
        </p:grpSpPr>
        <p:sp>
          <p:nvSpPr>
            <p:cNvPr id="9" name="Rectangle 4"/>
            <p:cNvSpPr/>
            <p:nvPr/>
          </p:nvSpPr>
          <p:spPr bwMode="auto">
            <a:xfrm>
              <a:off x="4718426" y="1519345"/>
              <a:ext cx="1401734" cy="57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defTabSz="825500"/>
              <a:r>
                <a:rPr lang="en-US" altLang="zh-CN" sz="4800" b="0" kern="0" dirty="0">
                  <a:solidFill>
                    <a:srgbClr val="FFFFFF"/>
                  </a:solidFill>
                  <a:latin typeface="Goudy Old Style" charset="0"/>
                  <a:ea typeface="Helvetica Neue"/>
                  <a:cs typeface="宋体" panose="02010600030101010101" pitchFamily="2" charset="-122"/>
                  <a:sym typeface="Helvetica Neue UltraLight" charset="0"/>
                </a:rPr>
                <a:t>Thanks</a:t>
              </a:r>
              <a:endParaRPr lang="en-US" altLang="zh-CN" sz="4800" b="0" kern="0" dirty="0">
                <a:solidFill>
                  <a:srgbClr val="FFFFFF"/>
                </a:solidFill>
                <a:latin typeface="Goudy Old Style" charset="0"/>
                <a:ea typeface="Helvetica Neue"/>
                <a:cs typeface="宋体" panose="02010600030101010101" pitchFamily="2" charset="-122"/>
                <a:sym typeface="Helvetica Neue UltraLight" charset="0"/>
              </a:endParaRPr>
            </a:p>
          </p:txBody>
        </p:sp>
        <p:sp>
          <p:nvSpPr>
            <p:cNvPr id="10" name="Rectangle 5"/>
            <p:cNvSpPr/>
            <p:nvPr/>
          </p:nvSpPr>
          <p:spPr bwMode="auto">
            <a:xfrm>
              <a:off x="4242022" y="2245072"/>
              <a:ext cx="615274" cy="16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defTabSz="825500"/>
              <a:r>
                <a:rPr lang="en-US" altLang="zh-CN" sz="1400" b="0" kern="0">
                  <a:solidFill>
                    <a:srgbClr val="FFFFFF"/>
                  </a:solidFill>
                  <a:latin typeface="Arial Narrow" charset="0"/>
                  <a:ea typeface="Helvetica Neue"/>
                  <a:cs typeface="宋体" panose="02010600030101010101" pitchFamily="2" charset="-122"/>
                  <a:sym typeface="Arial Narrow" charset="0"/>
                </a:rPr>
                <a:t>terima kasih</a:t>
              </a:r>
              <a:endParaRPr lang="en-US" altLang="zh-CN" sz="1400" b="0" kern="0">
                <a:solidFill>
                  <a:srgbClr val="FFFFFF"/>
                </a:solidFill>
                <a:latin typeface="Arial Narrow" charset="0"/>
                <a:ea typeface="Helvetica Neue"/>
                <a:cs typeface="宋体" panose="02010600030101010101" pitchFamily="2" charset="-122"/>
                <a:sym typeface="Arial Narrow" charset="0"/>
              </a:endParaRPr>
            </a:p>
          </p:txBody>
        </p:sp>
        <p:sp>
          <p:nvSpPr>
            <p:cNvPr id="11" name="Rectangle 6"/>
            <p:cNvSpPr/>
            <p:nvPr/>
          </p:nvSpPr>
          <p:spPr bwMode="auto">
            <a:xfrm>
              <a:off x="3586309" y="1337705"/>
              <a:ext cx="714513" cy="42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defTabSz="825500"/>
              <a:r>
                <a:rPr lang="zh-CN" altLang="en-US" sz="3600" b="0" kern="0" dirty="0">
                  <a:solidFill>
                    <a:srgbClr val="FFFFFF"/>
                  </a:solidFill>
                  <a:latin typeface="Arial" panose="020B0604020202020204" pitchFamily="34" charset="0"/>
                  <a:ea typeface="Helvetica Neue"/>
                  <a:cs typeface="宋体" panose="02010600030101010101" pitchFamily="2" charset="-122"/>
                  <a:sym typeface="Arial" panose="020B0604020202020204" pitchFamily="34" charset="0"/>
                </a:rPr>
                <a:t>感謝</a:t>
              </a:r>
              <a:endParaRPr lang="zh-CN" altLang="en-US" sz="3600" b="0" kern="0" dirty="0">
                <a:solidFill>
                  <a:srgbClr val="FFFFFF"/>
                </a:solidFill>
                <a:latin typeface="Arial" panose="020B0604020202020204" pitchFamily="34" charset="0"/>
                <a:ea typeface="Helvetica Neue"/>
                <a:cs typeface="宋体" panose="02010600030101010101" pitchFamily="2" charset="-122"/>
                <a:sym typeface="Arial" panose="020B0604020202020204" pitchFamily="34" charset="0"/>
              </a:endParaRPr>
            </a:p>
          </p:txBody>
        </p:sp>
        <p:sp>
          <p:nvSpPr>
            <p:cNvPr id="12" name="Rectangle 7"/>
            <p:cNvSpPr/>
            <p:nvPr/>
          </p:nvSpPr>
          <p:spPr bwMode="auto">
            <a:xfrm>
              <a:off x="5332616" y="2180610"/>
              <a:ext cx="952683" cy="57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defTabSz="825500"/>
              <a:r>
                <a:rPr lang="zh-CN" altLang="en-US" sz="4800" b="0" kern="0" dirty="0">
                  <a:solidFill>
                    <a:srgbClr val="FFFFFF"/>
                  </a:solidFill>
                  <a:latin typeface="微软雅黑" panose="020B0503020204020204" charset="-122"/>
                  <a:ea typeface="微软雅黑" panose="020B0503020204020204" charset="-122"/>
                  <a:cs typeface="微软雅黑" panose="020B0503020204020204" charset="-122"/>
                  <a:sym typeface="Microsoft YaHei Bold" charset="-122"/>
                </a:rPr>
                <a:t>谢谢</a:t>
              </a:r>
              <a:endParaRPr lang="zh-CN" altLang="en-US" sz="4800" b="0" kern="0" dirty="0">
                <a:solidFill>
                  <a:srgbClr val="FFFFFF"/>
                </a:solidFill>
                <a:latin typeface="微软雅黑" panose="020B0503020204020204" charset="-122"/>
                <a:ea typeface="微软雅黑" panose="020B0503020204020204" charset="-122"/>
                <a:cs typeface="微软雅黑" panose="020B0503020204020204" charset="-122"/>
                <a:sym typeface="Microsoft YaHei Bold" charset="-122"/>
              </a:endParaRPr>
            </a:p>
          </p:txBody>
        </p:sp>
        <p:sp>
          <p:nvSpPr>
            <p:cNvPr id="13" name="Rectangle 8"/>
            <p:cNvSpPr/>
            <p:nvPr/>
          </p:nvSpPr>
          <p:spPr bwMode="auto">
            <a:xfrm>
              <a:off x="5317085" y="1315926"/>
              <a:ext cx="1190854" cy="28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defTabSz="825500"/>
              <a:r>
                <a:rPr lang="zh-CN" altLang="en-US" sz="2400" b="0" kern="0">
                  <a:solidFill>
                    <a:srgbClr val="FFFFFF"/>
                  </a:solidFill>
                  <a:latin typeface="Arial" panose="020B0604020202020204" pitchFamily="34" charset="0"/>
                  <a:ea typeface="Helvetica Neue"/>
                  <a:cs typeface="宋体" panose="02010600030101010101" pitchFamily="2" charset="-122"/>
                  <a:sym typeface="Arial" panose="020B0604020202020204" pitchFamily="34" charset="0"/>
                </a:rPr>
                <a:t>ありがとう</a:t>
              </a:r>
              <a:endParaRPr lang="zh-CN" altLang="en-US" sz="2400" b="0" kern="0">
                <a:solidFill>
                  <a:srgbClr val="FFFFFF"/>
                </a:solidFill>
                <a:latin typeface="Arial" panose="020B0604020202020204" pitchFamily="34" charset="0"/>
                <a:ea typeface="Helvetica Neue"/>
                <a:cs typeface="宋体" panose="02010600030101010101" pitchFamily="2" charset="-122"/>
                <a:sym typeface="Arial" panose="020B0604020202020204" pitchFamily="34" charset="0"/>
              </a:endParaRPr>
            </a:p>
          </p:txBody>
        </p:sp>
        <p:sp>
          <p:nvSpPr>
            <p:cNvPr id="14" name="Rectangle 9"/>
            <p:cNvSpPr/>
            <p:nvPr/>
          </p:nvSpPr>
          <p:spPr bwMode="auto">
            <a:xfrm>
              <a:off x="3490332" y="1921827"/>
              <a:ext cx="591706" cy="21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defTabSz="825500"/>
              <a:r>
                <a:rPr lang="en-US" altLang="zh-CN" sz="1800" b="0" kern="0">
                  <a:solidFill>
                    <a:srgbClr val="FFFFFF"/>
                  </a:solidFill>
                  <a:latin typeface="Arial" panose="020B0604020202020204" pitchFamily="34" charset="0"/>
                  <a:ea typeface="Helvetica Neue"/>
                  <a:cs typeface="宋体" panose="02010600030101010101" pitchFamily="2" charset="-122"/>
                  <a:sym typeface="Arial" panose="020B0604020202020204" pitchFamily="34" charset="0"/>
                </a:rPr>
                <a:t>ขอบคุณ</a:t>
              </a:r>
              <a:endParaRPr lang="en-US" altLang="zh-CN" sz="1800" b="0" kern="0">
                <a:solidFill>
                  <a:srgbClr val="FFFFFF"/>
                </a:solidFill>
                <a:latin typeface="Arial" panose="020B0604020202020204" pitchFamily="34" charset="0"/>
                <a:ea typeface="Helvetica Neue"/>
                <a:cs typeface="宋体" panose="02010600030101010101" pitchFamily="2" charset="-122"/>
                <a:sym typeface="Arial" panose="020B0604020202020204" pitchFamily="34" charset="0"/>
              </a:endParaRPr>
            </a:p>
          </p:txBody>
        </p:sp>
      </p:grpSp>
      <p:sp>
        <p:nvSpPr>
          <p:cNvPr id="15" name="Rectangle 37"/>
          <p:cNvSpPr/>
          <p:nvPr userDrawn="1"/>
        </p:nvSpPr>
        <p:spPr bwMode="auto">
          <a:xfrm>
            <a:off x="856193" y="4741878"/>
            <a:ext cx="2875380" cy="304800"/>
          </a:xfrm>
          <a:prstGeom prst="rect">
            <a:avLst/>
          </a:prstGeom>
          <a:noFill/>
          <a:ln>
            <a:noFill/>
          </a:ln>
        </p:spPr>
        <p:txBody>
          <a:bodyPr lIns="0" tIns="0" rIns="0" bIns="0" anchor="ctr"/>
          <a:lstStyle/>
          <a:p>
            <a:pPr algn="l"/>
            <a:r>
              <a:rPr lang="zh-CN" altLang="en-US"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版权所有</a:t>
            </a:r>
            <a:r>
              <a:rPr lang="en-US" altLang="zh-CN"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Helvetica Neue" charset="0"/>
              </a:rPr>
              <a:t>©1993-2019 </a:t>
            </a:r>
            <a:r>
              <a:rPr lang="zh-CN" altLang="en-US"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金蝶国际软件集团有限公司</a:t>
            </a:r>
            <a:endParaRPr lang="zh-CN" altLang="en-US" sz="7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endParaRPr>
          </a:p>
        </p:txBody>
      </p:sp>
      <p:pic>
        <p:nvPicPr>
          <p:cNvPr id="19" name="【最终版本】11S定版本.gif" descr="【最终版本】11S定版本.gif"/>
          <p:cNvPicPr/>
          <p:nvPr userDrawn="1"/>
        </p:nvPicPr>
        <p:blipFill>
          <a:blip r:embed="rId2"/>
          <a:stretch>
            <a:fillRect/>
          </a:stretch>
        </p:blipFill>
        <p:spPr>
          <a:xfrm>
            <a:off x="253596" y="183383"/>
            <a:ext cx="1695125" cy="866633"/>
          </a:xfrm>
          <a:prstGeom prst="rect">
            <a:avLst/>
          </a:prstGeom>
          <a:ln w="12700">
            <a:miter lim="400000"/>
            <a:headEnd/>
            <a:tailEnd/>
          </a:ln>
        </p:spPr>
      </p:pic>
      <p:pic>
        <p:nvPicPr>
          <p:cNvPr id="17" name="图片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41563" y="44"/>
            <a:ext cx="4602437" cy="291995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wo Content">
    <p:bg>
      <p:bgPr>
        <a:solidFill>
          <a:srgbClr val="24215F"/>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5" name="Title 1"/>
          <p:cNvSpPr>
            <a:spLocks noGrp="1"/>
          </p:cNvSpPr>
          <p:nvPr>
            <p:ph type="title"/>
          </p:nvPr>
        </p:nvSpPr>
        <p:spPr>
          <a:xfrm>
            <a:off x="443869" y="222590"/>
            <a:ext cx="8403269" cy="525528"/>
          </a:xfrm>
        </p:spPr>
        <p:txBody>
          <a:bodyPr/>
          <a:lstStyle>
            <a:lvl1pPr>
              <a:defRPr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pic>
        <p:nvPicPr>
          <p:cNvPr id="20" name="Picture 19" descr="171102_interbrand_kingdee_visual-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0259" y="1976009"/>
            <a:ext cx="3529584" cy="2164080"/>
          </a:xfrm>
          <a:prstGeom prst="rect">
            <a:avLst/>
          </a:prstGeom>
        </p:spPr>
      </p:pic>
      <p:sp>
        <p:nvSpPr>
          <p:cNvPr id="22" name="Rectangle 21"/>
          <p:cNvSpPr/>
          <p:nvPr userDrawn="1"/>
        </p:nvSpPr>
        <p:spPr>
          <a:xfrm>
            <a:off x="1" y="4735041"/>
            <a:ext cx="9143999" cy="408459"/>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771EA"/>
              </a:solidFill>
            </a:endParaRPr>
          </a:p>
        </p:txBody>
      </p:sp>
      <p:sp>
        <p:nvSpPr>
          <p:cNvPr id="23" name="Text Box 5"/>
          <p:cNvSpPr txBox="1">
            <a:spLocks noChangeArrowheads="1"/>
          </p:cNvSpPr>
          <p:nvPr userDrawn="1"/>
        </p:nvSpPr>
        <p:spPr bwMode="auto">
          <a:xfrm>
            <a:off x="443869" y="4926457"/>
            <a:ext cx="230187" cy="123111"/>
          </a:xfrm>
          <a:prstGeom prst="rect">
            <a:avLst/>
          </a:prstGeom>
          <a:noFill/>
          <a:ln>
            <a:noFill/>
          </a:ln>
        </p:spPr>
        <p:txBody>
          <a:bodyPr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algn="l">
              <a:spcBef>
                <a:spcPct val="50000"/>
              </a:spcBef>
              <a:defRPr/>
            </a:pPr>
            <a:fld id="{046AD7C7-DE3F-5E43-A3A8-CA80750AE375}" type="slidenum">
              <a:rPr kumimoji="0" lang="en-US" altLang="zh-CN" sz="800" smtClean="0">
                <a:solidFill>
                  <a:schemeClr val="bg1"/>
                </a:solidFill>
                <a:latin typeface="Arial" panose="020B0604020202020204"/>
                <a:cs typeface="Arial" panose="020B0604020202020204"/>
              </a:rPr>
            </a:fld>
            <a:endParaRPr kumimoji="0" lang="en-US" altLang="zh-CN" sz="800" dirty="0">
              <a:solidFill>
                <a:schemeClr val="bg1"/>
              </a:solidFill>
              <a:latin typeface="Arial" panose="020B0604020202020204"/>
              <a:cs typeface="Arial" panose="020B0604020202020204"/>
            </a:endParaRPr>
          </a:p>
        </p:txBody>
      </p:sp>
      <p:pic>
        <p:nvPicPr>
          <p:cNvPr id="2" name="图片 1"/>
          <p:cNvPicPr>
            <a:picLocks noChangeAspect="1"/>
          </p:cNvPicPr>
          <p:nvPr userDrawn="1"/>
        </p:nvPicPr>
        <p:blipFill rotWithShape="1">
          <a:blip r:embed="rId3">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8774" y="293447"/>
            <a:ext cx="5764226" cy="4082205"/>
          </a:xfrm>
          <a:prstGeom prst="rect">
            <a:avLst/>
          </a:prstGeom>
        </p:spPr>
      </p:pic>
      <p:pic>
        <p:nvPicPr>
          <p:cNvPr id="21" name="Picture 20" descr="171009_interbrand_kingdee_to jonan-29.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00" y="-13087"/>
            <a:ext cx="9180000" cy="5169677"/>
          </a:xfrm>
          <a:prstGeom prst="rect">
            <a:avLst/>
          </a:prstGeom>
        </p:spPr>
      </p:pic>
      <p:sp>
        <p:nvSpPr>
          <p:cNvPr id="10" name="Title 14"/>
          <p:cNvSpPr>
            <a:spLocks noGrp="1"/>
          </p:cNvSpPr>
          <p:nvPr>
            <p:ph type="title" hasCustomPrompt="1"/>
          </p:nvPr>
        </p:nvSpPr>
        <p:spPr>
          <a:xfrm>
            <a:off x="757962" y="538622"/>
            <a:ext cx="3853012" cy="1908518"/>
          </a:xfrm>
          <a:prstGeom prst="rect">
            <a:avLst/>
          </a:prstGeom>
        </p:spPr>
        <p:txBody>
          <a:bodyPr anchor="t">
            <a:noAutofit/>
          </a:bodyPr>
          <a:lstStyle>
            <a:lvl1pPr algn="l">
              <a:lnSpc>
                <a:spcPct val="90000"/>
              </a:lnSpc>
              <a:defRPr sz="3600" b="1" i="0"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lang="zh-CN" altLang="en-US" dirty="0"/>
              <a:t>标题可多行</a:t>
            </a:r>
            <a:br>
              <a:rPr lang="en-US" altLang="zh-CN" dirty="0"/>
            </a:br>
            <a:r>
              <a:rPr lang="zh-CN" altLang="en-US" dirty="0"/>
              <a:t>图片可在母版替换</a:t>
            </a:r>
            <a:br>
              <a:rPr lang="en-US" altLang="zh-CN" dirty="0"/>
            </a:br>
            <a:r>
              <a:rPr lang="en-US" dirty="0"/>
              <a:t>HEADER </a:t>
            </a:r>
            <a:r>
              <a:rPr lang="en-US" altLang="zh-CN" dirty="0"/>
              <a:t>36</a:t>
            </a:r>
            <a:r>
              <a:rPr lang="en-US" dirty="0"/>
              <a:t>PT </a:t>
            </a:r>
            <a:br>
              <a:rPr lang="en-US" dirty="0"/>
            </a:br>
            <a:endParaRPr lang="en-US" dirty="0"/>
          </a:p>
        </p:txBody>
      </p:sp>
      <p:sp>
        <p:nvSpPr>
          <p:cNvPr id="12" name="Text Placeholder 4"/>
          <p:cNvSpPr>
            <a:spLocks noGrp="1"/>
          </p:cNvSpPr>
          <p:nvPr>
            <p:ph type="body" sz="quarter" idx="13" hasCustomPrompt="1"/>
          </p:nvPr>
        </p:nvSpPr>
        <p:spPr>
          <a:xfrm>
            <a:off x="757963" y="2463135"/>
            <a:ext cx="3566583" cy="663354"/>
          </a:xfrm>
          <a:prstGeom prst="rect">
            <a:avLst/>
          </a:prstGeom>
        </p:spPr>
        <p:txBody>
          <a:bodyPr>
            <a:normAutofit/>
          </a:bodyPr>
          <a:lstStyle>
            <a:lvl1pPr marL="0" marR="0" indent="0" algn="l" defTabSz="609600" rtl="0" eaLnBrk="1" fontAlgn="auto" latinLnBrk="0" hangingPunct="1">
              <a:lnSpc>
                <a:spcPct val="100000"/>
              </a:lnSpc>
              <a:spcBef>
                <a:spcPct val="15000"/>
              </a:spcBef>
              <a:spcAft>
                <a:spcPts val="0"/>
              </a:spcAft>
              <a:buClrTx/>
              <a:buSzTx/>
              <a:buFont typeface="Arial" panose="020B0604020202020204"/>
              <a:buNone/>
              <a:defRPr sz="1200" b="0" i="0">
                <a:solidFill>
                  <a:schemeClr val="bg1"/>
                </a:solidFill>
                <a:latin typeface="微软雅黑 Light" panose="020B0502040204020203" charset="-122"/>
                <a:ea typeface="微软雅黑 Light" panose="020B0502040204020203" charset="-122"/>
                <a:cs typeface="微软雅黑 Light" panose="020B0502040204020203" charset="-122"/>
              </a:defRPr>
            </a:lvl1pPr>
          </a:lstStyle>
          <a:p>
            <a:pPr marL="0" marR="0" lvl="0" indent="0" algn="l" defTabSz="609600" rtl="0" eaLnBrk="1" fontAlgn="auto" latinLnBrk="0" hangingPunct="1">
              <a:lnSpc>
                <a:spcPct val="100000"/>
              </a:lnSpc>
              <a:spcBef>
                <a:spcPct val="20000"/>
              </a:spcBef>
              <a:spcAft>
                <a:spcPts val="0"/>
              </a:spcAft>
              <a:buClrTx/>
              <a:buSzTx/>
              <a:buFont typeface="Arial" panose="020B0604020202020204"/>
              <a:buNone/>
              <a:defRPr/>
            </a:pPr>
            <a:r>
              <a:rPr lang="zh-CN" altLang="en-US" dirty="0"/>
              <a:t>讲者姓名</a:t>
            </a:r>
            <a:endParaRPr lang="en-US" altLang="zh-CN" dirty="0"/>
          </a:p>
          <a:p>
            <a:pPr marL="0" marR="0" lvl="0" indent="0" algn="l" defTabSz="609600" rtl="0" eaLnBrk="1" fontAlgn="auto" latinLnBrk="0" hangingPunct="1">
              <a:lnSpc>
                <a:spcPct val="100000"/>
              </a:lnSpc>
              <a:spcBef>
                <a:spcPct val="20000"/>
              </a:spcBef>
              <a:spcAft>
                <a:spcPts val="0"/>
              </a:spcAft>
              <a:buClrTx/>
              <a:buSzTx/>
              <a:buFont typeface="Arial" panose="020B0604020202020204"/>
              <a:buNone/>
              <a:defRPr/>
            </a:pPr>
            <a:r>
              <a:rPr lang="zh-CN" altLang="en-US" dirty="0"/>
              <a:t>讲演日期</a:t>
            </a:r>
            <a:endParaRPr lang="en-US" altLang="zh-CN" dirty="0"/>
          </a:p>
        </p:txBody>
      </p:sp>
      <p:grpSp>
        <p:nvGrpSpPr>
          <p:cNvPr id="13" name="Group 12"/>
          <p:cNvGrpSpPr/>
          <p:nvPr userDrawn="1"/>
        </p:nvGrpSpPr>
        <p:grpSpPr>
          <a:xfrm>
            <a:off x="9748379" y="-487159"/>
            <a:ext cx="1354669" cy="589301"/>
            <a:chOff x="9891888" y="701477"/>
            <a:chExt cx="1989130" cy="688613"/>
          </a:xfrm>
        </p:grpSpPr>
        <p:sp>
          <p:nvSpPr>
            <p:cNvPr id="14" name="Rounded Rectangular Callout 13"/>
            <p:cNvSpPr/>
            <p:nvPr userDrawn="1"/>
          </p:nvSpPr>
          <p:spPr>
            <a:xfrm>
              <a:off x="9891888" y="701477"/>
              <a:ext cx="1989130" cy="688613"/>
            </a:xfrm>
            <a:prstGeom prst="wedgeRoundRectCallout">
              <a:avLst>
                <a:gd name="adj1" fmla="val -46720"/>
                <a:gd name="adj2" fmla="val 97979"/>
                <a:gd name="adj3" fmla="val 16667"/>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sz="1100">
                <a:solidFill>
                  <a:srgbClr val="FFFFFF"/>
                </a:solidFill>
              </a:endParaRPr>
            </a:p>
          </p:txBody>
        </p:sp>
        <p:sp>
          <p:nvSpPr>
            <p:cNvPr id="15" name="TextBox 14"/>
            <p:cNvSpPr txBox="1"/>
            <p:nvPr userDrawn="1"/>
          </p:nvSpPr>
          <p:spPr>
            <a:xfrm>
              <a:off x="9962442" y="757396"/>
              <a:ext cx="1834970" cy="537960"/>
            </a:xfrm>
            <a:prstGeom prst="rect">
              <a:avLst/>
            </a:prstGeom>
            <a:noFill/>
          </p:spPr>
          <p:txBody>
            <a:bodyPr wrap="none" rtlCol="0">
              <a:spAutoFit/>
            </a:bodyPr>
            <a:lstStyle/>
            <a:p>
              <a:pPr defTabSz="609600"/>
              <a:r>
                <a:rPr lang="zh-CN" altLang="en-US" sz="1200" dirty="0">
                  <a:solidFill>
                    <a:srgbClr val="837A80"/>
                  </a:solidFill>
                </a:rPr>
                <a:t>图片在母版替换</a:t>
              </a:r>
              <a:endParaRPr lang="en-US" altLang="zh-CN" sz="1200" dirty="0">
                <a:solidFill>
                  <a:srgbClr val="837A80"/>
                </a:solidFill>
              </a:endParaRPr>
            </a:p>
            <a:p>
              <a:pPr defTabSz="609600"/>
              <a:r>
                <a:rPr lang="zh-CN" altLang="en-US" sz="1200" dirty="0">
                  <a:solidFill>
                    <a:srgbClr val="837A80"/>
                  </a:solidFill>
                </a:rPr>
                <a:t>置于最底层</a:t>
              </a:r>
              <a:endParaRPr lang="en-US" sz="1200" dirty="0">
                <a:solidFill>
                  <a:srgbClr val="837A80"/>
                </a:solidFill>
              </a:endParaRPr>
            </a:p>
          </p:txBody>
        </p:sp>
      </p:grpSp>
      <p:sp>
        <p:nvSpPr>
          <p:cNvPr id="9" name="Oval 8"/>
          <p:cNvSpPr/>
          <p:nvPr userDrawn="1"/>
        </p:nvSpPr>
        <p:spPr>
          <a:xfrm>
            <a:off x="7262991" y="2187849"/>
            <a:ext cx="1247074" cy="1247074"/>
          </a:xfrm>
          <a:prstGeom prst="ellipse">
            <a:avLst/>
          </a:prstGeom>
          <a:solidFill>
            <a:srgbClr val="24BEB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a:solidFill>
                <a:srgbClr val="FFFFFF"/>
              </a:solidFill>
            </a:endParaRPr>
          </a:p>
        </p:txBody>
      </p:sp>
      <p:sp>
        <p:nvSpPr>
          <p:cNvPr id="19" name="Oval 18"/>
          <p:cNvSpPr/>
          <p:nvPr userDrawn="1"/>
        </p:nvSpPr>
        <p:spPr>
          <a:xfrm>
            <a:off x="4064077" y="1846215"/>
            <a:ext cx="447806" cy="447805"/>
          </a:xfrm>
          <a:prstGeom prst="ellipse">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a:solidFill>
                <a:srgbClr val="FFFFFF"/>
              </a:solidFill>
            </a:endParaRPr>
          </a:p>
        </p:txBody>
      </p:sp>
      <p:sp>
        <p:nvSpPr>
          <p:cNvPr id="5" name="TextBox 4"/>
          <p:cNvSpPr txBox="1"/>
          <p:nvPr userDrawn="1"/>
        </p:nvSpPr>
        <p:spPr>
          <a:xfrm>
            <a:off x="11690875" y="4352014"/>
            <a:ext cx="309880" cy="368300"/>
          </a:xfrm>
          <a:prstGeom prst="rect">
            <a:avLst/>
          </a:prstGeom>
          <a:noFill/>
        </p:spPr>
        <p:txBody>
          <a:bodyPr wrap="none" rtlCol="0">
            <a:spAutoFit/>
          </a:bodyPr>
          <a:lstStyle/>
          <a:p>
            <a:pPr defTabSz="609600"/>
            <a:endParaRPr lang="en-US" dirty="0">
              <a:solidFill>
                <a:srgbClr val="000000"/>
              </a:solidFill>
            </a:endParaRPr>
          </a:p>
        </p:txBody>
      </p:sp>
      <p:sp>
        <p:nvSpPr>
          <p:cNvPr id="20" name="矩形 19"/>
          <p:cNvSpPr/>
          <p:nvPr userDrawn="1"/>
        </p:nvSpPr>
        <p:spPr>
          <a:xfrm>
            <a:off x="5984175" y="4901994"/>
            <a:ext cx="1981200" cy="183515"/>
          </a:xfrm>
          <a:prstGeom prst="rect">
            <a:avLst/>
          </a:prstGeom>
        </p:spPr>
        <p:txBody>
          <a:bodyPr wrap="square" anchor="ctr">
            <a:spAutoFit/>
          </a:bodyPr>
          <a:lstStyle/>
          <a:p>
            <a:pPr algn="r" defTabSz="609600"/>
            <a:r>
              <a:rPr lang="zh-CN" altLang="en-US" sz="600" dirty="0">
                <a:solidFill>
                  <a:srgbClr val="FFFFFF">
                    <a:lumMod val="85000"/>
                  </a:srgbClr>
                </a:solidFill>
                <a:latin typeface="微软雅黑" panose="020B0503020204020204" charset="-122"/>
                <a:ea typeface="微软雅黑" panose="020B0503020204020204" charset="-122"/>
              </a:rPr>
              <a:t>版权所有 </a:t>
            </a:r>
            <a:r>
              <a:rPr lang="en-US" altLang="zh-CN" sz="600" dirty="0">
                <a:solidFill>
                  <a:srgbClr val="FFFFFF">
                    <a:lumMod val="85000"/>
                  </a:srgbClr>
                </a:solidFill>
                <a:latin typeface="微软雅黑" panose="020B0503020204020204" charset="-122"/>
                <a:ea typeface="微软雅黑" panose="020B0503020204020204" charset="-122"/>
              </a:rPr>
              <a:t>©1993-2017  </a:t>
            </a:r>
            <a:r>
              <a:rPr lang="zh-CN" altLang="en-US" sz="600" dirty="0">
                <a:solidFill>
                  <a:srgbClr val="FFFFFF">
                    <a:lumMod val="85000"/>
                  </a:srgbClr>
                </a:solidFill>
                <a:latin typeface="微软雅黑" panose="020B0503020204020204" charset="-122"/>
                <a:ea typeface="微软雅黑" panose="020B0503020204020204" charset="-122"/>
              </a:rPr>
              <a:t>金蝶国际软件集团有限公司</a:t>
            </a:r>
            <a:endParaRPr lang="zh-CN" altLang="en-US" sz="600" dirty="0">
              <a:solidFill>
                <a:srgbClr val="FFFFFF">
                  <a:lumMod val="85000"/>
                </a:srgbClr>
              </a:solidFill>
              <a:latin typeface="微软雅黑" panose="020B0503020204020204" charset="-122"/>
              <a:ea typeface="微软雅黑" panose="020B0503020204020204" charset="-122"/>
            </a:endParaRPr>
          </a:p>
        </p:txBody>
      </p:sp>
      <p:sp>
        <p:nvSpPr>
          <p:cNvPr id="22" name="文本框 16"/>
          <p:cNvSpPr txBox="1"/>
          <p:nvPr userDrawn="1"/>
        </p:nvSpPr>
        <p:spPr>
          <a:xfrm>
            <a:off x="7772400" y="4947714"/>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solidFill>
                  <a:srgbClr val="FFFFFF">
                    <a:lumMod val="85000"/>
                  </a:srgbClr>
                </a:solidFill>
                <a:latin typeface="微软雅黑" panose="020B0503020204020204" charset="-122"/>
                <a:ea typeface="微软雅黑" panose="020B0503020204020204" charset="-122"/>
              </a:rPr>
              <a:t>④内部公开 请勿外传</a:t>
            </a:r>
            <a:endParaRPr lang="zh-CN" altLang="en-US" sz="600" dirty="0">
              <a:solidFill>
                <a:srgbClr val="FFFFFF">
                  <a:lumMod val="85000"/>
                </a:srgbClr>
              </a:solidFill>
              <a:latin typeface="微软雅黑" panose="020B0503020204020204" charset="-122"/>
              <a:ea typeface="微软雅黑" panose="020B0503020204020204" charset="-122"/>
            </a:endParaRPr>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2400" y="4019551"/>
            <a:ext cx="2086650" cy="1066799"/>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分栏">
    <p:spTree>
      <p:nvGrpSpPr>
        <p:cNvPr id="1" name=""/>
        <p:cNvGrpSpPr/>
        <p:nvPr/>
      </p:nvGrpSpPr>
      <p:grpSpPr>
        <a:xfrm>
          <a:off x="0" y="0"/>
          <a:ext cx="0" cy="0"/>
          <a:chOff x="0" y="0"/>
          <a:chExt cx="0" cy="0"/>
        </a:xfrm>
      </p:grpSpPr>
      <p:sp>
        <p:nvSpPr>
          <p:cNvPr id="5"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latin typeface="微软雅黑" panose="020B0503020204020204" charset="-122"/>
                <a:ea typeface="微软雅黑" panose="020B0503020204020204" charset="-122"/>
              </a:rPr>
              <a:t>④内部公开 请勿外传</a:t>
            </a:r>
            <a:endParaRPr lang="zh-CN" altLang="en-US" sz="600" dirty="0">
              <a:latin typeface="微软雅黑" panose="020B0503020204020204" charset="-122"/>
              <a:ea typeface="微软雅黑" panose="020B0503020204020204" charset="-122"/>
            </a:endParaRPr>
          </a:p>
        </p:txBody>
      </p:sp>
      <p:sp>
        <p:nvSpPr>
          <p:cNvPr id="2" name="标题 1"/>
          <p:cNvSpPr>
            <a:spLocks noGrp="1"/>
          </p:cNvSpPr>
          <p:nvPr>
            <p:ph type="title"/>
          </p:nvPr>
        </p:nvSpPr>
        <p:spPr>
          <a:xfrm>
            <a:off x="722313" y="3305175"/>
            <a:ext cx="7772400" cy="857250"/>
          </a:xfrm>
        </p:spPr>
        <p:txBody>
          <a:bodyPr anchor="t">
            <a:normAutofit/>
          </a:bodyPr>
          <a:lstStyle>
            <a:lvl1pPr algn="l">
              <a:defRPr sz="2400">
                <a:solidFill>
                  <a:srgbClr val="1771EA"/>
                </a:solidFill>
              </a:defRPr>
            </a:lvl1pPr>
          </a:lstStyle>
          <a:p>
            <a:r>
              <a:rPr lang="zh-CN" altLang="en-US"/>
              <a:t>单击此处编辑母版标题样式</a:t>
            </a:r>
            <a:endParaRPr lang="zh-CN" altLang="en-US"/>
          </a:p>
        </p:txBody>
      </p:sp>
      <p:sp>
        <p:nvSpPr>
          <p:cNvPr id="10" name="文本占位符 3"/>
          <p:cNvSpPr>
            <a:spLocks noGrp="1"/>
          </p:cNvSpPr>
          <p:nvPr>
            <p:ph type="body" sz="quarter" idx="10"/>
          </p:nvPr>
        </p:nvSpPr>
        <p:spPr>
          <a:xfrm>
            <a:off x="722313" y="2179639"/>
            <a:ext cx="7772400" cy="1125537"/>
          </a:xfrm>
        </p:spPr>
        <p:txBody>
          <a:bodyPr>
            <a:normAutofit/>
          </a:bodyPr>
          <a:lstStyle>
            <a:lvl1pPr marL="0" indent="0">
              <a:buNone/>
              <a:defRPr sz="1800">
                <a:solidFill>
                  <a:schemeClr val="tx1">
                    <a:lumMod val="50000"/>
                    <a:lumOff val="50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常规文本">
    <p:spTree>
      <p:nvGrpSpPr>
        <p:cNvPr id="1" name=""/>
        <p:cNvGrpSpPr/>
        <p:nvPr/>
      </p:nvGrpSpPr>
      <p:grpSpPr>
        <a:xfrm>
          <a:off x="0" y="0"/>
          <a:ext cx="0" cy="0"/>
          <a:chOff x="0" y="0"/>
          <a:chExt cx="0" cy="0"/>
        </a:xfrm>
      </p:grpSpPr>
      <p:sp>
        <p:nvSpPr>
          <p:cNvPr id="4"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latin typeface="微软雅黑" panose="020B0503020204020204" charset="-122"/>
                <a:ea typeface="微软雅黑" panose="020B0503020204020204" charset="-122"/>
              </a:rPr>
              <a:t>④内部公开 请勿外传</a:t>
            </a:r>
            <a:endParaRPr lang="zh-CN" altLang="en-US" sz="600" dirty="0">
              <a:latin typeface="微软雅黑" panose="020B0503020204020204" charset="-122"/>
              <a:ea typeface="微软雅黑" panose="020B0503020204020204" charset="-122"/>
            </a:endParaRPr>
          </a:p>
        </p:txBody>
      </p:sp>
      <p:sp>
        <p:nvSpPr>
          <p:cNvPr id="5" name="标题 1"/>
          <p:cNvSpPr>
            <a:spLocks noGrp="1"/>
          </p:cNvSpPr>
          <p:nvPr>
            <p:ph type="title"/>
          </p:nvPr>
        </p:nvSpPr>
        <p:spPr>
          <a:xfrm>
            <a:off x="457200" y="206375"/>
            <a:ext cx="8229600" cy="857250"/>
          </a:xfrm>
        </p:spPr>
        <p:txBody>
          <a:bodyPr anchor="t">
            <a:normAutofit/>
          </a:bodyPr>
          <a:lstStyle>
            <a:lvl1pPr algn="l">
              <a:defRPr sz="2400">
                <a:solidFill>
                  <a:srgbClr val="1771EA"/>
                </a:solidFill>
              </a:defRPr>
            </a:lvl1pPr>
          </a:lstStyle>
          <a:p>
            <a:r>
              <a:rPr lang="zh-CN" altLang="en-US" dirty="0"/>
              <a:t>单击此处编辑母版标题样式</a:t>
            </a:r>
            <a:endParaRPr lang="zh-CN" altLang="en-US" dirty="0"/>
          </a:p>
        </p:txBody>
      </p:sp>
      <p:sp>
        <p:nvSpPr>
          <p:cNvPr id="6" name="文本占位符 3"/>
          <p:cNvSpPr>
            <a:spLocks noGrp="1"/>
          </p:cNvSpPr>
          <p:nvPr>
            <p:ph type="body" sz="quarter" idx="11"/>
          </p:nvPr>
        </p:nvSpPr>
        <p:spPr>
          <a:xfrm>
            <a:off x="457201" y="1411289"/>
            <a:ext cx="8228013" cy="3065462"/>
          </a:xfrm>
        </p:spPr>
        <p:txBody>
          <a:bodyPr>
            <a:normAutofit/>
          </a:bodyPr>
          <a:lstStyle>
            <a:lvl1pPr>
              <a:defRPr sz="2400">
                <a:solidFill>
                  <a:schemeClr val="tx1">
                    <a:lumMod val="85000"/>
                    <a:lumOff val="15000"/>
                  </a:schemeClr>
                </a:solidFill>
              </a:defRPr>
            </a:lvl1pPr>
            <a:lvl2pPr>
              <a:defRPr sz="2000">
                <a:solidFill>
                  <a:schemeClr val="tx1">
                    <a:lumMod val="85000"/>
                    <a:lumOff val="15000"/>
                  </a:schemeClr>
                </a:solidFill>
              </a:defRPr>
            </a:lvl2pPr>
            <a:lvl3pPr>
              <a:defRPr sz="18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深底文本">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a:solidFill>
                <a:srgbClr val="24215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406" y="4552950"/>
            <a:ext cx="1078593" cy="370128"/>
          </a:xfrm>
          <a:prstGeom prst="rect">
            <a:avLst/>
          </a:prstGeom>
        </p:spPr>
      </p:pic>
      <p:sp>
        <p:nvSpPr>
          <p:cNvPr id="7"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solidFill>
                  <a:srgbClr val="FFFFFF">
                    <a:lumMod val="85000"/>
                  </a:srgbClr>
                </a:solidFill>
                <a:latin typeface="微软雅黑" panose="020B0503020204020204" charset="-122"/>
                <a:ea typeface="微软雅黑" panose="020B0503020204020204" charset="-122"/>
              </a:rPr>
              <a:t>④内部公开 请勿外传</a:t>
            </a:r>
            <a:endParaRPr lang="zh-CN" altLang="en-US" sz="600" dirty="0">
              <a:solidFill>
                <a:srgbClr val="FFFFFF">
                  <a:lumMod val="85000"/>
                </a:srgbClr>
              </a:solidFill>
              <a:latin typeface="微软雅黑" panose="020B0503020204020204" charset="-122"/>
              <a:ea typeface="微软雅黑" panose="020B0503020204020204" charset="-122"/>
            </a:endParaRPr>
          </a:p>
        </p:txBody>
      </p:sp>
      <p:sp>
        <p:nvSpPr>
          <p:cNvPr id="12" name="Text Box 5"/>
          <p:cNvSpPr txBox="1">
            <a:spLocks noChangeArrowheads="1"/>
          </p:cNvSpPr>
          <p:nvPr userDrawn="1"/>
        </p:nvSpPr>
        <p:spPr bwMode="auto">
          <a:xfrm>
            <a:off x="8685214" y="4947980"/>
            <a:ext cx="230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algn="r" defTabSz="609600">
              <a:spcBef>
                <a:spcPct val="50000"/>
              </a:spcBef>
              <a:defRPr/>
            </a:pPr>
            <a:fld id="{046AD7C7-DE3F-5E43-A3A8-CA80750AE375}" type="slidenum">
              <a:rPr kumimoji="0" lang="en-US" altLang="zh-CN" sz="600" smtClean="0">
                <a:solidFill>
                  <a:srgbClr val="FFFFFF">
                    <a:lumMod val="95000"/>
                  </a:srgbClr>
                </a:solidFill>
                <a:latin typeface="微软雅黑" panose="020B0503020204020204" charset="-122"/>
                <a:ea typeface="微软雅黑" panose="020B0503020204020204" charset="-122"/>
                <a:cs typeface="MS PGothic" panose="020B0600070205080204" charset="-128"/>
              </a:rPr>
            </a:fld>
            <a:endParaRPr kumimoji="0" lang="en-US" altLang="zh-CN" sz="600" dirty="0">
              <a:solidFill>
                <a:srgbClr val="FFFFFF">
                  <a:lumMod val="95000"/>
                </a:srgbClr>
              </a:solidFill>
              <a:latin typeface="微软雅黑" panose="020B0503020204020204" charset="-122"/>
              <a:ea typeface="微软雅黑" panose="020B0503020204020204" charset="-122"/>
              <a:cs typeface="MS PGothic" panose="020B0600070205080204" charset="-128"/>
            </a:endParaRPr>
          </a:p>
        </p:txBody>
      </p:sp>
      <p:sp>
        <p:nvSpPr>
          <p:cNvPr id="2" name="标题 1"/>
          <p:cNvSpPr>
            <a:spLocks noGrp="1"/>
          </p:cNvSpPr>
          <p:nvPr>
            <p:ph type="title"/>
          </p:nvPr>
        </p:nvSpPr>
        <p:spPr/>
        <p:txBody>
          <a:bodyPr anchor="t">
            <a:normAutofit/>
          </a:bodyPr>
          <a:lstStyle>
            <a:lvl1pPr algn="l">
              <a:defRPr sz="2400">
                <a:solidFill>
                  <a:schemeClr val="bg1"/>
                </a:solidFill>
              </a:defRPr>
            </a:lvl1pPr>
          </a:lstStyle>
          <a:p>
            <a:r>
              <a:rPr lang="zh-CN" altLang="en-US"/>
              <a:t>单击此处编辑母版标题样式</a:t>
            </a:r>
            <a:endParaRPr lang="zh-CN" altLang="en-US"/>
          </a:p>
        </p:txBody>
      </p:sp>
      <p:sp>
        <p:nvSpPr>
          <p:cNvPr id="11" name="文本占位符 3"/>
          <p:cNvSpPr>
            <a:spLocks noGrp="1"/>
          </p:cNvSpPr>
          <p:nvPr>
            <p:ph type="body" sz="quarter" idx="11"/>
          </p:nvPr>
        </p:nvSpPr>
        <p:spPr>
          <a:xfrm>
            <a:off x="457201" y="1411289"/>
            <a:ext cx="8228013" cy="30654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蓝底文本">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a:solidFill>
                <a:srgbClr val="FFFFF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406" y="4552950"/>
            <a:ext cx="1078593" cy="370128"/>
          </a:xfrm>
          <a:prstGeom prst="rect">
            <a:avLst/>
          </a:prstGeom>
        </p:spPr>
      </p:pic>
      <p:sp>
        <p:nvSpPr>
          <p:cNvPr id="8"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solidFill>
                  <a:srgbClr val="FFFFFF">
                    <a:lumMod val="85000"/>
                  </a:srgbClr>
                </a:solidFill>
                <a:latin typeface="微软雅黑" panose="020B0503020204020204" charset="-122"/>
                <a:ea typeface="微软雅黑" panose="020B0503020204020204" charset="-122"/>
              </a:rPr>
              <a:t>④内部公开 请勿外传</a:t>
            </a:r>
            <a:endParaRPr lang="zh-CN" altLang="en-US" sz="600" dirty="0">
              <a:solidFill>
                <a:srgbClr val="FFFFFF">
                  <a:lumMod val="85000"/>
                </a:srgbClr>
              </a:solidFill>
              <a:latin typeface="微软雅黑" panose="020B0503020204020204" charset="-122"/>
              <a:ea typeface="微软雅黑" panose="020B0503020204020204" charset="-122"/>
            </a:endParaRPr>
          </a:p>
        </p:txBody>
      </p:sp>
      <p:sp>
        <p:nvSpPr>
          <p:cNvPr id="11" name="Text Box 5"/>
          <p:cNvSpPr txBox="1">
            <a:spLocks noChangeArrowheads="1"/>
          </p:cNvSpPr>
          <p:nvPr userDrawn="1"/>
        </p:nvSpPr>
        <p:spPr bwMode="auto">
          <a:xfrm>
            <a:off x="8685214" y="4947980"/>
            <a:ext cx="230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algn="r" defTabSz="609600">
              <a:spcBef>
                <a:spcPct val="50000"/>
              </a:spcBef>
              <a:defRPr/>
            </a:pPr>
            <a:fld id="{046AD7C7-DE3F-5E43-A3A8-CA80750AE375}" type="slidenum">
              <a:rPr kumimoji="0" lang="en-US" altLang="zh-CN" sz="600" smtClean="0">
                <a:solidFill>
                  <a:srgbClr val="FFFFFF">
                    <a:lumMod val="95000"/>
                  </a:srgbClr>
                </a:solidFill>
                <a:latin typeface="微软雅黑" panose="020B0503020204020204" charset="-122"/>
                <a:ea typeface="微软雅黑" panose="020B0503020204020204" charset="-122"/>
                <a:cs typeface="MS PGothic" panose="020B0600070205080204" charset="-128"/>
              </a:rPr>
            </a:fld>
            <a:endParaRPr kumimoji="0" lang="en-US" altLang="zh-CN" sz="600" dirty="0">
              <a:solidFill>
                <a:srgbClr val="FFFFFF">
                  <a:lumMod val="95000"/>
                </a:srgbClr>
              </a:solidFill>
              <a:latin typeface="微软雅黑" panose="020B0503020204020204" charset="-122"/>
              <a:ea typeface="微软雅黑" panose="020B0503020204020204" charset="-122"/>
              <a:cs typeface="MS PGothic" panose="020B0600070205080204" charset="-128"/>
            </a:endParaRPr>
          </a:p>
        </p:txBody>
      </p:sp>
      <p:sp>
        <p:nvSpPr>
          <p:cNvPr id="9" name="标题 1"/>
          <p:cNvSpPr>
            <a:spLocks noGrp="1"/>
          </p:cNvSpPr>
          <p:nvPr>
            <p:ph type="title"/>
          </p:nvPr>
        </p:nvSpPr>
        <p:spPr>
          <a:xfrm>
            <a:off x="457200" y="206375"/>
            <a:ext cx="8229600" cy="857250"/>
          </a:xfrm>
        </p:spPr>
        <p:txBody>
          <a:bodyPr anchor="t">
            <a:normAutofit/>
          </a:bodyPr>
          <a:lstStyle>
            <a:lvl1pPr algn="l">
              <a:defRPr sz="2400">
                <a:solidFill>
                  <a:schemeClr val="bg1"/>
                </a:solidFill>
              </a:defRPr>
            </a:lvl1pPr>
          </a:lstStyle>
          <a:p>
            <a:r>
              <a:rPr lang="zh-CN" altLang="en-US"/>
              <a:t>单击此处编辑母版标题样式</a:t>
            </a:r>
            <a:endParaRPr lang="zh-CN" altLang="en-US"/>
          </a:p>
        </p:txBody>
      </p:sp>
      <p:sp>
        <p:nvSpPr>
          <p:cNvPr id="12" name="文本占位符 3"/>
          <p:cNvSpPr>
            <a:spLocks noGrp="1"/>
          </p:cNvSpPr>
          <p:nvPr>
            <p:ph type="body" sz="quarter" idx="11"/>
          </p:nvPr>
        </p:nvSpPr>
        <p:spPr>
          <a:xfrm>
            <a:off x="457201" y="1411289"/>
            <a:ext cx="8228013" cy="30654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绿底文本">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a:solidFill>
                <a:srgbClr val="FFFFF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406" y="4552950"/>
            <a:ext cx="1078593" cy="370128"/>
          </a:xfrm>
          <a:prstGeom prst="rect">
            <a:avLst/>
          </a:prstGeom>
        </p:spPr>
      </p:pic>
      <p:sp>
        <p:nvSpPr>
          <p:cNvPr id="7"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solidFill>
                  <a:srgbClr val="FFFFFF">
                    <a:lumMod val="85000"/>
                  </a:srgbClr>
                </a:solidFill>
                <a:latin typeface="微软雅黑" panose="020B0503020204020204" charset="-122"/>
                <a:ea typeface="微软雅黑" panose="020B0503020204020204" charset="-122"/>
              </a:rPr>
              <a:t>④内部公开 请勿外传</a:t>
            </a:r>
            <a:endParaRPr lang="zh-CN" altLang="en-US" sz="600" dirty="0">
              <a:solidFill>
                <a:srgbClr val="FFFFFF">
                  <a:lumMod val="85000"/>
                </a:srgbClr>
              </a:solidFill>
              <a:latin typeface="微软雅黑" panose="020B0503020204020204" charset="-122"/>
              <a:ea typeface="微软雅黑" panose="020B0503020204020204" charset="-122"/>
            </a:endParaRPr>
          </a:p>
        </p:txBody>
      </p:sp>
      <p:sp>
        <p:nvSpPr>
          <p:cNvPr id="12" name="Text Box 5"/>
          <p:cNvSpPr txBox="1">
            <a:spLocks noChangeArrowheads="1"/>
          </p:cNvSpPr>
          <p:nvPr userDrawn="1"/>
        </p:nvSpPr>
        <p:spPr bwMode="auto">
          <a:xfrm>
            <a:off x="8685214" y="4947980"/>
            <a:ext cx="230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algn="r" defTabSz="609600">
              <a:spcBef>
                <a:spcPct val="50000"/>
              </a:spcBef>
              <a:defRPr/>
            </a:pPr>
            <a:fld id="{046AD7C7-DE3F-5E43-A3A8-CA80750AE375}" type="slidenum">
              <a:rPr kumimoji="0" lang="en-US" altLang="zh-CN" sz="600" smtClean="0">
                <a:solidFill>
                  <a:srgbClr val="FFFFFF">
                    <a:lumMod val="95000"/>
                  </a:srgbClr>
                </a:solidFill>
                <a:latin typeface="微软雅黑" panose="020B0503020204020204" charset="-122"/>
                <a:ea typeface="微软雅黑" panose="020B0503020204020204" charset="-122"/>
                <a:cs typeface="MS PGothic" panose="020B0600070205080204" charset="-128"/>
              </a:rPr>
            </a:fld>
            <a:endParaRPr kumimoji="0" lang="en-US" altLang="zh-CN" sz="600" dirty="0">
              <a:solidFill>
                <a:srgbClr val="FFFFFF">
                  <a:lumMod val="95000"/>
                </a:srgbClr>
              </a:solidFill>
              <a:latin typeface="微软雅黑" panose="020B0503020204020204" charset="-122"/>
              <a:ea typeface="微软雅黑" panose="020B0503020204020204" charset="-122"/>
              <a:cs typeface="MS PGothic" panose="020B0600070205080204" charset="-128"/>
            </a:endParaRPr>
          </a:p>
        </p:txBody>
      </p:sp>
      <p:sp>
        <p:nvSpPr>
          <p:cNvPr id="11" name="标题 1"/>
          <p:cNvSpPr>
            <a:spLocks noGrp="1"/>
          </p:cNvSpPr>
          <p:nvPr>
            <p:ph type="title"/>
          </p:nvPr>
        </p:nvSpPr>
        <p:spPr>
          <a:xfrm>
            <a:off x="457200" y="206375"/>
            <a:ext cx="8229600" cy="857250"/>
          </a:xfrm>
        </p:spPr>
        <p:txBody>
          <a:bodyPr anchor="t">
            <a:normAutofit/>
          </a:bodyPr>
          <a:lstStyle>
            <a:lvl1pPr algn="l">
              <a:defRPr sz="2400">
                <a:solidFill>
                  <a:schemeClr val="bg1"/>
                </a:solidFill>
              </a:defRPr>
            </a:lvl1pPr>
          </a:lstStyle>
          <a:p>
            <a:r>
              <a:rPr lang="zh-CN" altLang="en-US"/>
              <a:t>单击此处编辑母版标题样式</a:t>
            </a:r>
            <a:endParaRPr lang="zh-CN" altLang="en-US"/>
          </a:p>
        </p:txBody>
      </p:sp>
      <p:sp>
        <p:nvSpPr>
          <p:cNvPr id="13" name="文本占位符 3"/>
          <p:cNvSpPr>
            <a:spLocks noGrp="1"/>
          </p:cNvSpPr>
          <p:nvPr>
            <p:ph type="body" sz="quarter" idx="11"/>
          </p:nvPr>
        </p:nvSpPr>
        <p:spPr>
          <a:xfrm>
            <a:off x="457201" y="1411289"/>
            <a:ext cx="8228013" cy="30654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12"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latin typeface="微软雅黑" panose="020B0503020204020204" charset="-122"/>
                <a:ea typeface="微软雅黑" panose="020B0503020204020204" charset="-122"/>
              </a:rPr>
              <a:t>④内部公开 请勿外传</a:t>
            </a:r>
            <a:endParaRPr lang="zh-CN" altLang="en-US" sz="600" dirty="0">
              <a:latin typeface="微软雅黑" panose="020B0503020204020204" charset="-122"/>
              <a:ea typeface="微软雅黑" panose="020B0503020204020204" charset="-122"/>
            </a:endParaRPr>
          </a:p>
        </p:txBody>
      </p:sp>
      <p:sp>
        <p:nvSpPr>
          <p:cNvPr id="20" name="标题 1"/>
          <p:cNvSpPr>
            <a:spLocks noGrp="1"/>
          </p:cNvSpPr>
          <p:nvPr>
            <p:ph type="title"/>
          </p:nvPr>
        </p:nvSpPr>
        <p:spPr>
          <a:xfrm>
            <a:off x="457200" y="206375"/>
            <a:ext cx="8229600" cy="857250"/>
          </a:xfrm>
        </p:spPr>
        <p:txBody>
          <a:bodyPr anchor="t">
            <a:normAutofit/>
          </a:bodyPr>
          <a:lstStyle>
            <a:lvl1pPr algn="l">
              <a:defRPr sz="2400">
                <a:solidFill>
                  <a:srgbClr val="1771EA"/>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latin typeface="微软雅黑" panose="020B0503020204020204" charset="-122"/>
                <a:ea typeface="微软雅黑" panose="020B0503020204020204" charset="-122"/>
              </a:rPr>
              <a:t>④内部公开 请勿外传</a:t>
            </a:r>
            <a:endParaRPr lang="zh-CN" altLang="en-US" sz="600" dirty="0">
              <a:latin typeface="微软雅黑" panose="020B0503020204020204" charset="-122"/>
              <a:ea typeface="微软雅黑" panose="020B0503020204020204" charset="-122"/>
            </a:endParaRPr>
          </a:p>
        </p:txBody>
      </p:sp>
      <p:sp>
        <p:nvSpPr>
          <p:cNvPr id="5" name="标题 1"/>
          <p:cNvSpPr txBox="1"/>
          <p:nvPr userDrawn="1"/>
        </p:nvSpPr>
        <p:spPr>
          <a:xfrm>
            <a:off x="457200" y="206375"/>
            <a:ext cx="3960000" cy="8572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1" i="0" kern="1200">
                <a:solidFill>
                  <a:srgbClr val="1771EA"/>
                </a:solidFill>
                <a:latin typeface="微软雅黑" panose="020B0503020204020204" charset="-122"/>
                <a:ea typeface="微软雅黑" panose="020B0503020204020204" charset="-122"/>
                <a:cs typeface="Arial" panose="020B0604020202020204"/>
              </a:defRPr>
            </a:lvl1pPr>
          </a:lstStyle>
          <a:p>
            <a:r>
              <a:rPr lang="zh-CN" altLang="en-US" dirty="0">
                <a:solidFill>
                  <a:srgbClr val="9F55FB"/>
                </a:solidFill>
              </a:rPr>
              <a:t>单击此处编辑母版标题样式</a:t>
            </a:r>
            <a:endParaRPr lang="zh-CN" altLang="en-US" dirty="0">
              <a:solidFill>
                <a:srgbClr val="9F55FB"/>
              </a:solidFill>
            </a:endParaRPr>
          </a:p>
        </p:txBody>
      </p:sp>
      <p:sp>
        <p:nvSpPr>
          <p:cNvPr id="8" name="内容占位符 6"/>
          <p:cNvSpPr>
            <a:spLocks noGrp="1"/>
          </p:cNvSpPr>
          <p:nvPr>
            <p:ph sz="quarter" idx="12"/>
          </p:nvPr>
        </p:nvSpPr>
        <p:spPr>
          <a:xfrm>
            <a:off x="444500" y="1435101"/>
            <a:ext cx="2867025" cy="3041650"/>
          </a:xfrm>
        </p:spPr>
        <p:txBody>
          <a:bodyPr>
            <a:normAutofit/>
          </a:bodyPr>
          <a:lstStyle>
            <a:lvl1pPr>
              <a:defRPr sz="1400">
                <a:solidFill>
                  <a:schemeClr val="tx1">
                    <a:lumMod val="50000"/>
                    <a:lumOff val="50000"/>
                  </a:schemeClr>
                </a:solidFill>
              </a:defRPr>
            </a:lvl1pPr>
            <a:lvl2pPr>
              <a:defRPr sz="1200">
                <a:solidFill>
                  <a:schemeClr val="tx1">
                    <a:lumMod val="50000"/>
                    <a:lumOff val="50000"/>
                  </a:schemeClr>
                </a:solidFill>
              </a:defRPr>
            </a:lvl2pPr>
            <a:lvl3pPr>
              <a:defRPr sz="1100">
                <a:solidFill>
                  <a:schemeClr val="tx1">
                    <a:lumMod val="50000"/>
                    <a:lumOff val="50000"/>
                  </a:schemeClr>
                </a:solidFill>
              </a:defRPr>
            </a:lvl3pPr>
            <a:lvl4pPr>
              <a:defRPr sz="1050">
                <a:solidFill>
                  <a:schemeClr val="tx1">
                    <a:lumMod val="50000"/>
                    <a:lumOff val="50000"/>
                  </a:schemeClr>
                </a:solidFill>
              </a:defRPr>
            </a:lvl4pPr>
            <a:lvl5pPr>
              <a:defRPr sz="1050">
                <a:solidFill>
                  <a:schemeClr val="tx1">
                    <a:lumMod val="50000"/>
                    <a:lumOff val="50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4"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646464"/>
                </a:solidFill>
                <a:latin typeface="微软雅黑" panose="020B0503020204020204" charset="-122"/>
                <a:ea typeface="微软雅黑" panose="020B0503020204020204" charset="-122"/>
                <a:cs typeface="微软雅黑" panose="020B0503020204020204" charset="-122"/>
              </a:defRPr>
            </a:lvl1pPr>
            <a:lvl2pPr marL="173355" indent="-119380">
              <a:defRPr sz="1200">
                <a:solidFill>
                  <a:srgbClr val="646464"/>
                </a:solidFill>
                <a:latin typeface="微软雅黑" panose="020B0503020204020204" charset="-122"/>
                <a:ea typeface="微软雅黑" panose="020B0503020204020204" charset="-122"/>
                <a:cs typeface="微软雅黑" panose="020B0503020204020204" charset="-122"/>
              </a:defRPr>
            </a:lvl2pPr>
            <a:lvl3pPr marL="368300" indent="-154305">
              <a:defRPr sz="1200">
                <a:solidFill>
                  <a:srgbClr val="646464"/>
                </a:solidFill>
                <a:latin typeface="微软雅黑" panose="020B0503020204020204" charset="-122"/>
                <a:ea typeface="微软雅黑" panose="020B0503020204020204" charset="-122"/>
                <a:cs typeface="微软雅黑" panose="020B0503020204020204" charset="-122"/>
              </a:defRPr>
            </a:lvl3pPr>
            <a:lvl4pPr marL="533400" indent="-123825">
              <a:defRPr sz="1200">
                <a:solidFill>
                  <a:srgbClr val="646464"/>
                </a:solidFill>
                <a:latin typeface="微软雅黑" panose="020B0503020204020204" charset="-122"/>
                <a:ea typeface="微软雅黑" panose="020B0503020204020204" charset="-122"/>
                <a:cs typeface="微软雅黑" panose="020B0503020204020204" charset="-122"/>
              </a:defRPr>
            </a:lvl4pPr>
            <a:lvl5pPr marL="730250" indent="-160655">
              <a:defRPr sz="1200">
                <a:solidFill>
                  <a:srgbClr val="646464"/>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 name="Title 1"/>
          <p:cNvSpPr>
            <a:spLocks noGrp="1"/>
          </p:cNvSpPr>
          <p:nvPr>
            <p:ph type="title"/>
          </p:nvPr>
        </p:nvSpPr>
        <p:spPr>
          <a:xfrm>
            <a:off x="443869" y="222590"/>
            <a:ext cx="8403269" cy="525528"/>
          </a:xfrm>
        </p:spPr>
        <p:txBody>
          <a:bodyPr/>
          <a:lstStyle>
            <a:lvl1pPr>
              <a:defRPr baseline="0">
                <a:solidFill>
                  <a:srgbClr val="1771EA"/>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pic>
        <p:nvPicPr>
          <p:cNvPr id="21" name="图片 20"/>
          <p:cNvPicPr>
            <a:picLocks noChangeAspect="1"/>
          </p:cNvPicPr>
          <p:nvPr userDrawn="1"/>
        </p:nvPicPr>
        <p:blipFill rotWithShape="1">
          <a:blip r:embed="rId2">
            <a:extLst>
              <a:ext uri="{28A0092B-C50C-407E-A947-70E740481C1C}">
                <a14:useLocalDpi xmlns:a14="http://schemas.microsoft.com/office/drawing/2010/main" val="0"/>
              </a:ext>
            </a:extLst>
          </a:blip>
          <a:srcRect r="38287"/>
          <a:stretch>
            <a:fillRect/>
          </a:stretch>
        </p:blipFill>
        <p:spPr>
          <a:xfrm>
            <a:off x="7811386" y="192776"/>
            <a:ext cx="1035751" cy="349091"/>
          </a:xfrm>
          <a:prstGeom prst="rect">
            <a:avLst/>
          </a:prstGeom>
        </p:spPr>
      </p:pic>
      <p:sp>
        <p:nvSpPr>
          <p:cNvPr id="22"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tx1"/>
                </a:solidFill>
                <a:latin typeface="Arial" panose="020B0604020202020204"/>
                <a:cs typeface="Arial" panose="020B0604020202020204"/>
                <a:sym typeface="Helvetica Neue"/>
              </a:rPr>
            </a:fld>
            <a:endParaRPr kumimoji="0" lang="en-US" altLang="zh-CN" sz="825" b="0" kern="0" dirty="0">
              <a:solidFill>
                <a:schemeClr val="tx1"/>
              </a:solidFill>
              <a:latin typeface="Arial" panose="020B0604020202020204"/>
              <a:cs typeface="Arial" panose="020B0604020202020204"/>
              <a:sym typeface="Helvetica Neu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latin typeface="微软雅黑" panose="020B0503020204020204" charset="-122"/>
                <a:ea typeface="微软雅黑" panose="020B0503020204020204" charset="-122"/>
              </a:rPr>
              <a:t>④内部公开 请勿外传</a:t>
            </a:r>
            <a:endParaRPr lang="zh-CN" altLang="en-US" sz="600" dirty="0">
              <a:latin typeface="微软雅黑" panose="020B0503020204020204" charset="-122"/>
              <a:ea typeface="微软雅黑" panose="020B0503020204020204" charset="-122"/>
            </a:endParaRPr>
          </a:p>
        </p:txBody>
      </p:sp>
      <p:sp>
        <p:nvSpPr>
          <p:cNvPr id="5" name="标题 1"/>
          <p:cNvSpPr txBox="1"/>
          <p:nvPr userDrawn="1"/>
        </p:nvSpPr>
        <p:spPr>
          <a:xfrm>
            <a:off x="457200" y="206375"/>
            <a:ext cx="3960000" cy="8572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1" i="0" kern="1200">
                <a:solidFill>
                  <a:srgbClr val="1771EA"/>
                </a:solidFill>
                <a:latin typeface="微软雅黑" panose="020B0503020204020204" charset="-122"/>
                <a:ea typeface="微软雅黑" panose="020B0503020204020204" charset="-122"/>
                <a:cs typeface="Arial" panose="020B0604020202020204"/>
              </a:defRPr>
            </a:lvl1pPr>
          </a:lstStyle>
          <a:p>
            <a:r>
              <a:rPr lang="zh-CN" altLang="en-US" dirty="0">
                <a:solidFill>
                  <a:srgbClr val="24BEBC"/>
                </a:solidFill>
              </a:rPr>
              <a:t>单击此处编辑母版标题样式</a:t>
            </a:r>
            <a:endParaRPr lang="zh-CN" altLang="en-US" dirty="0">
              <a:solidFill>
                <a:srgbClr val="24BEBC"/>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latin typeface="微软雅黑" panose="020B0503020204020204" charset="-122"/>
                <a:ea typeface="微软雅黑" panose="020B0503020204020204" charset="-122"/>
              </a:rPr>
              <a:t>④内部公开 请勿外传</a:t>
            </a:r>
            <a:endParaRPr lang="zh-CN" altLang="en-US" sz="600" dirty="0">
              <a:latin typeface="微软雅黑" panose="020B0503020204020204" charset="-122"/>
              <a:ea typeface="微软雅黑" panose="020B0503020204020204"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69715" cy="5162550"/>
          </a:xfrm>
          <a:prstGeom prst="rect">
            <a:avLst/>
          </a:prstGeom>
        </p:spPr>
      </p:pic>
      <p:sp>
        <p:nvSpPr>
          <p:cNvPr id="8" name="Title 14"/>
          <p:cNvSpPr>
            <a:spLocks noGrp="1"/>
          </p:cNvSpPr>
          <p:nvPr>
            <p:ph type="title" hasCustomPrompt="1"/>
          </p:nvPr>
        </p:nvSpPr>
        <p:spPr>
          <a:xfrm>
            <a:off x="457201" y="1671014"/>
            <a:ext cx="3425371" cy="2500937"/>
          </a:xfrm>
          <a:prstGeom prst="rect">
            <a:avLst/>
          </a:prstGeom>
        </p:spPr>
        <p:txBody>
          <a:bodyPr anchor="t">
            <a:normAutofit/>
          </a:bodyPr>
          <a:lstStyle>
            <a:lvl1pPr algn="l">
              <a:lnSpc>
                <a:spcPct val="80000"/>
              </a:lnSpc>
              <a:defRPr sz="3200" b="1" i="0">
                <a:solidFill>
                  <a:schemeClr val="bg1"/>
                </a:solidFill>
                <a:latin typeface="微软雅黑" panose="020B0503020204020204" charset="-122"/>
                <a:ea typeface="微软雅黑" panose="020B0503020204020204" charset="-122"/>
                <a:cs typeface="微软雅黑" panose="020B0503020204020204" charset="-122"/>
              </a:defRPr>
            </a:lvl1pPr>
          </a:lstStyle>
          <a:p>
            <a:r>
              <a:rPr lang="en-US" dirty="0"/>
              <a:t>HEADER </a:t>
            </a:r>
            <a:r>
              <a:rPr lang="en-US" altLang="zh-CN" dirty="0"/>
              <a:t>3</a:t>
            </a:r>
            <a:r>
              <a:rPr lang="en-US" dirty="0"/>
              <a:t>2PT</a:t>
            </a:r>
            <a:br>
              <a:rPr lang="en-US" dirty="0"/>
            </a:br>
            <a:r>
              <a:rPr lang="zh-CN" altLang="en-US" dirty="0"/>
              <a:t>单击此处编辑母版样式</a:t>
            </a:r>
            <a:endParaRPr lang="en-US" dirty="0"/>
          </a:p>
        </p:txBody>
      </p:sp>
      <p:sp>
        <p:nvSpPr>
          <p:cNvPr id="9" name="文本框 16"/>
          <p:cNvSpPr txBox="1"/>
          <p:nvPr userDrawn="1"/>
        </p:nvSpPr>
        <p:spPr>
          <a:xfrm>
            <a:off x="7772400" y="4947980"/>
            <a:ext cx="914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panose="020B0604030504040204" charset="0"/>
                <a:ea typeface="宋体" panose="02010600030101010101" pitchFamily="2" charset="-122"/>
                <a:cs typeface="MS PGothic" panose="020B0600070205080204" charset="-128"/>
              </a:defRPr>
            </a:lvl1pPr>
            <a:lvl2pPr marL="742950" indent="-285750" eaLnBrk="0" hangingPunct="0">
              <a:defRPr kumimoji="1" sz="2400">
                <a:latin typeface="宋体" panose="02010600030101010101" pitchFamily="2" charset="-122"/>
                <a:ea typeface="宋体" panose="02010600030101010101" pitchFamily="2" charset="-122"/>
              </a:defRPr>
            </a:lvl2pPr>
            <a:lvl3pPr marL="1143000" indent="-228600" eaLnBrk="0" hangingPunct="0">
              <a:defRPr kumimoji="1" sz="2400">
                <a:latin typeface="宋体" panose="02010600030101010101" pitchFamily="2" charset="-122"/>
                <a:ea typeface="宋体" panose="02010600030101010101" pitchFamily="2" charset="-122"/>
              </a:defRPr>
            </a:lvl3pPr>
            <a:lvl4pPr marL="1600200" indent="-228600" eaLnBrk="0" hangingPunct="0">
              <a:defRPr kumimoji="1" sz="2400">
                <a:latin typeface="宋体" panose="02010600030101010101" pitchFamily="2" charset="-122"/>
                <a:ea typeface="宋体" panose="02010600030101010101" pitchFamily="2" charset="-122"/>
              </a:defRPr>
            </a:lvl4pPr>
            <a:lvl5pPr marL="2057400" indent="-228600" eaLnBrk="0" hangingPunct="0">
              <a:defRPr kumimoji="1" sz="2400">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latin typeface="宋体" panose="02010600030101010101" pitchFamily="2" charset="-122"/>
                <a:ea typeface="宋体" panose="02010600030101010101" pitchFamily="2" charset="-122"/>
              </a:defRPr>
            </a:lvl9pPr>
          </a:lstStyle>
          <a:p>
            <a:pPr defTabSz="609600"/>
            <a:r>
              <a:rPr lang="zh-CN" altLang="en-US" sz="600" dirty="0">
                <a:solidFill>
                  <a:srgbClr val="FFFFFF">
                    <a:lumMod val="85000"/>
                  </a:srgbClr>
                </a:solidFill>
                <a:latin typeface="微软雅黑" panose="020B0503020204020204" charset="-122"/>
                <a:ea typeface="微软雅黑" panose="020B0503020204020204" charset="-122"/>
              </a:rPr>
              <a:t>④内部公开 请勿外传</a:t>
            </a:r>
            <a:endParaRPr lang="zh-CN" altLang="en-US" sz="600" dirty="0">
              <a:solidFill>
                <a:srgbClr val="FFFFFF">
                  <a:lumMod val="85000"/>
                </a:srgbClr>
              </a:solidFill>
              <a:latin typeface="微软雅黑" panose="020B0503020204020204" charset="-122"/>
              <a:ea typeface="微软雅黑" panose="020B0503020204020204"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4019551"/>
            <a:ext cx="2086650" cy="1066799"/>
          </a:xfrm>
          <a:prstGeom prst="rect">
            <a:avLst/>
          </a:prstGeom>
        </p:spPr>
      </p:pic>
      <p:sp>
        <p:nvSpPr>
          <p:cNvPr id="7" name="矩形 6"/>
          <p:cNvSpPr/>
          <p:nvPr userDrawn="1"/>
        </p:nvSpPr>
        <p:spPr>
          <a:xfrm>
            <a:off x="5984175" y="4901994"/>
            <a:ext cx="1981200" cy="183515"/>
          </a:xfrm>
          <a:prstGeom prst="rect">
            <a:avLst/>
          </a:prstGeom>
        </p:spPr>
        <p:txBody>
          <a:bodyPr wrap="square" anchor="ctr">
            <a:spAutoFit/>
          </a:bodyPr>
          <a:lstStyle/>
          <a:p>
            <a:pPr algn="r" defTabSz="609600"/>
            <a:r>
              <a:rPr lang="zh-CN" altLang="en-US" sz="600" dirty="0">
                <a:solidFill>
                  <a:srgbClr val="FFFFFF">
                    <a:lumMod val="85000"/>
                  </a:srgbClr>
                </a:solidFill>
                <a:latin typeface="微软雅黑" panose="020B0503020204020204" charset="-122"/>
                <a:ea typeface="微软雅黑" panose="020B0503020204020204" charset="-122"/>
              </a:rPr>
              <a:t>版权所有 </a:t>
            </a:r>
            <a:r>
              <a:rPr lang="en-US" altLang="zh-CN" sz="600" dirty="0">
                <a:solidFill>
                  <a:srgbClr val="FFFFFF">
                    <a:lumMod val="85000"/>
                  </a:srgbClr>
                </a:solidFill>
                <a:latin typeface="微软雅黑" panose="020B0503020204020204" charset="-122"/>
                <a:ea typeface="微软雅黑" panose="020B0503020204020204" charset="-122"/>
              </a:rPr>
              <a:t>©1993-2017  </a:t>
            </a:r>
            <a:r>
              <a:rPr lang="zh-CN" altLang="en-US" sz="600" dirty="0">
                <a:solidFill>
                  <a:srgbClr val="FFFFFF">
                    <a:lumMod val="85000"/>
                  </a:srgbClr>
                </a:solidFill>
                <a:latin typeface="微软雅黑" panose="020B0503020204020204" charset="-122"/>
                <a:ea typeface="微软雅黑" panose="020B0503020204020204" charset="-122"/>
              </a:rPr>
              <a:t>金蝶国际软件集团有限公司</a:t>
            </a:r>
            <a:endParaRPr lang="zh-CN" altLang="en-US" sz="600" dirty="0">
              <a:solidFill>
                <a:srgbClr val="FFFFFF">
                  <a:lumMod val="85000"/>
                </a:srgbClr>
              </a:solidFill>
              <a:latin typeface="微软雅黑" panose="020B0503020204020204" charset="-122"/>
              <a:ea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rgbClr val="1771EA"/>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chemeClr val="bg1"/>
                </a:solidFill>
                <a:latin typeface="微软雅黑" panose="020B0503020204020204" charset="-122"/>
                <a:ea typeface="微软雅黑" panose="020B0503020204020204" charset="-122"/>
                <a:cs typeface="微软雅黑" panose="020B0503020204020204" charset="-122"/>
              </a:defRPr>
            </a:lvl1pPr>
            <a:lvl2pPr marL="173355" indent="-119380">
              <a:defRPr sz="1200">
                <a:solidFill>
                  <a:schemeClr val="bg1"/>
                </a:solidFill>
                <a:latin typeface="微软雅黑" panose="020B0503020204020204" charset="-122"/>
                <a:ea typeface="微软雅黑" panose="020B0503020204020204" charset="-122"/>
                <a:cs typeface="微软雅黑" panose="020B0503020204020204" charset="-122"/>
              </a:defRPr>
            </a:lvl2pPr>
            <a:lvl3pPr marL="368300" indent="-154305">
              <a:defRPr sz="1200">
                <a:solidFill>
                  <a:schemeClr val="bg1"/>
                </a:solidFill>
                <a:latin typeface="微软雅黑" panose="020B0503020204020204" charset="-122"/>
                <a:ea typeface="微软雅黑" panose="020B0503020204020204" charset="-122"/>
                <a:cs typeface="微软雅黑" panose="020B0503020204020204" charset="-122"/>
              </a:defRPr>
            </a:lvl3pPr>
            <a:lvl4pPr marL="533400" indent="-123825">
              <a:defRPr sz="1200">
                <a:solidFill>
                  <a:schemeClr val="bg1"/>
                </a:solidFill>
                <a:latin typeface="微软雅黑" panose="020B0503020204020204" charset="-122"/>
                <a:ea typeface="微软雅黑" panose="020B0503020204020204" charset="-122"/>
                <a:cs typeface="微软雅黑" panose="020B0503020204020204" charset="-122"/>
              </a:defRPr>
            </a:lvl4pPr>
            <a:lvl5pPr marL="730250" indent="-160655">
              <a:defRPr sz="1200">
                <a:solidFill>
                  <a:schemeClr val="bg1"/>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
        <p:nvSpPr>
          <p:cNvPr id="6"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11" name="Rectangle 2"/>
          <p:cNvSpPr>
            <a:spLocks noGrp="1" noChangeArrowheads="1"/>
          </p:cNvSpPr>
          <p:nvPr>
            <p:ph type="title" hasCustomPrompt="1"/>
          </p:nvPr>
        </p:nvSpPr>
        <p:spPr bwMode="auto">
          <a:xfrm>
            <a:off x="453872" y="222365"/>
            <a:ext cx="8396441" cy="525716"/>
          </a:xfrm>
          <a:prstGeom prst="rect">
            <a:avLst/>
          </a:prstGeom>
          <a:noFill/>
          <a:ln w="9525">
            <a:noFill/>
            <a:miter lim="800000"/>
          </a:ln>
        </p:spPr>
        <p:txBody>
          <a:bodyPr vert="horz" wrap="square" lIns="0" tIns="0" rIns="0" bIns="0" numCol="1" anchor="t" anchorCtr="0" compatLnSpc="1"/>
          <a:lstStyle>
            <a:lvl1pPr>
              <a:defRPr sz="1600"/>
            </a:lvl1pPr>
          </a:lstStyle>
          <a:p>
            <a:r>
              <a:rPr kumimoji="1" lang="zh-CN" altLang="en-US" sz="2400" dirty="0">
                <a:solidFill>
                  <a:srgbClr val="FFC000"/>
                </a:solidFill>
                <a:latin typeface="微软雅黑" panose="020B0503020204020204" charset="-122"/>
                <a:ea typeface="微软雅黑" panose="020B0503020204020204" charset="-122"/>
              </a:rPr>
              <a:t>单击此处编辑标题</a:t>
            </a:r>
            <a:br>
              <a:rPr lang="zh-CN" altLang="en-US" sz="2400" dirty="0">
                <a:solidFill>
                  <a:schemeClr val="bg1"/>
                </a:solidFill>
                <a:latin typeface="微软雅黑" panose="020B0503020204020204" charset="-122"/>
                <a:ea typeface="微软雅黑" panose="020B0503020204020204" charset="-122"/>
              </a:rPr>
            </a:br>
            <a:r>
              <a:rPr kumimoji="1" lang="zh-CN" altLang="en-US" sz="2400" dirty="0">
                <a:solidFill>
                  <a:schemeClr val="bg1"/>
                </a:solidFill>
              </a:rPr>
              <a:t> </a:t>
            </a:r>
            <a:br>
              <a:rPr kumimoji="1" lang="en-US" altLang="zh-CN" sz="2400" dirty="0">
                <a:solidFill>
                  <a:schemeClr val="bg1"/>
                </a:solidFill>
              </a:rPr>
            </a:br>
            <a:br>
              <a:rPr lang="en-US" altLang="zh-CN" sz="2400" dirty="0">
                <a:solidFill>
                  <a:schemeClr val="bg1"/>
                </a:solidFill>
                <a:latin typeface="微软雅黑" panose="020B0503020204020204" charset="-122"/>
                <a:ea typeface="微软雅黑" panose="020B0503020204020204" charset="-122"/>
              </a:rPr>
            </a:br>
            <a:endParaRPr kumimoji="1" lang="en-US" altLang="zh-CN" sz="240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9F55FB"/>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微软雅黑" panose="020B0503020204020204" charset="-122"/>
                <a:ea typeface="微软雅黑" panose="020B0503020204020204" charset="-122"/>
                <a:cs typeface="微软雅黑" panose="020B0503020204020204" charset="-122"/>
              </a:defRPr>
            </a:lvl1pPr>
            <a:lvl2pPr marL="173355" indent="-119380">
              <a:defRPr sz="1200">
                <a:solidFill>
                  <a:srgbClr val="FFFFFF"/>
                </a:solidFill>
                <a:latin typeface="微软雅黑" panose="020B0503020204020204" charset="-122"/>
                <a:ea typeface="微软雅黑" panose="020B0503020204020204" charset="-122"/>
                <a:cs typeface="微软雅黑" panose="020B0503020204020204" charset="-122"/>
              </a:defRPr>
            </a:lvl2pPr>
            <a:lvl3pPr marL="368300" indent="-154305">
              <a:defRPr sz="1200">
                <a:solidFill>
                  <a:srgbClr val="FFFFFF"/>
                </a:solidFill>
                <a:latin typeface="微软雅黑" panose="020B0503020204020204" charset="-122"/>
                <a:ea typeface="微软雅黑" panose="020B0503020204020204" charset="-122"/>
                <a:cs typeface="微软雅黑" panose="020B0503020204020204" charset="-122"/>
              </a:defRPr>
            </a:lvl3pPr>
            <a:lvl4pPr marL="533400" indent="-123825">
              <a:defRPr sz="1200">
                <a:solidFill>
                  <a:srgbClr val="FFFFFF"/>
                </a:solidFill>
                <a:latin typeface="微软雅黑" panose="020B0503020204020204" charset="-122"/>
                <a:ea typeface="微软雅黑" panose="020B0503020204020204" charset="-122"/>
                <a:cs typeface="微软雅黑" panose="020B0503020204020204" charset="-122"/>
              </a:defRPr>
            </a:lvl4pPr>
            <a:lvl5pPr marL="730250" indent="-160655">
              <a:defRPr sz="1200">
                <a:solidFill>
                  <a:srgbClr val="FFFFFF"/>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
        <p:nvSpPr>
          <p:cNvPr id="6"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fld>
            <a:endParaRPr kumimoji="0" lang="en-US" altLang="zh-CN" sz="825" b="0" kern="0" dirty="0">
              <a:solidFill>
                <a:schemeClr val="bg1"/>
              </a:solidFill>
              <a:latin typeface="Arial" panose="020B0604020202020204"/>
              <a:cs typeface="Arial" panose="020B0604020202020204"/>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24BEBC"/>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微软雅黑" panose="020B0503020204020204" charset="-122"/>
                <a:ea typeface="微软雅黑" panose="020B0503020204020204" charset="-122"/>
                <a:cs typeface="微软雅黑" panose="020B0503020204020204" charset="-122"/>
              </a:defRPr>
            </a:lvl1pPr>
            <a:lvl2pPr marL="173355" indent="-119380">
              <a:defRPr sz="1200">
                <a:solidFill>
                  <a:srgbClr val="FFFFFF"/>
                </a:solidFill>
                <a:latin typeface="微软雅黑" panose="020B0503020204020204" charset="-122"/>
                <a:ea typeface="微软雅黑" panose="020B0503020204020204" charset="-122"/>
                <a:cs typeface="微软雅黑" panose="020B0503020204020204" charset="-122"/>
              </a:defRPr>
            </a:lvl2pPr>
            <a:lvl3pPr marL="368300" indent="-154305">
              <a:defRPr sz="1200">
                <a:solidFill>
                  <a:srgbClr val="FFFFFF"/>
                </a:solidFill>
                <a:latin typeface="微软雅黑" panose="020B0503020204020204" charset="-122"/>
                <a:ea typeface="微软雅黑" panose="020B0503020204020204" charset="-122"/>
                <a:cs typeface="微软雅黑" panose="020B0503020204020204" charset="-122"/>
              </a:defRPr>
            </a:lvl3pPr>
            <a:lvl4pPr marL="533400" indent="-123825">
              <a:defRPr sz="1200">
                <a:solidFill>
                  <a:srgbClr val="FFFFFF"/>
                </a:solidFill>
                <a:latin typeface="微软雅黑" panose="020B0503020204020204" charset="-122"/>
                <a:ea typeface="微软雅黑" panose="020B0503020204020204" charset="-122"/>
                <a:cs typeface="微软雅黑" panose="020B0503020204020204" charset="-122"/>
              </a:defRPr>
            </a:lvl4pPr>
            <a:lvl5pPr marL="730250" indent="-160655">
              <a:defRPr sz="1200">
                <a:solidFill>
                  <a:srgbClr val="FFFFFF"/>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
        <p:nvSpPr>
          <p:cNvPr id="6"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fld>
            <a:endParaRPr kumimoji="0" lang="en-US" altLang="zh-CN" sz="825" b="0" kern="0" dirty="0">
              <a:solidFill>
                <a:schemeClr val="bg1"/>
              </a:solidFill>
              <a:latin typeface="Arial" panose="020B0604020202020204"/>
              <a:cs typeface="Arial" panose="020B0604020202020204"/>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mparison">
    <p:bg>
      <p:bgPr>
        <a:solidFill>
          <a:srgbClr val="24215F"/>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sp>
        <p:nvSpPr>
          <p:cNvPr id="10" name="Rectangle 9"/>
          <p:cNvSpPr/>
          <p:nvPr userDrawn="1"/>
        </p:nvSpPr>
        <p:spPr>
          <a:xfrm>
            <a:off x="1" y="4735041"/>
            <a:ext cx="9143999" cy="408459"/>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771EA"/>
              </a:solidFill>
            </a:endParaRPr>
          </a:p>
        </p:txBody>
      </p:sp>
      <p:sp>
        <p:nvSpPr>
          <p:cNvPr id="11" name="Text Box 5"/>
          <p:cNvSpPr txBox="1">
            <a:spLocks noChangeArrowheads="1"/>
          </p:cNvSpPr>
          <p:nvPr userDrawn="1"/>
        </p:nvSpPr>
        <p:spPr bwMode="auto">
          <a:xfrm>
            <a:off x="443869" y="4926457"/>
            <a:ext cx="230187" cy="123111"/>
          </a:xfrm>
          <a:prstGeom prst="rect">
            <a:avLst/>
          </a:prstGeom>
          <a:noFill/>
          <a:ln>
            <a:noFill/>
          </a:ln>
        </p:spPr>
        <p:txBody>
          <a:bodyPr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algn="l">
              <a:spcBef>
                <a:spcPct val="50000"/>
              </a:spcBef>
              <a:defRPr/>
            </a:pPr>
            <a:fld id="{046AD7C7-DE3F-5E43-A3A8-CA80750AE375}" type="slidenum">
              <a:rPr kumimoji="0" lang="en-US" altLang="zh-CN" sz="800" smtClean="0">
                <a:solidFill>
                  <a:schemeClr val="bg1"/>
                </a:solidFill>
                <a:latin typeface="Arial" panose="020B0604020202020204"/>
                <a:cs typeface="Arial" panose="020B0604020202020204"/>
              </a:rPr>
            </a:fld>
            <a:endParaRPr kumimoji="0" lang="en-US" altLang="zh-CN" sz="800" dirty="0">
              <a:solidFill>
                <a:schemeClr val="bg1"/>
              </a:solidFill>
              <a:latin typeface="Arial" panose="020B0604020202020204"/>
              <a:cs typeface="Arial" panose="020B0604020202020204"/>
            </a:endParaRPr>
          </a:p>
        </p:txBody>
      </p:sp>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微软雅黑" panose="020B0503020204020204" charset="-122"/>
                <a:ea typeface="微软雅黑" panose="020B0503020204020204" charset="-122"/>
                <a:cs typeface="微软雅黑" panose="020B0503020204020204" charset="-122"/>
              </a:defRPr>
            </a:lvl1pPr>
            <a:lvl2pPr marL="173355" indent="-119380">
              <a:defRPr sz="1200">
                <a:solidFill>
                  <a:srgbClr val="FFFFFF"/>
                </a:solidFill>
                <a:latin typeface="微软雅黑" panose="020B0503020204020204" charset="-122"/>
                <a:ea typeface="微软雅黑" panose="020B0503020204020204" charset="-122"/>
                <a:cs typeface="微软雅黑" panose="020B0503020204020204" charset="-122"/>
              </a:defRPr>
            </a:lvl2pPr>
            <a:lvl3pPr marL="368300" indent="-154305">
              <a:defRPr sz="1200">
                <a:solidFill>
                  <a:srgbClr val="FFFFFF"/>
                </a:solidFill>
                <a:latin typeface="微软雅黑" panose="020B0503020204020204" charset="-122"/>
                <a:ea typeface="微软雅黑" panose="020B0503020204020204" charset="-122"/>
                <a:cs typeface="微软雅黑" panose="020B0503020204020204" charset="-122"/>
              </a:defRPr>
            </a:lvl3pPr>
            <a:lvl4pPr marL="533400" indent="-123825">
              <a:defRPr sz="1200">
                <a:solidFill>
                  <a:srgbClr val="FFFFFF"/>
                </a:solidFill>
                <a:latin typeface="微软雅黑" panose="020B0503020204020204" charset="-122"/>
                <a:ea typeface="微软雅黑" panose="020B0503020204020204" charset="-122"/>
                <a:cs typeface="微软雅黑" panose="020B0503020204020204" charset="-122"/>
              </a:defRPr>
            </a:lvl4pPr>
            <a:lvl5pPr marL="730250" indent="-160655">
              <a:defRPr sz="1200">
                <a:solidFill>
                  <a:srgbClr val="FFFFFF"/>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
        <p:nvSpPr>
          <p:cNvPr id="12"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fld>
            <a:endParaRPr kumimoji="0" lang="en-US" altLang="zh-CN" sz="825" b="0" kern="0" dirty="0">
              <a:solidFill>
                <a:schemeClr val="bg1"/>
              </a:solidFill>
              <a:latin typeface="Arial" panose="020B0604020202020204"/>
              <a:cs typeface="Arial" panose="020B0604020202020204"/>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bg>
      <p:bgPr>
        <a:solidFill>
          <a:srgbClr val="1771EA"/>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3869" y="287867"/>
            <a:ext cx="8417186" cy="4466696"/>
          </a:xfrm>
        </p:spPr>
        <p:txBody>
          <a:bodyPr/>
          <a:lstStyle>
            <a:lvl1pPr>
              <a:defRPr sz="4900"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a:t>
            </a:r>
            <a:br>
              <a:rPr lang="en-US" altLang="zh-CN" dirty="0"/>
            </a:br>
            <a:r>
              <a:rPr lang="zh-CN" altLang="en-US" dirty="0"/>
              <a:t>可更改模板标题</a:t>
            </a:r>
            <a:br>
              <a:rPr lang="en-US" altLang="zh-CN" dirty="0"/>
            </a:br>
            <a:r>
              <a:rPr lang="zh-CN" altLang="en-US" dirty="0"/>
              <a:t>中的文字</a:t>
            </a:r>
            <a:endParaRPr lang="en-US" dirty="0"/>
          </a:p>
        </p:txBody>
      </p:sp>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
        <p:nvSpPr>
          <p:cNvPr id="5"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fld>
            <a:endParaRPr kumimoji="0" lang="en-US" altLang="zh-CN" sz="825" b="0" kern="0" dirty="0">
              <a:solidFill>
                <a:schemeClr val="bg1"/>
              </a:solidFill>
              <a:latin typeface="Arial" panose="020B0604020202020204"/>
              <a:cs typeface="Arial" panose="020B0604020202020204"/>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mparison">
    <p:bg>
      <p:bgPr>
        <a:solidFill>
          <a:srgbClr val="1771EA"/>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
        <p:nvSpPr>
          <p:cNvPr id="5"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8" name="Rectangle 2"/>
          <p:cNvSpPr>
            <a:spLocks noGrp="1" noChangeArrowheads="1"/>
          </p:cNvSpPr>
          <p:nvPr>
            <p:ph type="title" hasCustomPrompt="1"/>
          </p:nvPr>
        </p:nvSpPr>
        <p:spPr bwMode="auto">
          <a:xfrm>
            <a:off x="453872" y="222365"/>
            <a:ext cx="8396441" cy="525716"/>
          </a:xfrm>
          <a:prstGeom prst="rect">
            <a:avLst/>
          </a:prstGeom>
          <a:noFill/>
          <a:ln w="9525">
            <a:noFill/>
            <a:miter lim="800000"/>
          </a:ln>
        </p:spPr>
        <p:txBody>
          <a:bodyPr vert="horz" wrap="square" lIns="0" tIns="0" rIns="0" bIns="0" numCol="1" anchor="t" anchorCtr="0" compatLnSpc="1"/>
          <a:lstStyle>
            <a:lvl1pPr>
              <a:defRPr sz="1600">
                <a:solidFill>
                  <a:schemeClr val="bg1"/>
                </a:solidFill>
              </a:defRPr>
            </a:lvl1pPr>
          </a:lstStyle>
          <a:p>
            <a:r>
              <a:rPr lang="zh-CN" altLang="en-US" sz="2400" b="1" dirty="0"/>
              <a:t>小标题</a:t>
            </a:r>
            <a:br>
              <a:rPr lang="en-US" altLang="zh-CN" sz="3600" b="0" dirty="0"/>
            </a:br>
            <a:r>
              <a:rPr kumimoji="1" lang="zh-CN" altLang="en-US" sz="4400" dirty="0">
                <a:solidFill>
                  <a:srgbClr val="FFC000"/>
                </a:solidFill>
              </a:rPr>
              <a:t>单击此处</a:t>
            </a:r>
            <a:br>
              <a:rPr kumimoji="1" lang="zh-CN" altLang="en-US" sz="4400" dirty="0">
                <a:solidFill>
                  <a:srgbClr val="FFC000"/>
                </a:solidFill>
              </a:rPr>
            </a:br>
            <a:r>
              <a:rPr kumimoji="1" lang="zh-CN" altLang="en-US" sz="4400" dirty="0">
                <a:solidFill>
                  <a:srgbClr val="FFC000"/>
                </a:solidFill>
              </a:rPr>
              <a:t>可更改模板标题</a:t>
            </a:r>
            <a:br>
              <a:rPr kumimoji="1" lang="zh-CN" altLang="en-US" sz="4400" dirty="0">
                <a:solidFill>
                  <a:srgbClr val="FFC000"/>
                </a:solidFill>
              </a:rPr>
            </a:br>
            <a:r>
              <a:rPr kumimoji="1" lang="zh-CN" altLang="en-US" sz="4400" dirty="0">
                <a:solidFill>
                  <a:srgbClr val="FFC000"/>
                </a:solidFill>
              </a:rPr>
              <a:t>中的文字</a:t>
            </a:r>
            <a:endParaRPr kumimoji="1" lang="zh-CN" altLang="en-US" sz="4400" dirty="0">
              <a:solidFill>
                <a:srgbClr val="FFC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wo Content">
    <p:bg>
      <p:bgPr>
        <a:solidFill>
          <a:srgbClr val="1771EB"/>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4" name="Content Placeholder 5"/>
          <p:cNvSpPr>
            <a:spLocks noGrp="1"/>
          </p:cNvSpPr>
          <p:nvPr>
            <p:ph sz="quarter" idx="12" hasCustomPrompt="1"/>
          </p:nvPr>
        </p:nvSpPr>
        <p:spPr>
          <a:xfrm>
            <a:off x="443869" y="777932"/>
            <a:ext cx="8404856" cy="3878735"/>
          </a:xfrm>
        </p:spPr>
        <p:txBody>
          <a:bodyPr/>
          <a:lstStyle>
            <a:lvl1pPr>
              <a:spcBef>
                <a:spcPts val="1000"/>
              </a:spcBef>
              <a:defRPr sz="1200" baseline="0">
                <a:solidFill>
                  <a:schemeClr val="bg1"/>
                </a:solidFill>
                <a:latin typeface="微软雅黑" panose="020B0503020204020204" charset="-122"/>
                <a:ea typeface="微软雅黑" panose="020B0503020204020204" charset="-122"/>
                <a:cs typeface="微软雅黑" panose="020B0503020204020204" charset="-122"/>
              </a:defRPr>
            </a:lvl1pPr>
            <a:lvl2pPr marL="173355" indent="-119380">
              <a:defRPr sz="1200">
                <a:solidFill>
                  <a:srgbClr val="646464"/>
                </a:solidFill>
                <a:latin typeface="微软雅黑" panose="020B0503020204020204" charset="-122"/>
                <a:ea typeface="微软雅黑" panose="020B0503020204020204" charset="-122"/>
                <a:cs typeface="微软雅黑" panose="020B0503020204020204" charset="-122"/>
              </a:defRPr>
            </a:lvl2pPr>
            <a:lvl3pPr marL="368300" indent="-154305">
              <a:defRPr sz="1200">
                <a:solidFill>
                  <a:srgbClr val="646464"/>
                </a:solidFill>
                <a:latin typeface="微软雅黑" panose="020B0503020204020204" charset="-122"/>
                <a:ea typeface="微软雅黑" panose="020B0503020204020204" charset="-122"/>
                <a:cs typeface="微软雅黑" panose="020B0503020204020204" charset="-122"/>
              </a:defRPr>
            </a:lvl3pPr>
            <a:lvl4pPr marL="533400" indent="-123825">
              <a:defRPr sz="1200">
                <a:solidFill>
                  <a:srgbClr val="646464"/>
                </a:solidFill>
                <a:latin typeface="微软雅黑" panose="020B0503020204020204" charset="-122"/>
                <a:ea typeface="微软雅黑" panose="020B0503020204020204" charset="-122"/>
                <a:cs typeface="微软雅黑" panose="020B0503020204020204" charset="-122"/>
              </a:defRPr>
            </a:lvl4pPr>
            <a:lvl5pPr marL="730250" indent="-160655">
              <a:defRPr sz="1200">
                <a:solidFill>
                  <a:srgbClr val="646464"/>
                </a:solidFill>
                <a:latin typeface="微软雅黑" panose="020B0503020204020204" charset="-122"/>
                <a:ea typeface="微软雅黑" panose="020B0503020204020204" charset="-122"/>
                <a:cs typeface="微软雅黑" panose="020B0503020204020204" charset="-122"/>
              </a:defRPr>
            </a:lvl5pPr>
          </a:lstStyle>
          <a:p>
            <a:pPr>
              <a:spcBef>
                <a:spcPts val="500"/>
              </a:spcBef>
              <a:defRPr/>
            </a:pPr>
            <a:r>
              <a:rPr lang="zh-CN" altLang="en-US" sz="1050" dirty="0">
                <a:solidFill>
                  <a:schemeClr val="tx1">
                    <a:lumMod val="65000"/>
                    <a:lumOff val="35000"/>
                  </a:schemeClr>
                </a:solidFill>
                <a:latin typeface="微软雅黑" panose="020B0503020204020204" charset="-122"/>
                <a:ea typeface="微软雅黑" panose="020B0503020204020204" charset="-122"/>
              </a:rPr>
              <a:t>没有金蝶软件国际软件集团有限公司的特别许可，任何人不能以任何形式或为任何目的复制或传播本文档的任何部分。本文档中包含的信息如有更改，恕不另行通知。</a:t>
            </a:r>
            <a:endParaRPr lang="en-US" altLang="zh-CN"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endParaRPr lang="en-US" altLang="zh-CN"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zh-CN" altLang="en-US" sz="1050" dirty="0">
                <a:solidFill>
                  <a:schemeClr val="tx1">
                    <a:lumMod val="65000"/>
                    <a:lumOff val="35000"/>
                  </a:schemeClr>
                </a:solidFill>
                <a:latin typeface="微软雅黑" panose="020B0503020204020204" charset="-122"/>
                <a:ea typeface="微软雅黑" panose="020B0503020204020204" charset="-122"/>
              </a:rPr>
              <a:t>由金蝶软件（中国）有限公司和其分销商所销售的某些软件产品包含有其它软件供应商版权所有的软件组件。</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Microsoft®</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WINDOWS®</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NT®</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EXCEL®</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Word®</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PowerPoint® </a:t>
            </a:r>
            <a:r>
              <a:rPr lang="zh-CN" altLang="en-US" sz="1050" dirty="0">
                <a:solidFill>
                  <a:schemeClr val="tx1">
                    <a:lumMod val="65000"/>
                    <a:lumOff val="35000"/>
                  </a:schemeClr>
                </a:solidFill>
                <a:latin typeface="微软雅黑" panose="020B0503020204020204" charset="-122"/>
                <a:ea typeface="微软雅黑" panose="020B0503020204020204" charset="-122"/>
              </a:rPr>
              <a:t>和</a:t>
            </a:r>
            <a:r>
              <a:rPr lang="en-US" altLang="zh-CN" sz="1050" dirty="0">
                <a:solidFill>
                  <a:schemeClr val="tx1">
                    <a:lumMod val="65000"/>
                    <a:lumOff val="35000"/>
                  </a:schemeClr>
                </a:solidFill>
                <a:latin typeface="微软雅黑" panose="020B0503020204020204" charset="-122"/>
                <a:ea typeface="微软雅黑" panose="020B0503020204020204" charset="-122"/>
              </a:rPr>
              <a:t>SQL Server® </a:t>
            </a:r>
            <a:r>
              <a:rPr lang="zh-CN" altLang="en-US" sz="1050" dirty="0">
                <a:solidFill>
                  <a:schemeClr val="tx1">
                    <a:lumMod val="65000"/>
                    <a:lumOff val="35000"/>
                  </a:schemeClr>
                </a:solidFill>
                <a:latin typeface="微软雅黑" panose="020B0503020204020204" charset="-122"/>
                <a:ea typeface="微软雅黑" panose="020B0503020204020204" charset="-122"/>
              </a:rPr>
              <a:t>是微软公司的注册商标。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IBM®</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DB2®</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DB2 </a:t>
            </a:r>
            <a:r>
              <a:rPr lang="zh-CN" altLang="en-US" sz="1050" dirty="0">
                <a:solidFill>
                  <a:schemeClr val="tx1">
                    <a:lumMod val="65000"/>
                    <a:lumOff val="35000"/>
                  </a:schemeClr>
                </a:solidFill>
                <a:latin typeface="微软雅黑" panose="020B0503020204020204" charset="-122"/>
                <a:ea typeface="微软雅黑" panose="020B0503020204020204" charset="-122"/>
              </a:rPr>
              <a:t>通用数据库、</a:t>
            </a:r>
            <a:r>
              <a:rPr lang="en-US" altLang="zh-CN" sz="1050" dirty="0">
                <a:solidFill>
                  <a:schemeClr val="tx1">
                    <a:lumMod val="65000"/>
                    <a:lumOff val="35000"/>
                  </a:schemeClr>
                </a:solidFill>
                <a:latin typeface="微软雅黑" panose="020B0503020204020204" charset="-122"/>
                <a:ea typeface="微软雅黑" panose="020B0503020204020204" charset="-122"/>
              </a:rPr>
              <a:t>OS/2®</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Parallel </a:t>
            </a:r>
            <a:r>
              <a:rPr lang="en-US" altLang="zh-CN" sz="1050" dirty="0" err="1">
                <a:solidFill>
                  <a:schemeClr val="tx1">
                    <a:lumMod val="65000"/>
                    <a:lumOff val="35000"/>
                  </a:schemeClr>
                </a:solidFill>
                <a:latin typeface="微软雅黑" panose="020B0503020204020204" charset="-122"/>
                <a:ea typeface="微软雅黑" panose="020B0503020204020204" charset="-122"/>
              </a:rPr>
              <a:t>Sysplex</a:t>
            </a:r>
            <a:r>
              <a:rPr lang="en-US" altLang="zh-CN" sz="1050" dirty="0">
                <a:solidFill>
                  <a:schemeClr val="tx1">
                    <a:lumMod val="65000"/>
                    <a:lumOff val="35000"/>
                  </a:schemeClr>
                </a:solidFill>
                <a:latin typeface="微软雅黑" panose="020B0503020204020204" charset="-122"/>
                <a:ea typeface="微软雅黑" panose="020B0503020204020204" charset="-122"/>
              </a:rPr>
              <a:t>®</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MVS/ESA</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AIX®</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S/390®</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AS/400®</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OS/390®</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OS/400®</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iSeries</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pSeries</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xSeries</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zSeries</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z/OS</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AFP</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Intelligent Miner</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WebSphere®</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Netfinity</a:t>
            </a:r>
            <a:r>
              <a:rPr lang="en-US" altLang="zh-CN" sz="1050" dirty="0">
                <a:solidFill>
                  <a:schemeClr val="tx1">
                    <a:lumMod val="65000"/>
                    <a:lumOff val="35000"/>
                  </a:schemeClr>
                </a:solidFill>
                <a:latin typeface="微软雅黑" panose="020B0503020204020204" charset="-122"/>
                <a:ea typeface="微软雅黑" panose="020B0503020204020204" charset="-122"/>
              </a:rPr>
              <a:t>®</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Tivoli®</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Informix </a:t>
            </a:r>
            <a:r>
              <a:rPr lang="zh-CN" altLang="en-US" sz="1050" dirty="0">
                <a:solidFill>
                  <a:schemeClr val="tx1">
                    <a:lumMod val="65000"/>
                    <a:lumOff val="35000"/>
                  </a:schemeClr>
                </a:solidFill>
                <a:latin typeface="微软雅黑" panose="020B0503020204020204" charset="-122"/>
                <a:ea typeface="微软雅黑" panose="020B0503020204020204" charset="-122"/>
              </a:rPr>
              <a:t>和</a:t>
            </a:r>
            <a:r>
              <a:rPr lang="en-US" altLang="zh-CN" sz="1050" dirty="0">
                <a:solidFill>
                  <a:schemeClr val="tx1">
                    <a:lumMod val="65000"/>
                    <a:lumOff val="35000"/>
                  </a:schemeClr>
                </a:solidFill>
                <a:latin typeface="微软雅黑" panose="020B0503020204020204" charset="-122"/>
                <a:ea typeface="微软雅黑" panose="020B0503020204020204" charset="-122"/>
              </a:rPr>
              <a:t>Informix® </a:t>
            </a:r>
            <a:r>
              <a:rPr lang="zh-CN" altLang="en-US" sz="1050" dirty="0">
                <a:solidFill>
                  <a:schemeClr val="tx1">
                    <a:lumMod val="65000"/>
                    <a:lumOff val="35000"/>
                  </a:schemeClr>
                </a:solidFill>
                <a:latin typeface="微软雅黑" panose="020B0503020204020204" charset="-122"/>
                <a:ea typeface="微软雅黑" panose="020B0503020204020204" charset="-122"/>
              </a:rPr>
              <a:t>动态</a:t>
            </a:r>
            <a:r>
              <a:rPr lang="en-US" altLang="zh-CN" sz="1050" dirty="0" err="1">
                <a:solidFill>
                  <a:schemeClr val="tx1">
                    <a:lumMod val="65000"/>
                    <a:lumOff val="35000"/>
                  </a:schemeClr>
                </a:solidFill>
                <a:latin typeface="微软雅黑" panose="020B0503020204020204" charset="-122"/>
                <a:ea typeface="微软雅黑" panose="020B0503020204020204" charset="-122"/>
              </a:rPr>
              <a:t>ServerTM</a:t>
            </a:r>
            <a:r>
              <a:rPr lang="en-US" altLang="zh-CN" sz="1050" dirty="0">
                <a:solidFill>
                  <a:schemeClr val="tx1">
                    <a:lumMod val="65000"/>
                    <a:lumOff val="35000"/>
                  </a:schemeClr>
                </a:solidFill>
                <a:latin typeface="微软雅黑" panose="020B0503020204020204" charset="-122"/>
                <a:ea typeface="微软雅黑" panose="020B0503020204020204" charset="-122"/>
              </a:rPr>
              <a:t> </a:t>
            </a:r>
            <a:r>
              <a:rPr lang="zh-CN" altLang="en-US" sz="1050" dirty="0">
                <a:solidFill>
                  <a:schemeClr val="tx1">
                    <a:lumMod val="65000"/>
                    <a:lumOff val="35000"/>
                  </a:schemeClr>
                </a:solidFill>
                <a:latin typeface="微软雅黑" panose="020B0503020204020204" charset="-122"/>
                <a:ea typeface="微软雅黑" panose="020B0503020204020204" charset="-122"/>
              </a:rPr>
              <a:t>是国际商业机器公司在美国或其他公司的商标。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ORACLE® </a:t>
            </a:r>
            <a:r>
              <a:rPr lang="zh-CN" altLang="en-US" sz="1050" dirty="0">
                <a:solidFill>
                  <a:schemeClr val="tx1">
                    <a:lumMod val="65000"/>
                    <a:lumOff val="35000"/>
                  </a:schemeClr>
                </a:solidFill>
                <a:latin typeface="微软雅黑" panose="020B0503020204020204" charset="-122"/>
                <a:ea typeface="微软雅黑" panose="020B0503020204020204" charset="-122"/>
              </a:rPr>
              <a:t>是</a:t>
            </a:r>
            <a:r>
              <a:rPr lang="en-US" altLang="zh-CN" sz="1050" dirty="0">
                <a:solidFill>
                  <a:schemeClr val="tx1">
                    <a:lumMod val="65000"/>
                    <a:lumOff val="35000"/>
                  </a:schemeClr>
                </a:solidFill>
                <a:latin typeface="微软雅黑" panose="020B0503020204020204" charset="-122"/>
                <a:ea typeface="微软雅黑" panose="020B0503020204020204" charset="-122"/>
              </a:rPr>
              <a:t>ORACLE </a:t>
            </a:r>
            <a:r>
              <a:rPr lang="zh-CN" altLang="en-US" sz="1050" dirty="0">
                <a:solidFill>
                  <a:schemeClr val="tx1">
                    <a:lumMod val="65000"/>
                    <a:lumOff val="35000"/>
                  </a:schemeClr>
                </a:solidFill>
                <a:latin typeface="微软雅黑" panose="020B0503020204020204" charset="-122"/>
                <a:ea typeface="微软雅黑" panose="020B0503020204020204" charset="-122"/>
              </a:rPr>
              <a:t>公司的注册商标。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UNIX®</a:t>
            </a:r>
            <a:r>
              <a:rPr lang="zh-CN" altLang="en-US" sz="1050" dirty="0">
                <a:solidFill>
                  <a:schemeClr val="tx1">
                    <a:lumMod val="65000"/>
                    <a:lumOff val="35000"/>
                  </a:schemeClr>
                </a:solidFill>
                <a:latin typeface="微软雅黑" panose="020B0503020204020204" charset="-122"/>
                <a:ea typeface="微软雅黑" panose="020B0503020204020204" charset="-122"/>
              </a:rPr>
              <a:t>是</a:t>
            </a:r>
            <a:r>
              <a:rPr lang="en-US" altLang="zh-CN" sz="1050" dirty="0">
                <a:solidFill>
                  <a:schemeClr val="tx1">
                    <a:lumMod val="65000"/>
                    <a:lumOff val="35000"/>
                  </a:schemeClr>
                </a:solidFill>
                <a:latin typeface="微软雅黑" panose="020B0503020204020204" charset="-122"/>
                <a:ea typeface="微软雅黑" panose="020B0503020204020204" charset="-122"/>
              </a:rPr>
              <a:t>UNIX INTERNATIONAL CO.,LIMTED</a:t>
            </a:r>
            <a:r>
              <a:rPr lang="zh-CN" altLang="en-US" sz="1050" dirty="0">
                <a:solidFill>
                  <a:schemeClr val="tx1">
                    <a:lumMod val="65000"/>
                    <a:lumOff val="35000"/>
                  </a:schemeClr>
                </a:solidFill>
                <a:latin typeface="微软雅黑" panose="020B0503020204020204" charset="-122"/>
                <a:ea typeface="微软雅黑" panose="020B0503020204020204" charset="-122"/>
              </a:rPr>
              <a:t>的注册商标、</a:t>
            </a:r>
            <a:r>
              <a:rPr lang="en-US" altLang="zh-CN" sz="1050" dirty="0">
                <a:solidFill>
                  <a:schemeClr val="tx1">
                    <a:lumMod val="65000"/>
                    <a:lumOff val="35000"/>
                  </a:schemeClr>
                </a:solidFill>
                <a:latin typeface="微软雅黑" panose="020B0503020204020204" charset="-122"/>
                <a:ea typeface="微软雅黑" panose="020B0503020204020204" charset="-122"/>
              </a:rPr>
              <a:t>OSF/1® </a:t>
            </a:r>
            <a:r>
              <a:rPr lang="zh-CN" altLang="en-US" sz="1050" dirty="0">
                <a:solidFill>
                  <a:schemeClr val="tx1">
                    <a:lumMod val="65000"/>
                    <a:lumOff val="35000"/>
                  </a:schemeClr>
                </a:solidFill>
                <a:latin typeface="微软雅黑" panose="020B0503020204020204" charset="-122"/>
                <a:ea typeface="微软雅黑" panose="020B0503020204020204" charset="-122"/>
              </a:rPr>
              <a:t>和</a:t>
            </a:r>
            <a:r>
              <a:rPr lang="en-US" altLang="zh-CN" sz="1050" dirty="0">
                <a:solidFill>
                  <a:schemeClr val="tx1">
                    <a:lumMod val="65000"/>
                    <a:lumOff val="35000"/>
                  </a:schemeClr>
                </a:solidFill>
                <a:latin typeface="微软雅黑" panose="020B0503020204020204" charset="-122"/>
                <a:ea typeface="微软雅黑" panose="020B0503020204020204" charset="-122"/>
              </a:rPr>
              <a:t>Motif® </a:t>
            </a:r>
            <a:r>
              <a:rPr lang="zh-CN" altLang="en-US" sz="1050" dirty="0">
                <a:solidFill>
                  <a:schemeClr val="tx1">
                    <a:lumMod val="65000"/>
                    <a:lumOff val="35000"/>
                  </a:schemeClr>
                </a:solidFill>
                <a:latin typeface="微软雅黑" panose="020B0503020204020204" charset="-122"/>
                <a:ea typeface="微软雅黑" panose="020B0503020204020204" charset="-122"/>
              </a:rPr>
              <a:t>是</a:t>
            </a:r>
            <a:r>
              <a:rPr lang="en-US" altLang="zh-CN" sz="1050" dirty="0">
                <a:solidFill>
                  <a:schemeClr val="tx1">
                    <a:lumMod val="65000"/>
                    <a:lumOff val="35000"/>
                  </a:schemeClr>
                </a:solidFill>
                <a:latin typeface="微软雅黑" panose="020B0503020204020204" charset="-122"/>
                <a:ea typeface="微软雅黑" panose="020B0503020204020204" charset="-122"/>
              </a:rPr>
              <a:t>Open Group </a:t>
            </a:r>
            <a:r>
              <a:rPr lang="zh-CN" altLang="en-US" sz="1050" dirty="0">
                <a:solidFill>
                  <a:schemeClr val="tx1">
                    <a:lumMod val="65000"/>
                    <a:lumOff val="35000"/>
                  </a:schemeClr>
                </a:solidFill>
                <a:latin typeface="微软雅黑" panose="020B0503020204020204" charset="-122"/>
                <a:ea typeface="微软雅黑" panose="020B0503020204020204" charset="-122"/>
              </a:rPr>
              <a:t>的注册商标。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Citrix®</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Citrix </a:t>
            </a:r>
            <a:r>
              <a:rPr lang="zh-CN" altLang="en-US" sz="1050" dirty="0">
                <a:solidFill>
                  <a:schemeClr val="tx1">
                    <a:lumMod val="65000"/>
                    <a:lumOff val="35000"/>
                  </a:schemeClr>
                </a:solidFill>
                <a:latin typeface="微软雅黑" panose="020B0503020204020204" charset="-122"/>
                <a:ea typeface="微软雅黑" panose="020B0503020204020204" charset="-122"/>
              </a:rPr>
              <a:t>徽标、</a:t>
            </a:r>
            <a:r>
              <a:rPr lang="en-US" altLang="zh-CN" sz="1050" dirty="0">
                <a:solidFill>
                  <a:schemeClr val="tx1">
                    <a:lumMod val="65000"/>
                    <a:lumOff val="35000"/>
                  </a:schemeClr>
                </a:solidFill>
                <a:latin typeface="微软雅黑" panose="020B0503020204020204" charset="-122"/>
                <a:ea typeface="微软雅黑" panose="020B0503020204020204" charset="-122"/>
              </a:rPr>
              <a:t>ICA</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Program Neighborhood® </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MetaFrame</a:t>
            </a:r>
            <a:r>
              <a:rPr lang="en-US" altLang="zh-CN" sz="1050" dirty="0">
                <a:solidFill>
                  <a:schemeClr val="tx1">
                    <a:lumMod val="65000"/>
                    <a:lumOff val="35000"/>
                  </a:schemeClr>
                </a:solidFill>
                <a:latin typeface="微软雅黑" panose="020B0503020204020204" charset="-122"/>
                <a:ea typeface="微软雅黑" panose="020B0503020204020204" charset="-122"/>
              </a:rPr>
              <a:t>® </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WinFrame</a:t>
            </a:r>
            <a:r>
              <a:rPr lang="en-US" altLang="zh-CN" sz="1050" dirty="0">
                <a:solidFill>
                  <a:schemeClr val="tx1">
                    <a:lumMod val="65000"/>
                    <a:lumOff val="35000"/>
                  </a:schemeClr>
                </a:solidFill>
                <a:latin typeface="微软雅黑" panose="020B0503020204020204" charset="-122"/>
                <a:ea typeface="微软雅黑" panose="020B0503020204020204" charset="-122"/>
              </a:rPr>
              <a:t>® </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VideoFrame</a:t>
            </a:r>
            <a:r>
              <a:rPr lang="en-US" altLang="zh-CN" sz="1050" dirty="0">
                <a:solidFill>
                  <a:schemeClr val="tx1">
                    <a:lumMod val="65000"/>
                    <a:lumOff val="35000"/>
                  </a:schemeClr>
                </a:solidFill>
                <a:latin typeface="微软雅黑" panose="020B0503020204020204" charset="-122"/>
                <a:ea typeface="微软雅黑" panose="020B0503020204020204" charset="-122"/>
              </a:rPr>
              <a:t>® </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err="1">
                <a:solidFill>
                  <a:schemeClr val="tx1">
                    <a:lumMod val="65000"/>
                    <a:lumOff val="35000"/>
                  </a:schemeClr>
                </a:solidFill>
                <a:latin typeface="微软雅黑" panose="020B0503020204020204" charset="-122"/>
                <a:ea typeface="微软雅黑" panose="020B0503020204020204" charset="-122"/>
              </a:rPr>
              <a:t>MultiWin</a:t>
            </a:r>
            <a:r>
              <a:rPr lang="en-US" altLang="zh-CN" sz="1050" dirty="0">
                <a:solidFill>
                  <a:schemeClr val="tx1">
                    <a:lumMod val="65000"/>
                    <a:lumOff val="35000"/>
                  </a:schemeClr>
                </a:solidFill>
                <a:latin typeface="微软雅黑" panose="020B0503020204020204" charset="-122"/>
                <a:ea typeface="微软雅黑" panose="020B0503020204020204" charset="-122"/>
              </a:rPr>
              <a:t>®</a:t>
            </a:r>
            <a:r>
              <a:rPr lang="zh-CN" altLang="en-US" sz="1050" dirty="0">
                <a:solidFill>
                  <a:schemeClr val="tx1">
                    <a:lumMod val="65000"/>
                    <a:lumOff val="35000"/>
                  </a:schemeClr>
                </a:solidFill>
                <a:latin typeface="微软雅黑" panose="020B0503020204020204" charset="-122"/>
                <a:ea typeface="微软雅黑" panose="020B0503020204020204" charset="-122"/>
              </a:rPr>
              <a:t>以及此处引用的</a:t>
            </a:r>
            <a:r>
              <a:rPr lang="en-US" altLang="zh-CN" sz="1050" dirty="0">
                <a:solidFill>
                  <a:schemeClr val="tx1">
                    <a:lumMod val="65000"/>
                    <a:lumOff val="35000"/>
                  </a:schemeClr>
                </a:solidFill>
                <a:latin typeface="微软雅黑" panose="020B0503020204020204" charset="-122"/>
                <a:ea typeface="微软雅黑" panose="020B0503020204020204" charset="-122"/>
              </a:rPr>
              <a:t>Citrix </a:t>
            </a:r>
            <a:r>
              <a:rPr lang="zh-CN" altLang="en-US" sz="1050" dirty="0">
                <a:solidFill>
                  <a:schemeClr val="tx1">
                    <a:lumMod val="65000"/>
                    <a:lumOff val="35000"/>
                  </a:schemeClr>
                </a:solidFill>
                <a:latin typeface="微软雅黑" panose="020B0503020204020204" charset="-122"/>
                <a:ea typeface="微软雅黑" panose="020B0503020204020204" charset="-122"/>
              </a:rPr>
              <a:t>产品名是</a:t>
            </a:r>
            <a:r>
              <a:rPr lang="en-US" altLang="zh-CN" sz="1050" dirty="0">
                <a:solidFill>
                  <a:schemeClr val="tx1">
                    <a:lumMod val="65000"/>
                    <a:lumOff val="35000"/>
                  </a:schemeClr>
                </a:solidFill>
                <a:latin typeface="微软雅黑" panose="020B0503020204020204" charset="-122"/>
                <a:ea typeface="微软雅黑" panose="020B0503020204020204" charset="-122"/>
              </a:rPr>
              <a:t>Citrix Systems </a:t>
            </a:r>
            <a:r>
              <a:rPr lang="zh-CN" altLang="en-US" sz="1050" dirty="0">
                <a:solidFill>
                  <a:schemeClr val="tx1">
                    <a:lumMod val="65000"/>
                    <a:lumOff val="35000"/>
                  </a:schemeClr>
                </a:solidFill>
                <a:latin typeface="微软雅黑" panose="020B0503020204020204" charset="-122"/>
                <a:ea typeface="微软雅黑" panose="020B0503020204020204" charset="-122"/>
              </a:rPr>
              <a:t>公司的商标或注册商标。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HTML</a:t>
            </a:r>
            <a:r>
              <a:rPr lang="zh-CN" altLang="en-US" sz="1050" dirty="0">
                <a:solidFill>
                  <a:schemeClr val="tx1">
                    <a:lumMod val="65000"/>
                    <a:lumOff val="35000"/>
                  </a:schemeClr>
                </a:solidFill>
                <a:latin typeface="微软雅黑" panose="020B0503020204020204" charset="-122"/>
                <a:ea typeface="微软雅黑" panose="020B0503020204020204" charset="-122"/>
              </a:rPr>
              <a:t>是</a:t>
            </a:r>
            <a:r>
              <a:rPr lang="en-US" altLang="zh-CN" sz="1050" dirty="0">
                <a:solidFill>
                  <a:schemeClr val="tx1">
                    <a:lumMod val="65000"/>
                    <a:lumOff val="35000"/>
                  </a:schemeClr>
                </a:solidFill>
                <a:latin typeface="微软雅黑" panose="020B0503020204020204" charset="-122"/>
                <a:ea typeface="微软雅黑" panose="020B0503020204020204" charset="-122"/>
              </a:rPr>
              <a:t>HATEMOGLU TEKSTIL GIYIM SANAYI VE TICARET A.S.</a:t>
            </a:r>
            <a:r>
              <a:rPr lang="zh-CN" altLang="en-US" sz="1050" dirty="0">
                <a:solidFill>
                  <a:schemeClr val="tx1">
                    <a:lumMod val="65000"/>
                    <a:lumOff val="35000"/>
                  </a:schemeClr>
                </a:solidFill>
                <a:latin typeface="微软雅黑" panose="020B0503020204020204" charset="-122"/>
                <a:ea typeface="微软雅黑" panose="020B0503020204020204" charset="-122"/>
              </a:rPr>
              <a:t>的注册商标，</a:t>
            </a:r>
            <a:r>
              <a:rPr lang="en-US" altLang="zh-CN" sz="1050" dirty="0">
                <a:solidFill>
                  <a:schemeClr val="tx1">
                    <a:lumMod val="65000"/>
                    <a:lumOff val="35000"/>
                  </a:schemeClr>
                </a:solidFill>
                <a:latin typeface="微软雅黑" panose="020B0503020204020204" charset="-122"/>
                <a:ea typeface="微软雅黑" panose="020B0503020204020204" charset="-122"/>
              </a:rPr>
              <a:t>DHTML</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XML</a:t>
            </a:r>
            <a:r>
              <a:rPr lang="zh-CN" altLang="en-US" sz="1050" dirty="0">
                <a:solidFill>
                  <a:schemeClr val="tx1">
                    <a:lumMod val="65000"/>
                    <a:lumOff val="35000"/>
                  </a:schemeClr>
                </a:solidFill>
                <a:latin typeface="微软雅黑" panose="020B0503020204020204" charset="-122"/>
                <a:ea typeface="微软雅黑" panose="020B0503020204020204" charset="-122"/>
              </a:rPr>
              <a:t>和</a:t>
            </a:r>
            <a:r>
              <a:rPr lang="en-US" altLang="zh-CN" sz="1050" dirty="0">
                <a:solidFill>
                  <a:schemeClr val="tx1">
                    <a:lumMod val="65000"/>
                    <a:lumOff val="35000"/>
                  </a:schemeClr>
                </a:solidFill>
                <a:latin typeface="微软雅黑" panose="020B0503020204020204" charset="-122"/>
                <a:ea typeface="微软雅黑" panose="020B0503020204020204" charset="-122"/>
              </a:rPr>
              <a:t>XHTML </a:t>
            </a:r>
            <a:r>
              <a:rPr lang="zh-CN" altLang="en-US" sz="1050" dirty="0">
                <a:solidFill>
                  <a:schemeClr val="tx1">
                    <a:lumMod val="65000"/>
                    <a:lumOff val="35000"/>
                  </a:schemeClr>
                </a:solidFill>
                <a:latin typeface="微软雅黑" panose="020B0503020204020204" charset="-122"/>
                <a:ea typeface="微软雅黑" panose="020B0503020204020204" charset="-122"/>
              </a:rPr>
              <a:t>是</a:t>
            </a:r>
            <a:r>
              <a:rPr lang="en-US" altLang="zh-CN" sz="1050" dirty="0">
                <a:solidFill>
                  <a:schemeClr val="tx1">
                    <a:lumMod val="65000"/>
                    <a:lumOff val="35000"/>
                  </a:schemeClr>
                </a:solidFill>
                <a:latin typeface="微软雅黑" panose="020B0503020204020204" charset="-122"/>
                <a:ea typeface="微软雅黑" panose="020B0503020204020204" charset="-122"/>
              </a:rPr>
              <a:t>W3C®</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World Wide Web </a:t>
            </a:r>
            <a:r>
              <a:rPr lang="zh-CN" altLang="en-US" sz="1050" dirty="0">
                <a:solidFill>
                  <a:schemeClr val="tx1">
                    <a:lumMod val="65000"/>
                    <a:lumOff val="35000"/>
                  </a:schemeClr>
                </a:solidFill>
                <a:latin typeface="微软雅黑" panose="020B0503020204020204" charset="-122"/>
                <a:ea typeface="微软雅黑" panose="020B0503020204020204" charset="-122"/>
              </a:rPr>
              <a:t>协会、计算机科学实验室的商标或注册商标，</a:t>
            </a:r>
            <a:r>
              <a:rPr lang="en-US" altLang="zh-CN" sz="1050" dirty="0" err="1">
                <a:solidFill>
                  <a:schemeClr val="tx1">
                    <a:lumMod val="65000"/>
                    <a:lumOff val="35000"/>
                  </a:schemeClr>
                </a:solidFill>
                <a:latin typeface="微软雅黑" panose="020B0503020204020204" charset="-122"/>
                <a:ea typeface="微软雅黑" panose="020B0503020204020204" charset="-122"/>
              </a:rPr>
              <a:t>PureXML</a:t>
            </a:r>
            <a:r>
              <a:rPr lang="zh-CN" altLang="en-US" sz="1050" dirty="0">
                <a:solidFill>
                  <a:schemeClr val="tx1">
                    <a:lumMod val="65000"/>
                    <a:lumOff val="35000"/>
                  </a:schemeClr>
                </a:solidFill>
                <a:latin typeface="微软雅黑" panose="020B0503020204020204" charset="-122"/>
                <a:ea typeface="微软雅黑" panose="020B0503020204020204" charset="-122"/>
              </a:rPr>
              <a:t>是国际商业机器公司的注册商标。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JAVA® </a:t>
            </a:r>
            <a:r>
              <a:rPr lang="zh-CN" altLang="en-US" sz="1050" dirty="0">
                <a:solidFill>
                  <a:schemeClr val="tx1">
                    <a:lumMod val="65000"/>
                    <a:lumOff val="35000"/>
                  </a:schemeClr>
                </a:solidFill>
                <a:latin typeface="微软雅黑" panose="020B0503020204020204" charset="-122"/>
                <a:ea typeface="微软雅黑" panose="020B0503020204020204" charset="-122"/>
              </a:rPr>
              <a:t>是甲骨文美国有限公司的注册商标。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a:solidFill>
                  <a:schemeClr val="tx1">
                    <a:lumMod val="65000"/>
                    <a:lumOff val="35000"/>
                  </a:schemeClr>
                </a:solidFill>
                <a:latin typeface="微软雅黑" panose="020B0503020204020204" charset="-122"/>
                <a:ea typeface="微软雅黑" panose="020B0503020204020204" charset="-122"/>
              </a:rPr>
              <a:t>JAVASCRIPT®</a:t>
            </a:r>
            <a:r>
              <a:rPr lang="zh-CN" altLang="en-US" sz="1050" dirty="0">
                <a:solidFill>
                  <a:schemeClr val="tx1">
                    <a:lumMod val="65000"/>
                    <a:lumOff val="35000"/>
                  </a:schemeClr>
                </a:solidFill>
                <a:latin typeface="微软雅黑" panose="020B0503020204020204" charset="-122"/>
                <a:ea typeface="微软雅黑" panose="020B0503020204020204" charset="-122"/>
              </a:rPr>
              <a:t>是甲骨文美国有限公司的注册商标，由其技术开发和实施商</a:t>
            </a:r>
            <a:r>
              <a:rPr lang="en-US" altLang="zh-CN" sz="1050" dirty="0">
                <a:solidFill>
                  <a:schemeClr val="tx1">
                    <a:lumMod val="65000"/>
                    <a:lumOff val="35000"/>
                  </a:schemeClr>
                </a:solidFill>
                <a:latin typeface="微软雅黑" panose="020B0503020204020204" charset="-122"/>
                <a:ea typeface="微软雅黑" panose="020B0503020204020204" charset="-122"/>
              </a:rPr>
              <a:t>Netscape </a:t>
            </a:r>
            <a:r>
              <a:rPr lang="zh-CN" altLang="en-US" sz="1050" dirty="0">
                <a:solidFill>
                  <a:schemeClr val="tx1">
                    <a:lumMod val="65000"/>
                    <a:lumOff val="35000"/>
                  </a:schemeClr>
                </a:solidFill>
                <a:latin typeface="微软雅黑" panose="020B0503020204020204" charset="-122"/>
                <a:ea typeface="微软雅黑" panose="020B0503020204020204" charset="-122"/>
              </a:rPr>
              <a:t>许可使用。</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en-US" altLang="zh-CN" sz="1050" dirty="0" err="1">
                <a:solidFill>
                  <a:schemeClr val="tx1">
                    <a:lumMod val="65000"/>
                    <a:lumOff val="35000"/>
                  </a:schemeClr>
                </a:solidFill>
                <a:latin typeface="微软雅黑" panose="020B0503020204020204" charset="-122"/>
                <a:ea typeface="微软雅黑" panose="020B0503020204020204" charset="-122"/>
              </a:rPr>
              <a:t>Apusic</a:t>
            </a:r>
            <a:r>
              <a:rPr lang="en-US" altLang="zh-CN" sz="1050" dirty="0">
                <a:solidFill>
                  <a:schemeClr val="tx1">
                    <a:lumMod val="65000"/>
                    <a:lumOff val="35000"/>
                  </a:schemeClr>
                </a:solidFill>
                <a:latin typeface="微软雅黑" panose="020B0503020204020204" charset="-122"/>
                <a:ea typeface="微软雅黑" panose="020B0503020204020204" charset="-122"/>
              </a:rPr>
              <a:t> ®</a:t>
            </a:r>
            <a:r>
              <a:rPr lang="zh-CN" altLang="en-US" sz="1050" dirty="0">
                <a:solidFill>
                  <a:schemeClr val="tx1">
                    <a:lumMod val="65000"/>
                    <a:lumOff val="35000"/>
                  </a:schemeClr>
                </a:solidFill>
                <a:latin typeface="微软雅黑" panose="020B0503020204020204" charset="-122"/>
                <a:ea typeface="微软雅黑" panose="020B0503020204020204" charset="-122"/>
              </a:rPr>
              <a:t>是深圳市金蝶中间件有限公司的注册商标。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a:p>
            <a:pPr>
              <a:spcBef>
                <a:spcPts val="500"/>
              </a:spcBef>
              <a:defRPr/>
            </a:pPr>
            <a:r>
              <a:rPr lang="zh-CN" altLang="en-US" sz="1050" dirty="0">
                <a:solidFill>
                  <a:schemeClr val="tx1">
                    <a:lumMod val="65000"/>
                    <a:lumOff val="35000"/>
                  </a:schemeClr>
                </a:solidFill>
                <a:latin typeface="微软雅黑" panose="020B0503020204020204" charset="-122"/>
                <a:ea typeface="微软雅黑" panose="020B0503020204020204" charset="-122"/>
              </a:rPr>
              <a:t>本文档提到的金蝶</a:t>
            </a:r>
            <a:r>
              <a:rPr lang="en-US" altLang="zh-CN" sz="1050" dirty="0">
                <a:solidFill>
                  <a:schemeClr val="tx1">
                    <a:lumMod val="65000"/>
                    <a:lumOff val="35000"/>
                  </a:schemeClr>
                </a:solidFill>
                <a:latin typeface="微软雅黑" panose="020B0503020204020204" charset="-122"/>
                <a:ea typeface="微软雅黑" panose="020B0503020204020204" charset="-122"/>
              </a:rPr>
              <a:t>® </a:t>
            </a:r>
            <a:r>
              <a:rPr lang="zh-CN" altLang="en-US" sz="1050" dirty="0">
                <a:solidFill>
                  <a:schemeClr val="tx1">
                    <a:lumMod val="65000"/>
                    <a:lumOff val="35000"/>
                  </a:schemeClr>
                </a:solidFill>
                <a:latin typeface="微软雅黑" panose="020B0503020204020204" charset="-122"/>
                <a:ea typeface="微软雅黑" panose="020B0503020204020204" charset="-122"/>
              </a:rPr>
              <a:t>、金蝶</a:t>
            </a:r>
            <a:r>
              <a:rPr lang="en-US" altLang="zh-CN" sz="1050" dirty="0">
                <a:solidFill>
                  <a:schemeClr val="tx1">
                    <a:lumMod val="65000"/>
                    <a:lumOff val="35000"/>
                  </a:schemeClr>
                </a:solidFill>
                <a:latin typeface="微软雅黑" panose="020B0503020204020204" charset="-122"/>
                <a:ea typeface="微软雅黑" panose="020B0503020204020204" charset="-122"/>
              </a:rPr>
              <a:t>KIS ® </a:t>
            </a:r>
            <a:r>
              <a:rPr lang="zh-CN" altLang="en-US" sz="1050" dirty="0">
                <a:solidFill>
                  <a:schemeClr val="tx1">
                    <a:lumMod val="65000"/>
                    <a:lumOff val="35000"/>
                  </a:schemeClr>
                </a:solidFill>
                <a:latin typeface="微软雅黑" panose="020B0503020204020204" charset="-122"/>
                <a:ea typeface="微软雅黑" panose="020B0503020204020204" charset="-122"/>
              </a:rPr>
              <a:t>、</a:t>
            </a:r>
            <a:r>
              <a:rPr lang="en-US" altLang="zh-CN" sz="1050" dirty="0">
                <a:solidFill>
                  <a:schemeClr val="tx1">
                    <a:lumMod val="65000"/>
                    <a:lumOff val="35000"/>
                  </a:schemeClr>
                </a:solidFill>
                <a:latin typeface="微软雅黑" panose="020B0503020204020204" charset="-122"/>
                <a:ea typeface="微软雅黑" panose="020B0503020204020204" charset="-122"/>
              </a:rPr>
              <a:t>K/3 ®</a:t>
            </a:r>
            <a:r>
              <a:rPr lang="zh-CN" altLang="en-US" sz="1050" dirty="0">
                <a:solidFill>
                  <a:schemeClr val="tx1">
                    <a:lumMod val="65000"/>
                    <a:lumOff val="35000"/>
                  </a:schemeClr>
                </a:solidFill>
                <a:latin typeface="微软雅黑" panose="020B0503020204020204" charset="-122"/>
                <a:ea typeface="微软雅黑" panose="020B0503020204020204" charset="-122"/>
              </a:rPr>
              <a:t>、金蝶</a:t>
            </a:r>
            <a:r>
              <a:rPr lang="en-US" altLang="zh-CN" sz="1050" dirty="0">
                <a:solidFill>
                  <a:schemeClr val="tx1">
                    <a:lumMod val="65000"/>
                    <a:lumOff val="35000"/>
                  </a:schemeClr>
                </a:solidFill>
                <a:latin typeface="微软雅黑" panose="020B0503020204020204" charset="-122"/>
                <a:ea typeface="微软雅黑" panose="020B0503020204020204" charset="-122"/>
              </a:rPr>
              <a:t>EAS ® </a:t>
            </a:r>
            <a:r>
              <a:rPr lang="zh-CN" altLang="en-US" sz="1050" dirty="0">
                <a:solidFill>
                  <a:schemeClr val="tx1">
                    <a:lumMod val="65000"/>
                    <a:lumOff val="35000"/>
                  </a:schemeClr>
                </a:solidFill>
                <a:latin typeface="微软雅黑" panose="020B0503020204020204" charset="-122"/>
                <a:ea typeface="微软雅黑" panose="020B0503020204020204" charset="-122"/>
              </a:rPr>
              <a:t>、友商网 </a:t>
            </a:r>
            <a:r>
              <a:rPr lang="en-US" altLang="zh-CN" sz="1050" dirty="0">
                <a:solidFill>
                  <a:schemeClr val="tx1">
                    <a:lumMod val="65000"/>
                    <a:lumOff val="35000"/>
                  </a:schemeClr>
                </a:solidFill>
                <a:latin typeface="微软雅黑" panose="020B0503020204020204" charset="-122"/>
                <a:ea typeface="微软雅黑" panose="020B0503020204020204" charset="-122"/>
              </a:rPr>
              <a:t>®</a:t>
            </a:r>
            <a:r>
              <a:rPr lang="zh-CN" altLang="en-US" sz="1050" dirty="0">
                <a:solidFill>
                  <a:schemeClr val="tx1">
                    <a:lumMod val="65000"/>
                    <a:lumOff val="35000"/>
                  </a:schemeClr>
                </a:solidFill>
                <a:latin typeface="微软雅黑" panose="020B0503020204020204" charset="-122"/>
                <a:ea typeface="微软雅黑" panose="020B0503020204020204" charset="-122"/>
              </a:rPr>
              <a:t>和其它金蝶 产品和服务以及它们各自的徽标是金蝶软件（中国）有限公司在中国和世界其它一些国家的商标或注册商标。本文档提到的所有其它产品和服务名称是它们各自公司的商标。</a:t>
            </a:r>
            <a:endParaRPr lang="zh-CN" altLang="en-US" sz="1050" dirty="0">
              <a:solidFill>
                <a:schemeClr val="tx1">
                  <a:lumMod val="65000"/>
                  <a:lumOff val="35000"/>
                </a:schemeClr>
              </a:solidFill>
              <a:latin typeface="微软雅黑" panose="020B0503020204020204" charset="-122"/>
              <a:ea typeface="微软雅黑" panose="020B0503020204020204" charset="-122"/>
            </a:endParaRPr>
          </a:p>
        </p:txBody>
      </p:sp>
      <p:sp>
        <p:nvSpPr>
          <p:cNvPr id="20" name="Title 1"/>
          <p:cNvSpPr>
            <a:spLocks noGrp="1"/>
          </p:cNvSpPr>
          <p:nvPr>
            <p:ph type="title" hasCustomPrompt="1"/>
          </p:nvPr>
        </p:nvSpPr>
        <p:spPr>
          <a:xfrm>
            <a:off x="443869" y="222590"/>
            <a:ext cx="8403269" cy="525528"/>
          </a:xfrm>
        </p:spPr>
        <p:txBody>
          <a:bodyPr/>
          <a:lstStyle>
            <a:lvl1pPr>
              <a:defRPr baseline="0">
                <a:solidFill>
                  <a:srgbClr val="FFC000"/>
                </a:solidFill>
                <a:latin typeface="微软雅黑" panose="020B0503020204020204" charset="-122"/>
                <a:ea typeface="微软雅黑" panose="020B0503020204020204" charset="-122"/>
                <a:cs typeface="微软雅黑" panose="020B0503020204020204" charset="-122"/>
              </a:defRPr>
            </a:lvl1pPr>
          </a:lstStyle>
          <a:p>
            <a:r>
              <a:rPr lang="zh-CN" altLang="en-US" dirty="0"/>
              <a:t>特别声明</a:t>
            </a:r>
            <a:endParaRPr lang="en-US" dirty="0"/>
          </a:p>
        </p:txBody>
      </p:sp>
      <p:sp>
        <p:nvSpPr>
          <p:cNvPr id="22" name="Text Box 5"/>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fld>
            <a:endParaRPr kumimoji="0" lang="en-US" altLang="zh-CN" sz="825" b="0" kern="0" dirty="0">
              <a:solidFill>
                <a:schemeClr val="bg1"/>
              </a:solidFill>
              <a:latin typeface="Arial" panose="020B0604020202020204"/>
              <a:cs typeface="Arial" panose="020B0604020202020204"/>
              <a:sym typeface="Helvetica Neue"/>
            </a:endParaRPr>
          </a:p>
        </p:txBody>
      </p:sp>
      <p:pic>
        <p:nvPicPr>
          <p:cNvPr id="25" name="图片 2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a:fillRect/>
          </a:stretch>
        </p:blipFill>
        <p:spPr>
          <a:xfrm>
            <a:off x="7826835" y="143934"/>
            <a:ext cx="1020303" cy="3805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userDrawn="1"/>
        </p:nvGrpSpPr>
        <p:grpSpPr>
          <a:xfrm>
            <a:off x="-1081337" y="-53219"/>
            <a:ext cx="646288" cy="646288"/>
            <a:chOff x="-1138755" y="0"/>
            <a:chExt cx="646288" cy="646288"/>
          </a:xfrm>
          <a:solidFill>
            <a:srgbClr val="24215F"/>
          </a:solidFill>
        </p:grpSpPr>
        <p:sp>
          <p:nvSpPr>
            <p:cNvPr id="43" name="Rectangle 42"/>
            <p:cNvSpPr/>
            <p:nvPr userDrawn="1"/>
          </p:nvSpPr>
          <p:spPr>
            <a:xfrm>
              <a:off x="-1138755" y="0"/>
              <a:ext cx="646288" cy="64628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4" name="TextBox 43"/>
            <p:cNvSpPr txBox="1"/>
            <p:nvPr userDrawn="1"/>
          </p:nvSpPr>
          <p:spPr>
            <a:xfrm>
              <a:off x="-1138755" y="0"/>
              <a:ext cx="407083" cy="461665"/>
            </a:xfrm>
            <a:prstGeom prst="rect">
              <a:avLst/>
            </a:prstGeom>
            <a:grpFill/>
          </p:spPr>
          <p:txBody>
            <a:bodyPr wrap="none" rtlCol="0">
              <a:spAutoFit/>
            </a:bodyPr>
            <a:lstStyle/>
            <a:p>
              <a:r>
                <a:rPr lang="en-US" sz="800" dirty="0">
                  <a:solidFill>
                    <a:schemeClr val="bg1"/>
                  </a:solidFill>
                </a:rPr>
                <a:t>R:</a:t>
              </a:r>
              <a:r>
                <a:rPr lang="en-US" altLang="zh-CN" sz="800" dirty="0">
                  <a:solidFill>
                    <a:schemeClr val="bg1"/>
                  </a:solidFill>
                </a:rPr>
                <a:t>36</a:t>
              </a:r>
              <a:endParaRPr lang="en-US" sz="800" dirty="0">
                <a:solidFill>
                  <a:schemeClr val="bg1"/>
                </a:solidFill>
              </a:endParaRPr>
            </a:p>
            <a:p>
              <a:r>
                <a:rPr lang="en-US" sz="800" dirty="0">
                  <a:solidFill>
                    <a:schemeClr val="bg1"/>
                  </a:solidFill>
                </a:rPr>
                <a:t>G:</a:t>
              </a:r>
              <a:r>
                <a:rPr lang="en-US" altLang="zh-CN" sz="800" dirty="0">
                  <a:solidFill>
                    <a:schemeClr val="bg1"/>
                  </a:solidFill>
                </a:rPr>
                <a:t>33</a:t>
              </a:r>
              <a:endParaRPr lang="en-US" sz="800" dirty="0">
                <a:solidFill>
                  <a:schemeClr val="bg1"/>
                </a:solidFill>
              </a:endParaRPr>
            </a:p>
            <a:p>
              <a:r>
                <a:rPr lang="en-US" sz="800" dirty="0">
                  <a:solidFill>
                    <a:schemeClr val="bg1"/>
                  </a:solidFill>
                </a:rPr>
                <a:t>B:</a:t>
              </a:r>
              <a:r>
                <a:rPr lang="en-US" altLang="zh-CN" sz="800" dirty="0">
                  <a:solidFill>
                    <a:schemeClr val="bg1"/>
                  </a:solidFill>
                </a:rPr>
                <a:t>9</a:t>
              </a:r>
              <a:r>
                <a:rPr lang="en-US" sz="800" dirty="0">
                  <a:solidFill>
                    <a:schemeClr val="bg1"/>
                  </a:solidFill>
                </a:rPr>
                <a:t>5</a:t>
              </a:r>
              <a:endParaRPr lang="en-US" sz="800" dirty="0">
                <a:solidFill>
                  <a:schemeClr val="bg1"/>
                </a:solidFill>
              </a:endParaRPr>
            </a:p>
          </p:txBody>
        </p:sp>
      </p:grpSp>
      <p:grpSp>
        <p:nvGrpSpPr>
          <p:cNvPr id="45" name="Group 44"/>
          <p:cNvGrpSpPr/>
          <p:nvPr userDrawn="1"/>
        </p:nvGrpSpPr>
        <p:grpSpPr>
          <a:xfrm>
            <a:off x="-1081337" y="659218"/>
            <a:ext cx="646288" cy="646288"/>
            <a:chOff x="-1138755" y="0"/>
            <a:chExt cx="646288" cy="646288"/>
          </a:xfrm>
        </p:grpSpPr>
        <p:sp>
          <p:nvSpPr>
            <p:cNvPr id="46" name="Rectangle 45"/>
            <p:cNvSpPr/>
            <p:nvPr userDrawn="1"/>
          </p:nvSpPr>
          <p:spPr>
            <a:xfrm>
              <a:off x="-1138755" y="0"/>
              <a:ext cx="646288" cy="646288"/>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7" name="TextBox 46"/>
            <p:cNvSpPr txBox="1"/>
            <p:nvPr userDrawn="1"/>
          </p:nvSpPr>
          <p:spPr>
            <a:xfrm>
              <a:off x="-1138755" y="0"/>
              <a:ext cx="466794" cy="461665"/>
            </a:xfrm>
            <a:prstGeom prst="rect">
              <a:avLst/>
            </a:prstGeom>
            <a:noFill/>
          </p:spPr>
          <p:txBody>
            <a:bodyPr wrap="none" rtlCol="0">
              <a:spAutoFit/>
            </a:bodyPr>
            <a:lstStyle/>
            <a:p>
              <a:r>
                <a:rPr lang="en-US" sz="800" dirty="0">
                  <a:solidFill>
                    <a:schemeClr val="bg1"/>
                  </a:solidFill>
                </a:rPr>
                <a:t>R:</a:t>
              </a:r>
              <a:r>
                <a:rPr lang="en-US" altLang="zh-CN" sz="800" dirty="0">
                  <a:solidFill>
                    <a:schemeClr val="bg1"/>
                  </a:solidFill>
                </a:rPr>
                <a:t>23</a:t>
              </a:r>
              <a:endParaRPr lang="en-US" sz="800" dirty="0">
                <a:solidFill>
                  <a:schemeClr val="bg1"/>
                </a:solidFill>
              </a:endParaRPr>
            </a:p>
            <a:p>
              <a:r>
                <a:rPr lang="en-US" sz="800" dirty="0">
                  <a:solidFill>
                    <a:schemeClr val="bg1"/>
                  </a:solidFill>
                </a:rPr>
                <a:t>G:1</a:t>
              </a:r>
              <a:r>
                <a:rPr lang="en-US" altLang="zh-CN" sz="800" dirty="0">
                  <a:solidFill>
                    <a:schemeClr val="bg1"/>
                  </a:solidFill>
                </a:rPr>
                <a:t>36</a:t>
              </a:r>
              <a:endParaRPr lang="en-US" sz="800" dirty="0">
                <a:solidFill>
                  <a:schemeClr val="bg1"/>
                </a:solidFill>
              </a:endParaRPr>
            </a:p>
            <a:p>
              <a:r>
                <a:rPr lang="en-US" sz="800" dirty="0">
                  <a:solidFill>
                    <a:schemeClr val="bg1"/>
                  </a:solidFill>
                </a:rPr>
                <a:t>B:</a:t>
              </a:r>
              <a:r>
                <a:rPr lang="en-US" altLang="zh-CN" sz="800" dirty="0">
                  <a:solidFill>
                    <a:schemeClr val="bg1"/>
                  </a:solidFill>
                </a:rPr>
                <a:t>238</a:t>
              </a:r>
              <a:endParaRPr lang="en-US" sz="800" dirty="0">
                <a:solidFill>
                  <a:schemeClr val="bg1"/>
                </a:solidFill>
              </a:endParaRPr>
            </a:p>
          </p:txBody>
        </p:sp>
      </p:grpSp>
      <p:grpSp>
        <p:nvGrpSpPr>
          <p:cNvPr id="48" name="Group 47"/>
          <p:cNvGrpSpPr/>
          <p:nvPr userDrawn="1"/>
        </p:nvGrpSpPr>
        <p:grpSpPr>
          <a:xfrm>
            <a:off x="-1081337" y="1371655"/>
            <a:ext cx="646288" cy="646288"/>
            <a:chOff x="-1138755" y="0"/>
            <a:chExt cx="646288" cy="646288"/>
          </a:xfrm>
        </p:grpSpPr>
        <p:sp>
          <p:nvSpPr>
            <p:cNvPr id="49" name="Rectangle 48"/>
            <p:cNvSpPr/>
            <p:nvPr userDrawn="1"/>
          </p:nvSpPr>
          <p:spPr>
            <a:xfrm>
              <a:off x="-1138755" y="0"/>
              <a:ext cx="646288" cy="646288"/>
            </a:xfrm>
            <a:prstGeom prst="rect">
              <a:avLst/>
            </a:prstGeom>
            <a:solidFill>
              <a:srgbClr val="25C1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0" name="TextBox 49"/>
            <p:cNvSpPr txBox="1"/>
            <p:nvPr userDrawn="1"/>
          </p:nvSpPr>
          <p:spPr>
            <a:xfrm>
              <a:off x="-1138755" y="0"/>
              <a:ext cx="466794" cy="461665"/>
            </a:xfrm>
            <a:prstGeom prst="rect">
              <a:avLst/>
            </a:prstGeom>
            <a:noFill/>
          </p:spPr>
          <p:txBody>
            <a:bodyPr wrap="none" rtlCol="0">
              <a:spAutoFit/>
            </a:bodyPr>
            <a:lstStyle/>
            <a:p>
              <a:r>
                <a:rPr lang="en-US" sz="800" dirty="0">
                  <a:solidFill>
                    <a:schemeClr val="tx1"/>
                  </a:solidFill>
                </a:rPr>
                <a:t>R:</a:t>
              </a:r>
              <a:r>
                <a:rPr lang="en-US" altLang="zh-CN" sz="800" dirty="0">
                  <a:solidFill>
                    <a:schemeClr val="tx1"/>
                  </a:solidFill>
                </a:rPr>
                <a:t>35</a:t>
              </a:r>
              <a:endParaRPr lang="en-US" sz="800" dirty="0">
                <a:solidFill>
                  <a:schemeClr val="tx1"/>
                </a:solidFill>
              </a:endParaRPr>
            </a:p>
            <a:p>
              <a:r>
                <a:rPr lang="en-US" sz="800" dirty="0">
                  <a:solidFill>
                    <a:schemeClr val="tx1"/>
                  </a:solidFill>
                </a:rPr>
                <a:t>G:2</a:t>
              </a:r>
              <a:r>
                <a:rPr lang="en-US" altLang="zh-CN" sz="800" dirty="0">
                  <a:solidFill>
                    <a:schemeClr val="tx1"/>
                  </a:solidFill>
                </a:rPr>
                <a:t>04</a:t>
              </a:r>
              <a:endParaRPr lang="en-US" sz="800" dirty="0">
                <a:solidFill>
                  <a:schemeClr val="tx1"/>
                </a:solidFill>
              </a:endParaRPr>
            </a:p>
            <a:p>
              <a:r>
                <a:rPr lang="en-US" sz="800" dirty="0">
                  <a:solidFill>
                    <a:schemeClr val="tx1"/>
                  </a:solidFill>
                </a:rPr>
                <a:t>B:2</a:t>
              </a:r>
              <a:r>
                <a:rPr lang="en-US" altLang="zh-CN" sz="800" dirty="0">
                  <a:solidFill>
                    <a:schemeClr val="tx1"/>
                  </a:solidFill>
                </a:rPr>
                <a:t>52</a:t>
              </a:r>
              <a:endParaRPr lang="en-US" sz="800" dirty="0">
                <a:solidFill>
                  <a:schemeClr val="tx1"/>
                </a:solidFill>
              </a:endParaRPr>
            </a:p>
          </p:txBody>
        </p:sp>
      </p:grpSp>
      <p:grpSp>
        <p:nvGrpSpPr>
          <p:cNvPr id="51" name="Group 50"/>
          <p:cNvGrpSpPr/>
          <p:nvPr userDrawn="1"/>
        </p:nvGrpSpPr>
        <p:grpSpPr>
          <a:xfrm>
            <a:off x="-1081337" y="2084092"/>
            <a:ext cx="646288" cy="646288"/>
            <a:chOff x="-1138755" y="0"/>
            <a:chExt cx="646288" cy="646288"/>
          </a:xfrm>
        </p:grpSpPr>
        <p:sp>
          <p:nvSpPr>
            <p:cNvPr id="52" name="Rectangle 51"/>
            <p:cNvSpPr/>
            <p:nvPr userDrawn="1"/>
          </p:nvSpPr>
          <p:spPr>
            <a:xfrm>
              <a:off x="-1138755" y="0"/>
              <a:ext cx="646288" cy="646288"/>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3" name="TextBox 52"/>
            <p:cNvSpPr txBox="1"/>
            <p:nvPr userDrawn="1"/>
          </p:nvSpPr>
          <p:spPr>
            <a:xfrm>
              <a:off x="-1138755" y="0"/>
              <a:ext cx="466794" cy="461665"/>
            </a:xfrm>
            <a:prstGeom prst="rect">
              <a:avLst/>
            </a:prstGeom>
            <a:noFill/>
          </p:spPr>
          <p:txBody>
            <a:bodyPr wrap="none" rtlCol="0">
              <a:spAutoFit/>
            </a:bodyPr>
            <a:lstStyle/>
            <a:p>
              <a:r>
                <a:rPr lang="en-US" sz="800" dirty="0">
                  <a:solidFill>
                    <a:schemeClr val="bg1"/>
                  </a:solidFill>
                </a:rPr>
                <a:t>R:</a:t>
              </a:r>
              <a:r>
                <a:rPr lang="en-US" altLang="zh-CN" sz="800" dirty="0">
                  <a:solidFill>
                    <a:schemeClr val="bg1"/>
                  </a:solidFill>
                </a:rPr>
                <a:t>33</a:t>
              </a:r>
              <a:endParaRPr lang="en-US" sz="800" dirty="0">
                <a:solidFill>
                  <a:schemeClr val="bg1"/>
                </a:solidFill>
              </a:endParaRPr>
            </a:p>
            <a:p>
              <a:r>
                <a:rPr lang="en-US" sz="800" dirty="0">
                  <a:solidFill>
                    <a:schemeClr val="bg1"/>
                  </a:solidFill>
                </a:rPr>
                <a:t>G:</a:t>
              </a:r>
              <a:r>
                <a:rPr lang="en-US" altLang="zh-CN" sz="800" dirty="0">
                  <a:solidFill>
                    <a:schemeClr val="bg1"/>
                  </a:solidFill>
                </a:rPr>
                <a:t>200</a:t>
              </a:r>
              <a:endParaRPr lang="en-US" sz="800" dirty="0">
                <a:solidFill>
                  <a:schemeClr val="bg1"/>
                </a:solidFill>
              </a:endParaRPr>
            </a:p>
            <a:p>
              <a:r>
                <a:rPr lang="en-US" sz="800" dirty="0">
                  <a:solidFill>
                    <a:schemeClr val="bg1"/>
                  </a:solidFill>
                </a:rPr>
                <a:t>B:</a:t>
              </a:r>
              <a:r>
                <a:rPr lang="en-US" altLang="zh-CN" sz="800" dirty="0">
                  <a:solidFill>
                    <a:schemeClr val="bg1"/>
                  </a:solidFill>
                </a:rPr>
                <a:t>200</a:t>
              </a:r>
              <a:endParaRPr lang="en-US" sz="800" dirty="0">
                <a:solidFill>
                  <a:schemeClr val="bg1"/>
                </a:solidFill>
              </a:endParaRPr>
            </a:p>
          </p:txBody>
        </p:sp>
      </p:grpSp>
      <p:sp>
        <p:nvSpPr>
          <p:cNvPr id="59" name="TextBox 58"/>
          <p:cNvSpPr txBox="1"/>
          <p:nvPr userDrawn="1"/>
        </p:nvSpPr>
        <p:spPr>
          <a:xfrm>
            <a:off x="-1095448" y="3710098"/>
            <a:ext cx="646288" cy="415498"/>
          </a:xfrm>
          <a:prstGeom prst="rect">
            <a:avLst/>
          </a:prstGeom>
          <a:noFill/>
        </p:spPr>
        <p:txBody>
          <a:bodyPr wrap="square" rtlCol="0">
            <a:spAutoFit/>
          </a:bodyPr>
          <a:lstStyle/>
          <a:p>
            <a:r>
              <a:rPr lang="zh-CN" altLang="en-US" sz="700" dirty="0">
                <a:solidFill>
                  <a:schemeClr val="bg1"/>
                </a:solidFill>
              </a:rPr>
              <a:t>中文字体：</a:t>
            </a:r>
            <a:endParaRPr lang="en-US" altLang="zh-CN" sz="700" dirty="0">
              <a:solidFill>
                <a:srgbClr val="1EA19F"/>
              </a:solidFill>
            </a:endParaRPr>
          </a:p>
          <a:p>
            <a:pPr marL="0" marR="0" indent="0" algn="l" defTabSz="457200" rtl="0" eaLnBrk="1" fontAlgn="auto" latinLnBrk="0" hangingPunct="1">
              <a:lnSpc>
                <a:spcPct val="100000"/>
              </a:lnSpc>
              <a:spcBef>
                <a:spcPts val="0"/>
              </a:spcBef>
              <a:spcAft>
                <a:spcPts val="0"/>
              </a:spcAft>
              <a:buClrTx/>
              <a:buSzTx/>
              <a:buFontTx/>
              <a:buNone/>
              <a:defRPr/>
            </a:pPr>
            <a:r>
              <a:rPr lang="zh-CN" altLang="en-US" sz="1400" b="0" i="0" dirty="0">
                <a:solidFill>
                  <a:srgbClr val="FFFFFF"/>
                </a:solidFill>
                <a:latin typeface="Heiti SC Medium"/>
                <a:ea typeface="Heiti SC Medium"/>
                <a:cs typeface="Heiti SC Medium"/>
              </a:rPr>
              <a:t>黑体</a:t>
            </a:r>
            <a:endParaRPr lang="en-US" altLang="zh-CN" sz="1400" b="0" i="0" dirty="0">
              <a:solidFill>
                <a:srgbClr val="FFFFFF"/>
              </a:solidFill>
              <a:latin typeface="Heiti SC Medium"/>
              <a:ea typeface="Heiti SC Medium"/>
              <a:cs typeface="Heiti SC Medium"/>
            </a:endParaRPr>
          </a:p>
        </p:txBody>
      </p:sp>
      <p:grpSp>
        <p:nvGrpSpPr>
          <p:cNvPr id="60" name="Group 59"/>
          <p:cNvGrpSpPr/>
          <p:nvPr userDrawn="1"/>
        </p:nvGrpSpPr>
        <p:grpSpPr>
          <a:xfrm>
            <a:off x="-1081337" y="2796527"/>
            <a:ext cx="646288" cy="646288"/>
            <a:chOff x="-1138755" y="0"/>
            <a:chExt cx="646288" cy="646288"/>
          </a:xfrm>
        </p:grpSpPr>
        <p:sp>
          <p:nvSpPr>
            <p:cNvPr id="61" name="Rectangle 60"/>
            <p:cNvSpPr/>
            <p:nvPr userDrawn="1"/>
          </p:nvSpPr>
          <p:spPr>
            <a:xfrm>
              <a:off x="-1138755" y="0"/>
              <a:ext cx="646288" cy="646288"/>
            </a:xfrm>
            <a:prstGeom prst="rect">
              <a:avLst/>
            </a:prstGeom>
            <a:solidFill>
              <a:srgbClr val="9F55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62" name="TextBox 61"/>
            <p:cNvSpPr txBox="1"/>
            <p:nvPr userDrawn="1"/>
          </p:nvSpPr>
          <p:spPr>
            <a:xfrm>
              <a:off x="-1138755" y="0"/>
              <a:ext cx="466794" cy="461665"/>
            </a:xfrm>
            <a:prstGeom prst="rect">
              <a:avLst/>
            </a:prstGeom>
            <a:noFill/>
          </p:spPr>
          <p:txBody>
            <a:bodyPr wrap="none" rtlCol="0">
              <a:spAutoFit/>
            </a:bodyPr>
            <a:lstStyle/>
            <a:p>
              <a:r>
                <a:rPr lang="en-US" sz="800" dirty="0">
                  <a:solidFill>
                    <a:schemeClr val="bg1"/>
                  </a:solidFill>
                </a:rPr>
                <a:t>R:</a:t>
              </a:r>
              <a:r>
                <a:rPr lang="zh-CN" altLang="zh-CN" sz="800" dirty="0">
                  <a:solidFill>
                    <a:schemeClr val="bg1"/>
                  </a:solidFill>
                </a:rPr>
                <a:t>1</a:t>
              </a:r>
              <a:r>
                <a:rPr lang="en-US" altLang="zh-CN" sz="800" dirty="0">
                  <a:solidFill>
                    <a:schemeClr val="bg1"/>
                  </a:solidFill>
                </a:rPr>
                <a:t>76</a:t>
              </a:r>
              <a:endParaRPr lang="en-US" sz="800" dirty="0">
                <a:solidFill>
                  <a:schemeClr val="bg1"/>
                </a:solidFill>
              </a:endParaRPr>
            </a:p>
            <a:p>
              <a:r>
                <a:rPr lang="en-US" sz="800" dirty="0">
                  <a:solidFill>
                    <a:schemeClr val="bg1"/>
                  </a:solidFill>
                </a:rPr>
                <a:t>G:</a:t>
              </a:r>
              <a:r>
                <a:rPr lang="zh-CN" altLang="zh-CN" sz="800" dirty="0">
                  <a:solidFill>
                    <a:schemeClr val="bg1"/>
                  </a:solidFill>
                </a:rPr>
                <a:t>1</a:t>
              </a:r>
              <a:r>
                <a:rPr lang="en-US" altLang="zh-CN" sz="800" dirty="0">
                  <a:solidFill>
                    <a:schemeClr val="bg1"/>
                  </a:solidFill>
                </a:rPr>
                <a:t>15</a:t>
              </a:r>
              <a:endParaRPr lang="en-US" sz="800" dirty="0">
                <a:solidFill>
                  <a:schemeClr val="bg1"/>
                </a:solidFill>
              </a:endParaRPr>
            </a:p>
            <a:p>
              <a:r>
                <a:rPr lang="en-US" sz="800" dirty="0">
                  <a:solidFill>
                    <a:schemeClr val="bg1"/>
                  </a:solidFill>
                </a:rPr>
                <a:t>B:</a:t>
              </a:r>
              <a:r>
                <a:rPr lang="zh-CN" altLang="zh-CN" sz="800" dirty="0">
                  <a:solidFill>
                    <a:schemeClr val="bg1"/>
                  </a:solidFill>
                </a:rPr>
                <a:t>2</a:t>
              </a:r>
              <a:r>
                <a:rPr lang="en-US" altLang="zh-CN" sz="800" dirty="0">
                  <a:solidFill>
                    <a:schemeClr val="bg1"/>
                  </a:solidFill>
                </a:rPr>
                <a:t>52</a:t>
              </a:r>
              <a:endParaRPr lang="en-US" sz="800" dirty="0">
                <a:solidFill>
                  <a:schemeClr val="bg1"/>
                </a:solidFill>
              </a:endParaRPr>
            </a:p>
          </p:txBody>
        </p:sp>
      </p:grpSp>
      <p:sp>
        <p:nvSpPr>
          <p:cNvPr id="63" name="Rectangle 62"/>
          <p:cNvSpPr/>
          <p:nvPr userDrawn="1"/>
        </p:nvSpPr>
        <p:spPr>
          <a:xfrm>
            <a:off x="-1095448" y="4158940"/>
            <a:ext cx="770893" cy="446276"/>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sz="700" dirty="0">
                <a:solidFill>
                  <a:schemeClr val="bg1"/>
                </a:solidFill>
              </a:rPr>
              <a:t>英文字体：</a:t>
            </a:r>
            <a:endParaRPr lang="en-US" altLang="zh-CN" sz="700" b="1" i="0" dirty="0">
              <a:solidFill>
                <a:srgbClr val="FFFFFF"/>
              </a:solidFill>
              <a:latin typeface="Arial" panose="020B0604020202020204"/>
              <a:cs typeface="Arial" panose="020B0604020202020204"/>
            </a:endParaRPr>
          </a:p>
          <a:p>
            <a:r>
              <a:rPr lang="en-US" altLang="zh-CN" sz="1600" b="1" i="0" dirty="0">
                <a:solidFill>
                  <a:srgbClr val="FFFFFF"/>
                </a:solidFill>
                <a:latin typeface="Arial" panose="020B0604020202020204"/>
                <a:cs typeface="Arial" panose="020B0604020202020204"/>
              </a:rPr>
              <a:t>Arial</a:t>
            </a:r>
            <a:endParaRPr lang="en-US" altLang="zh-CN" sz="1600" b="1" i="0" dirty="0">
              <a:solidFill>
                <a:srgbClr val="FFFFFF"/>
              </a:solidFill>
              <a:latin typeface="Arial" panose="020B0604020202020204"/>
              <a:cs typeface="Arial" panose="020B0604020202020204"/>
            </a:endParaRPr>
          </a:p>
        </p:txBody>
      </p:sp>
      <p:grpSp>
        <p:nvGrpSpPr>
          <p:cNvPr id="76" name="Group 75"/>
          <p:cNvGrpSpPr/>
          <p:nvPr userDrawn="1"/>
        </p:nvGrpSpPr>
        <p:grpSpPr>
          <a:xfrm>
            <a:off x="-201085" y="208515"/>
            <a:ext cx="136829" cy="4388332"/>
            <a:chOff x="-279703" y="208515"/>
            <a:chExt cx="243417" cy="4388332"/>
          </a:xfrm>
        </p:grpSpPr>
        <p:cxnSp>
          <p:nvCxnSpPr>
            <p:cNvPr id="77" name="Straight Connector 7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userDrawn="1"/>
          </p:nvGrpSpPr>
          <p:grpSpPr>
            <a:xfrm>
              <a:off x="-279703" y="4254803"/>
              <a:ext cx="243417" cy="342044"/>
              <a:chOff x="-243418" y="1063625"/>
              <a:chExt cx="243417" cy="342044"/>
            </a:xfrm>
          </p:grpSpPr>
          <p:cxnSp>
            <p:nvCxnSpPr>
              <p:cNvPr id="82" name="Straight Connector 81"/>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79" name="Group 78"/>
            <p:cNvGrpSpPr/>
            <p:nvPr userDrawn="1"/>
          </p:nvGrpSpPr>
          <p:grpSpPr>
            <a:xfrm>
              <a:off x="-279703" y="208515"/>
              <a:ext cx="243417" cy="864155"/>
              <a:chOff x="-243418" y="1063625"/>
              <a:chExt cx="243417" cy="864155"/>
            </a:xfrm>
          </p:grpSpPr>
          <p:cxnSp>
            <p:nvCxnSpPr>
              <p:cNvPr id="80" name="Straight Connector 79"/>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94" name="Straight Connector 93"/>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userDrawn="1"/>
        </p:nvGrpSpPr>
        <p:grpSpPr>
          <a:xfrm>
            <a:off x="9196915" y="208515"/>
            <a:ext cx="136829" cy="4388332"/>
            <a:chOff x="-279703" y="208515"/>
            <a:chExt cx="243417" cy="4388332"/>
          </a:xfrm>
        </p:grpSpPr>
        <p:cxnSp>
          <p:nvCxnSpPr>
            <p:cNvPr id="97" name="Straight Connector 9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Group 97"/>
            <p:cNvGrpSpPr/>
            <p:nvPr userDrawn="1"/>
          </p:nvGrpSpPr>
          <p:grpSpPr>
            <a:xfrm>
              <a:off x="-279703" y="4254803"/>
              <a:ext cx="243417" cy="342044"/>
              <a:chOff x="-243418" y="1063625"/>
              <a:chExt cx="243417" cy="342044"/>
            </a:xfrm>
          </p:grpSpPr>
          <p:cxnSp>
            <p:nvCxnSpPr>
              <p:cNvPr id="103" name="Straight Connector 102"/>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userDrawn="1"/>
          </p:nvGrpSpPr>
          <p:grpSpPr>
            <a:xfrm>
              <a:off x="-279703" y="208515"/>
              <a:ext cx="243417" cy="864155"/>
              <a:chOff x="-243418" y="1063625"/>
              <a:chExt cx="243417" cy="864155"/>
            </a:xfrm>
          </p:grpSpPr>
          <p:cxnSp>
            <p:nvCxnSpPr>
              <p:cNvPr id="101" name="Straight Connector 100"/>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00" name="Straight Connector 99"/>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54" name="Rectangle 2"/>
          <p:cNvSpPr>
            <a:spLocks noGrp="1" noChangeArrowheads="1"/>
          </p:cNvSpPr>
          <p:nvPr>
            <p:ph type="title"/>
          </p:nvPr>
        </p:nvSpPr>
        <p:spPr bwMode="auto">
          <a:xfrm>
            <a:off x="453872" y="222365"/>
            <a:ext cx="8396441" cy="525716"/>
          </a:xfrm>
          <a:prstGeom prst="rect">
            <a:avLst/>
          </a:prstGeom>
          <a:noFill/>
          <a:ln w="9525">
            <a:noFill/>
            <a:miter lim="800000"/>
          </a:ln>
        </p:spPr>
        <p:txBody>
          <a:bodyPr vert="horz" wrap="square" lIns="0" tIns="0" rIns="0" bIns="0" numCol="1" anchor="t" anchorCtr="0" compatLnSpc="1"/>
          <a:lstStyle/>
          <a:p>
            <a:pPr lvl="0"/>
            <a:r>
              <a:rPr lang="zh-CN" altLang="en-US" dirty="0"/>
              <a:t>单击此处编辑母版标题样式</a:t>
            </a:r>
            <a:endParaRPr lang="en-US" dirty="0"/>
          </a:p>
        </p:txBody>
      </p:sp>
      <p:sp>
        <p:nvSpPr>
          <p:cNvPr id="56" name="Rectangle 3"/>
          <p:cNvSpPr>
            <a:spLocks noGrp="1" noChangeArrowheads="1"/>
          </p:cNvSpPr>
          <p:nvPr>
            <p:ph type="body" idx="1"/>
          </p:nvPr>
        </p:nvSpPr>
        <p:spPr bwMode="auto">
          <a:xfrm>
            <a:off x="453872" y="1082837"/>
            <a:ext cx="8396441" cy="3668551"/>
          </a:xfrm>
          <a:prstGeom prst="rect">
            <a:avLst/>
          </a:prstGeom>
          <a:noFill/>
          <a:ln w="9525">
            <a:noFill/>
            <a:miter lim="800000"/>
          </a:ln>
        </p:spPr>
        <p:txBody>
          <a:bodyPr vert="horz" wrap="square" lIns="0" tIns="0" rIns="0" bIns="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1600" b="1" i="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indent="0" algn="l" defTabSz="457200" rtl="0" eaLnBrk="1" latinLnBrk="0" hangingPunct="1">
        <a:spcBef>
          <a:spcPct val="20000"/>
        </a:spcBef>
        <a:buFont typeface="Arial" panose="020B0604020202020204"/>
        <a:buNone/>
        <a:defRPr sz="1600" b="0" i="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4" name="Group 63"/>
          <p:cNvGrpSpPr/>
          <p:nvPr/>
        </p:nvGrpSpPr>
        <p:grpSpPr>
          <a:xfrm>
            <a:off x="453872" y="-222553"/>
            <a:ext cx="8232928" cy="169334"/>
            <a:chOff x="453872" y="-222553"/>
            <a:chExt cx="8232928" cy="186268"/>
          </a:xfrm>
        </p:grpSpPr>
        <p:grpSp>
          <p:nvGrpSpPr>
            <p:cNvPr id="13" name="Group 12"/>
            <p:cNvGrpSpPr/>
            <p:nvPr userDrawn="1"/>
          </p:nvGrpSpPr>
          <p:grpSpPr>
            <a:xfrm>
              <a:off x="3196165" y="-205619"/>
              <a:ext cx="690488" cy="169334"/>
              <a:chOff x="2818189" y="-243417"/>
              <a:chExt cx="690488" cy="243417"/>
            </a:xfrm>
          </p:grpSpPr>
          <p:grpSp>
            <p:nvGrpSpPr>
              <p:cNvPr id="14" name="Group 13"/>
              <p:cNvGrpSpPr/>
              <p:nvPr userDrawn="1"/>
            </p:nvGrpSpPr>
            <p:grpSpPr>
              <a:xfrm rot="5400000">
                <a:off x="2867502" y="-292730"/>
                <a:ext cx="243417" cy="342044"/>
                <a:chOff x="-91018" y="1216025"/>
                <a:chExt cx="243417" cy="342044"/>
              </a:xfrm>
            </p:grpSpPr>
            <p:cxnSp>
              <p:nvCxnSpPr>
                <p:cNvPr id="16" name="Straight Connector 15"/>
                <p:cNvCxnSpPr/>
                <p:nvPr userDrawn="1"/>
              </p:nvCxnSpPr>
              <p:spPr>
                <a:xfrm flipH="1">
                  <a:off x="-91018" y="15580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91018" y="12160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5" name="Straight Connector 14"/>
              <p:cNvCxnSpPr/>
              <p:nvPr userDrawn="1"/>
            </p:nvCxnSpPr>
            <p:spPr>
              <a:xfrm rot="5400000" flipH="1">
                <a:off x="3386968" y="-121708"/>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23" name="Straight Connector 22"/>
            <p:cNvCxnSpPr/>
            <p:nvPr userDrawn="1"/>
          </p:nvCxnSpPr>
          <p:spPr>
            <a:xfrm rot="5400000" flipH="1">
              <a:off x="369205" y="-137886"/>
              <a:ext cx="169334"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rot="5400000" flipH="1">
              <a:off x="8602133" y="-137886"/>
              <a:ext cx="169334"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40" name="Text Box 5"/>
          <p:cNvSpPr txBox="1">
            <a:spLocks noChangeArrowheads="1"/>
          </p:cNvSpPr>
          <p:nvPr/>
        </p:nvSpPr>
        <p:spPr bwMode="auto">
          <a:xfrm>
            <a:off x="8685214" y="4947980"/>
            <a:ext cx="230187"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algn="r" defTabSz="609600">
              <a:spcBef>
                <a:spcPct val="50000"/>
              </a:spcBef>
              <a:defRPr/>
            </a:pPr>
            <a:fld id="{046AD7C7-DE3F-5E43-A3A8-CA80750AE375}" type="slidenum">
              <a:rPr kumimoji="0" lang="en-US" altLang="zh-CN" sz="600" smtClean="0">
                <a:solidFill>
                  <a:srgbClr val="837A80"/>
                </a:solidFill>
                <a:latin typeface="微软雅黑" panose="020B0503020204020204" charset="-122"/>
                <a:ea typeface="微软雅黑" panose="020B0503020204020204" charset="-122"/>
                <a:cs typeface="MS PGothic" panose="020B0600070205080204" charset="-128"/>
              </a:rPr>
            </a:fld>
            <a:endParaRPr kumimoji="0" lang="en-US" altLang="zh-CN" sz="600" dirty="0">
              <a:solidFill>
                <a:srgbClr val="837A80"/>
              </a:solidFill>
              <a:latin typeface="微软雅黑" panose="020B0503020204020204" charset="-122"/>
              <a:ea typeface="微软雅黑" panose="020B0503020204020204" charset="-122"/>
              <a:cs typeface="MS PGothic" panose="020B0600070205080204" charset="-128"/>
            </a:endParaRPr>
          </a:p>
        </p:txBody>
      </p:sp>
      <p:pic>
        <p:nvPicPr>
          <p:cNvPr id="41" name="Picture 40" descr="Untitled-2-03.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5406" y="4552950"/>
            <a:ext cx="1078595" cy="370128"/>
          </a:xfrm>
          <a:prstGeom prst="rect">
            <a:avLst/>
          </a:prstGeom>
        </p:spPr>
      </p:pic>
      <p:grpSp>
        <p:nvGrpSpPr>
          <p:cNvPr id="42" name="Group 41"/>
          <p:cNvGrpSpPr/>
          <p:nvPr/>
        </p:nvGrpSpPr>
        <p:grpSpPr>
          <a:xfrm>
            <a:off x="-1081337" y="-53219"/>
            <a:ext cx="646288" cy="646288"/>
            <a:chOff x="-1138755" y="0"/>
            <a:chExt cx="646288" cy="646288"/>
          </a:xfrm>
          <a:solidFill>
            <a:srgbClr val="24215F"/>
          </a:solidFill>
        </p:grpSpPr>
        <p:sp>
          <p:nvSpPr>
            <p:cNvPr id="43" name="Rectangle 42"/>
            <p:cNvSpPr/>
            <p:nvPr userDrawn="1"/>
          </p:nvSpPr>
          <p:spPr>
            <a:xfrm>
              <a:off x="-1138755" y="0"/>
              <a:ext cx="646288" cy="64628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sz="800">
                <a:solidFill>
                  <a:srgbClr val="FFFFFF"/>
                </a:solidFill>
              </a:endParaRPr>
            </a:p>
          </p:txBody>
        </p:sp>
        <p:sp>
          <p:nvSpPr>
            <p:cNvPr id="44" name="TextBox 43"/>
            <p:cNvSpPr txBox="1"/>
            <p:nvPr userDrawn="1"/>
          </p:nvSpPr>
          <p:spPr>
            <a:xfrm>
              <a:off x="-1138755" y="0"/>
              <a:ext cx="377190" cy="460375"/>
            </a:xfrm>
            <a:prstGeom prst="rect">
              <a:avLst/>
            </a:prstGeom>
            <a:grpFill/>
          </p:spPr>
          <p:txBody>
            <a:bodyPr wrap="none" rtlCol="0">
              <a:spAutoFit/>
            </a:bodyPr>
            <a:lstStyle/>
            <a:p>
              <a:pPr defTabSz="609600"/>
              <a:r>
                <a:rPr lang="en-US" sz="800" dirty="0">
                  <a:solidFill>
                    <a:srgbClr val="FFFFFF"/>
                  </a:solidFill>
                </a:rPr>
                <a:t>R:</a:t>
              </a:r>
              <a:r>
                <a:rPr lang="en-US" altLang="zh-CN" sz="800" dirty="0">
                  <a:solidFill>
                    <a:srgbClr val="FFFFFF"/>
                  </a:solidFill>
                </a:rPr>
                <a:t>36</a:t>
              </a:r>
              <a:endParaRPr lang="en-US" sz="800" dirty="0">
                <a:solidFill>
                  <a:srgbClr val="FFFFFF"/>
                </a:solidFill>
              </a:endParaRPr>
            </a:p>
            <a:p>
              <a:pPr defTabSz="609600"/>
              <a:r>
                <a:rPr lang="en-US" sz="800" dirty="0">
                  <a:solidFill>
                    <a:srgbClr val="FFFFFF"/>
                  </a:solidFill>
                </a:rPr>
                <a:t>G:</a:t>
              </a:r>
              <a:r>
                <a:rPr lang="en-US" altLang="zh-CN" sz="800" dirty="0">
                  <a:solidFill>
                    <a:srgbClr val="FFFFFF"/>
                  </a:solidFill>
                </a:rPr>
                <a:t>33</a:t>
              </a:r>
              <a:endParaRPr lang="en-US" sz="800" dirty="0">
                <a:solidFill>
                  <a:srgbClr val="FFFFFF"/>
                </a:solidFill>
              </a:endParaRPr>
            </a:p>
            <a:p>
              <a:pPr defTabSz="609600"/>
              <a:r>
                <a:rPr lang="en-US" sz="800" dirty="0">
                  <a:solidFill>
                    <a:srgbClr val="FFFFFF"/>
                  </a:solidFill>
                </a:rPr>
                <a:t>B:</a:t>
              </a:r>
              <a:r>
                <a:rPr lang="en-US" altLang="zh-CN" sz="800" dirty="0">
                  <a:solidFill>
                    <a:srgbClr val="FFFFFF"/>
                  </a:solidFill>
                </a:rPr>
                <a:t>9</a:t>
              </a:r>
              <a:r>
                <a:rPr lang="en-US" sz="800" dirty="0">
                  <a:solidFill>
                    <a:srgbClr val="FFFFFF"/>
                  </a:solidFill>
                </a:rPr>
                <a:t>5</a:t>
              </a:r>
              <a:endParaRPr lang="en-US" sz="800" dirty="0">
                <a:solidFill>
                  <a:srgbClr val="FFFFFF"/>
                </a:solidFill>
              </a:endParaRPr>
            </a:p>
          </p:txBody>
        </p:sp>
      </p:grpSp>
      <p:grpSp>
        <p:nvGrpSpPr>
          <p:cNvPr id="45" name="Group 44"/>
          <p:cNvGrpSpPr/>
          <p:nvPr/>
        </p:nvGrpSpPr>
        <p:grpSpPr>
          <a:xfrm>
            <a:off x="-1081337" y="659219"/>
            <a:ext cx="646288" cy="646288"/>
            <a:chOff x="-1138755" y="0"/>
            <a:chExt cx="646288" cy="646288"/>
          </a:xfrm>
        </p:grpSpPr>
        <p:sp>
          <p:nvSpPr>
            <p:cNvPr id="46" name="Rectangle 45"/>
            <p:cNvSpPr/>
            <p:nvPr userDrawn="1"/>
          </p:nvSpPr>
          <p:spPr>
            <a:xfrm>
              <a:off x="-1138755" y="0"/>
              <a:ext cx="646288" cy="646288"/>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sz="800">
                <a:solidFill>
                  <a:srgbClr val="FFFFFF"/>
                </a:solidFill>
              </a:endParaRPr>
            </a:p>
          </p:txBody>
        </p:sp>
        <p:sp>
          <p:nvSpPr>
            <p:cNvPr id="47" name="TextBox 46"/>
            <p:cNvSpPr txBox="1"/>
            <p:nvPr userDrawn="1"/>
          </p:nvSpPr>
          <p:spPr>
            <a:xfrm>
              <a:off x="-1138755" y="0"/>
              <a:ext cx="428625" cy="460375"/>
            </a:xfrm>
            <a:prstGeom prst="rect">
              <a:avLst/>
            </a:prstGeom>
            <a:noFill/>
          </p:spPr>
          <p:txBody>
            <a:bodyPr wrap="none" rtlCol="0">
              <a:spAutoFit/>
            </a:bodyPr>
            <a:lstStyle/>
            <a:p>
              <a:pPr defTabSz="609600"/>
              <a:r>
                <a:rPr lang="en-US" sz="800" dirty="0">
                  <a:solidFill>
                    <a:srgbClr val="FFFFFF"/>
                  </a:solidFill>
                </a:rPr>
                <a:t>R:</a:t>
              </a:r>
              <a:r>
                <a:rPr lang="en-US" altLang="zh-CN" sz="800" dirty="0">
                  <a:solidFill>
                    <a:srgbClr val="FFFFFF"/>
                  </a:solidFill>
                </a:rPr>
                <a:t>23</a:t>
              </a:r>
              <a:endParaRPr lang="en-US" sz="800" dirty="0">
                <a:solidFill>
                  <a:srgbClr val="FFFFFF"/>
                </a:solidFill>
              </a:endParaRPr>
            </a:p>
            <a:p>
              <a:pPr defTabSz="609600"/>
              <a:r>
                <a:rPr lang="en-US" sz="800" dirty="0">
                  <a:solidFill>
                    <a:srgbClr val="FFFFFF"/>
                  </a:solidFill>
                </a:rPr>
                <a:t>G:1</a:t>
              </a:r>
              <a:r>
                <a:rPr lang="en-US" altLang="zh-CN" sz="800" dirty="0">
                  <a:solidFill>
                    <a:srgbClr val="FFFFFF"/>
                  </a:solidFill>
                </a:rPr>
                <a:t>36</a:t>
              </a:r>
              <a:endParaRPr lang="en-US" sz="800" dirty="0">
                <a:solidFill>
                  <a:srgbClr val="FFFFFF"/>
                </a:solidFill>
              </a:endParaRPr>
            </a:p>
            <a:p>
              <a:pPr defTabSz="609600"/>
              <a:r>
                <a:rPr lang="en-US" sz="800" dirty="0">
                  <a:solidFill>
                    <a:srgbClr val="FFFFFF"/>
                  </a:solidFill>
                </a:rPr>
                <a:t>B:</a:t>
              </a:r>
              <a:r>
                <a:rPr lang="en-US" altLang="zh-CN" sz="800" dirty="0">
                  <a:solidFill>
                    <a:srgbClr val="FFFFFF"/>
                  </a:solidFill>
                </a:rPr>
                <a:t>238</a:t>
              </a:r>
              <a:endParaRPr lang="en-US" sz="800" dirty="0">
                <a:solidFill>
                  <a:srgbClr val="FFFFFF"/>
                </a:solidFill>
              </a:endParaRPr>
            </a:p>
          </p:txBody>
        </p:sp>
      </p:grpSp>
      <p:grpSp>
        <p:nvGrpSpPr>
          <p:cNvPr id="48" name="Group 47"/>
          <p:cNvGrpSpPr/>
          <p:nvPr/>
        </p:nvGrpSpPr>
        <p:grpSpPr>
          <a:xfrm>
            <a:off x="-1081337" y="1371656"/>
            <a:ext cx="646288" cy="646288"/>
            <a:chOff x="-1138755" y="0"/>
            <a:chExt cx="646288" cy="646288"/>
          </a:xfrm>
        </p:grpSpPr>
        <p:sp>
          <p:nvSpPr>
            <p:cNvPr id="49" name="Rectangle 48"/>
            <p:cNvSpPr/>
            <p:nvPr userDrawn="1"/>
          </p:nvSpPr>
          <p:spPr>
            <a:xfrm>
              <a:off x="-1138755" y="0"/>
              <a:ext cx="646288" cy="646288"/>
            </a:xfrm>
            <a:prstGeom prst="rect">
              <a:avLst/>
            </a:prstGeom>
            <a:solidFill>
              <a:srgbClr val="25C1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sz="800">
                <a:solidFill>
                  <a:srgbClr val="FFFFFF"/>
                </a:solidFill>
              </a:endParaRPr>
            </a:p>
          </p:txBody>
        </p:sp>
        <p:sp>
          <p:nvSpPr>
            <p:cNvPr id="50" name="TextBox 49"/>
            <p:cNvSpPr txBox="1"/>
            <p:nvPr userDrawn="1"/>
          </p:nvSpPr>
          <p:spPr>
            <a:xfrm>
              <a:off x="-1138755" y="0"/>
              <a:ext cx="428625" cy="460375"/>
            </a:xfrm>
            <a:prstGeom prst="rect">
              <a:avLst/>
            </a:prstGeom>
            <a:noFill/>
          </p:spPr>
          <p:txBody>
            <a:bodyPr wrap="none" rtlCol="0">
              <a:spAutoFit/>
            </a:bodyPr>
            <a:lstStyle/>
            <a:p>
              <a:pPr defTabSz="609600"/>
              <a:r>
                <a:rPr lang="en-US" sz="800" dirty="0">
                  <a:solidFill>
                    <a:srgbClr val="000000"/>
                  </a:solidFill>
                </a:rPr>
                <a:t>R:</a:t>
              </a:r>
              <a:r>
                <a:rPr lang="en-US" altLang="zh-CN" sz="800" dirty="0">
                  <a:solidFill>
                    <a:srgbClr val="000000"/>
                  </a:solidFill>
                </a:rPr>
                <a:t>35</a:t>
              </a:r>
              <a:endParaRPr lang="en-US" sz="800" dirty="0">
                <a:solidFill>
                  <a:srgbClr val="000000"/>
                </a:solidFill>
              </a:endParaRPr>
            </a:p>
            <a:p>
              <a:pPr defTabSz="609600"/>
              <a:r>
                <a:rPr lang="en-US" sz="800" dirty="0">
                  <a:solidFill>
                    <a:srgbClr val="000000"/>
                  </a:solidFill>
                </a:rPr>
                <a:t>G:2</a:t>
              </a:r>
              <a:r>
                <a:rPr lang="en-US" altLang="zh-CN" sz="800" dirty="0">
                  <a:solidFill>
                    <a:srgbClr val="000000"/>
                  </a:solidFill>
                </a:rPr>
                <a:t>04</a:t>
              </a:r>
              <a:endParaRPr lang="en-US" sz="800" dirty="0">
                <a:solidFill>
                  <a:srgbClr val="000000"/>
                </a:solidFill>
              </a:endParaRPr>
            </a:p>
            <a:p>
              <a:pPr defTabSz="609600"/>
              <a:r>
                <a:rPr lang="en-US" sz="800" dirty="0">
                  <a:solidFill>
                    <a:srgbClr val="000000"/>
                  </a:solidFill>
                </a:rPr>
                <a:t>B:2</a:t>
              </a:r>
              <a:r>
                <a:rPr lang="en-US" altLang="zh-CN" sz="800" dirty="0">
                  <a:solidFill>
                    <a:srgbClr val="000000"/>
                  </a:solidFill>
                </a:rPr>
                <a:t>52</a:t>
              </a:r>
              <a:endParaRPr lang="en-US" sz="800" dirty="0">
                <a:solidFill>
                  <a:srgbClr val="000000"/>
                </a:solidFill>
              </a:endParaRPr>
            </a:p>
          </p:txBody>
        </p:sp>
      </p:grpSp>
      <p:grpSp>
        <p:nvGrpSpPr>
          <p:cNvPr id="51" name="Group 50"/>
          <p:cNvGrpSpPr/>
          <p:nvPr/>
        </p:nvGrpSpPr>
        <p:grpSpPr>
          <a:xfrm>
            <a:off x="-1081337" y="2084093"/>
            <a:ext cx="646288" cy="646288"/>
            <a:chOff x="-1138755" y="0"/>
            <a:chExt cx="646288" cy="646288"/>
          </a:xfrm>
        </p:grpSpPr>
        <p:sp>
          <p:nvSpPr>
            <p:cNvPr id="52" name="Rectangle 51"/>
            <p:cNvSpPr/>
            <p:nvPr userDrawn="1"/>
          </p:nvSpPr>
          <p:spPr>
            <a:xfrm>
              <a:off x="-1138755" y="0"/>
              <a:ext cx="646288" cy="646288"/>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sz="800">
                <a:solidFill>
                  <a:srgbClr val="FFFFFF"/>
                </a:solidFill>
              </a:endParaRPr>
            </a:p>
          </p:txBody>
        </p:sp>
        <p:sp>
          <p:nvSpPr>
            <p:cNvPr id="53" name="TextBox 52"/>
            <p:cNvSpPr txBox="1"/>
            <p:nvPr userDrawn="1"/>
          </p:nvSpPr>
          <p:spPr>
            <a:xfrm>
              <a:off x="-1138755" y="0"/>
              <a:ext cx="428625" cy="460375"/>
            </a:xfrm>
            <a:prstGeom prst="rect">
              <a:avLst/>
            </a:prstGeom>
            <a:noFill/>
          </p:spPr>
          <p:txBody>
            <a:bodyPr wrap="none" rtlCol="0">
              <a:spAutoFit/>
            </a:bodyPr>
            <a:lstStyle/>
            <a:p>
              <a:pPr defTabSz="609600"/>
              <a:r>
                <a:rPr lang="en-US" sz="800" dirty="0">
                  <a:solidFill>
                    <a:srgbClr val="FFFFFF"/>
                  </a:solidFill>
                </a:rPr>
                <a:t>R:</a:t>
              </a:r>
              <a:r>
                <a:rPr lang="en-US" altLang="zh-CN" sz="800" dirty="0">
                  <a:solidFill>
                    <a:srgbClr val="FFFFFF"/>
                  </a:solidFill>
                </a:rPr>
                <a:t>33</a:t>
              </a:r>
              <a:endParaRPr lang="en-US" sz="800" dirty="0">
                <a:solidFill>
                  <a:srgbClr val="FFFFFF"/>
                </a:solidFill>
              </a:endParaRPr>
            </a:p>
            <a:p>
              <a:pPr defTabSz="609600"/>
              <a:r>
                <a:rPr lang="en-US" sz="800" dirty="0">
                  <a:solidFill>
                    <a:srgbClr val="FFFFFF"/>
                  </a:solidFill>
                </a:rPr>
                <a:t>G:</a:t>
              </a:r>
              <a:r>
                <a:rPr lang="en-US" altLang="zh-CN" sz="800" dirty="0">
                  <a:solidFill>
                    <a:srgbClr val="FFFFFF"/>
                  </a:solidFill>
                </a:rPr>
                <a:t>200</a:t>
              </a:r>
              <a:endParaRPr lang="en-US" sz="800" dirty="0">
                <a:solidFill>
                  <a:srgbClr val="FFFFFF"/>
                </a:solidFill>
              </a:endParaRPr>
            </a:p>
            <a:p>
              <a:pPr defTabSz="609600"/>
              <a:r>
                <a:rPr lang="en-US" sz="800" dirty="0">
                  <a:solidFill>
                    <a:srgbClr val="FFFFFF"/>
                  </a:solidFill>
                </a:rPr>
                <a:t>B:</a:t>
              </a:r>
              <a:r>
                <a:rPr lang="en-US" altLang="zh-CN" sz="800" dirty="0">
                  <a:solidFill>
                    <a:srgbClr val="FFFFFF"/>
                  </a:solidFill>
                </a:rPr>
                <a:t>200</a:t>
              </a:r>
              <a:endParaRPr lang="en-US" sz="800" dirty="0">
                <a:solidFill>
                  <a:srgbClr val="FFFFFF"/>
                </a:solidFill>
              </a:endParaRPr>
            </a:p>
          </p:txBody>
        </p:sp>
      </p:grpSp>
      <p:sp>
        <p:nvSpPr>
          <p:cNvPr id="59" name="TextBox 58"/>
          <p:cNvSpPr txBox="1"/>
          <p:nvPr/>
        </p:nvSpPr>
        <p:spPr>
          <a:xfrm>
            <a:off x="-1095448" y="3710099"/>
            <a:ext cx="943048" cy="414020"/>
          </a:xfrm>
          <a:prstGeom prst="rect">
            <a:avLst/>
          </a:prstGeom>
          <a:noFill/>
        </p:spPr>
        <p:txBody>
          <a:bodyPr wrap="square" rtlCol="0">
            <a:spAutoFit/>
          </a:bodyPr>
          <a:lstStyle/>
          <a:p>
            <a:pPr defTabSz="609600"/>
            <a:r>
              <a:rPr lang="zh-CN" altLang="en-US" sz="700" dirty="0">
                <a:solidFill>
                  <a:srgbClr val="FFFFFF"/>
                </a:solidFill>
              </a:rPr>
              <a:t>中文字体：</a:t>
            </a:r>
            <a:endParaRPr lang="en-US" altLang="zh-CN" sz="700" dirty="0">
              <a:solidFill>
                <a:srgbClr val="1EA19F"/>
              </a:solidFill>
            </a:endParaRPr>
          </a:p>
          <a:p>
            <a:pPr defTabSz="609600">
              <a:defRPr/>
            </a:pPr>
            <a:r>
              <a:rPr lang="zh-CN" altLang="en-US" sz="1400" dirty="0">
                <a:solidFill>
                  <a:srgbClr val="FFFFFF"/>
                </a:solidFill>
                <a:latin typeface="Heiti SC Medium"/>
                <a:ea typeface="Heiti SC Medium"/>
                <a:cs typeface="Heiti SC Medium"/>
              </a:rPr>
              <a:t>微软雅黑</a:t>
            </a:r>
            <a:endParaRPr lang="en-US" altLang="zh-CN" sz="1400" dirty="0">
              <a:solidFill>
                <a:srgbClr val="FFFFFF"/>
              </a:solidFill>
              <a:latin typeface="Heiti SC Medium"/>
              <a:ea typeface="Heiti SC Medium"/>
              <a:cs typeface="Heiti SC Medium"/>
            </a:endParaRPr>
          </a:p>
        </p:txBody>
      </p:sp>
      <p:grpSp>
        <p:nvGrpSpPr>
          <p:cNvPr id="60" name="Group 59"/>
          <p:cNvGrpSpPr/>
          <p:nvPr/>
        </p:nvGrpSpPr>
        <p:grpSpPr>
          <a:xfrm>
            <a:off x="-1081337" y="2796527"/>
            <a:ext cx="646288" cy="646288"/>
            <a:chOff x="-1138755" y="0"/>
            <a:chExt cx="646288" cy="646288"/>
          </a:xfrm>
        </p:grpSpPr>
        <p:sp>
          <p:nvSpPr>
            <p:cNvPr id="61" name="Rectangle 60"/>
            <p:cNvSpPr/>
            <p:nvPr userDrawn="1"/>
          </p:nvSpPr>
          <p:spPr>
            <a:xfrm>
              <a:off x="-1138755" y="0"/>
              <a:ext cx="646288" cy="646288"/>
            </a:xfrm>
            <a:prstGeom prst="rect">
              <a:avLst/>
            </a:prstGeom>
            <a:solidFill>
              <a:srgbClr val="9F55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600"/>
              <a:endParaRPr lang="en-US" sz="800">
                <a:solidFill>
                  <a:srgbClr val="FFFFFF"/>
                </a:solidFill>
              </a:endParaRPr>
            </a:p>
          </p:txBody>
        </p:sp>
        <p:sp>
          <p:nvSpPr>
            <p:cNvPr id="62" name="TextBox 61"/>
            <p:cNvSpPr txBox="1"/>
            <p:nvPr userDrawn="1"/>
          </p:nvSpPr>
          <p:spPr>
            <a:xfrm>
              <a:off x="-1138755" y="0"/>
              <a:ext cx="428625" cy="460375"/>
            </a:xfrm>
            <a:prstGeom prst="rect">
              <a:avLst/>
            </a:prstGeom>
            <a:noFill/>
          </p:spPr>
          <p:txBody>
            <a:bodyPr wrap="none" rtlCol="0">
              <a:spAutoFit/>
            </a:bodyPr>
            <a:lstStyle/>
            <a:p>
              <a:pPr defTabSz="609600"/>
              <a:r>
                <a:rPr lang="en-US" sz="800" dirty="0">
                  <a:solidFill>
                    <a:srgbClr val="FFFFFF"/>
                  </a:solidFill>
                </a:rPr>
                <a:t>R:</a:t>
              </a:r>
              <a:r>
                <a:rPr lang="zh-CN" altLang="zh-CN" sz="800" dirty="0">
                  <a:solidFill>
                    <a:srgbClr val="FFFFFF"/>
                  </a:solidFill>
                </a:rPr>
                <a:t>1</a:t>
              </a:r>
              <a:r>
                <a:rPr lang="en-US" altLang="zh-CN" sz="800" dirty="0">
                  <a:solidFill>
                    <a:srgbClr val="FFFFFF"/>
                  </a:solidFill>
                </a:rPr>
                <a:t>76</a:t>
              </a:r>
              <a:endParaRPr lang="en-US" sz="800" dirty="0">
                <a:solidFill>
                  <a:srgbClr val="FFFFFF"/>
                </a:solidFill>
              </a:endParaRPr>
            </a:p>
            <a:p>
              <a:pPr defTabSz="609600"/>
              <a:r>
                <a:rPr lang="en-US" sz="800" dirty="0">
                  <a:solidFill>
                    <a:srgbClr val="FFFFFF"/>
                  </a:solidFill>
                </a:rPr>
                <a:t>G:</a:t>
              </a:r>
              <a:r>
                <a:rPr lang="zh-CN" altLang="zh-CN" sz="800" dirty="0">
                  <a:solidFill>
                    <a:srgbClr val="FFFFFF"/>
                  </a:solidFill>
                </a:rPr>
                <a:t>1</a:t>
              </a:r>
              <a:r>
                <a:rPr lang="en-US" altLang="zh-CN" sz="800" dirty="0">
                  <a:solidFill>
                    <a:srgbClr val="FFFFFF"/>
                  </a:solidFill>
                </a:rPr>
                <a:t>15</a:t>
              </a:r>
              <a:endParaRPr lang="en-US" sz="800" dirty="0">
                <a:solidFill>
                  <a:srgbClr val="FFFFFF"/>
                </a:solidFill>
              </a:endParaRPr>
            </a:p>
            <a:p>
              <a:pPr defTabSz="609600"/>
              <a:r>
                <a:rPr lang="en-US" sz="800" dirty="0">
                  <a:solidFill>
                    <a:srgbClr val="FFFFFF"/>
                  </a:solidFill>
                </a:rPr>
                <a:t>B:</a:t>
              </a:r>
              <a:r>
                <a:rPr lang="zh-CN" altLang="zh-CN" sz="800" dirty="0">
                  <a:solidFill>
                    <a:srgbClr val="FFFFFF"/>
                  </a:solidFill>
                </a:rPr>
                <a:t>2</a:t>
              </a:r>
              <a:r>
                <a:rPr lang="en-US" altLang="zh-CN" sz="800" dirty="0">
                  <a:solidFill>
                    <a:srgbClr val="FFFFFF"/>
                  </a:solidFill>
                </a:rPr>
                <a:t>52</a:t>
              </a:r>
              <a:endParaRPr lang="en-US" sz="800" dirty="0">
                <a:solidFill>
                  <a:srgbClr val="FFFFFF"/>
                </a:solidFill>
              </a:endParaRPr>
            </a:p>
          </p:txBody>
        </p:sp>
      </p:grpSp>
      <p:sp>
        <p:nvSpPr>
          <p:cNvPr id="63" name="Rectangle 62"/>
          <p:cNvSpPr/>
          <p:nvPr/>
        </p:nvSpPr>
        <p:spPr>
          <a:xfrm>
            <a:off x="-1095448" y="4158941"/>
            <a:ext cx="770893" cy="445135"/>
          </a:xfrm>
          <a:prstGeom prst="rect">
            <a:avLst/>
          </a:prstGeom>
        </p:spPr>
        <p:txBody>
          <a:bodyPr wrap="square">
            <a:spAutoFit/>
          </a:bodyPr>
          <a:lstStyle/>
          <a:p>
            <a:pPr defTabSz="609600">
              <a:defRPr/>
            </a:pPr>
            <a:r>
              <a:rPr lang="zh-CN" altLang="en-US" sz="700" dirty="0">
                <a:solidFill>
                  <a:srgbClr val="FFFFFF"/>
                </a:solidFill>
              </a:rPr>
              <a:t>英文字体：</a:t>
            </a:r>
            <a:endParaRPr lang="en-US" altLang="zh-CN" sz="700" b="1" dirty="0">
              <a:solidFill>
                <a:srgbClr val="FFFFFF"/>
              </a:solidFill>
              <a:latin typeface="Arial" panose="020B0604020202020204"/>
              <a:cs typeface="Arial" panose="020B0604020202020204"/>
            </a:endParaRPr>
          </a:p>
          <a:p>
            <a:pPr defTabSz="609600"/>
            <a:r>
              <a:rPr lang="en-US" altLang="zh-CN" sz="1600" b="1" dirty="0">
                <a:solidFill>
                  <a:srgbClr val="FFFFFF"/>
                </a:solidFill>
                <a:latin typeface="Arial" panose="020B0604020202020204"/>
                <a:cs typeface="Arial" panose="020B0604020202020204"/>
              </a:rPr>
              <a:t>Arial</a:t>
            </a:r>
            <a:endParaRPr lang="en-US" altLang="zh-CN" sz="1600" b="1" dirty="0">
              <a:solidFill>
                <a:srgbClr val="FFFFFF"/>
              </a:solidFill>
              <a:latin typeface="Arial" panose="020B0604020202020204"/>
              <a:cs typeface="Arial" panose="020B0604020202020204"/>
            </a:endParaRPr>
          </a:p>
        </p:txBody>
      </p:sp>
      <p:grpSp>
        <p:nvGrpSpPr>
          <p:cNvPr id="76" name="Group 75"/>
          <p:cNvGrpSpPr/>
          <p:nvPr/>
        </p:nvGrpSpPr>
        <p:grpSpPr>
          <a:xfrm>
            <a:off x="-201085" y="208515"/>
            <a:ext cx="136829" cy="4388332"/>
            <a:chOff x="-279703" y="208515"/>
            <a:chExt cx="243417" cy="4388332"/>
          </a:xfrm>
        </p:grpSpPr>
        <p:cxnSp>
          <p:nvCxnSpPr>
            <p:cNvPr id="77" name="Straight Connector 7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userDrawn="1"/>
          </p:nvGrpSpPr>
          <p:grpSpPr>
            <a:xfrm>
              <a:off x="-279703" y="4254803"/>
              <a:ext cx="243417" cy="342044"/>
              <a:chOff x="-243418" y="1063625"/>
              <a:chExt cx="243417" cy="342044"/>
            </a:xfrm>
          </p:grpSpPr>
          <p:cxnSp>
            <p:nvCxnSpPr>
              <p:cNvPr id="82" name="Straight Connector 81"/>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79" name="Group 78"/>
            <p:cNvGrpSpPr/>
            <p:nvPr userDrawn="1"/>
          </p:nvGrpSpPr>
          <p:grpSpPr>
            <a:xfrm>
              <a:off x="-279703" y="208515"/>
              <a:ext cx="243417" cy="864155"/>
              <a:chOff x="-243418" y="1063625"/>
              <a:chExt cx="243417" cy="864155"/>
            </a:xfrm>
          </p:grpSpPr>
          <p:cxnSp>
            <p:nvCxnSpPr>
              <p:cNvPr id="80" name="Straight Connector 79"/>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94" name="Straight Connector 93"/>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9196916" y="208515"/>
            <a:ext cx="136829" cy="4388332"/>
            <a:chOff x="-279703" y="208515"/>
            <a:chExt cx="243417" cy="4388332"/>
          </a:xfrm>
        </p:grpSpPr>
        <p:cxnSp>
          <p:nvCxnSpPr>
            <p:cNvPr id="97" name="Straight Connector 9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Group 97"/>
            <p:cNvGrpSpPr/>
            <p:nvPr userDrawn="1"/>
          </p:nvGrpSpPr>
          <p:grpSpPr>
            <a:xfrm>
              <a:off x="-279703" y="4254803"/>
              <a:ext cx="243417" cy="342044"/>
              <a:chOff x="-243418" y="1063625"/>
              <a:chExt cx="243417" cy="342044"/>
            </a:xfrm>
          </p:grpSpPr>
          <p:cxnSp>
            <p:nvCxnSpPr>
              <p:cNvPr id="103" name="Straight Connector 102"/>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userDrawn="1"/>
          </p:nvGrpSpPr>
          <p:grpSpPr>
            <a:xfrm>
              <a:off x="-279703" y="208515"/>
              <a:ext cx="243417" cy="864155"/>
              <a:chOff x="-243418" y="1063625"/>
              <a:chExt cx="243417" cy="864155"/>
            </a:xfrm>
          </p:grpSpPr>
          <p:cxnSp>
            <p:nvCxnSpPr>
              <p:cNvPr id="101" name="Straight Connector 100"/>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00" name="Straight Connector 99"/>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6" name="标题占位符 5"/>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7" name="文本占位符 6"/>
          <p:cNvSpPr>
            <a:spLocks noGrp="1"/>
          </p:cNvSpPr>
          <p:nvPr>
            <p:ph type="body" idx="1"/>
          </p:nvPr>
        </p:nvSpPr>
        <p:spPr>
          <a:xfrm>
            <a:off x="457200" y="1200151"/>
            <a:ext cx="8229600" cy="3394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2700" b="1" i="0" kern="1200">
          <a:solidFill>
            <a:schemeClr val="tx1"/>
          </a:solidFill>
          <a:latin typeface="微软雅黑" panose="020B0503020204020204" charset="-122"/>
          <a:ea typeface="微软雅黑" panose="020B0503020204020204" charset="-122"/>
          <a:cs typeface="Arial" panose="020B0604020202020204"/>
        </a:defRPr>
      </a:lvl1pPr>
    </p:titleStyle>
    <p:bodyStyle>
      <a:lvl1pPr marL="342900" indent="-342900" algn="l" defTabSz="457200" rtl="0" eaLnBrk="1" latinLnBrk="0" hangingPunct="1">
        <a:spcBef>
          <a:spcPct val="15000"/>
        </a:spcBef>
        <a:buFont typeface="Arial" panose="020B0604020202020204"/>
        <a:buChar char="•"/>
        <a:defRPr sz="2400" b="0" i="0" kern="1200">
          <a:solidFill>
            <a:schemeClr val="tx1"/>
          </a:solidFill>
          <a:latin typeface="微软雅黑" panose="020B0503020204020204" charset="-122"/>
          <a:ea typeface="微软雅黑" panose="020B0503020204020204" charset="-122"/>
          <a:cs typeface="Arial" panose="020B0604020202020204"/>
        </a:defRPr>
      </a:lvl1pPr>
      <a:lvl2pPr marL="742950" indent="-285750" algn="l" defTabSz="457200" rtl="0" eaLnBrk="1" latinLnBrk="0" hangingPunct="1">
        <a:spcBef>
          <a:spcPct val="15000"/>
        </a:spcBef>
        <a:buFont typeface="Arial" panose="020B0604020202020204"/>
        <a:buChar char="–"/>
        <a:defRPr sz="2100" b="0" i="0" kern="1200">
          <a:solidFill>
            <a:schemeClr val="tx1"/>
          </a:solidFill>
          <a:latin typeface="微软雅黑" panose="020B0503020204020204" charset="-122"/>
          <a:ea typeface="微软雅黑" panose="020B0503020204020204" charset="-122"/>
          <a:cs typeface="Arial" panose="020B0604020202020204"/>
        </a:defRPr>
      </a:lvl2pPr>
      <a:lvl3pPr marL="1143000" indent="-228600" algn="l" defTabSz="457200" rtl="0" eaLnBrk="1" latinLnBrk="0" hangingPunct="1">
        <a:spcBef>
          <a:spcPct val="15000"/>
        </a:spcBef>
        <a:buFont typeface="Arial" panose="020B0604020202020204"/>
        <a:buChar char="•"/>
        <a:defRPr sz="1500" b="0" i="0" kern="1200">
          <a:solidFill>
            <a:schemeClr val="tx1"/>
          </a:solidFill>
          <a:latin typeface="微软雅黑" panose="020B0503020204020204" charset="-122"/>
          <a:ea typeface="微软雅黑" panose="020B0503020204020204" charset="-122"/>
          <a:cs typeface="Arial" panose="020B0604020202020204"/>
        </a:defRPr>
      </a:lvl3pPr>
      <a:lvl4pPr marL="1600200" indent="-228600" algn="l" defTabSz="457200" rtl="0" eaLnBrk="1" latinLnBrk="0" hangingPunct="1">
        <a:spcBef>
          <a:spcPct val="15000"/>
        </a:spcBef>
        <a:buFont typeface="Arial" panose="020B0604020202020204"/>
        <a:buChar char="–"/>
        <a:defRPr sz="1350" b="0" i="0" kern="1200">
          <a:solidFill>
            <a:schemeClr val="tx1"/>
          </a:solidFill>
          <a:latin typeface="微软雅黑" panose="020B0503020204020204" charset="-122"/>
          <a:ea typeface="微软雅黑" panose="020B0503020204020204" charset="-122"/>
          <a:cs typeface="Arial" panose="020B0604020202020204"/>
        </a:defRPr>
      </a:lvl4pPr>
      <a:lvl5pPr marL="2057400" indent="-228600" algn="l" defTabSz="457200" rtl="0" eaLnBrk="1" latinLnBrk="0" hangingPunct="1">
        <a:spcBef>
          <a:spcPct val="15000"/>
        </a:spcBef>
        <a:buFont typeface="Arial" panose="020B0604020202020204"/>
        <a:buChar char="»"/>
        <a:defRPr sz="1350" b="0" i="0" kern="1200">
          <a:solidFill>
            <a:schemeClr val="tx1"/>
          </a:solidFill>
          <a:latin typeface="微软雅黑" panose="020B0503020204020204" charset="-122"/>
          <a:ea typeface="微软雅黑" panose="020B0503020204020204" charset="-122"/>
          <a:cs typeface="Arial" panose="020B0604020202020204"/>
        </a:defRPr>
      </a:lvl5pPr>
      <a:lvl6pPr marL="2514600" indent="-228600" algn="l" defTabSz="457200" rtl="0" eaLnBrk="1" latinLnBrk="0" hangingPunct="1">
        <a:spcBef>
          <a:spcPct val="15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15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15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15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71EB"/>
        </a:solidFill>
        <a:effectLst/>
      </p:bgPr>
    </p:bg>
    <p:spTree>
      <p:nvGrpSpPr>
        <p:cNvPr id="1" name=""/>
        <p:cNvGrpSpPr/>
        <p:nvPr/>
      </p:nvGrpSpPr>
      <p:grpSpPr>
        <a:xfrm>
          <a:off x="0" y="0"/>
          <a:ext cx="0" cy="0"/>
          <a:chOff x="0" y="0"/>
          <a:chExt cx="0" cy="0"/>
        </a:xfrm>
      </p:grpSpPr>
      <p:sp>
        <p:nvSpPr>
          <p:cNvPr id="8" name="Text Placeholder 4"/>
          <p:cNvSpPr txBox="1"/>
          <p:nvPr/>
        </p:nvSpPr>
        <p:spPr bwMode="auto">
          <a:xfrm>
            <a:off x="855980" y="2407920"/>
            <a:ext cx="2369820" cy="758825"/>
          </a:xfrm>
          <a:prstGeom prst="rect">
            <a:avLst/>
          </a:prstGeom>
          <a:noFill/>
          <a:ln w="9525">
            <a:noFill/>
            <a:miter lim="800000"/>
          </a:ln>
        </p:spPr>
        <p:txBody>
          <a:bodyPr vert="horz" wrap="square" lIns="0" tIns="0" rIns="0" bIns="0" numCol="1" anchor="t" anchorCtr="0" compatLnSpc="1">
            <a:noAutofit/>
          </a:bodyPr>
          <a:lstStyle>
            <a:lvl1pPr marL="0" marR="0" indent="0" algn="l" defTabSz="457200" rtl="0" eaLnBrk="1" fontAlgn="auto" latinLnBrk="0" hangingPunct="1">
              <a:lnSpc>
                <a:spcPct val="100000"/>
              </a:lnSpc>
              <a:spcBef>
                <a:spcPct val="20000"/>
              </a:spcBef>
              <a:spcAft>
                <a:spcPts val="0"/>
              </a:spcAft>
              <a:buClrTx/>
              <a:buSzTx/>
              <a:buFont typeface="Arial" panose="020B0604020202020204"/>
              <a:buNone/>
              <a:defRPr sz="1000" b="0" i="0" kern="1200">
                <a:solidFill>
                  <a:schemeClr val="bg1"/>
                </a:solidFill>
                <a:latin typeface="微软雅黑" panose="020B0503020204020204" charset="-122"/>
                <a:ea typeface="微软雅黑" panose="020B0503020204020204" charset="-122"/>
                <a:cs typeface="微软雅黑" panose="020B0503020204020204" charset="-122"/>
              </a:defRPr>
            </a:lvl1pPr>
            <a:lvl2pPr marL="457200" indent="0" algn="l" defTabSz="457200" rtl="0" eaLnBrk="1" latinLnBrk="0" hangingPunct="1">
              <a:spcBef>
                <a:spcPct val="20000"/>
              </a:spcBef>
              <a:buFont typeface="Arial" panose="020B0604020202020204"/>
              <a:buNone/>
              <a:defRPr sz="1600" b="0" i="0" kern="1200">
                <a:solidFill>
                  <a:schemeClr val="tx1"/>
                </a:solidFill>
                <a:latin typeface="Arial" panose="020B0604020202020204"/>
                <a:ea typeface="+mn-ea"/>
                <a:cs typeface="Arial" panose="020B0604020202020204"/>
              </a:defRPr>
            </a:lvl2pPr>
            <a:lvl3pPr marL="914400" indent="0" algn="l" defTabSz="457200" rtl="0" eaLnBrk="1" latinLnBrk="0" hangingPunct="1">
              <a:spcBef>
                <a:spcPct val="20000"/>
              </a:spcBef>
              <a:buFont typeface="Arial" panose="020B0604020202020204"/>
              <a:buNone/>
              <a:defRPr sz="1600" b="0" i="0" kern="1200">
                <a:solidFill>
                  <a:schemeClr val="tx1"/>
                </a:solidFill>
                <a:latin typeface="Arial" panose="020B0604020202020204"/>
                <a:ea typeface="+mn-ea"/>
                <a:cs typeface="Arial" panose="020B0604020202020204"/>
              </a:defRPr>
            </a:lvl3pPr>
            <a:lvl4pPr marL="1371600" indent="0" algn="l" defTabSz="457200" rtl="0" eaLnBrk="1" latinLnBrk="0" hangingPunct="1">
              <a:spcBef>
                <a:spcPct val="20000"/>
              </a:spcBef>
              <a:buFont typeface="Arial" panose="020B0604020202020204"/>
              <a:buNone/>
              <a:defRPr sz="1600" b="0" i="0" kern="1200">
                <a:solidFill>
                  <a:schemeClr val="tx1"/>
                </a:solidFill>
                <a:latin typeface="Arial" panose="020B0604020202020204"/>
                <a:ea typeface="+mn-ea"/>
                <a:cs typeface="Arial" panose="020B0604020202020204"/>
              </a:defRPr>
            </a:lvl4pPr>
            <a:lvl5pPr marL="1828800" indent="0" algn="l" defTabSz="457200" rtl="0" eaLnBrk="1" latinLnBrk="0" hangingPunct="1">
              <a:spcBef>
                <a:spcPct val="20000"/>
              </a:spcBef>
              <a:buFont typeface="Arial" panose="020B0604020202020204"/>
              <a:buNone/>
              <a:defRPr sz="1600" b="0" i="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2000" b="1" dirty="0"/>
              <a:t>演讲人：董建</a:t>
            </a:r>
            <a:endParaRPr lang="zh-CN" altLang="en-US" sz="2000" b="1" dirty="0"/>
          </a:p>
          <a:p>
            <a:r>
              <a:rPr lang="zh-CN" altLang="en-US" sz="2000" b="1" dirty="0"/>
              <a:t>时   间 ：</a:t>
            </a:r>
            <a:r>
              <a:rPr lang="en-US" altLang="zh-CN" sz="2000" b="1" dirty="0"/>
              <a:t>2019.7.15</a:t>
            </a:r>
            <a:endParaRPr lang="zh-CN" altLang="en-US" sz="2000" b="1" dirty="0"/>
          </a:p>
          <a:p>
            <a:r>
              <a:rPr lang="zh-CN" altLang="en-US" sz="2000" b="1" dirty="0"/>
              <a:t>地   点 ：烟台分公司</a:t>
            </a:r>
            <a:endParaRPr lang="zh-CN" altLang="en-US" sz="2000" b="1" dirty="0"/>
          </a:p>
        </p:txBody>
      </p:sp>
      <p:sp>
        <p:nvSpPr>
          <p:cNvPr id="13" name="Title 1"/>
          <p:cNvSpPr txBox="1"/>
          <p:nvPr/>
        </p:nvSpPr>
        <p:spPr bwMode="auto">
          <a:xfrm>
            <a:off x="792693" y="1150296"/>
            <a:ext cx="3890735" cy="1122215"/>
          </a:xfrm>
          <a:prstGeom prst="rect">
            <a:avLst/>
          </a:prstGeom>
          <a:noFill/>
          <a:ln w="9525">
            <a:noFill/>
            <a:miter lim="800000"/>
          </a:ln>
        </p:spPr>
        <p:txBody>
          <a:bodyPr vert="horz" wrap="square" lIns="0" tIns="0" rIns="0" bIns="0" numCol="1" anchor="t" anchorCtr="0" compatLnSpc="1">
            <a:normAutofit/>
          </a:bodyPr>
          <a:lstStyle>
            <a:lvl1pPr algn="l" defTabSz="457200" rtl="0" eaLnBrk="1" latinLnBrk="0" hangingPunct="1">
              <a:lnSpc>
                <a:spcPct val="100000"/>
              </a:lnSpc>
              <a:spcBef>
                <a:spcPct val="0"/>
              </a:spcBef>
              <a:buNone/>
              <a:defRPr sz="3200" b="1" i="0" kern="1200" baseline="0">
                <a:solidFill>
                  <a:schemeClr val="bg1"/>
                </a:solidFill>
                <a:latin typeface="微软雅黑" panose="020B0503020204020204" charset="-122"/>
                <a:ea typeface="微软雅黑" panose="020B0503020204020204" charset="-122"/>
                <a:cs typeface="微软雅黑" panose="020B0503020204020204" charset="-122"/>
              </a:defRPr>
            </a:lvl1pPr>
          </a:lstStyle>
          <a:p>
            <a:r>
              <a:rPr lang="zh-CN" altLang="en-US" sz="4000" dirty="0"/>
              <a:t>工作汇报</a:t>
            </a: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443869" y="268310"/>
            <a:ext cx="7355963" cy="525528"/>
          </a:xfrm>
          <a:noFill/>
          <a:ln>
            <a:noFill/>
          </a:ln>
        </p:spPr>
        <p:style>
          <a:lnRef idx="2">
            <a:schemeClr val="accent1"/>
          </a:lnRef>
          <a:fillRef idx="1">
            <a:schemeClr val="lt1"/>
          </a:fillRef>
          <a:effectRef idx="0">
            <a:schemeClr val="accent1"/>
          </a:effectRef>
          <a:fontRef idx="minor">
            <a:schemeClr val="dk1"/>
          </a:fontRef>
        </p:style>
        <p:txBody>
          <a:bodyPr/>
          <a:lstStyle/>
          <a:p>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未来工作规划</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 name="组 1"/>
          <p:cNvGrpSpPr/>
          <p:nvPr/>
        </p:nvGrpSpPr>
        <p:grpSpPr>
          <a:xfrm>
            <a:off x="3569997" y="1792028"/>
            <a:ext cx="5298873" cy="1559445"/>
            <a:chOff x="3404897" y="1859887"/>
            <a:chExt cx="5298873" cy="1559445"/>
          </a:xfrm>
        </p:grpSpPr>
        <p:sp>
          <p:nvSpPr>
            <p:cNvPr id="3" name="任意形状 2"/>
            <p:cNvSpPr/>
            <p:nvPr/>
          </p:nvSpPr>
          <p:spPr>
            <a:xfrm>
              <a:off x="3404897" y="1859887"/>
              <a:ext cx="1559445" cy="1559445"/>
            </a:xfrm>
            <a:custGeom>
              <a:avLst/>
              <a:gdLst>
                <a:gd name="connsiteX0" fmla="*/ 0 w 1559445"/>
                <a:gd name="connsiteY0" fmla="*/ 779723 h 1559445"/>
                <a:gd name="connsiteX1" fmla="*/ 779723 w 1559445"/>
                <a:gd name="connsiteY1" fmla="*/ 0 h 1559445"/>
                <a:gd name="connsiteX2" fmla="*/ 1559446 w 1559445"/>
                <a:gd name="connsiteY2" fmla="*/ 779723 h 1559445"/>
                <a:gd name="connsiteX3" fmla="*/ 779723 w 1559445"/>
                <a:gd name="connsiteY3" fmla="*/ 1559446 h 1559445"/>
                <a:gd name="connsiteX4" fmla="*/ 0 w 1559445"/>
                <a:gd name="connsiteY4" fmla="*/ 779723 h 1559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445" h="1559445">
                  <a:moveTo>
                    <a:pt x="0" y="779723"/>
                  </a:moveTo>
                  <a:cubicBezTo>
                    <a:pt x="0" y="349094"/>
                    <a:pt x="349094" y="0"/>
                    <a:pt x="779723" y="0"/>
                  </a:cubicBezTo>
                  <a:cubicBezTo>
                    <a:pt x="1210352" y="0"/>
                    <a:pt x="1559446" y="349094"/>
                    <a:pt x="1559446" y="779723"/>
                  </a:cubicBezTo>
                  <a:cubicBezTo>
                    <a:pt x="1559446" y="1210352"/>
                    <a:pt x="1210352" y="1559446"/>
                    <a:pt x="779723" y="1559446"/>
                  </a:cubicBezTo>
                  <a:cubicBezTo>
                    <a:pt x="349094" y="1559446"/>
                    <a:pt x="0" y="1210352"/>
                    <a:pt x="0" y="779723"/>
                  </a:cubicBezTo>
                  <a:close/>
                </a:path>
              </a:pathLst>
            </a:custGeom>
            <a:solidFill>
              <a:srgbClr val="1A154C">
                <a:alpha val="70000"/>
              </a:srgbClr>
            </a:solidFill>
            <a:ln w="28575" cmpd="sng">
              <a:solidFill>
                <a:schemeClr val="bg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314196" tIns="243615" rIns="314196" bIns="243615"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bg1"/>
                  </a:solidFill>
                  <a:latin typeface="微软雅黑" panose="020B0503020204020204" charset="-122"/>
                  <a:ea typeface="微软雅黑" panose="020B0503020204020204" charset="-122"/>
                  <a:cs typeface="微软雅黑" panose="020B0503020204020204" charset="-122"/>
                </a:rPr>
                <a:t>学习</a:t>
              </a:r>
              <a:r>
                <a:rPr lang="zh-CN" altLang="en-US" sz="1200" kern="1200" dirty="0">
                  <a:solidFill>
                    <a:schemeClr val="bg1"/>
                  </a:solidFill>
                  <a:latin typeface="微软雅黑" panose="020B0503020204020204" charset="-122"/>
                  <a:ea typeface="微软雅黑" panose="020B0503020204020204" charset="-122"/>
                  <a:cs typeface="微软雅黑" panose="020B0503020204020204" charset="-122"/>
                </a:rPr>
                <a:t>期</a:t>
              </a:r>
              <a:endParaRPr lang="zh-CN" altLang="en-US" sz="1200"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任意形状 3"/>
            <p:cNvSpPr/>
            <p:nvPr/>
          </p:nvSpPr>
          <p:spPr>
            <a:xfrm>
              <a:off x="4647657" y="1859887"/>
              <a:ext cx="1559445" cy="1559445"/>
            </a:xfrm>
            <a:custGeom>
              <a:avLst/>
              <a:gdLst>
                <a:gd name="connsiteX0" fmla="*/ 0 w 1559445"/>
                <a:gd name="connsiteY0" fmla="*/ 779723 h 1559445"/>
                <a:gd name="connsiteX1" fmla="*/ 779723 w 1559445"/>
                <a:gd name="connsiteY1" fmla="*/ 0 h 1559445"/>
                <a:gd name="connsiteX2" fmla="*/ 1559446 w 1559445"/>
                <a:gd name="connsiteY2" fmla="*/ 779723 h 1559445"/>
                <a:gd name="connsiteX3" fmla="*/ 779723 w 1559445"/>
                <a:gd name="connsiteY3" fmla="*/ 1559446 h 1559445"/>
                <a:gd name="connsiteX4" fmla="*/ 0 w 1559445"/>
                <a:gd name="connsiteY4" fmla="*/ 779723 h 1559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445" h="1559445">
                  <a:moveTo>
                    <a:pt x="0" y="779723"/>
                  </a:moveTo>
                  <a:cubicBezTo>
                    <a:pt x="0" y="349094"/>
                    <a:pt x="349094" y="0"/>
                    <a:pt x="779723" y="0"/>
                  </a:cubicBezTo>
                  <a:cubicBezTo>
                    <a:pt x="1210352" y="0"/>
                    <a:pt x="1559446" y="349094"/>
                    <a:pt x="1559446" y="779723"/>
                  </a:cubicBezTo>
                  <a:cubicBezTo>
                    <a:pt x="1559446" y="1210352"/>
                    <a:pt x="1210352" y="1559446"/>
                    <a:pt x="779723" y="1559446"/>
                  </a:cubicBezTo>
                  <a:cubicBezTo>
                    <a:pt x="349094" y="1559446"/>
                    <a:pt x="0" y="1210352"/>
                    <a:pt x="0" y="779723"/>
                  </a:cubicBezTo>
                  <a:close/>
                </a:path>
              </a:pathLst>
            </a:custGeom>
            <a:solidFill>
              <a:srgbClr val="1771EA">
                <a:alpha val="70000"/>
              </a:srgbClr>
            </a:solidFill>
            <a:ln w="28575" cmpd="sng">
              <a:solidFill>
                <a:schemeClr val="bg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314196" tIns="243615" rIns="314196" bIns="243615" numCol="1" spcCol="1270" anchor="ctr" anchorCtr="0">
              <a:noAutofit/>
            </a:bodyPr>
            <a:lstStyle/>
            <a:p>
              <a:pPr lvl="0" algn="ctr" defTabSz="533400">
                <a:lnSpc>
                  <a:spcPct val="90000"/>
                </a:lnSpc>
                <a:spcBef>
                  <a:spcPct val="0"/>
                </a:spcBef>
                <a:spcAft>
                  <a:spcPct val="35000"/>
                </a:spcAft>
              </a:pPr>
              <a:r>
                <a:rPr lang="zh-CN" altLang="en-US" sz="1200" kern="1200" dirty="0">
                  <a:solidFill>
                    <a:schemeClr val="bg1"/>
                  </a:solidFill>
                  <a:latin typeface="微软雅黑" panose="020B0503020204020204" charset="-122"/>
                  <a:ea typeface="微软雅黑" panose="020B0503020204020204" charset="-122"/>
                  <a:cs typeface="微软雅黑" panose="020B0503020204020204" charset="-122"/>
                </a:rPr>
                <a:t>独立</a:t>
              </a:r>
              <a:r>
                <a:rPr lang="zh-CN" altLang="en-US" sz="1200" kern="1200" dirty="0">
                  <a:solidFill>
                    <a:schemeClr val="bg1"/>
                  </a:solidFill>
                  <a:latin typeface="微软雅黑" panose="020B0503020204020204" charset="-122"/>
                  <a:ea typeface="微软雅黑" panose="020B0503020204020204" charset="-122"/>
                  <a:cs typeface="微软雅黑" panose="020B0503020204020204" charset="-122"/>
                </a:rPr>
                <a:t>期</a:t>
              </a:r>
              <a:endParaRPr lang="zh-CN" altLang="en-US" sz="1200"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任意形状 4"/>
            <p:cNvSpPr/>
            <p:nvPr/>
          </p:nvSpPr>
          <p:spPr>
            <a:xfrm>
              <a:off x="5895214" y="1859887"/>
              <a:ext cx="1559445" cy="1559445"/>
            </a:xfrm>
            <a:custGeom>
              <a:avLst/>
              <a:gdLst>
                <a:gd name="connsiteX0" fmla="*/ 0 w 1559445"/>
                <a:gd name="connsiteY0" fmla="*/ 779723 h 1559445"/>
                <a:gd name="connsiteX1" fmla="*/ 779723 w 1559445"/>
                <a:gd name="connsiteY1" fmla="*/ 0 h 1559445"/>
                <a:gd name="connsiteX2" fmla="*/ 1559446 w 1559445"/>
                <a:gd name="connsiteY2" fmla="*/ 779723 h 1559445"/>
                <a:gd name="connsiteX3" fmla="*/ 779723 w 1559445"/>
                <a:gd name="connsiteY3" fmla="*/ 1559446 h 1559445"/>
                <a:gd name="connsiteX4" fmla="*/ 0 w 1559445"/>
                <a:gd name="connsiteY4" fmla="*/ 779723 h 1559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445" h="1559445">
                  <a:moveTo>
                    <a:pt x="0" y="779723"/>
                  </a:moveTo>
                  <a:cubicBezTo>
                    <a:pt x="0" y="349094"/>
                    <a:pt x="349094" y="0"/>
                    <a:pt x="779723" y="0"/>
                  </a:cubicBezTo>
                  <a:cubicBezTo>
                    <a:pt x="1210352" y="0"/>
                    <a:pt x="1559446" y="349094"/>
                    <a:pt x="1559446" y="779723"/>
                  </a:cubicBezTo>
                  <a:cubicBezTo>
                    <a:pt x="1559446" y="1210352"/>
                    <a:pt x="1210352" y="1559446"/>
                    <a:pt x="779723" y="1559446"/>
                  </a:cubicBezTo>
                  <a:cubicBezTo>
                    <a:pt x="349094" y="1559446"/>
                    <a:pt x="0" y="1210352"/>
                    <a:pt x="0" y="779723"/>
                  </a:cubicBezTo>
                  <a:close/>
                </a:path>
              </a:pathLst>
            </a:custGeom>
            <a:solidFill>
              <a:srgbClr val="1A154C">
                <a:alpha val="70000"/>
              </a:srgbClr>
            </a:solidFill>
            <a:ln w="28575" cmpd="sng">
              <a:solidFill>
                <a:schemeClr val="bg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314196" tIns="243615" rIns="314196" bIns="243615" numCol="1" spcCol="1270" anchor="ctr" anchorCtr="0">
              <a:noAutofit/>
            </a:bodyPr>
            <a:lstStyle/>
            <a:p>
              <a:pPr lvl="0" algn="ctr" defTabSz="533400">
                <a:lnSpc>
                  <a:spcPct val="90000"/>
                </a:lnSpc>
                <a:spcBef>
                  <a:spcPct val="0"/>
                </a:spcBef>
                <a:spcAft>
                  <a:spcPct val="35000"/>
                </a:spcAft>
              </a:pPr>
              <a:r>
                <a:rPr lang="zh-CN" altLang="en-US" sz="1200" b="0" kern="1200" dirty="0">
                  <a:solidFill>
                    <a:schemeClr val="bg1"/>
                  </a:solidFill>
                  <a:latin typeface="微软雅黑" panose="020B0503020204020204" charset="-122"/>
                  <a:ea typeface="微软雅黑" panose="020B0503020204020204" charset="-122"/>
                  <a:cs typeface="微软雅黑" panose="020B0503020204020204" charset="-122"/>
                </a:rPr>
                <a:t>成熟期</a:t>
              </a:r>
              <a:endParaRPr lang="zh-CN" altLang="en-US" sz="1200" b="0"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任意形状 5"/>
            <p:cNvSpPr/>
            <p:nvPr/>
          </p:nvSpPr>
          <p:spPr>
            <a:xfrm>
              <a:off x="7144325" y="1859887"/>
              <a:ext cx="1559445" cy="1559445"/>
            </a:xfrm>
            <a:custGeom>
              <a:avLst/>
              <a:gdLst>
                <a:gd name="connsiteX0" fmla="*/ 0 w 1559445"/>
                <a:gd name="connsiteY0" fmla="*/ 779723 h 1559445"/>
                <a:gd name="connsiteX1" fmla="*/ 779723 w 1559445"/>
                <a:gd name="connsiteY1" fmla="*/ 0 h 1559445"/>
                <a:gd name="connsiteX2" fmla="*/ 1559446 w 1559445"/>
                <a:gd name="connsiteY2" fmla="*/ 779723 h 1559445"/>
                <a:gd name="connsiteX3" fmla="*/ 779723 w 1559445"/>
                <a:gd name="connsiteY3" fmla="*/ 1559446 h 1559445"/>
                <a:gd name="connsiteX4" fmla="*/ 0 w 1559445"/>
                <a:gd name="connsiteY4" fmla="*/ 779723 h 1559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445" h="1559445">
                  <a:moveTo>
                    <a:pt x="0" y="779723"/>
                  </a:moveTo>
                  <a:cubicBezTo>
                    <a:pt x="0" y="349094"/>
                    <a:pt x="349094" y="0"/>
                    <a:pt x="779723" y="0"/>
                  </a:cubicBezTo>
                  <a:cubicBezTo>
                    <a:pt x="1210352" y="0"/>
                    <a:pt x="1559446" y="349094"/>
                    <a:pt x="1559446" y="779723"/>
                  </a:cubicBezTo>
                  <a:cubicBezTo>
                    <a:pt x="1559446" y="1210352"/>
                    <a:pt x="1210352" y="1559446"/>
                    <a:pt x="779723" y="1559446"/>
                  </a:cubicBezTo>
                  <a:cubicBezTo>
                    <a:pt x="349094" y="1559446"/>
                    <a:pt x="0" y="1210352"/>
                    <a:pt x="0" y="779723"/>
                  </a:cubicBezTo>
                  <a:close/>
                </a:path>
              </a:pathLst>
            </a:custGeom>
            <a:solidFill>
              <a:srgbClr val="1771EA">
                <a:alpha val="70000"/>
              </a:srgbClr>
            </a:solidFill>
            <a:ln w="28575" cmpd="sng">
              <a:solidFill>
                <a:schemeClr val="bg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314196" tIns="243615" rIns="314196" bIns="243615" numCol="1" spcCol="1270" anchor="ctr" anchorCtr="0">
              <a:noAutofit/>
            </a:bodyPr>
            <a:lstStyle/>
            <a:p>
              <a:pPr lvl="0" algn="ctr" defTabSz="533400">
                <a:lnSpc>
                  <a:spcPct val="90000"/>
                </a:lnSpc>
                <a:spcBef>
                  <a:spcPct val="0"/>
                </a:spcBef>
                <a:spcAft>
                  <a:spcPct val="35000"/>
                </a:spcAft>
              </a:pPr>
              <a:r>
                <a:rPr lang="zh-CN" altLang="en-US" sz="1200" b="0" kern="1200" dirty="0">
                  <a:solidFill>
                    <a:schemeClr val="bg1"/>
                  </a:solidFill>
                  <a:latin typeface="微软雅黑" panose="020B0503020204020204" charset="-122"/>
                  <a:ea typeface="微软雅黑" panose="020B0503020204020204" charset="-122"/>
                  <a:cs typeface="微软雅黑" panose="020B0503020204020204" charset="-122"/>
                </a:rPr>
                <a:t>未来可期</a:t>
              </a:r>
              <a:endParaRPr lang="zh-CN" altLang="en-US" sz="1200" b="0" kern="12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25" name="Content Placeholder 8"/>
          <p:cNvSpPr>
            <a:spLocks noGrp="1"/>
          </p:cNvSpPr>
          <p:nvPr>
            <p:ph sz="quarter" idx="12"/>
          </p:nvPr>
        </p:nvSpPr>
        <p:spPr>
          <a:xfrm>
            <a:off x="444500" y="794385"/>
            <a:ext cx="3125470" cy="3896360"/>
          </a:xfrm>
        </p:spPr>
        <p:txBody>
          <a:bodyPr/>
          <a:lstStyle/>
          <a:p>
            <a:pPr>
              <a:lnSpc>
                <a:spcPct val="120000"/>
              </a:lnSpc>
            </a:pPr>
            <a:r>
              <a:rPr 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1.</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学习期（</a:t>
            </a: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3-6</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个</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月</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   目标：将书面技术结合工作，学习如何去</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解决</a:t>
            </a: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BOS</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中的常见需求</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和插件开发的基本</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问题。</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2.</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独立期（</a:t>
            </a: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1-3</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   目标：自己独当一面，解决客户所提出的项目需求，为客户做出合理的建议与共能，可以尝试组织团队去参加公司组织的开发者比赛。</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3.</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成熟期（</a:t>
            </a: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3-5</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   目标：可以解决大型项目，解决高并发以及各种代码优化问题，希望有机会可以去学习公司底层产品的代码开发。</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4.</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未来可期（</a:t>
            </a:r>
            <a:r>
              <a:rPr lang="en-US" altLang="zh-CN"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5</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年以后</a:t>
            </a: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   放眼未来，着眼当下，努力的人未来一定精彩。</a:t>
            </a:r>
            <a:endParaRPr lang="zh-CN" altLang="en-US"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sz="quarter" idx="12"/>
          </p:nvPr>
        </p:nvGraphicFramePr>
        <p:xfrm>
          <a:off x="703424" y="1141155"/>
          <a:ext cx="7545134" cy="32922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itle 1"/>
          <p:cNvSpPr txBox="1"/>
          <p:nvPr/>
        </p:nvSpPr>
        <p:spPr bwMode="auto">
          <a:xfrm>
            <a:off x="443869" y="263054"/>
            <a:ext cx="8403269" cy="586261"/>
          </a:xfrm>
          <a:prstGeom prst="rect">
            <a:avLst/>
          </a:prstGeom>
          <a:noFill/>
          <a:ln w="9525">
            <a:noFill/>
            <a:miter lim="800000"/>
          </a:ln>
        </p:spPr>
        <p:txBody>
          <a:bodyPr vert="horz" wrap="square" lIns="0" tIns="0" rIns="0" bIns="0" numCol="1" anchor="t" anchorCtr="0" compatLnSpc="1"/>
          <a:lstStyle>
            <a:lvl1pPr algn="l" defTabSz="457200" rtl="0" eaLnBrk="1" latinLnBrk="0" hangingPunct="1">
              <a:spcBef>
                <a:spcPct val="0"/>
              </a:spcBef>
              <a:buNone/>
              <a:defRPr sz="1600" b="1" i="0" kern="1200" baseline="0">
                <a:solidFill>
                  <a:schemeClr val="bg1"/>
                </a:solidFill>
                <a:latin typeface="Arial" panose="020B0604020202020204"/>
                <a:ea typeface="+mj-ea"/>
                <a:cs typeface="Arial" panose="020B0604020202020204"/>
              </a:defRPr>
            </a:lvl1pPr>
          </a:lstStyle>
          <a:p>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自我评价</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7523" y="205979"/>
            <a:ext cx="8239278" cy="894688"/>
          </a:xfrm>
        </p:spPr>
        <p:txBody>
          <a:bodyPr/>
          <a:lstStyle/>
          <a:p>
            <a:pPr>
              <a:lnSpc>
                <a:spcPct val="100000"/>
              </a:lnSpc>
            </a:pPr>
            <a:r>
              <a:rPr lang="zh-TW" altLang="en-US" b="1" dirty="0">
                <a:solidFill>
                  <a:srgbClr val="24BEBC"/>
                </a:solidFill>
                <a:latin typeface="微软雅黑" panose="020B0503020204020204" charset="-122"/>
                <a:ea typeface="微软雅黑" panose="020B0503020204020204" charset="-122"/>
                <a:cs typeface="黑体" panose="02010609060101010101" charset="-122"/>
              </a:rPr>
              <a:t>致良知，走正道，</a:t>
            </a:r>
            <a:r>
              <a:rPr lang="zh-TW" altLang="en-US" b="1" dirty="0">
                <a:latin typeface="微软雅黑" panose="020B0503020204020204" charset="-122"/>
                <a:ea typeface="微软雅黑" panose="020B0503020204020204" charset="-122"/>
                <a:cs typeface="黑体" panose="02010609060101010101" charset="-122"/>
              </a:rPr>
              <a:t>行王道</a:t>
            </a:r>
            <a:endParaRPr lang="en-US" b="1" dirty="0">
              <a:latin typeface="微软雅黑" panose="020B0503020204020204" charset="-122"/>
              <a:ea typeface="微软雅黑" panose="020B0503020204020204" charset="-122"/>
              <a:cs typeface="黑体" panose="02010609060101010101" charset="-122"/>
            </a:endParaRPr>
          </a:p>
        </p:txBody>
      </p:sp>
      <p:pic>
        <p:nvPicPr>
          <p:cNvPr id="7" name="Picture 1" descr="te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4182" y="1389413"/>
            <a:ext cx="4711997" cy="2615355"/>
          </a:xfrm>
          <a:prstGeom prst="rect">
            <a:avLst/>
          </a:prstGeom>
        </p:spPr>
      </p:pic>
      <p:sp>
        <p:nvSpPr>
          <p:cNvPr id="8" name="TextBox 33"/>
          <p:cNvSpPr txBox="1"/>
          <p:nvPr>
            <p:custDataLst>
              <p:tags r:id="rId2"/>
            </p:custDataLst>
          </p:nvPr>
        </p:nvSpPr>
        <p:spPr>
          <a:xfrm>
            <a:off x="422242" y="1537311"/>
            <a:ext cx="450689" cy="368300"/>
          </a:xfrm>
          <a:prstGeom prst="rect">
            <a:avLst/>
          </a:prstGeom>
          <a:noFill/>
        </p:spPr>
        <p:txBody>
          <a:bodyPr wrap="square">
            <a:spAutoFit/>
          </a:bodyPr>
          <a:lstStyle/>
          <a:p>
            <a:pPr marL="0" marR="0" lvl="0" indent="0" algn="r" defTabSz="457200" rtl="0" eaLnBrk="1" fontAlgn="auto" latinLnBrk="0" hangingPunct="1">
              <a:lnSpc>
                <a:spcPct val="120000"/>
              </a:lnSpc>
              <a:spcBef>
                <a:spcPts val="0"/>
              </a:spcBef>
              <a:spcAft>
                <a:spcPts val="0"/>
              </a:spcAft>
              <a:buClrTx/>
              <a:buSzTx/>
              <a:buFontTx/>
              <a:buNone/>
              <a:defRPr/>
            </a:pPr>
            <a:r>
              <a:rPr kumimoji="0" lang="en-US" sz="1500" b="0" i="0" u="none" strike="noStrike" kern="0" cap="none" spc="0" normalizeH="0" baseline="0" noProof="0" dirty="0">
                <a:ln>
                  <a:noFill/>
                </a:ln>
                <a:solidFill>
                  <a:srgbClr val="000000">
                    <a:lumMod val="50000"/>
                    <a:lumOff val="50000"/>
                  </a:srgbClr>
                </a:solidFill>
                <a:effectLst/>
                <a:uLnTx/>
                <a:uFillTx/>
                <a:latin typeface="Impact" panose="020B0806030902050204" pitchFamily="34" charset="0"/>
                <a:ea typeface="华文隶书" panose="02010800040101010101" pitchFamily="2" charset="-122"/>
                <a:cs typeface="Verdana" panose="020B0604030504040204" charset="0"/>
              </a:rPr>
              <a:t>01</a:t>
            </a:r>
            <a:endParaRPr kumimoji="0" lang="en-US" sz="1500" b="0" i="0" u="none" strike="noStrike" kern="0" cap="none" spc="0" normalizeH="0" baseline="0" noProof="0" dirty="0">
              <a:ln>
                <a:noFill/>
              </a:ln>
              <a:solidFill>
                <a:srgbClr val="000000">
                  <a:lumMod val="50000"/>
                  <a:lumOff val="50000"/>
                </a:srgbClr>
              </a:solidFill>
              <a:effectLst/>
              <a:uLnTx/>
              <a:uFillTx/>
              <a:latin typeface="Impact" panose="020B0806030902050204" pitchFamily="34" charset="0"/>
              <a:ea typeface="华文隶书" panose="02010800040101010101" pitchFamily="2" charset="-122"/>
              <a:cs typeface="Verdana" panose="020B0604030504040204" charset="0"/>
            </a:endParaRPr>
          </a:p>
        </p:txBody>
      </p:sp>
      <p:sp>
        <p:nvSpPr>
          <p:cNvPr id="9" name="TextBox 34"/>
          <p:cNvSpPr txBox="1"/>
          <p:nvPr>
            <p:custDataLst>
              <p:tags r:id="rId3"/>
            </p:custDataLst>
          </p:nvPr>
        </p:nvSpPr>
        <p:spPr>
          <a:xfrm>
            <a:off x="422242" y="2094195"/>
            <a:ext cx="450689" cy="368300"/>
          </a:xfrm>
          <a:prstGeom prst="rect">
            <a:avLst/>
          </a:prstGeom>
          <a:noFill/>
        </p:spPr>
        <p:txBody>
          <a:bodyPr wrap="square">
            <a:spAutoFit/>
          </a:bodyPr>
          <a:lstStyle/>
          <a:p>
            <a:pPr marL="0" marR="0" lvl="0" indent="0" algn="r" defTabSz="457200" rtl="0" eaLnBrk="1" fontAlgn="auto" latinLnBrk="0" hangingPunct="1">
              <a:lnSpc>
                <a:spcPct val="120000"/>
              </a:lnSpc>
              <a:spcBef>
                <a:spcPts val="0"/>
              </a:spcBef>
              <a:spcAft>
                <a:spcPts val="0"/>
              </a:spcAft>
              <a:buClrTx/>
              <a:buSzTx/>
              <a:buFontTx/>
              <a:buNone/>
              <a:defRPr/>
            </a:pPr>
            <a:r>
              <a:rPr kumimoji="0" lang="en-US" sz="1500" b="0" i="0" u="none" strike="noStrike" kern="0" cap="none" spc="0" normalizeH="0" baseline="0" noProof="0" dirty="0">
                <a:ln>
                  <a:noFill/>
                </a:ln>
                <a:solidFill>
                  <a:srgbClr val="000000">
                    <a:lumMod val="50000"/>
                    <a:lumOff val="50000"/>
                  </a:srgbClr>
                </a:solidFill>
                <a:effectLst/>
                <a:uLnTx/>
                <a:uFillTx/>
                <a:latin typeface="Impact" panose="020B0806030902050204" pitchFamily="34" charset="0"/>
                <a:ea typeface="华文隶书" panose="02010800040101010101" pitchFamily="2" charset="-122"/>
                <a:cs typeface="Verdana" panose="020B0604030504040204" charset="0"/>
              </a:rPr>
              <a:t>02</a:t>
            </a:r>
            <a:endParaRPr kumimoji="0" lang="en-US" sz="1500" b="0" i="0" u="none" strike="noStrike" kern="0" cap="none" spc="0" normalizeH="0" baseline="0" noProof="0" dirty="0">
              <a:ln>
                <a:noFill/>
              </a:ln>
              <a:solidFill>
                <a:srgbClr val="000000">
                  <a:lumMod val="50000"/>
                  <a:lumOff val="50000"/>
                </a:srgbClr>
              </a:solidFill>
              <a:effectLst/>
              <a:uLnTx/>
              <a:uFillTx/>
              <a:latin typeface="Impact" panose="020B0806030902050204" pitchFamily="34" charset="0"/>
              <a:ea typeface="华文隶书" panose="02010800040101010101" pitchFamily="2" charset="-122"/>
              <a:cs typeface="Verdana" panose="020B0604030504040204" charset="0"/>
            </a:endParaRPr>
          </a:p>
        </p:txBody>
      </p:sp>
      <p:sp>
        <p:nvSpPr>
          <p:cNvPr id="11" name="矩形 10"/>
          <p:cNvSpPr/>
          <p:nvPr>
            <p:custDataLst>
              <p:tags r:id="rId4"/>
            </p:custDataLst>
          </p:nvPr>
        </p:nvSpPr>
        <p:spPr>
          <a:xfrm>
            <a:off x="821818" y="1540823"/>
            <a:ext cx="2331085" cy="360369"/>
          </a:xfrm>
          <a:prstGeom prst="rect">
            <a:avLst/>
          </a:prstGeom>
          <a:solidFill>
            <a:srgbClr val="0070C0"/>
          </a:solidFill>
          <a:ln w="25400" cap="flat" cmpd="sng" algn="ctr">
            <a:noFill/>
            <a:prstDash val="solid"/>
          </a:ln>
          <a:effectLst/>
        </p:spPr>
        <p:txBody>
          <a:bodyPr lIns="50625" tIns="26325" rIns="50625" bIns="26325" anchor="ctr">
            <a:norm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5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panose="020B0604020202020204" pitchFamily="34" charset="0"/>
              </a:rPr>
              <a:t>学习内容及成果</a:t>
            </a:r>
            <a:endParaRPr kumimoji="0" lang="en-US" sz="15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 name="矩形 11"/>
          <p:cNvSpPr/>
          <p:nvPr>
            <p:custDataLst>
              <p:tags r:id="rId5"/>
            </p:custDataLst>
          </p:nvPr>
        </p:nvSpPr>
        <p:spPr>
          <a:xfrm>
            <a:off x="828675" y="2084070"/>
            <a:ext cx="2323465" cy="365125"/>
          </a:xfrm>
          <a:prstGeom prst="rect">
            <a:avLst/>
          </a:prstGeom>
          <a:solidFill>
            <a:srgbClr val="0070C0"/>
          </a:solidFill>
          <a:ln w="25400" cap="flat" cmpd="sng" algn="ctr">
            <a:noFill/>
            <a:prstDash val="solid"/>
          </a:ln>
          <a:effectLst/>
        </p:spPr>
        <p:txBody>
          <a:bodyPr lIns="50625" tIns="26325" rIns="50625" bIns="26325"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5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panose="020B0604020202020204" pitchFamily="34" charset="0"/>
              </a:rPr>
              <a:t>未来工作规划</a:t>
            </a:r>
            <a:endParaRPr kumimoji="0" lang="en-US" sz="15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TextBox 34"/>
          <p:cNvSpPr txBox="1"/>
          <p:nvPr>
            <p:custDataLst>
              <p:tags r:id="rId6"/>
            </p:custDataLst>
          </p:nvPr>
        </p:nvSpPr>
        <p:spPr>
          <a:xfrm>
            <a:off x="447642" y="2643470"/>
            <a:ext cx="450689" cy="368300"/>
          </a:xfrm>
          <a:prstGeom prst="rect">
            <a:avLst/>
          </a:prstGeom>
          <a:noFill/>
        </p:spPr>
        <p:txBody>
          <a:bodyPr wrap="square">
            <a:spAutoFit/>
          </a:bodyPr>
          <a:lstStyle/>
          <a:p>
            <a:pPr marL="0" marR="0" lvl="0" indent="0" algn="r" defTabSz="457200" rtl="0" eaLnBrk="1" fontAlgn="auto" latinLnBrk="0" hangingPunct="1">
              <a:lnSpc>
                <a:spcPct val="120000"/>
              </a:lnSpc>
              <a:spcBef>
                <a:spcPts val="0"/>
              </a:spcBef>
              <a:spcAft>
                <a:spcPts val="0"/>
              </a:spcAft>
              <a:buClrTx/>
              <a:buSzTx/>
              <a:buFontTx/>
              <a:buNone/>
              <a:defRPr/>
            </a:pPr>
            <a:r>
              <a:rPr kumimoji="0" lang="en-US" sz="1500" b="0" i="0" u="none" strike="noStrike" kern="0" cap="none" spc="0" normalizeH="0" baseline="0" noProof="0" dirty="0">
                <a:ln>
                  <a:noFill/>
                </a:ln>
                <a:solidFill>
                  <a:srgbClr val="000000">
                    <a:lumMod val="50000"/>
                    <a:lumOff val="50000"/>
                  </a:srgbClr>
                </a:solidFill>
                <a:effectLst/>
                <a:uLnTx/>
                <a:uFillTx/>
                <a:latin typeface="Impact" panose="020B0806030902050204" pitchFamily="34" charset="0"/>
                <a:ea typeface="华文隶书" panose="02010800040101010101" pitchFamily="2" charset="-122"/>
                <a:cs typeface="Verdana" panose="020B0604030504040204" charset="0"/>
              </a:rPr>
              <a:t>03</a:t>
            </a:r>
            <a:endParaRPr kumimoji="0" lang="en-US" sz="1500" b="0" i="0" u="none" strike="noStrike" kern="0" cap="none" spc="0" normalizeH="0" baseline="0" noProof="0" dirty="0">
              <a:ln>
                <a:noFill/>
              </a:ln>
              <a:solidFill>
                <a:srgbClr val="000000">
                  <a:lumMod val="50000"/>
                  <a:lumOff val="50000"/>
                </a:srgbClr>
              </a:solidFill>
              <a:effectLst/>
              <a:uLnTx/>
              <a:uFillTx/>
              <a:latin typeface="Impact" panose="020B0806030902050204" pitchFamily="34" charset="0"/>
              <a:ea typeface="华文隶书" panose="02010800040101010101" pitchFamily="2" charset="-122"/>
              <a:cs typeface="Verdana" panose="020B0604030504040204" charset="0"/>
            </a:endParaRPr>
          </a:p>
        </p:txBody>
      </p:sp>
      <p:sp>
        <p:nvSpPr>
          <p:cNvPr id="4" name="矩形 3"/>
          <p:cNvSpPr/>
          <p:nvPr>
            <p:custDataLst>
              <p:tags r:id="rId7"/>
            </p:custDataLst>
          </p:nvPr>
        </p:nvSpPr>
        <p:spPr>
          <a:xfrm>
            <a:off x="828675" y="2643505"/>
            <a:ext cx="2324100" cy="365125"/>
          </a:xfrm>
          <a:prstGeom prst="rect">
            <a:avLst/>
          </a:prstGeom>
          <a:solidFill>
            <a:srgbClr val="0070C0"/>
          </a:solidFill>
          <a:ln w="25400" cap="flat" cmpd="sng" algn="ctr">
            <a:noFill/>
            <a:prstDash val="solid"/>
          </a:ln>
          <a:effectLst/>
        </p:spPr>
        <p:txBody>
          <a:bodyPr lIns="50625" tIns="26325" rIns="50625" bIns="26325" anchor="ctr">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5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panose="020B0604020202020204" pitchFamily="34" charset="0"/>
              </a:rPr>
              <a:t>自我评价</a:t>
            </a:r>
            <a:endParaRPr kumimoji="0" lang="zh-CN" altLang="en-US" sz="15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78032" y="1548649"/>
            <a:ext cx="3328096" cy="1795780"/>
          </a:xfrm>
          <a:prstGeom prst="rect">
            <a:avLst/>
          </a:prstGeom>
          <a:noFill/>
        </p:spPr>
        <p:txBody>
          <a:bodyPr wrap="square" rtlCol="0">
            <a:spAutoFit/>
          </a:bodyPr>
          <a:lstStyle/>
          <a:p>
            <a:pPr marL="171450" indent="-171450">
              <a:lnSpc>
                <a:spcPct val="120000"/>
              </a:lnSpc>
              <a:spcBef>
                <a:spcPts val="600"/>
              </a:spcBef>
              <a:buFont typeface="Arial" panose="020B0604020202020204"/>
              <a:buChar char="•"/>
            </a:pPr>
            <a:r>
              <a:rPr lang="zh-CN" altLang="en-GB" sz="2800" dirty="0">
                <a:solidFill>
                  <a:schemeClr val="bg1"/>
                </a:solidFill>
                <a:latin typeface="微软雅黑" panose="020B0503020204020204" charset="-122"/>
                <a:ea typeface="微软雅黑" panose="020B0503020204020204" charset="-122"/>
                <a:cs typeface="微软雅黑" panose="020B0503020204020204" charset="-122"/>
              </a:rPr>
              <a:t>产品方面</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2800" dirty="0">
                <a:solidFill>
                  <a:schemeClr val="bg1"/>
                </a:solidFill>
                <a:latin typeface="微软雅黑" panose="020B0503020204020204" charset="-122"/>
                <a:ea typeface="微软雅黑" panose="020B0503020204020204" charset="-122"/>
                <a:cs typeface="微软雅黑" panose="020B0503020204020204" charset="-122"/>
              </a:rPr>
              <a:t>技术方面</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2800" dirty="0">
                <a:solidFill>
                  <a:schemeClr val="bg1"/>
                </a:solidFill>
                <a:latin typeface="微软雅黑" panose="020B0503020204020204" charset="-122"/>
                <a:ea typeface="微软雅黑" panose="020B0503020204020204" charset="-122"/>
                <a:cs typeface="微软雅黑" panose="020B0503020204020204" charset="-122"/>
              </a:rPr>
              <a:t>工作方面</a:t>
            </a:r>
            <a:endParaRPr lang="zh-CN" altLang="en-GB" sz="28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a:xfrm>
            <a:off x="453872" y="281357"/>
            <a:ext cx="8396441" cy="525716"/>
          </a:xfrm>
        </p:spPr>
        <p:txBody>
          <a:bodyPr/>
          <a:lstStyle/>
          <a:p>
            <a:r>
              <a:rPr kumimoji="1" lang="en-US" altLang="zh-CN" sz="2400" dirty="0">
                <a:solidFill>
                  <a:srgbClr val="FFC000"/>
                </a:solidFill>
              </a:rPr>
              <a:t>1.</a:t>
            </a:r>
            <a:r>
              <a:rPr kumimoji="1" lang="zh-CN" altLang="en-US" sz="2400" dirty="0">
                <a:solidFill>
                  <a:srgbClr val="FFC000"/>
                </a:solidFill>
              </a:rPr>
              <a:t>学习内容及成果</a:t>
            </a:r>
            <a:endParaRPr kumimoji="1" lang="zh-CN" altLang="en-US" sz="2400"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7" y="1367367"/>
            <a:ext cx="3328096" cy="1557029"/>
          </a:xfrm>
          <a:prstGeom prst="rect">
            <a:avLst/>
          </a:prstGeom>
          <a:noFill/>
        </p:spPr>
        <p:txBody>
          <a:bodyPr wrap="square" rtlCol="0">
            <a:spAutoFit/>
          </a:bodyPr>
          <a:lstStyle/>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p:txBody>
          <a:bodyPr/>
          <a:lstStyle/>
          <a:p>
            <a:r>
              <a:rPr kumimoji="1" lang="en-US" altLang="zh-CN" sz="2400" dirty="0">
                <a:solidFill>
                  <a:srgbClr val="FFC000"/>
                </a:solidFill>
              </a:rPr>
              <a:t>1.</a:t>
            </a:r>
            <a:r>
              <a:rPr kumimoji="1" lang="zh-CN" altLang="en-US" sz="2400" dirty="0">
                <a:solidFill>
                  <a:srgbClr val="FFC000"/>
                </a:solidFill>
              </a:rPr>
              <a:t>学习内容及成果</a:t>
            </a:r>
            <a:br>
              <a:rPr kumimoji="1" lang="en-US" altLang="zh-CN" sz="2400" dirty="0">
                <a:solidFill>
                  <a:srgbClr val="FFC000"/>
                </a:solidFill>
              </a:rPr>
            </a:br>
            <a:r>
              <a:rPr kumimoji="1" lang="en-US" altLang="zh-CN" sz="2400" dirty="0">
                <a:solidFill>
                  <a:srgbClr val="FFC000"/>
                </a:solidFill>
              </a:rPr>
              <a:t>    </a:t>
            </a:r>
            <a:r>
              <a:rPr kumimoji="1" lang="en-US" altLang="zh-CN" dirty="0"/>
              <a:t>1.</a:t>
            </a:r>
            <a:r>
              <a:rPr kumimoji="1" lang="zh-CN" altLang="en-US" dirty="0"/>
              <a:t>产品方面（金蝶云星空</a:t>
            </a:r>
            <a:r>
              <a:rPr kumimoji="1" lang="zh-CN" altLang="en-US" dirty="0"/>
              <a:t>）</a:t>
            </a:r>
            <a:br>
              <a:rPr kumimoji="1" lang="zh-CN" altLang="en-US" dirty="0"/>
            </a:br>
            <a:r>
              <a:rPr kumimoji="1" lang="zh-CN" altLang="en-US" dirty="0"/>
              <a:t>             </a:t>
            </a:r>
            <a:endParaRPr kumimoji="1" lang="zh-CN" altLang="en-US" dirty="0"/>
          </a:p>
        </p:txBody>
      </p:sp>
      <p:sp>
        <p:nvSpPr>
          <p:cNvPr id="3" name="文本框 2"/>
          <p:cNvSpPr txBox="1"/>
          <p:nvPr/>
        </p:nvSpPr>
        <p:spPr>
          <a:xfrm>
            <a:off x="1539240" y="1108075"/>
            <a:ext cx="5617210" cy="2861310"/>
          </a:xfrm>
          <a:prstGeom prst="rect">
            <a:avLst/>
          </a:prstGeom>
          <a:noFill/>
        </p:spPr>
        <p:txBody>
          <a:bodyPr wrap="square" rtlCol="0">
            <a:spAutoFit/>
          </a:bodyPr>
          <a:p>
            <a:endParaRPr kumimoji="1" lang="zh-CN" altLang="en-US" dirty="0">
              <a:sym typeface="+mn-ea"/>
            </a:endParaRPr>
          </a:p>
          <a:p>
            <a:r>
              <a:rPr kumimoji="1" lang="en-US" altLang="zh-CN" dirty="0">
                <a:sym typeface="+mn-ea"/>
              </a:rPr>
              <a:t>1.</a:t>
            </a:r>
            <a:r>
              <a:rPr kumimoji="1" lang="zh-CN" altLang="en-US" dirty="0">
                <a:sym typeface="+mn-ea"/>
              </a:rPr>
              <a:t>对云星空的基本安装流程熟悉并可以独立安装</a:t>
            </a:r>
            <a:endParaRPr kumimoji="1" lang="zh-CN" altLang="en-US" dirty="0">
              <a:sym typeface="+mn-ea"/>
            </a:endParaRPr>
          </a:p>
          <a:p>
            <a:r>
              <a:rPr kumimoji="1" lang="en-US" altLang="zh-CN" dirty="0">
                <a:sym typeface="+mn-ea"/>
              </a:rPr>
              <a:t>2.</a:t>
            </a:r>
            <a:r>
              <a:rPr kumimoji="1" lang="zh-CN" altLang="en-US" dirty="0">
                <a:sym typeface="+mn-ea"/>
              </a:rPr>
              <a:t>使用</a:t>
            </a:r>
            <a:r>
              <a:rPr kumimoji="1" lang="en-US" altLang="zh-CN" dirty="0">
                <a:sym typeface="+mn-ea"/>
              </a:rPr>
              <a:t>BOS</a:t>
            </a:r>
            <a:r>
              <a:rPr kumimoji="1" lang="zh-CN" altLang="en-US" dirty="0">
                <a:sym typeface="+mn-ea"/>
              </a:rPr>
              <a:t>套打设计器可以做简单的套打模板</a:t>
            </a:r>
            <a:endParaRPr kumimoji="1" lang="zh-CN" altLang="en-US" dirty="0">
              <a:sym typeface="+mn-ea"/>
            </a:endParaRPr>
          </a:p>
          <a:p>
            <a:r>
              <a:rPr kumimoji="1" lang="en-US" altLang="zh-CN" dirty="0">
                <a:sym typeface="+mn-ea"/>
              </a:rPr>
              <a:t>3.</a:t>
            </a:r>
            <a:r>
              <a:rPr kumimoji="1" lang="zh-CN" altLang="en-US" dirty="0">
                <a:sym typeface="+mn-ea"/>
              </a:rPr>
              <a:t>主要学习并使用的是</a:t>
            </a:r>
            <a:r>
              <a:rPr kumimoji="1" lang="en-US" altLang="zh-CN" dirty="0">
                <a:sym typeface="+mn-ea"/>
              </a:rPr>
              <a:t>BOS</a:t>
            </a:r>
            <a:r>
              <a:rPr kumimoji="1" lang="zh-CN" altLang="en-US" dirty="0">
                <a:sym typeface="+mn-ea"/>
              </a:rPr>
              <a:t>设计器，通过</a:t>
            </a:r>
            <a:r>
              <a:rPr kumimoji="1" lang="en-US" altLang="zh-CN" dirty="0">
                <a:sym typeface="+mn-ea"/>
              </a:rPr>
              <a:t>BOS</a:t>
            </a:r>
            <a:r>
              <a:rPr kumimoji="1" lang="zh-CN" altLang="en-US" dirty="0">
                <a:sym typeface="+mn-ea"/>
              </a:rPr>
              <a:t>设计单据，增加子系统等，在</a:t>
            </a:r>
            <a:r>
              <a:rPr kumimoji="1" lang="en-US" altLang="zh-CN" dirty="0">
                <a:sym typeface="+mn-ea"/>
              </a:rPr>
              <a:t>BOS</a:t>
            </a:r>
            <a:r>
              <a:rPr kumimoji="1" lang="zh-CN" altLang="en-US" dirty="0">
                <a:sym typeface="+mn-ea"/>
              </a:rPr>
              <a:t>中对单据的基本控制，增删控件，控件的可见可用等使用</a:t>
            </a:r>
            <a:r>
              <a:rPr kumimoji="1" lang="en-US" altLang="zh-CN" dirty="0">
                <a:sym typeface="+mn-ea"/>
              </a:rPr>
              <a:t>VS</a:t>
            </a:r>
            <a:r>
              <a:rPr kumimoji="1" lang="zh-CN" altLang="en-US" dirty="0">
                <a:sym typeface="+mn-ea"/>
              </a:rPr>
              <a:t>写简单插件功能并与对应控件绑定，例如按钮触发事件，</a:t>
            </a:r>
            <a:r>
              <a:rPr kumimoji="1" lang="zh-CN" altLang="en-US" dirty="0">
                <a:sym typeface="+mn-ea"/>
              </a:rPr>
              <a:t>值更新事件。</a:t>
            </a:r>
            <a:endParaRPr kumimoji="1" lang="zh-CN" altLang="en-US" dirty="0">
              <a:sym typeface="+mn-ea"/>
            </a:endParaRPr>
          </a:p>
          <a:p>
            <a:r>
              <a:rPr kumimoji="1" lang="en-US" altLang="zh-CN" dirty="0">
                <a:sym typeface="+mn-ea"/>
              </a:rPr>
              <a:t>4.</a:t>
            </a:r>
            <a:r>
              <a:rPr kumimoji="1" lang="zh-CN" altLang="en-US" dirty="0">
                <a:sym typeface="+mn-ea"/>
              </a:rPr>
              <a:t>了解了产品的</a:t>
            </a:r>
            <a:r>
              <a:rPr kumimoji="1" lang="en-US" altLang="zh-CN" dirty="0">
                <a:sym typeface="+mn-ea"/>
              </a:rPr>
              <a:t>api</a:t>
            </a:r>
            <a:r>
              <a:rPr kumimoji="1" lang="zh-CN" altLang="en-US" dirty="0">
                <a:sym typeface="+mn-ea"/>
              </a:rPr>
              <a:t>，并自定义写了查看和保存。</a:t>
            </a:r>
            <a:endParaRPr kumimoji="1" lang="zh-CN" altLang="en-US" dirty="0">
              <a:sym typeface="+mn-ea"/>
            </a:endParaRPr>
          </a:p>
          <a:p>
            <a:endParaRPr kumimoji="1" lang="zh-CN" altLang="en-US" dirty="0"/>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43230" y="283210"/>
            <a:ext cx="8402955" cy="387985"/>
          </a:xfrm>
          <a:prstGeom prst="rect">
            <a:avLst/>
          </a:prstGeom>
          <a:noFill/>
          <a:ln w="9525">
            <a:noFill/>
            <a:miter lim="800000"/>
          </a:ln>
        </p:spPr>
        <p:txBody>
          <a:bodyPr vert="horz" wrap="square" lIns="0" tIns="0" rIns="0" bIns="0" numCol="1" anchor="t" anchorCtr="0" compatLnSpc="1">
            <a:noAutofit/>
          </a:bodyPr>
          <a:lstStyle>
            <a:lvl1pPr algn="l" defTabSz="457200" rtl="0" eaLnBrk="1" latinLnBrk="0" hangingPunct="1">
              <a:spcBef>
                <a:spcPct val="0"/>
              </a:spcBef>
              <a:buNone/>
              <a:defRPr sz="1575" b="1" i="0" kern="1200"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dirty="0">
                <a:solidFill>
                  <a:srgbClr val="FFC000"/>
                </a:solidFill>
              </a:rPr>
              <a:t>核心代码</a:t>
            </a:r>
            <a:endParaRPr kumimoji="1" lang="zh-CN" altLang="en-US" sz="2400" dirty="0">
              <a:solidFill>
                <a:srgbClr val="FFC000"/>
              </a:solidFill>
            </a:endParaRPr>
          </a:p>
          <a:p>
            <a:r>
              <a:rPr kumimoji="1" lang="zh-CN" altLang="en-US" sz="2400" dirty="0">
                <a:solidFill>
                  <a:srgbClr val="FFC000"/>
                </a:solidFill>
              </a:rPr>
              <a:t>  </a:t>
            </a:r>
            <a:r>
              <a:rPr kumimoji="1" lang="zh-CN" altLang="en-US" sz="1600" dirty="0">
                <a:solidFill>
                  <a:srgbClr val="FFC000"/>
                </a:solidFill>
              </a:rPr>
              <a:t>             </a:t>
            </a:r>
            <a:r>
              <a:rPr kumimoji="1" lang="zh-CN" altLang="en-US" sz="1600" dirty="0">
                <a:solidFill>
                  <a:schemeClr val="bg1"/>
                </a:solidFill>
              </a:rPr>
              <a:t>值更新事件 </a:t>
            </a:r>
            <a:r>
              <a:rPr kumimoji="1" lang="zh-CN" altLang="en-US" sz="1600" dirty="0">
                <a:solidFill>
                  <a:srgbClr val="FFC000"/>
                </a:solidFill>
              </a:rPr>
              <a:t>                                                           </a:t>
            </a:r>
            <a:r>
              <a:rPr kumimoji="1" lang="zh-CN" altLang="en-US" sz="1600" dirty="0">
                <a:solidFill>
                  <a:schemeClr val="bg1"/>
                </a:solidFill>
              </a:rPr>
              <a:t> 自定义</a:t>
            </a:r>
            <a:r>
              <a:rPr kumimoji="1" lang="en-US" altLang="zh-CN" sz="1600" dirty="0">
                <a:solidFill>
                  <a:schemeClr val="bg1"/>
                </a:solidFill>
              </a:rPr>
              <a:t>api</a:t>
            </a:r>
            <a:r>
              <a:rPr kumimoji="1" lang="zh-CN" altLang="en-US" sz="1600" dirty="0">
                <a:solidFill>
                  <a:srgbClr val="FFC000"/>
                </a:solidFill>
              </a:rPr>
              <a:t>               </a:t>
            </a:r>
            <a:endParaRPr kumimoji="1" lang="en-US" altLang="zh-CN" sz="1600" dirty="0">
              <a:solidFill>
                <a:srgbClr val="FFC000"/>
              </a:solidFill>
            </a:endParaRPr>
          </a:p>
        </p:txBody>
      </p:sp>
      <p:pic>
        <p:nvPicPr>
          <p:cNvPr id="4" name="图片 3"/>
          <p:cNvPicPr>
            <a:picLocks noChangeAspect="1"/>
          </p:cNvPicPr>
          <p:nvPr/>
        </p:nvPicPr>
        <p:blipFill>
          <a:blip r:embed="rId1"/>
          <a:stretch>
            <a:fillRect/>
          </a:stretch>
        </p:blipFill>
        <p:spPr>
          <a:xfrm>
            <a:off x="332105" y="1037590"/>
            <a:ext cx="4045585" cy="2591435"/>
          </a:xfrm>
          <a:prstGeom prst="rect">
            <a:avLst/>
          </a:prstGeom>
        </p:spPr>
      </p:pic>
      <p:pic>
        <p:nvPicPr>
          <p:cNvPr id="5" name="图片 4"/>
          <p:cNvPicPr>
            <a:picLocks noChangeAspect="1"/>
          </p:cNvPicPr>
          <p:nvPr/>
        </p:nvPicPr>
        <p:blipFill>
          <a:blip r:embed="rId2"/>
          <a:stretch>
            <a:fillRect/>
          </a:stretch>
        </p:blipFill>
        <p:spPr>
          <a:xfrm>
            <a:off x="4661535" y="1037590"/>
            <a:ext cx="4184650" cy="1346835"/>
          </a:xfrm>
          <a:prstGeom prst="rect">
            <a:avLst/>
          </a:prstGeom>
        </p:spPr>
      </p:pic>
      <p:pic>
        <p:nvPicPr>
          <p:cNvPr id="6" name="图片 5"/>
          <p:cNvPicPr>
            <a:picLocks noChangeAspect="1"/>
          </p:cNvPicPr>
          <p:nvPr/>
        </p:nvPicPr>
        <p:blipFill>
          <a:blip r:embed="rId3"/>
          <a:stretch>
            <a:fillRect/>
          </a:stretch>
        </p:blipFill>
        <p:spPr>
          <a:xfrm>
            <a:off x="4661535" y="2546350"/>
            <a:ext cx="4185285" cy="1659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7" y="1367367"/>
            <a:ext cx="3328096" cy="1557029"/>
          </a:xfrm>
          <a:prstGeom prst="rect">
            <a:avLst/>
          </a:prstGeom>
          <a:noFill/>
        </p:spPr>
        <p:txBody>
          <a:bodyPr wrap="square" rtlCol="0">
            <a:spAutoFit/>
          </a:bodyPr>
          <a:lstStyle/>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p:txBody>
          <a:bodyPr/>
          <a:lstStyle/>
          <a:p>
            <a:r>
              <a:rPr kumimoji="1" lang="en-US" altLang="zh-CN" sz="2400" dirty="0">
                <a:solidFill>
                  <a:srgbClr val="FFC000"/>
                </a:solidFill>
              </a:rPr>
              <a:t>1.</a:t>
            </a:r>
            <a:r>
              <a:rPr kumimoji="1" lang="zh-CN" altLang="en-US" sz="2400" dirty="0">
                <a:solidFill>
                  <a:srgbClr val="FFC000"/>
                </a:solidFill>
              </a:rPr>
              <a:t>学习内容及成果</a:t>
            </a:r>
            <a:br>
              <a:rPr kumimoji="1" lang="en-US" altLang="zh-CN" sz="2400" dirty="0">
                <a:solidFill>
                  <a:srgbClr val="FFC000"/>
                </a:solidFill>
              </a:rPr>
            </a:br>
            <a:r>
              <a:rPr kumimoji="1" lang="en-US" altLang="zh-CN" sz="2400" dirty="0">
                <a:solidFill>
                  <a:srgbClr val="FFC000"/>
                </a:solidFill>
              </a:rPr>
              <a:t>    </a:t>
            </a:r>
            <a:r>
              <a:rPr kumimoji="1" lang="en-US" altLang="zh-CN" dirty="0"/>
              <a:t>2.</a:t>
            </a:r>
            <a:r>
              <a:rPr kumimoji="1" lang="zh-CN" altLang="en-US" dirty="0"/>
              <a:t>技术方面</a:t>
            </a:r>
            <a:br>
              <a:rPr kumimoji="1" lang="zh-CN" altLang="en-US" dirty="0"/>
            </a:br>
            <a:r>
              <a:rPr kumimoji="1" lang="zh-CN" altLang="en-US" dirty="0"/>
              <a:t>             </a:t>
            </a:r>
            <a:endParaRPr kumimoji="1" lang="zh-CN" altLang="en-US" dirty="0"/>
          </a:p>
        </p:txBody>
      </p:sp>
      <p:sp>
        <p:nvSpPr>
          <p:cNvPr id="3" name="文本框 2"/>
          <p:cNvSpPr txBox="1"/>
          <p:nvPr/>
        </p:nvSpPr>
        <p:spPr>
          <a:xfrm>
            <a:off x="1539240" y="1108075"/>
            <a:ext cx="5617210" cy="3692525"/>
          </a:xfrm>
          <a:prstGeom prst="rect">
            <a:avLst/>
          </a:prstGeom>
          <a:noFill/>
        </p:spPr>
        <p:txBody>
          <a:bodyPr wrap="square" rtlCol="0">
            <a:spAutoFit/>
          </a:bodyPr>
          <a:p>
            <a:endParaRPr kumimoji="1" lang="zh-CN" altLang="en-US" dirty="0">
              <a:sym typeface="+mn-ea"/>
            </a:endParaRPr>
          </a:p>
          <a:p>
            <a:r>
              <a:rPr kumimoji="1" lang="en-US" altLang="zh-CN" dirty="0">
                <a:sym typeface="+mn-ea"/>
              </a:rPr>
              <a:t>1.</a:t>
            </a:r>
            <a:r>
              <a:rPr kumimoji="1" lang="zh-CN" altLang="en-US" dirty="0">
                <a:sym typeface="+mn-ea"/>
              </a:rPr>
              <a:t>在兴民的项目中，第一次处理大型数据，在使用</a:t>
            </a:r>
            <a:r>
              <a:rPr kumimoji="1" lang="en-US" altLang="zh-CN" dirty="0">
                <a:sym typeface="+mn-ea"/>
              </a:rPr>
              <a:t>ajax</a:t>
            </a:r>
            <a:r>
              <a:rPr kumimoji="1" lang="zh-CN" altLang="en-US" dirty="0">
                <a:sym typeface="+mn-ea"/>
              </a:rPr>
              <a:t>技术的同时，不仅加深了</a:t>
            </a:r>
            <a:r>
              <a:rPr kumimoji="1" lang="en-US" altLang="zh-CN" dirty="0">
                <a:sym typeface="+mn-ea"/>
              </a:rPr>
              <a:t>ajax</a:t>
            </a:r>
            <a:r>
              <a:rPr kumimoji="1" lang="zh-CN" altLang="en-US" dirty="0">
                <a:sym typeface="+mn-ea"/>
              </a:rPr>
              <a:t>技术的理解，更深刻明白了</a:t>
            </a:r>
            <a:r>
              <a:rPr kumimoji="1" lang="en-US" altLang="zh-CN" dirty="0">
                <a:sym typeface="+mn-ea"/>
              </a:rPr>
              <a:t>ajax</a:t>
            </a:r>
            <a:r>
              <a:rPr kumimoji="1" lang="zh-CN" altLang="en-US" dirty="0">
                <a:sym typeface="+mn-ea"/>
              </a:rPr>
              <a:t>技术处理大型数据上面的不适合。</a:t>
            </a:r>
            <a:endParaRPr kumimoji="1" lang="zh-CN" altLang="en-US" dirty="0">
              <a:sym typeface="+mn-ea"/>
            </a:endParaRPr>
          </a:p>
          <a:p>
            <a:r>
              <a:rPr kumimoji="1" lang="en-US" altLang="zh-CN" dirty="0">
                <a:sym typeface="+mn-ea"/>
              </a:rPr>
              <a:t>2.</a:t>
            </a:r>
            <a:r>
              <a:rPr kumimoji="1" lang="zh-CN" altLang="en-US" dirty="0">
                <a:sym typeface="+mn-ea"/>
              </a:rPr>
              <a:t>在学习</a:t>
            </a:r>
            <a:r>
              <a:rPr kumimoji="1" lang="en-US" altLang="zh-CN" dirty="0">
                <a:sym typeface="+mn-ea"/>
              </a:rPr>
              <a:t>C#</a:t>
            </a:r>
            <a:r>
              <a:rPr kumimoji="1" lang="zh-CN" altLang="en-US" dirty="0">
                <a:sym typeface="+mn-ea"/>
              </a:rPr>
              <a:t>做插件开发的这段时间，语法上面更加熟悉了，目录结构以及引用出错上面也有了经验，使用</a:t>
            </a:r>
            <a:r>
              <a:rPr kumimoji="1" lang="en-US" altLang="zh-CN" dirty="0">
                <a:sym typeface="+mn-ea"/>
              </a:rPr>
              <a:t>C#</a:t>
            </a:r>
            <a:r>
              <a:rPr kumimoji="1" lang="zh-CN" altLang="en-US" dirty="0">
                <a:sym typeface="+mn-ea"/>
              </a:rPr>
              <a:t>连接数据库也写出了基本模板。</a:t>
            </a:r>
            <a:endParaRPr kumimoji="1" lang="zh-CN" altLang="en-US" dirty="0">
              <a:sym typeface="+mn-ea"/>
            </a:endParaRPr>
          </a:p>
          <a:p>
            <a:r>
              <a:rPr kumimoji="1" lang="en-US" altLang="zh-CN" dirty="0">
                <a:sym typeface="+mn-ea"/>
              </a:rPr>
              <a:t>3.</a:t>
            </a:r>
            <a:r>
              <a:rPr kumimoji="1" lang="zh-CN" altLang="en-US" dirty="0">
                <a:sym typeface="+mn-ea"/>
              </a:rPr>
              <a:t>复习了</a:t>
            </a:r>
            <a:r>
              <a:rPr kumimoji="1" lang="en-US" altLang="zh-CN" dirty="0">
                <a:sym typeface="+mn-ea"/>
              </a:rPr>
              <a:t>sql server</a:t>
            </a:r>
            <a:r>
              <a:rPr kumimoji="1" lang="zh-CN" altLang="en-US" dirty="0">
                <a:sym typeface="+mn-ea"/>
              </a:rPr>
              <a:t>的语法，重点在表连接方面</a:t>
            </a:r>
            <a:r>
              <a:rPr kumimoji="1" lang="zh-CN" altLang="en-US" dirty="0">
                <a:sym typeface="+mn-ea"/>
              </a:rPr>
              <a:t>进行了整理</a:t>
            </a:r>
            <a:endParaRPr kumimoji="1" lang="zh-CN" altLang="en-US" dirty="0">
              <a:sym typeface="+mn-ea"/>
            </a:endParaRPr>
          </a:p>
          <a:p>
            <a:r>
              <a:rPr kumimoji="1" lang="en-US" altLang="zh-CN" dirty="0">
                <a:sym typeface="+mn-ea"/>
              </a:rPr>
              <a:t>4.</a:t>
            </a:r>
            <a:r>
              <a:rPr kumimoji="1" lang="zh-CN" altLang="en-US" dirty="0">
                <a:sym typeface="+mn-ea"/>
              </a:rPr>
              <a:t>学习了搭建代码管理工具</a:t>
            </a:r>
            <a:r>
              <a:rPr kumimoji="1" lang="en-US" altLang="zh-CN" dirty="0">
                <a:sym typeface="+mn-ea"/>
              </a:rPr>
              <a:t>git</a:t>
            </a:r>
            <a:r>
              <a:rPr kumimoji="1" lang="zh-CN" altLang="en-US" dirty="0">
                <a:sym typeface="+mn-ea"/>
              </a:rPr>
              <a:t>，后续会将</a:t>
            </a:r>
            <a:r>
              <a:rPr kumimoji="1" lang="en-US" altLang="zh-CN" dirty="0">
                <a:sym typeface="+mn-ea"/>
              </a:rPr>
              <a:t>git</a:t>
            </a:r>
            <a:r>
              <a:rPr kumimoji="1" lang="zh-CN" altLang="en-US" dirty="0">
                <a:sym typeface="+mn-ea"/>
              </a:rPr>
              <a:t>与</a:t>
            </a:r>
            <a:r>
              <a:rPr kumimoji="1" lang="en-US" altLang="zh-CN" dirty="0">
                <a:sym typeface="+mn-ea"/>
              </a:rPr>
              <a:t>github</a:t>
            </a:r>
            <a:r>
              <a:rPr kumimoji="1" lang="zh-CN" altLang="en-US" dirty="0">
                <a:sym typeface="+mn-ea"/>
              </a:rPr>
              <a:t>对接</a:t>
            </a:r>
            <a:endParaRPr kumimoji="1" lang="zh-CN" altLang="en-US" dirty="0">
              <a:sym typeface="+mn-ea"/>
            </a:endParaRPr>
          </a:p>
          <a:p>
            <a:endParaRPr kumimoji="1" lang="zh-CN" altLang="en-US" dirty="0"/>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43230" y="283210"/>
            <a:ext cx="8402955" cy="387985"/>
          </a:xfrm>
          <a:prstGeom prst="rect">
            <a:avLst/>
          </a:prstGeom>
          <a:noFill/>
          <a:ln w="9525">
            <a:noFill/>
            <a:miter lim="800000"/>
          </a:ln>
        </p:spPr>
        <p:txBody>
          <a:bodyPr vert="horz" wrap="square" lIns="0" tIns="0" rIns="0" bIns="0" numCol="1" anchor="t" anchorCtr="0" compatLnSpc="1">
            <a:noAutofit/>
          </a:bodyPr>
          <a:lstStyle>
            <a:lvl1pPr algn="l" defTabSz="457200" rtl="0" eaLnBrk="1" latinLnBrk="0" hangingPunct="1">
              <a:spcBef>
                <a:spcPct val="0"/>
              </a:spcBef>
              <a:buNone/>
              <a:defRPr sz="1575" b="1" i="0" kern="1200"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dirty="0">
                <a:solidFill>
                  <a:srgbClr val="FFC000"/>
                </a:solidFill>
              </a:rPr>
              <a:t>技术学习</a:t>
            </a:r>
            <a:r>
              <a:rPr kumimoji="1" lang="zh-CN" altLang="en-US" sz="2400" dirty="0">
                <a:solidFill>
                  <a:srgbClr val="FFC000"/>
                </a:solidFill>
              </a:rPr>
              <a:t>展示图</a:t>
            </a:r>
            <a:endParaRPr kumimoji="1" lang="zh-CN" altLang="en-US" sz="2400" dirty="0">
              <a:solidFill>
                <a:srgbClr val="FFC000"/>
              </a:solidFill>
            </a:endParaRPr>
          </a:p>
          <a:p>
            <a:r>
              <a:rPr kumimoji="1" lang="zh-CN" altLang="en-US" sz="2400" dirty="0">
                <a:solidFill>
                  <a:srgbClr val="FFC000"/>
                </a:solidFill>
              </a:rPr>
              <a:t>  </a:t>
            </a:r>
            <a:r>
              <a:rPr kumimoji="1" lang="zh-CN" altLang="en-US" sz="1600" dirty="0">
                <a:solidFill>
                  <a:srgbClr val="FFC000"/>
                </a:solidFill>
              </a:rPr>
              <a:t>             </a:t>
            </a:r>
            <a:r>
              <a:rPr kumimoji="1" lang="zh-CN" altLang="en-US" sz="1600" dirty="0">
                <a:solidFill>
                  <a:schemeClr val="bg1"/>
                </a:solidFill>
              </a:rPr>
              <a:t>兴民</a:t>
            </a:r>
            <a:r>
              <a:rPr kumimoji="1" lang="en-US" altLang="zh-CN" sz="1600" dirty="0">
                <a:solidFill>
                  <a:schemeClr val="bg1"/>
                </a:solidFill>
              </a:rPr>
              <a:t>ajax</a:t>
            </a:r>
            <a:r>
              <a:rPr kumimoji="1" lang="zh-CN" altLang="en-US" sz="1600" dirty="0">
                <a:solidFill>
                  <a:schemeClr val="bg1"/>
                </a:solidFill>
              </a:rPr>
              <a:t>项目代码</a:t>
            </a:r>
            <a:r>
              <a:rPr kumimoji="1" lang="zh-CN" altLang="en-US" sz="1600" dirty="0">
                <a:solidFill>
                  <a:srgbClr val="FFC000"/>
                </a:solidFill>
              </a:rPr>
              <a:t>                                                     </a:t>
            </a:r>
            <a:r>
              <a:rPr kumimoji="1" lang="zh-CN" altLang="en-US" sz="1600" dirty="0">
                <a:solidFill>
                  <a:schemeClr val="bg1"/>
                </a:solidFill>
              </a:rPr>
              <a:t>数据库笔记</a:t>
            </a:r>
            <a:r>
              <a:rPr kumimoji="1" lang="zh-CN" altLang="en-US" sz="1600" dirty="0">
                <a:solidFill>
                  <a:srgbClr val="FFC000"/>
                </a:solidFill>
              </a:rPr>
              <a:t>              </a:t>
            </a:r>
            <a:endParaRPr kumimoji="1" lang="en-US" altLang="zh-CN" sz="1600" dirty="0">
              <a:solidFill>
                <a:srgbClr val="FFC000"/>
              </a:solidFill>
            </a:endParaRPr>
          </a:p>
        </p:txBody>
      </p:sp>
      <p:pic>
        <p:nvPicPr>
          <p:cNvPr id="2" name="图片 1"/>
          <p:cNvPicPr>
            <a:picLocks noChangeAspect="1"/>
          </p:cNvPicPr>
          <p:nvPr/>
        </p:nvPicPr>
        <p:blipFill>
          <a:blip r:embed="rId1"/>
          <a:stretch>
            <a:fillRect/>
          </a:stretch>
        </p:blipFill>
        <p:spPr>
          <a:xfrm>
            <a:off x="217170" y="1263015"/>
            <a:ext cx="4124960" cy="2618105"/>
          </a:xfrm>
          <a:prstGeom prst="rect">
            <a:avLst/>
          </a:prstGeom>
        </p:spPr>
      </p:pic>
      <p:pic>
        <p:nvPicPr>
          <p:cNvPr id="7" name="图片 6"/>
          <p:cNvPicPr>
            <a:picLocks noChangeAspect="1"/>
          </p:cNvPicPr>
          <p:nvPr/>
        </p:nvPicPr>
        <p:blipFill>
          <a:blip r:embed="rId2"/>
          <a:stretch>
            <a:fillRect/>
          </a:stretch>
        </p:blipFill>
        <p:spPr>
          <a:xfrm>
            <a:off x="4777105" y="1155065"/>
            <a:ext cx="4272280" cy="2600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443869" y="275754"/>
            <a:ext cx="8403269" cy="702223"/>
          </a:xfrm>
        </p:spPr>
        <p:txBody>
          <a:bodyPr/>
          <a:lstStyle/>
          <a:p>
            <a:r>
              <a:rPr lang="en-US" dirty="0">
                <a:latin typeface="微软雅黑" panose="020B0503020204020204" charset="-122"/>
                <a:ea typeface="微软雅黑" panose="020B0503020204020204" charset="-122"/>
                <a:cs typeface="微软雅黑" panose="020B0503020204020204" charset="-122"/>
              </a:rPr>
              <a:t>                           </a:t>
            </a:r>
            <a:br>
              <a:rPr lang="en-US" dirty="0">
                <a:latin typeface="微软雅黑" panose="020B0503020204020204" charset="-122"/>
                <a:ea typeface="微软雅黑" panose="020B0503020204020204" charset="-122"/>
                <a:cs typeface="微软雅黑" panose="020B0503020204020204" charset="-122"/>
              </a:rPr>
            </a:br>
            <a:r>
              <a:rPr lang="en-US" dirty="0">
                <a:latin typeface="微软雅黑" panose="020B0503020204020204" charset="-122"/>
                <a:ea typeface="微软雅黑" panose="020B0503020204020204" charset="-122"/>
                <a:cs typeface="微软雅黑" panose="020B0503020204020204" charset="-122"/>
              </a:rPr>
              <a:t>                windows</a:t>
            </a:r>
            <a:r>
              <a:rPr lang="zh-CN" altLang="en-US" dirty="0">
                <a:latin typeface="微软雅黑" panose="020B0503020204020204" charset="-122"/>
                <a:ea typeface="微软雅黑" panose="020B0503020204020204" charset="-122"/>
                <a:cs typeface="微软雅黑" panose="020B0503020204020204" charset="-122"/>
              </a:rPr>
              <a:t>下搭建</a:t>
            </a:r>
            <a:r>
              <a:rPr lang="en-US" altLang="zh-CN" dirty="0">
                <a:latin typeface="微软雅黑" panose="020B0503020204020204" charset="-122"/>
                <a:ea typeface="微软雅黑" panose="020B0503020204020204" charset="-122"/>
                <a:cs typeface="微软雅黑" panose="020B0503020204020204" charset="-122"/>
              </a:rPr>
              <a:t>git</a:t>
            </a:r>
            <a:r>
              <a:rPr lang="zh-CN" altLang="en-US" dirty="0">
                <a:latin typeface="微软雅黑" panose="020B0503020204020204" charset="-122"/>
                <a:ea typeface="微软雅黑" panose="020B0503020204020204" charset="-122"/>
                <a:cs typeface="微软雅黑" panose="020B0503020204020204" charset="-122"/>
              </a:rPr>
              <a:t>，教程已放到</a:t>
            </a:r>
            <a:r>
              <a:rPr lang="en-US" altLang="zh-CN" dirty="0">
                <a:latin typeface="微软雅黑" panose="020B0503020204020204" charset="-122"/>
                <a:ea typeface="微软雅黑" panose="020B0503020204020204" charset="-122"/>
                <a:cs typeface="微软雅黑" panose="020B0503020204020204" charset="-122"/>
              </a:rPr>
              <a:t>csdn</a:t>
            </a:r>
            <a:r>
              <a:rPr lang="zh-CN" altLang="en-US" dirty="0">
                <a:latin typeface="微软雅黑" panose="020B0503020204020204" charset="-122"/>
                <a:ea typeface="微软雅黑" panose="020B0503020204020204" charset="-122"/>
                <a:cs typeface="微软雅黑" panose="020B0503020204020204" charset="-122"/>
              </a:rPr>
              <a:t>上</a:t>
            </a:r>
            <a:r>
              <a:rPr lang="zh-CN" altLang="en-US" dirty="0">
                <a:latin typeface="微软雅黑" panose="020B0503020204020204" charset="-122"/>
                <a:ea typeface="微软雅黑" panose="020B0503020204020204" charset="-122"/>
                <a:cs typeface="微软雅黑" panose="020B0503020204020204" charset="-122"/>
              </a:rPr>
              <a:t>                                                   </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4606925" y="904240"/>
            <a:ext cx="4443095" cy="2950845"/>
          </a:xfrm>
          <a:prstGeom prst="rect">
            <a:avLst/>
          </a:prstGeom>
        </p:spPr>
      </p:pic>
      <p:pic>
        <p:nvPicPr>
          <p:cNvPr id="3" name="图片 2"/>
          <p:cNvPicPr>
            <a:picLocks noChangeAspect="1"/>
          </p:cNvPicPr>
          <p:nvPr/>
        </p:nvPicPr>
        <p:blipFill>
          <a:blip r:embed="rId2"/>
          <a:stretch>
            <a:fillRect/>
          </a:stretch>
        </p:blipFill>
        <p:spPr>
          <a:xfrm>
            <a:off x="238125" y="904240"/>
            <a:ext cx="4118610" cy="2908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7" y="1367367"/>
            <a:ext cx="3328096" cy="1557029"/>
          </a:xfrm>
          <a:prstGeom prst="rect">
            <a:avLst/>
          </a:prstGeom>
          <a:noFill/>
        </p:spPr>
        <p:txBody>
          <a:bodyPr wrap="square" rtlCol="0">
            <a:spAutoFit/>
          </a:bodyPr>
          <a:lstStyle/>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spcBef>
                <a:spcPts val="600"/>
              </a:spcBef>
              <a:buFont typeface="Arial" panose="020B0604020202020204"/>
              <a:buChar char="•"/>
            </a:pPr>
            <a:r>
              <a:rPr lang="zh-CN" altLang="en-GB" sz="1200" dirty="0">
                <a:solidFill>
                  <a:schemeClr val="bg1"/>
                </a:solidFill>
                <a:latin typeface="微软雅黑" panose="020B0503020204020204" charset="-122"/>
                <a:ea typeface="微软雅黑" panose="020B0503020204020204" charset="-122"/>
                <a:cs typeface="微软雅黑" panose="020B0503020204020204" charset="-122"/>
              </a:rPr>
              <a:t>此段文字旨在显示正确的字号和段落的位置，例文可替换。</a:t>
            </a:r>
            <a:endParaRPr lang="en-US" altLang="zh-CN" sz="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p:txBody>
          <a:bodyPr/>
          <a:lstStyle/>
          <a:p>
            <a:r>
              <a:rPr kumimoji="1" lang="en-US" altLang="zh-CN" sz="2400" dirty="0">
                <a:solidFill>
                  <a:srgbClr val="FFC000"/>
                </a:solidFill>
              </a:rPr>
              <a:t>1.</a:t>
            </a:r>
            <a:r>
              <a:rPr kumimoji="1" lang="zh-CN" altLang="en-US" sz="2400" dirty="0">
                <a:solidFill>
                  <a:srgbClr val="FFC000"/>
                </a:solidFill>
              </a:rPr>
              <a:t>学习内容及成果</a:t>
            </a:r>
            <a:br>
              <a:rPr kumimoji="1" lang="en-US" altLang="zh-CN" sz="2400" dirty="0">
                <a:solidFill>
                  <a:srgbClr val="FFC000"/>
                </a:solidFill>
              </a:rPr>
            </a:br>
            <a:r>
              <a:rPr kumimoji="1" lang="en-US" altLang="zh-CN" sz="2400" dirty="0">
                <a:solidFill>
                  <a:srgbClr val="FFC000"/>
                </a:solidFill>
              </a:rPr>
              <a:t>    </a:t>
            </a:r>
            <a:r>
              <a:rPr kumimoji="1" lang="en-US" altLang="zh-CN" dirty="0"/>
              <a:t>3.</a:t>
            </a:r>
            <a:r>
              <a:rPr kumimoji="1" lang="zh-CN" altLang="en-US" dirty="0"/>
              <a:t>工作</a:t>
            </a:r>
            <a:r>
              <a:rPr kumimoji="1" lang="zh-CN" altLang="en-US" dirty="0"/>
              <a:t>方面</a:t>
            </a:r>
            <a:br>
              <a:rPr kumimoji="1" lang="zh-CN" altLang="en-US" dirty="0"/>
            </a:br>
            <a:r>
              <a:rPr kumimoji="1" lang="zh-CN" altLang="en-US" dirty="0"/>
              <a:t>             </a:t>
            </a:r>
            <a:endParaRPr kumimoji="1" lang="zh-CN" altLang="en-US" dirty="0"/>
          </a:p>
        </p:txBody>
      </p:sp>
      <p:sp>
        <p:nvSpPr>
          <p:cNvPr id="3" name="文本框 2"/>
          <p:cNvSpPr txBox="1"/>
          <p:nvPr/>
        </p:nvSpPr>
        <p:spPr>
          <a:xfrm>
            <a:off x="713740" y="1033780"/>
            <a:ext cx="3490595" cy="3076575"/>
          </a:xfrm>
          <a:prstGeom prst="rect">
            <a:avLst/>
          </a:prstGeom>
          <a:noFill/>
        </p:spPr>
        <p:txBody>
          <a:bodyPr wrap="square" rtlCol="0">
            <a:spAutoFit/>
          </a:bodyPr>
          <a:p>
            <a:endParaRPr kumimoji="1" lang="zh-CN" altLang="en-US" dirty="0">
              <a:sym typeface="+mn-ea"/>
            </a:endParaRPr>
          </a:p>
          <a:p>
            <a:r>
              <a:rPr kumimoji="1" lang="en-US" altLang="zh-CN" sz="1400" dirty="0">
                <a:sym typeface="+mn-ea"/>
              </a:rPr>
              <a:t>1.</a:t>
            </a:r>
            <a:r>
              <a:rPr kumimoji="1" lang="zh-CN" altLang="en-US" sz="1400" dirty="0">
                <a:sym typeface="+mn-ea"/>
              </a:rPr>
              <a:t>通过结合实际客户的应用，去了解了金蝶云星空中菜单与控件属性所代表的含义和功能，在项目经理的指导下去完成了一部分工作。</a:t>
            </a:r>
            <a:endParaRPr kumimoji="1" lang="zh-CN" altLang="en-US" sz="1400" dirty="0">
              <a:sym typeface="+mn-ea"/>
            </a:endParaRPr>
          </a:p>
          <a:p>
            <a:r>
              <a:rPr kumimoji="1" lang="en-US" altLang="zh-CN" sz="1400" dirty="0">
                <a:sym typeface="+mn-ea"/>
              </a:rPr>
              <a:t>2.</a:t>
            </a:r>
            <a:r>
              <a:rPr kumimoji="1" lang="zh-CN" altLang="en-US" sz="1400" dirty="0">
                <a:sym typeface="+mn-ea"/>
              </a:rPr>
              <a:t>第一次在工作去接触大型数据，在处理简单问题过程中改正的错误，都会避免在后续复杂开发上的难度。</a:t>
            </a:r>
            <a:endParaRPr kumimoji="1" lang="zh-CN" altLang="en-US" sz="1400" dirty="0">
              <a:sym typeface="+mn-ea"/>
            </a:endParaRPr>
          </a:p>
          <a:p>
            <a:r>
              <a:rPr kumimoji="1" lang="en-US" altLang="zh-CN" sz="1400" dirty="0">
                <a:sym typeface="+mn-ea"/>
              </a:rPr>
              <a:t>3.</a:t>
            </a:r>
            <a:r>
              <a:rPr kumimoji="1" lang="zh-CN" altLang="en-US" sz="1400" dirty="0">
                <a:sym typeface="+mn-ea"/>
              </a:rPr>
              <a:t>从学校学习的心态向工作心态的转变，将所学变可用，在与公司同事的相处中，开始融入金蝶这个大家庭。</a:t>
            </a:r>
            <a:endParaRPr kumimoji="1" lang="zh-CN" altLang="en-US" dirty="0">
              <a:sym typeface="+mn-ea"/>
            </a:endParaRPr>
          </a:p>
          <a:p>
            <a:endParaRPr kumimoji="1" lang="zh-CN" altLang="en-US" dirty="0"/>
          </a:p>
          <a:p>
            <a:endParaRPr lang="zh-CN" altLang="en-US"/>
          </a:p>
        </p:txBody>
      </p:sp>
      <p:pic>
        <p:nvPicPr>
          <p:cNvPr id="4" name="图片 3"/>
          <p:cNvPicPr>
            <a:picLocks noChangeAspect="1"/>
          </p:cNvPicPr>
          <p:nvPr/>
        </p:nvPicPr>
        <p:blipFill>
          <a:blip r:embed="rId1"/>
          <a:stretch>
            <a:fillRect/>
          </a:stretch>
        </p:blipFill>
        <p:spPr>
          <a:xfrm>
            <a:off x="4257040" y="968375"/>
            <a:ext cx="4769485" cy="3001645"/>
          </a:xfrm>
          <a:prstGeom prst="rect">
            <a:avLst/>
          </a:prstGeom>
        </p:spPr>
      </p:pic>
    </p:spTree>
  </p:cSld>
  <p:clrMapOvr>
    <a:masterClrMapping/>
  </p:clrMapOvr>
</p:sld>
</file>

<file path=ppt/tags/tag1.xml><?xml version="1.0" encoding="utf-8"?>
<p:tagLst xmlns:p="http://schemas.openxmlformats.org/presentationml/2006/main">
  <p:tag name="MH" val="20160215155739"/>
  <p:tag name="MH_LIBRARY" val="GRAPHIC"/>
  <p:tag name="MH_ORDER" val="TextBox 33"/>
</p:tagLst>
</file>

<file path=ppt/tags/tag2.xml><?xml version="1.0" encoding="utf-8"?>
<p:tagLst xmlns:p="http://schemas.openxmlformats.org/presentationml/2006/main">
  <p:tag name="MH" val="20160215155739"/>
  <p:tag name="MH_LIBRARY" val="GRAPHIC"/>
  <p:tag name="MH_ORDER" val="TextBox 34"/>
</p:tagLst>
</file>

<file path=ppt/tags/tag3.xml><?xml version="1.0" encoding="utf-8"?>
<p:tagLst xmlns:p="http://schemas.openxmlformats.org/presentationml/2006/main">
  <p:tag name="MH" val="20160215155739"/>
  <p:tag name="MH_LIBRARY" val="GRAPHIC"/>
  <p:tag name="MH_ORDER" val="Rectangle 22"/>
</p:tagLst>
</file>

<file path=ppt/tags/tag4.xml><?xml version="1.0" encoding="utf-8"?>
<p:tagLst xmlns:p="http://schemas.openxmlformats.org/presentationml/2006/main">
  <p:tag name="MH" val="20160215155739"/>
  <p:tag name="MH_LIBRARY" val="GRAPHIC"/>
  <p:tag name="MH_ORDER" val="Rectangle 16"/>
</p:tagLst>
</file>

<file path=ppt/tags/tag5.xml><?xml version="1.0" encoding="utf-8"?>
<p:tagLst xmlns:p="http://schemas.openxmlformats.org/presentationml/2006/main">
  <p:tag name="MH" val="20160215155739"/>
  <p:tag name="MH_LIBRARY" val="GRAPHIC"/>
  <p:tag name="MH_ORDER" val="TextBox 34"/>
</p:tagLst>
</file>

<file path=ppt/tags/tag6.xml><?xml version="1.0" encoding="utf-8"?>
<p:tagLst xmlns:p="http://schemas.openxmlformats.org/presentationml/2006/main">
  <p:tag name="MH" val="20160215155739"/>
  <p:tag name="MH_LIBRARY" val="GRAPHIC"/>
  <p:tag name="MH_ORDER" val="Rectangle 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金蝶集团幻灯片模版">
  <a:themeElements>
    <a:clrScheme name="新logo配色">
      <a:dk1>
        <a:srgbClr val="000000"/>
      </a:dk1>
      <a:lt1>
        <a:srgbClr val="FFFFFF"/>
      </a:lt1>
      <a:dk2>
        <a:srgbClr val="24215F"/>
      </a:dk2>
      <a:lt2>
        <a:srgbClr val="1788EE"/>
      </a:lt2>
      <a:accent1>
        <a:srgbClr val="23CCFC"/>
      </a:accent1>
      <a:accent2>
        <a:srgbClr val="21C8C8"/>
      </a:accent2>
      <a:accent3>
        <a:srgbClr val="B073FC"/>
      </a:accent3>
      <a:accent4>
        <a:srgbClr val="000000"/>
      </a:accent4>
      <a:accent5>
        <a:srgbClr val="AAB6DC"/>
      </a:accent5>
      <a:accent6>
        <a:srgbClr val="0060C0"/>
      </a:accent6>
      <a:hlink>
        <a:srgbClr val="FF9900"/>
      </a:hlink>
      <a:folHlink>
        <a:srgbClr val="C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FNEMasterTemplateForThemePreview.pptx</Template>
  <TotalTime>0</TotalTime>
  <Words>1545</Words>
  <Application>WPS 演示</Application>
  <PresentationFormat>全屏显示(16:9)</PresentationFormat>
  <Paragraphs>93</Paragraphs>
  <Slides>12</Slides>
  <Notes>1</Notes>
  <HiddenSlides>1</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12</vt:i4>
      </vt:variant>
    </vt:vector>
  </HeadingPairs>
  <TitlesOfParts>
    <vt:vector size="36" baseType="lpstr">
      <vt:lpstr>Arial</vt:lpstr>
      <vt:lpstr>宋体</vt:lpstr>
      <vt:lpstr>Wingdings</vt:lpstr>
      <vt:lpstr>Heiti SC Medium</vt:lpstr>
      <vt:lpstr>Arial</vt:lpstr>
      <vt:lpstr>微软雅黑</vt:lpstr>
      <vt:lpstr>Microsoft YaHei Bold</vt:lpstr>
      <vt:lpstr>Segoe Print</vt:lpstr>
      <vt:lpstr>Helvetica Neue</vt:lpstr>
      <vt:lpstr>Verdana</vt:lpstr>
      <vt:lpstr>MS PGothic</vt:lpstr>
      <vt:lpstr>Helvetica Neue</vt:lpstr>
      <vt:lpstr>Calibri</vt:lpstr>
      <vt:lpstr>Goudy Old Style</vt:lpstr>
      <vt:lpstr>Helvetica Neue UltraLight</vt:lpstr>
      <vt:lpstr>Arial Narrow</vt:lpstr>
      <vt:lpstr>Microsoft YaHei Bold</vt:lpstr>
      <vt:lpstr>微软雅黑 Light</vt:lpstr>
      <vt:lpstr>黑体</vt:lpstr>
      <vt:lpstr>Impact</vt:lpstr>
      <vt:lpstr>华文隶书</vt:lpstr>
      <vt:lpstr>Arial Unicode MS</vt:lpstr>
      <vt:lpstr>Office Theme</vt:lpstr>
      <vt:lpstr>1_2017金蝶集团幻灯片模版</vt:lpstr>
      <vt:lpstr>PowerPoint 演示文稿</vt:lpstr>
      <vt:lpstr>致良知，走正道，行王道</vt:lpstr>
      <vt:lpstr>1.学习内容及成果</vt:lpstr>
      <vt:lpstr>1.学习内容及成果     1.产品方面（金蝶云星空）              </vt:lpstr>
      <vt:lpstr>PowerPoint 演示文稿</vt:lpstr>
      <vt:lpstr>1.学习内容及成果     2.技术方面              </vt:lpstr>
      <vt:lpstr>PowerPoint 演示文稿</vt:lpstr>
      <vt:lpstr>                                            windows下搭建git，教程已放到csdn上                                                   </vt:lpstr>
      <vt:lpstr>1.学习内容及成果     3.工作方面              </vt:lpstr>
      <vt:lpstr>2.未来工作规划</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hp</cp:lastModifiedBy>
  <cp:revision>233</cp:revision>
  <dcterms:created xsi:type="dcterms:W3CDTF">2010-04-12T23:12:00Z</dcterms:created>
  <dcterms:modified xsi:type="dcterms:W3CDTF">2019-07-10T06:30:06Z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2052-11.1.0.8863</vt:lpwstr>
  </property>
</Properties>
</file>