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48" r:id="rId3"/>
    <p:sldId id="317" r:id="rId4"/>
    <p:sldId id="258" r:id="rId5"/>
    <p:sldId id="349" r:id="rId6"/>
    <p:sldId id="350" r:id="rId7"/>
    <p:sldId id="351" r:id="rId8"/>
    <p:sldId id="352" r:id="rId9"/>
    <p:sldId id="353" r:id="rId10"/>
    <p:sldId id="354" r:id="rId11"/>
    <p:sldId id="355" r:id="rId12"/>
    <p:sldId id="356" r:id="rId13"/>
    <p:sldId id="267" r:id="rId14"/>
    <p:sldId id="357" r:id="rId15"/>
    <p:sldId id="358" r:id="rId16"/>
    <p:sldId id="359" r:id="rId17"/>
    <p:sldId id="360" r:id="rId18"/>
    <p:sldId id="361" r:id="rId19"/>
    <p:sldId id="362" r:id="rId20"/>
    <p:sldId id="363" r:id="rId21"/>
    <p:sldId id="364" r:id="rId22"/>
    <p:sldId id="275" r:id="rId23"/>
    <p:sldId id="365" r:id="rId24"/>
    <p:sldId id="366" r:id="rId25"/>
    <p:sldId id="367" r:id="rId26"/>
    <p:sldId id="368" r:id="rId27"/>
    <p:sldId id="370" r:id="rId28"/>
    <p:sldId id="371" r:id="rId29"/>
    <p:sldId id="372" r:id="rId30"/>
    <p:sldId id="373" r:id="rId31"/>
    <p:sldId id="374" r:id="rId32"/>
    <p:sldId id="375" r:id="rId3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0504D"/>
    <a:srgbClr val="2DB2A4"/>
    <a:srgbClr val="67BFC0"/>
    <a:srgbClr val="FFFFFF"/>
    <a:srgbClr val="33B2AB"/>
    <a:srgbClr val="0D3B4A"/>
    <a:srgbClr val="215968"/>
    <a:srgbClr val="2BB28D"/>
    <a:srgbClr val="A2C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5" autoAdjust="0"/>
    <p:restoredTop sz="99638" autoAdjust="0"/>
  </p:normalViewPr>
  <p:slideViewPr>
    <p:cSldViewPr showGuides="1">
      <p:cViewPr varScale="1">
        <p:scale>
          <a:sx n="94" d="100"/>
          <a:sy n="94" d="100"/>
        </p:scale>
        <p:origin x="76" y="372"/>
      </p:cViewPr>
      <p:guideLst>
        <p:guide orient="horz"/>
        <p:guide pos="3841"/>
      </p:guideLst>
    </p:cSldViewPr>
  </p:slideViewPr>
  <p:notesTextViewPr>
    <p:cViewPr>
      <p:scale>
        <a:sx n="1" d="1"/>
        <a:sy n="1" d="1"/>
      </p:scale>
      <p:origin x="0" y="0"/>
    </p:cViewPr>
  </p:notesTextViewPr>
  <p:sorterViewPr>
    <p:cViewPr>
      <p:scale>
        <a:sx n="90" d="100"/>
        <a:sy n="90" d="100"/>
      </p:scale>
      <p:origin x="0" y="7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2C5E-B61C-4858-B376-48E3E36C1331}" type="datetimeFigureOut">
              <a:rPr lang="zh-CN" altLang="en-US" smtClean="0"/>
              <a:t>2017/12/22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A25F2-EFCA-4C4C-A3CA-41293FEE57B6}" type="slidenum">
              <a:rPr lang="zh-CN" altLang="en-US" smtClean="0"/>
              <a:t>‹#›</a:t>
            </a:fld>
            <a:endParaRPr lang="zh-CN" altLang="en-US"/>
          </a:p>
        </p:txBody>
      </p:sp>
    </p:spTree>
    <p:extLst>
      <p:ext uri="{BB962C8B-B14F-4D97-AF65-F5344CB8AC3E}">
        <p14:creationId xmlns:p14="http://schemas.microsoft.com/office/powerpoint/2010/main" val="204633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10</a:t>
            </a:fld>
            <a:endParaRPr lang="zh-CN" altLang="en-US"/>
          </a:p>
        </p:txBody>
      </p:sp>
    </p:spTree>
    <p:extLst>
      <p:ext uri="{BB962C8B-B14F-4D97-AF65-F5344CB8AC3E}">
        <p14:creationId xmlns:p14="http://schemas.microsoft.com/office/powerpoint/2010/main" val="87147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11</a:t>
            </a:fld>
            <a:endParaRPr lang="zh-CN" altLang="en-US"/>
          </a:p>
        </p:txBody>
      </p:sp>
    </p:spTree>
    <p:extLst>
      <p:ext uri="{BB962C8B-B14F-4D97-AF65-F5344CB8AC3E}">
        <p14:creationId xmlns:p14="http://schemas.microsoft.com/office/powerpoint/2010/main" val="352611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13</a:t>
            </a:fld>
            <a:endParaRPr lang="zh-CN" altLang="en-US"/>
          </a:p>
        </p:txBody>
      </p:sp>
    </p:spTree>
    <p:extLst>
      <p:ext uri="{BB962C8B-B14F-4D97-AF65-F5344CB8AC3E}">
        <p14:creationId xmlns:p14="http://schemas.microsoft.com/office/powerpoint/2010/main" val="79208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14</a:t>
            </a:fld>
            <a:endParaRPr lang="zh-CN" altLang="en-US"/>
          </a:p>
        </p:txBody>
      </p:sp>
    </p:spTree>
    <p:extLst>
      <p:ext uri="{BB962C8B-B14F-4D97-AF65-F5344CB8AC3E}">
        <p14:creationId xmlns:p14="http://schemas.microsoft.com/office/powerpoint/2010/main" val="282529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15</a:t>
            </a:fld>
            <a:endParaRPr lang="zh-CN" altLang="en-US"/>
          </a:p>
        </p:txBody>
      </p:sp>
    </p:spTree>
    <p:extLst>
      <p:ext uri="{BB962C8B-B14F-4D97-AF65-F5344CB8AC3E}">
        <p14:creationId xmlns:p14="http://schemas.microsoft.com/office/powerpoint/2010/main" val="275109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16</a:t>
            </a:fld>
            <a:endParaRPr lang="zh-CN" altLang="en-US"/>
          </a:p>
        </p:txBody>
      </p:sp>
    </p:spTree>
    <p:extLst>
      <p:ext uri="{BB962C8B-B14F-4D97-AF65-F5344CB8AC3E}">
        <p14:creationId xmlns:p14="http://schemas.microsoft.com/office/powerpoint/2010/main" val="200697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17</a:t>
            </a:fld>
            <a:endParaRPr lang="zh-CN" altLang="en-US"/>
          </a:p>
        </p:txBody>
      </p:sp>
    </p:spTree>
    <p:extLst>
      <p:ext uri="{BB962C8B-B14F-4D97-AF65-F5344CB8AC3E}">
        <p14:creationId xmlns:p14="http://schemas.microsoft.com/office/powerpoint/2010/main" val="122265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18</a:t>
            </a:fld>
            <a:endParaRPr lang="zh-CN" altLang="en-US"/>
          </a:p>
        </p:txBody>
      </p:sp>
    </p:spTree>
    <p:extLst>
      <p:ext uri="{BB962C8B-B14F-4D97-AF65-F5344CB8AC3E}">
        <p14:creationId xmlns:p14="http://schemas.microsoft.com/office/powerpoint/2010/main" val="15839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19</a:t>
            </a:fld>
            <a:endParaRPr lang="zh-CN" altLang="en-US"/>
          </a:p>
        </p:txBody>
      </p:sp>
    </p:spTree>
    <p:extLst>
      <p:ext uri="{BB962C8B-B14F-4D97-AF65-F5344CB8AC3E}">
        <p14:creationId xmlns:p14="http://schemas.microsoft.com/office/powerpoint/2010/main" val="33675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20</a:t>
            </a:fld>
            <a:endParaRPr lang="zh-CN" altLang="en-US"/>
          </a:p>
        </p:txBody>
      </p:sp>
    </p:spTree>
    <p:extLst>
      <p:ext uri="{BB962C8B-B14F-4D97-AF65-F5344CB8AC3E}">
        <p14:creationId xmlns:p14="http://schemas.microsoft.com/office/powerpoint/2010/main" val="3015089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22</a:t>
            </a:fld>
            <a:endParaRPr lang="zh-CN" altLang="en-US"/>
          </a:p>
        </p:txBody>
      </p:sp>
    </p:spTree>
    <p:extLst>
      <p:ext uri="{BB962C8B-B14F-4D97-AF65-F5344CB8AC3E}">
        <p14:creationId xmlns:p14="http://schemas.microsoft.com/office/powerpoint/2010/main" val="288401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23</a:t>
            </a:fld>
            <a:endParaRPr lang="zh-CN" altLang="en-US"/>
          </a:p>
        </p:txBody>
      </p:sp>
    </p:spTree>
    <p:extLst>
      <p:ext uri="{BB962C8B-B14F-4D97-AF65-F5344CB8AC3E}">
        <p14:creationId xmlns:p14="http://schemas.microsoft.com/office/powerpoint/2010/main" val="409767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24</a:t>
            </a:fld>
            <a:endParaRPr lang="zh-CN" altLang="en-US"/>
          </a:p>
        </p:txBody>
      </p:sp>
    </p:spTree>
    <p:extLst>
      <p:ext uri="{BB962C8B-B14F-4D97-AF65-F5344CB8AC3E}">
        <p14:creationId xmlns:p14="http://schemas.microsoft.com/office/powerpoint/2010/main" val="266915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25</a:t>
            </a:fld>
            <a:endParaRPr lang="zh-CN" altLang="en-US"/>
          </a:p>
        </p:txBody>
      </p:sp>
    </p:spTree>
    <p:extLst>
      <p:ext uri="{BB962C8B-B14F-4D97-AF65-F5344CB8AC3E}">
        <p14:creationId xmlns:p14="http://schemas.microsoft.com/office/powerpoint/2010/main" val="60604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26</a:t>
            </a:fld>
            <a:endParaRPr lang="zh-CN" altLang="en-US"/>
          </a:p>
        </p:txBody>
      </p:sp>
    </p:spTree>
    <p:extLst>
      <p:ext uri="{BB962C8B-B14F-4D97-AF65-F5344CB8AC3E}">
        <p14:creationId xmlns:p14="http://schemas.microsoft.com/office/powerpoint/2010/main" val="2088026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27</a:t>
            </a:fld>
            <a:endParaRPr lang="zh-CN" altLang="en-US"/>
          </a:p>
        </p:txBody>
      </p:sp>
    </p:spTree>
    <p:extLst>
      <p:ext uri="{BB962C8B-B14F-4D97-AF65-F5344CB8AC3E}">
        <p14:creationId xmlns:p14="http://schemas.microsoft.com/office/powerpoint/2010/main" val="3929490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28</a:t>
            </a:fld>
            <a:endParaRPr lang="zh-CN" altLang="en-US"/>
          </a:p>
        </p:txBody>
      </p:sp>
    </p:spTree>
    <p:extLst>
      <p:ext uri="{BB962C8B-B14F-4D97-AF65-F5344CB8AC3E}">
        <p14:creationId xmlns:p14="http://schemas.microsoft.com/office/powerpoint/2010/main" val="372180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29</a:t>
            </a:fld>
            <a:endParaRPr lang="zh-CN" altLang="en-US"/>
          </a:p>
        </p:txBody>
      </p:sp>
    </p:spTree>
    <p:extLst>
      <p:ext uri="{BB962C8B-B14F-4D97-AF65-F5344CB8AC3E}">
        <p14:creationId xmlns:p14="http://schemas.microsoft.com/office/powerpoint/2010/main" val="303715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30</a:t>
            </a:fld>
            <a:endParaRPr lang="zh-CN" altLang="en-US"/>
          </a:p>
        </p:txBody>
      </p:sp>
    </p:spTree>
    <p:extLst>
      <p:ext uri="{BB962C8B-B14F-4D97-AF65-F5344CB8AC3E}">
        <p14:creationId xmlns:p14="http://schemas.microsoft.com/office/powerpoint/2010/main" val="25811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4</a:t>
            </a:fld>
            <a:endParaRPr lang="zh-CN" altLang="en-US"/>
          </a:p>
        </p:txBody>
      </p:sp>
    </p:spTree>
    <p:extLst>
      <p:ext uri="{BB962C8B-B14F-4D97-AF65-F5344CB8AC3E}">
        <p14:creationId xmlns:p14="http://schemas.microsoft.com/office/powerpoint/2010/main" val="250416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5</a:t>
            </a:fld>
            <a:endParaRPr lang="zh-CN" altLang="en-US"/>
          </a:p>
        </p:txBody>
      </p:sp>
    </p:spTree>
    <p:extLst>
      <p:ext uri="{BB962C8B-B14F-4D97-AF65-F5344CB8AC3E}">
        <p14:creationId xmlns:p14="http://schemas.microsoft.com/office/powerpoint/2010/main" val="294385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6</a:t>
            </a:fld>
            <a:endParaRPr lang="zh-CN" altLang="en-US"/>
          </a:p>
        </p:txBody>
      </p:sp>
    </p:spTree>
    <p:extLst>
      <p:ext uri="{BB962C8B-B14F-4D97-AF65-F5344CB8AC3E}">
        <p14:creationId xmlns:p14="http://schemas.microsoft.com/office/powerpoint/2010/main" val="172628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7</a:t>
            </a:fld>
            <a:endParaRPr lang="zh-CN" altLang="en-US"/>
          </a:p>
        </p:txBody>
      </p:sp>
    </p:spTree>
    <p:extLst>
      <p:ext uri="{BB962C8B-B14F-4D97-AF65-F5344CB8AC3E}">
        <p14:creationId xmlns:p14="http://schemas.microsoft.com/office/powerpoint/2010/main" val="21414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8</a:t>
            </a:fld>
            <a:endParaRPr lang="zh-CN" altLang="en-US"/>
          </a:p>
        </p:txBody>
      </p:sp>
    </p:spTree>
    <p:extLst>
      <p:ext uri="{BB962C8B-B14F-4D97-AF65-F5344CB8AC3E}">
        <p14:creationId xmlns:p14="http://schemas.microsoft.com/office/powerpoint/2010/main" val="195381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9</a:t>
            </a:fld>
            <a:endParaRPr lang="zh-CN" altLang="en-US"/>
          </a:p>
        </p:txBody>
      </p:sp>
    </p:spTree>
    <p:extLst>
      <p:ext uri="{BB962C8B-B14F-4D97-AF65-F5344CB8AC3E}">
        <p14:creationId xmlns:p14="http://schemas.microsoft.com/office/powerpoint/2010/main" val="210073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3441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1621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724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318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842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40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67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0553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53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800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347213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61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351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0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4021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643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40406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62614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613043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426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281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3D908-6DDF-4BBA-A625-8B055FA29321}" type="datetimeFigureOut">
              <a:rPr lang="zh-CN" altLang="en-US" smtClean="0"/>
              <a:t>2017/12/22</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53558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1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4225379" y="4133220"/>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Course work</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768995" y="4900015"/>
            <a:ext cx="11233248"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Reimbursement process optimization</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2569195" y="5805264"/>
            <a:ext cx="7014035"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latin typeface="微软雅黑" panose="020B0503020204020204" pitchFamily="34" charset="-122"/>
                <a:ea typeface="微软雅黑" panose="020B0503020204020204" pitchFamily="34" charset="-122"/>
              </a:rPr>
              <a:t>Software Engineering 7 classes universe strongest group</a:t>
            </a:r>
            <a:endParaRPr lang="en-US" altLang="zh-CN" sz="1800" b="1" dirty="0">
              <a:latin typeface="微软雅黑" panose="020B0503020204020204" pitchFamily="34" charset="-122"/>
              <a:ea typeface="微软雅黑" panose="020B0503020204020204" pitchFamily="34" charset="-122"/>
            </a:endParaRP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9745092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19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4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269185421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网络营销方案</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INTERNET </a:t>
            </a:r>
            <a:r>
              <a:rPr lang="en-US" altLang="zh-CN" sz="1200" b="1" dirty="0">
                <a:solidFill>
                  <a:schemeClr val="bg1"/>
                </a:solidFill>
                <a:latin typeface="微软雅黑" panose="020B0503020204020204" pitchFamily="34" charset="-122"/>
                <a:ea typeface="微软雅黑" panose="020B0503020204020204" pitchFamily="34" charset="-122"/>
              </a:rPr>
              <a:t>MARKETING</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24</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42" name="组合 41"/>
          <p:cNvGrpSpPr/>
          <p:nvPr/>
        </p:nvGrpSpPr>
        <p:grpSpPr>
          <a:xfrm>
            <a:off x="3242575" y="2750751"/>
            <a:ext cx="831850" cy="830262"/>
            <a:chOff x="3241675" y="2678113"/>
            <a:chExt cx="831850" cy="830262"/>
          </a:xfrm>
        </p:grpSpPr>
        <p:sp>
          <p:nvSpPr>
            <p:cNvPr id="43" name="Oval 7"/>
            <p:cNvSpPr>
              <a:spLocks noChangeArrowheads="1"/>
            </p:cNvSpPr>
            <p:nvPr/>
          </p:nvSpPr>
          <p:spPr bwMode="auto">
            <a:xfrm>
              <a:off x="3241675" y="2678113"/>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4"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5"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26638" y="1708112"/>
            <a:ext cx="831850" cy="831850"/>
            <a:chOff x="2725738" y="1484313"/>
            <a:chExt cx="831850" cy="831850"/>
          </a:xfrm>
        </p:grpSpPr>
        <p:sp>
          <p:nvSpPr>
            <p:cNvPr id="47" name="Oval 6"/>
            <p:cNvSpPr>
              <a:spLocks noChangeArrowheads="1"/>
            </p:cNvSpPr>
            <p:nvPr/>
          </p:nvSpPr>
          <p:spPr bwMode="auto">
            <a:xfrm>
              <a:off x="2725738" y="1484313"/>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12"/>
            <p:cNvSpPr>
              <a:spLocks/>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242575" y="3906934"/>
            <a:ext cx="831850" cy="831850"/>
            <a:chOff x="3241675" y="4133850"/>
            <a:chExt cx="831850" cy="831850"/>
          </a:xfrm>
        </p:grpSpPr>
        <p:sp>
          <p:nvSpPr>
            <p:cNvPr id="51" name="Oval 9"/>
            <p:cNvSpPr>
              <a:spLocks noChangeArrowheads="1"/>
            </p:cNvSpPr>
            <p:nvPr/>
          </p:nvSpPr>
          <p:spPr bwMode="auto">
            <a:xfrm>
              <a:off x="3241675" y="4133850"/>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726638" y="4948943"/>
            <a:ext cx="831850" cy="830262"/>
            <a:chOff x="2725738" y="5327650"/>
            <a:chExt cx="831850" cy="830262"/>
          </a:xfrm>
        </p:grpSpPr>
        <p:sp>
          <p:nvSpPr>
            <p:cNvPr id="57" name="Oval 8"/>
            <p:cNvSpPr>
              <a:spLocks noChangeArrowheads="1"/>
            </p:cNvSpPr>
            <p:nvPr/>
          </p:nvSpPr>
          <p:spPr bwMode="auto">
            <a:xfrm>
              <a:off x="2725738" y="5327650"/>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1035331" y="2802384"/>
            <a:ext cx="1939925"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网络营销</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
        <p:nvSpPr>
          <p:cNvPr id="69" name="TextBox 68"/>
          <p:cNvSpPr txBox="1"/>
          <p:nvPr/>
        </p:nvSpPr>
        <p:spPr>
          <a:xfrm>
            <a:off x="3579001" y="1483267"/>
            <a:ext cx="1997346" cy="369332"/>
          </a:xfrm>
          <a:prstGeom prst="rect">
            <a:avLst/>
          </a:prstGeom>
          <a:noFill/>
        </p:spPr>
        <p:txBody>
          <a:bodyPr wrap="square" rtlCol="0">
            <a:spAutoFit/>
          </a:bodyPr>
          <a:lstStyle/>
          <a:p>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空间</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3641406" y="1841618"/>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3579001" y="4985217"/>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本地论坛社区</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3641406" y="5292497"/>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4083968" y="3706140"/>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微博营销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146373" y="4013420"/>
            <a:ext cx="7351814" cy="830997"/>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4083968" y="2572679"/>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微信营销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146373" y="2879959"/>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利用微信朋友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0341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Scale>
                                      <p:cBhvr>
                                        <p:cTn id="20"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59"/>
                                        </p:tgtEl>
                                        <p:attrNameLst>
                                          <p:attrName>ppt_x</p:attrName>
                                          <p:attrName>ppt_y</p:attrName>
                                        </p:attrNameLst>
                                      </p:cBhvr>
                                    </p:animMotion>
                                    <p:animEffect transition="in" filter="fade">
                                      <p:cBhvr>
                                        <p:cTn id="22" dur="1000"/>
                                        <p:tgtEl>
                                          <p:spTgt spid="59"/>
                                        </p:tgtEl>
                                      </p:cBhvr>
                                    </p:animEffec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56" presetClass="path" presetSubtype="0" accel="50000" decel="50000" fill="hold" nodeType="withEffect">
                                  <p:stCondLst>
                                    <p:cond delay="0"/>
                                  </p:stCondLst>
                                  <p:childTnLst>
                                    <p:animMotion origin="layout" path="M 2.36113E-6 -3.33333E-6 L -0.1059 0.29653 " pathEditMode="relative" rAng="0" ptsTypes="AA">
                                      <p:cBhvr>
                                        <p:cTn id="27" dur="500" spd="-100000" fill="hold"/>
                                        <p:tgtEl>
                                          <p:spTgt spid="46"/>
                                        </p:tgtEl>
                                        <p:attrNameLst>
                                          <p:attrName>ppt_x</p:attrName>
                                          <p:attrName>ppt_y</p:attrName>
                                        </p:attrNameLst>
                                      </p:cBhvr>
                                      <p:rCtr x="-5295" y="14815"/>
                                    </p:animMotion>
                                  </p:childTnLst>
                                </p:cTn>
                              </p:par>
                              <p:par>
                                <p:cTn id="28" presetID="1"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3.1885E-6 4.07407E-6 L -0.14818 0.12268 " pathEditMode="relative" rAng="0" ptsTypes="AA">
                                      <p:cBhvr>
                                        <p:cTn id="31" dur="500" spd="-100000" fill="hold"/>
                                        <p:tgtEl>
                                          <p:spTgt spid="42"/>
                                        </p:tgtEl>
                                        <p:attrNameLst>
                                          <p:attrName>ppt_x</p:attrName>
                                          <p:attrName>ppt_y</p:attrName>
                                        </p:attrNameLst>
                                      </p:cBhvr>
                                      <p:rCtr x="-7415" y="6134"/>
                                    </p:animMotion>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56" presetClass="path" presetSubtype="0" accel="50000" decel="50000" fill="hold" nodeType="withEffect">
                                  <p:stCondLst>
                                    <p:cond delay="0"/>
                                  </p:stCondLst>
                                  <p:childTnLst>
                                    <p:animMotion origin="layout" path="M 3.1885E-6 4.07407E-6 L -0.14818 -0.08982 " pathEditMode="relative" rAng="0" ptsTypes="AA">
                                      <p:cBhvr>
                                        <p:cTn id="35" dur="500" spd="-100000" fill="hold"/>
                                        <p:tgtEl>
                                          <p:spTgt spid="50"/>
                                        </p:tgtEl>
                                        <p:attrNameLst>
                                          <p:attrName>ppt_x</p:attrName>
                                          <p:attrName>ppt_y</p:attrName>
                                        </p:attrNameLst>
                                      </p:cBhvr>
                                      <p:rCtr x="-7415" y="-4491"/>
                                    </p:animMotion>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56" presetClass="path" presetSubtype="0" accel="50000" decel="50000" fill="hold" nodeType="withEffect">
                                  <p:stCondLst>
                                    <p:cond delay="0"/>
                                  </p:stCondLst>
                                  <p:childTnLst>
                                    <p:animMotion origin="layout" path="M 2.36113E-6 1.48148E-6 L -0.1059 -0.26366 " pathEditMode="relative" rAng="0" ptsTypes="AA">
                                      <p:cBhvr>
                                        <p:cTn id="39" dur="500" spd="-100000" fill="hold"/>
                                        <p:tgtEl>
                                          <p:spTgt spid="56"/>
                                        </p:tgtEl>
                                        <p:attrNameLst>
                                          <p:attrName>ppt_x</p:attrName>
                                          <p:attrName>ppt_y</p:attrName>
                                        </p:attrNameLst>
                                      </p:cBhvr>
                                      <p:rCtr x="-5295" y="-13194"/>
                                    </p:animMotion>
                                  </p:childTnLst>
                                </p:cTn>
                              </p:par>
                            </p:childTnLst>
                          </p:cTn>
                        </p:par>
                        <p:par>
                          <p:cTn id="40" fill="hold">
                            <p:stCondLst>
                              <p:cond delay="2000"/>
                            </p:stCondLst>
                            <p:childTnLst>
                              <p:par>
                                <p:cTn id="41" presetID="31"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300" fill="hold"/>
                                        <p:tgtEl>
                                          <p:spTgt spid="69"/>
                                        </p:tgtEl>
                                        <p:attrNameLst>
                                          <p:attrName>ppt_w</p:attrName>
                                        </p:attrNameLst>
                                      </p:cBhvr>
                                      <p:tavLst>
                                        <p:tav tm="0">
                                          <p:val>
                                            <p:fltVal val="0"/>
                                          </p:val>
                                        </p:tav>
                                        <p:tav tm="100000">
                                          <p:val>
                                            <p:strVal val="#ppt_w"/>
                                          </p:val>
                                        </p:tav>
                                      </p:tavLst>
                                    </p:anim>
                                    <p:anim calcmode="lin" valueType="num">
                                      <p:cBhvr>
                                        <p:cTn id="44" dur="300" fill="hold"/>
                                        <p:tgtEl>
                                          <p:spTgt spid="69"/>
                                        </p:tgtEl>
                                        <p:attrNameLst>
                                          <p:attrName>ppt_h</p:attrName>
                                        </p:attrNameLst>
                                      </p:cBhvr>
                                      <p:tavLst>
                                        <p:tav tm="0">
                                          <p:val>
                                            <p:fltVal val="0"/>
                                          </p:val>
                                        </p:tav>
                                        <p:tav tm="100000">
                                          <p:val>
                                            <p:strVal val="#ppt_h"/>
                                          </p:val>
                                        </p:tav>
                                      </p:tavLst>
                                    </p:anim>
                                    <p:anim calcmode="lin" valueType="num">
                                      <p:cBhvr>
                                        <p:cTn id="45" dur="300" fill="hold"/>
                                        <p:tgtEl>
                                          <p:spTgt spid="69"/>
                                        </p:tgtEl>
                                        <p:attrNameLst>
                                          <p:attrName>style.rotation</p:attrName>
                                        </p:attrNameLst>
                                      </p:cBhvr>
                                      <p:tavLst>
                                        <p:tav tm="0">
                                          <p:val>
                                            <p:fltVal val="90"/>
                                          </p:val>
                                        </p:tav>
                                        <p:tav tm="100000">
                                          <p:val>
                                            <p:fltVal val="0"/>
                                          </p:val>
                                        </p:tav>
                                      </p:tavLst>
                                    </p:anim>
                                    <p:animEffect transition="in" filter="fade">
                                      <p:cBhvr>
                                        <p:cTn id="46" dur="300"/>
                                        <p:tgtEl>
                                          <p:spTgt spid="69"/>
                                        </p:tgtEl>
                                      </p:cBhvr>
                                    </p:animEffect>
                                  </p:childTnLst>
                                </p:cTn>
                              </p:par>
                            </p:childTnLst>
                          </p:cTn>
                        </p:par>
                        <p:par>
                          <p:cTn id="47" fill="hold">
                            <p:stCondLst>
                              <p:cond delay="2300"/>
                            </p:stCondLst>
                            <p:childTnLst>
                              <p:par>
                                <p:cTn id="48" presetID="22" presetClass="entr" presetSubtype="1"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par>
                          <p:cTn id="51" fill="hold">
                            <p:stCondLst>
                              <p:cond delay="2800"/>
                            </p:stCondLst>
                            <p:childTnLst>
                              <p:par>
                                <p:cTn id="52" presetID="31" presetClass="entr" presetSubtype="0"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300" fill="hold"/>
                                        <p:tgtEl>
                                          <p:spTgt spid="75"/>
                                        </p:tgtEl>
                                        <p:attrNameLst>
                                          <p:attrName>ppt_w</p:attrName>
                                        </p:attrNameLst>
                                      </p:cBhvr>
                                      <p:tavLst>
                                        <p:tav tm="0">
                                          <p:val>
                                            <p:fltVal val="0"/>
                                          </p:val>
                                        </p:tav>
                                        <p:tav tm="100000">
                                          <p:val>
                                            <p:strVal val="#ppt_w"/>
                                          </p:val>
                                        </p:tav>
                                      </p:tavLst>
                                    </p:anim>
                                    <p:anim calcmode="lin" valueType="num">
                                      <p:cBhvr>
                                        <p:cTn id="55" dur="300" fill="hold"/>
                                        <p:tgtEl>
                                          <p:spTgt spid="75"/>
                                        </p:tgtEl>
                                        <p:attrNameLst>
                                          <p:attrName>ppt_h</p:attrName>
                                        </p:attrNameLst>
                                      </p:cBhvr>
                                      <p:tavLst>
                                        <p:tav tm="0">
                                          <p:val>
                                            <p:fltVal val="0"/>
                                          </p:val>
                                        </p:tav>
                                        <p:tav tm="100000">
                                          <p:val>
                                            <p:strVal val="#ppt_h"/>
                                          </p:val>
                                        </p:tav>
                                      </p:tavLst>
                                    </p:anim>
                                    <p:anim calcmode="lin" valueType="num">
                                      <p:cBhvr>
                                        <p:cTn id="56" dur="300" fill="hold"/>
                                        <p:tgtEl>
                                          <p:spTgt spid="75"/>
                                        </p:tgtEl>
                                        <p:attrNameLst>
                                          <p:attrName>style.rotation</p:attrName>
                                        </p:attrNameLst>
                                      </p:cBhvr>
                                      <p:tavLst>
                                        <p:tav tm="0">
                                          <p:val>
                                            <p:fltVal val="90"/>
                                          </p:val>
                                        </p:tav>
                                        <p:tav tm="100000">
                                          <p:val>
                                            <p:fltVal val="0"/>
                                          </p:val>
                                        </p:tav>
                                      </p:tavLst>
                                    </p:anim>
                                    <p:animEffect transition="in" filter="fade">
                                      <p:cBhvr>
                                        <p:cTn id="57" dur="300"/>
                                        <p:tgtEl>
                                          <p:spTgt spid="75"/>
                                        </p:tgtEl>
                                      </p:cBhvr>
                                    </p:animEffect>
                                  </p:childTnLst>
                                </p:cTn>
                              </p:par>
                            </p:childTnLst>
                          </p:cTn>
                        </p:par>
                        <p:par>
                          <p:cTn id="58" fill="hold">
                            <p:stCondLst>
                              <p:cond delay="31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3600"/>
                            </p:stCondLst>
                            <p:childTnLst>
                              <p:par>
                                <p:cTn id="63" presetID="31"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300" fill="hold"/>
                                        <p:tgtEl>
                                          <p:spTgt spid="73"/>
                                        </p:tgtEl>
                                        <p:attrNameLst>
                                          <p:attrName>ppt_w</p:attrName>
                                        </p:attrNameLst>
                                      </p:cBhvr>
                                      <p:tavLst>
                                        <p:tav tm="0">
                                          <p:val>
                                            <p:fltVal val="0"/>
                                          </p:val>
                                        </p:tav>
                                        <p:tav tm="100000">
                                          <p:val>
                                            <p:strVal val="#ppt_w"/>
                                          </p:val>
                                        </p:tav>
                                      </p:tavLst>
                                    </p:anim>
                                    <p:anim calcmode="lin" valueType="num">
                                      <p:cBhvr>
                                        <p:cTn id="66" dur="300" fill="hold"/>
                                        <p:tgtEl>
                                          <p:spTgt spid="73"/>
                                        </p:tgtEl>
                                        <p:attrNameLst>
                                          <p:attrName>ppt_h</p:attrName>
                                        </p:attrNameLst>
                                      </p:cBhvr>
                                      <p:tavLst>
                                        <p:tav tm="0">
                                          <p:val>
                                            <p:fltVal val="0"/>
                                          </p:val>
                                        </p:tav>
                                        <p:tav tm="100000">
                                          <p:val>
                                            <p:strVal val="#ppt_h"/>
                                          </p:val>
                                        </p:tav>
                                      </p:tavLst>
                                    </p:anim>
                                    <p:anim calcmode="lin" valueType="num">
                                      <p:cBhvr>
                                        <p:cTn id="67" dur="300" fill="hold"/>
                                        <p:tgtEl>
                                          <p:spTgt spid="73"/>
                                        </p:tgtEl>
                                        <p:attrNameLst>
                                          <p:attrName>style.rotation</p:attrName>
                                        </p:attrNameLst>
                                      </p:cBhvr>
                                      <p:tavLst>
                                        <p:tav tm="0">
                                          <p:val>
                                            <p:fltVal val="90"/>
                                          </p:val>
                                        </p:tav>
                                        <p:tav tm="100000">
                                          <p:val>
                                            <p:fltVal val="0"/>
                                          </p:val>
                                        </p:tav>
                                      </p:tavLst>
                                    </p:anim>
                                    <p:animEffect transition="in" filter="fade">
                                      <p:cBhvr>
                                        <p:cTn id="68" dur="300"/>
                                        <p:tgtEl>
                                          <p:spTgt spid="73"/>
                                        </p:tgtEl>
                                      </p:cBhvr>
                                    </p:animEffect>
                                  </p:childTnLst>
                                </p:cTn>
                              </p:par>
                            </p:childTnLst>
                          </p:cTn>
                        </p:par>
                        <p:par>
                          <p:cTn id="69" fill="hold">
                            <p:stCondLst>
                              <p:cond delay="3900"/>
                            </p:stCondLst>
                            <p:childTnLst>
                              <p:par>
                                <p:cTn id="70" presetID="22" presetClass="entr" presetSubtype="1"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up)">
                                      <p:cBhvr>
                                        <p:cTn id="72" dur="500"/>
                                        <p:tgtEl>
                                          <p:spTgt spid="74"/>
                                        </p:tgtEl>
                                      </p:cBhvr>
                                    </p:animEffect>
                                  </p:childTnLst>
                                </p:cTn>
                              </p:par>
                            </p:childTnLst>
                          </p:cTn>
                        </p:par>
                        <p:par>
                          <p:cTn id="73" fill="hold">
                            <p:stCondLst>
                              <p:cond delay="4400"/>
                            </p:stCondLst>
                            <p:childTnLst>
                              <p:par>
                                <p:cTn id="74" presetID="31"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300" fill="hold"/>
                                        <p:tgtEl>
                                          <p:spTgt spid="71"/>
                                        </p:tgtEl>
                                        <p:attrNameLst>
                                          <p:attrName>ppt_w</p:attrName>
                                        </p:attrNameLst>
                                      </p:cBhvr>
                                      <p:tavLst>
                                        <p:tav tm="0">
                                          <p:val>
                                            <p:fltVal val="0"/>
                                          </p:val>
                                        </p:tav>
                                        <p:tav tm="100000">
                                          <p:val>
                                            <p:strVal val="#ppt_w"/>
                                          </p:val>
                                        </p:tav>
                                      </p:tavLst>
                                    </p:anim>
                                    <p:anim calcmode="lin" valueType="num">
                                      <p:cBhvr>
                                        <p:cTn id="77" dur="300" fill="hold"/>
                                        <p:tgtEl>
                                          <p:spTgt spid="71"/>
                                        </p:tgtEl>
                                        <p:attrNameLst>
                                          <p:attrName>ppt_h</p:attrName>
                                        </p:attrNameLst>
                                      </p:cBhvr>
                                      <p:tavLst>
                                        <p:tav tm="0">
                                          <p:val>
                                            <p:fltVal val="0"/>
                                          </p:val>
                                        </p:tav>
                                        <p:tav tm="100000">
                                          <p:val>
                                            <p:strVal val="#ppt_h"/>
                                          </p:val>
                                        </p:tav>
                                      </p:tavLst>
                                    </p:anim>
                                    <p:anim calcmode="lin" valueType="num">
                                      <p:cBhvr>
                                        <p:cTn id="78" dur="300" fill="hold"/>
                                        <p:tgtEl>
                                          <p:spTgt spid="71"/>
                                        </p:tgtEl>
                                        <p:attrNameLst>
                                          <p:attrName>style.rotation</p:attrName>
                                        </p:attrNameLst>
                                      </p:cBhvr>
                                      <p:tavLst>
                                        <p:tav tm="0">
                                          <p:val>
                                            <p:fltVal val="90"/>
                                          </p:val>
                                        </p:tav>
                                        <p:tav tm="100000">
                                          <p:val>
                                            <p:fltVal val="0"/>
                                          </p:val>
                                        </p:tav>
                                      </p:tavLst>
                                    </p:anim>
                                    <p:animEffect transition="in" filter="fade">
                                      <p:cBhvr>
                                        <p:cTn id="79" dur="300"/>
                                        <p:tgtEl>
                                          <p:spTgt spid="71"/>
                                        </p:tgtEl>
                                      </p:cBhvr>
                                    </p:animEffect>
                                  </p:childTnLst>
                                </p:cTn>
                              </p:par>
                            </p:childTnLst>
                          </p:cTn>
                        </p:par>
                        <p:par>
                          <p:cTn id="80" fill="hold">
                            <p:stCondLst>
                              <p:cond delay="4700"/>
                            </p:stCondLst>
                            <p:childTnLst>
                              <p:par>
                                <p:cTn id="81" presetID="22" presetClass="entr" presetSubtype="1"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up)">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9" grpId="0"/>
      <p:bldP spid="70" grpId="0"/>
      <p:bldP spid="71" grpId="0"/>
      <p:bldP spid="72" grpId="0"/>
      <p:bldP spid="73" grpId="0"/>
      <p:bldP spid="74" grpId="0"/>
      <p:bldP spid="75"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27384"/>
            <a:ext cx="12195175" cy="6912768"/>
          </a:xfrm>
          <a:prstGeom prst="rect">
            <a:avLst/>
          </a:prstGeom>
          <a:noFill/>
          <a:extLst>
            <a:ext uri="{909E8E84-426E-40DD-AFC4-6F175D3DCCD1}">
              <a14:hiddenFill xmlns:a14="http://schemas.microsoft.com/office/drawing/2010/main">
                <a:solidFill>
                  <a:srgbClr val="FFFFFF"/>
                </a:solidFill>
              </a14:hiddenFill>
            </a:ext>
          </a:extLst>
        </p:spPr>
      </p:pic>
      <p:sp>
        <p:nvSpPr>
          <p:cNvPr id="57" name="任意多边形 56"/>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任意多边形 57"/>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59" name="文本框 18"/>
          <p:cNvSpPr txBox="1"/>
          <p:nvPr/>
        </p:nvSpPr>
        <p:spPr>
          <a:xfrm>
            <a:off x="2112863" y="1552055"/>
            <a:ext cx="1968500"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第</a:t>
            </a:r>
            <a:r>
              <a:rPr lang="zh-CN" altLang="en-US" sz="4400" dirty="0">
                <a:solidFill>
                  <a:schemeClr val="bg1"/>
                </a:solidFill>
                <a:latin typeface="微软雅黑" panose="020B0503020204020204" pitchFamily="34" charset="-122"/>
                <a:ea typeface="微软雅黑" panose="020B0503020204020204" pitchFamily="34" charset="-122"/>
              </a:rPr>
              <a:t>二</a:t>
            </a:r>
            <a:r>
              <a:rPr lang="zh-CN" altLang="en-US" sz="4400" dirty="0" smtClean="0">
                <a:solidFill>
                  <a:schemeClr val="bg1"/>
                </a:solidFill>
                <a:latin typeface="微软雅黑" panose="020B0503020204020204" pitchFamily="34" charset="-122"/>
                <a:ea typeface="微软雅黑" panose="020B0503020204020204" pitchFamily="34" charset="-122"/>
              </a:rPr>
              <a:t>章</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0"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sp>
        <p:nvSpPr>
          <p:cNvPr id="6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我们要做什么</a:t>
            </a:r>
          </a:p>
        </p:txBody>
      </p:sp>
      <p:grpSp>
        <p:nvGrpSpPr>
          <p:cNvPr id="62" name="组合 61"/>
          <p:cNvGrpSpPr/>
          <p:nvPr/>
        </p:nvGrpSpPr>
        <p:grpSpPr>
          <a:xfrm>
            <a:off x="7037176" y="4653716"/>
            <a:ext cx="1436675" cy="215444"/>
            <a:chOff x="4369395" y="3284984"/>
            <a:chExt cx="1436675" cy="215444"/>
          </a:xfrm>
        </p:grpSpPr>
        <p:sp>
          <p:nvSpPr>
            <p:cNvPr id="8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项目来源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8" name="组合 87"/>
            <p:cNvGrpSpPr/>
            <p:nvPr/>
          </p:nvGrpSpPr>
          <p:grpSpPr>
            <a:xfrm>
              <a:off x="4369395" y="3316401"/>
              <a:ext cx="168551" cy="168551"/>
              <a:chOff x="5005199" y="3717032"/>
              <a:chExt cx="168551" cy="168551"/>
            </a:xfrm>
          </p:grpSpPr>
          <p:sp>
            <p:nvSpPr>
              <p:cNvPr id="89" name="椭圆 8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0" name="等腰三角形 8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91" name="组合 90"/>
          <p:cNvGrpSpPr/>
          <p:nvPr/>
        </p:nvGrpSpPr>
        <p:grpSpPr>
          <a:xfrm>
            <a:off x="8477336" y="4653716"/>
            <a:ext cx="1436675" cy="215444"/>
            <a:chOff x="4369395" y="3284984"/>
            <a:chExt cx="1436675" cy="215444"/>
          </a:xfrm>
        </p:grpSpPr>
        <p:sp>
          <p:nvSpPr>
            <p:cNvPr id="9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需求分析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93" name="组合 92"/>
            <p:cNvGrpSpPr/>
            <p:nvPr/>
          </p:nvGrpSpPr>
          <p:grpSpPr>
            <a:xfrm>
              <a:off x="4369395" y="3316401"/>
              <a:ext cx="168551" cy="168551"/>
              <a:chOff x="5005199" y="3717032"/>
              <a:chExt cx="168551" cy="168551"/>
            </a:xfrm>
          </p:grpSpPr>
          <p:sp>
            <p:nvSpPr>
              <p:cNvPr id="94" name="椭圆 9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5" name="等腰三角形 9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96" name="组合 95"/>
          <p:cNvGrpSpPr/>
          <p:nvPr/>
        </p:nvGrpSpPr>
        <p:grpSpPr>
          <a:xfrm>
            <a:off x="7037176" y="4942328"/>
            <a:ext cx="1436675" cy="215444"/>
            <a:chOff x="4369395" y="3284984"/>
            <a:chExt cx="1436675" cy="215444"/>
          </a:xfrm>
        </p:grpSpPr>
        <p:sp>
          <p:nvSpPr>
            <p:cNvPr id="9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需要解决问题</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98" name="组合 97"/>
            <p:cNvGrpSpPr/>
            <p:nvPr/>
          </p:nvGrpSpPr>
          <p:grpSpPr>
            <a:xfrm>
              <a:off x="4369395" y="3316401"/>
              <a:ext cx="168551" cy="168551"/>
              <a:chOff x="5005199" y="3717032"/>
              <a:chExt cx="168551" cy="168551"/>
            </a:xfrm>
          </p:grpSpPr>
          <p:sp>
            <p:nvSpPr>
              <p:cNvPr id="99" name="椭圆 9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0" name="等腰三角形 9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1" name="组合 100"/>
          <p:cNvGrpSpPr/>
          <p:nvPr/>
        </p:nvGrpSpPr>
        <p:grpSpPr>
          <a:xfrm>
            <a:off x="8477336" y="4942328"/>
            <a:ext cx="1436675" cy="215444"/>
            <a:chOff x="4369395" y="3284984"/>
            <a:chExt cx="1436675" cy="215444"/>
          </a:xfrm>
        </p:grpSpPr>
        <p:sp>
          <p:nvSpPr>
            <p:cNvPr id="10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行业前景</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21" name="组合 120"/>
            <p:cNvGrpSpPr/>
            <p:nvPr/>
          </p:nvGrpSpPr>
          <p:grpSpPr>
            <a:xfrm>
              <a:off x="4369395" y="3316401"/>
              <a:ext cx="168551" cy="168551"/>
              <a:chOff x="5005199" y="3717032"/>
              <a:chExt cx="168551" cy="168551"/>
            </a:xfrm>
          </p:grpSpPr>
          <p:sp>
            <p:nvSpPr>
              <p:cNvPr id="122" name="椭圆 121"/>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3" name="等腰三角形 12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24" name="组合 123"/>
          <p:cNvGrpSpPr/>
          <p:nvPr/>
        </p:nvGrpSpPr>
        <p:grpSpPr>
          <a:xfrm>
            <a:off x="7037176" y="5229780"/>
            <a:ext cx="1436675" cy="215444"/>
            <a:chOff x="4369395" y="3284984"/>
            <a:chExt cx="1436675" cy="215444"/>
          </a:xfrm>
        </p:grpSpPr>
        <p:sp>
          <p:nvSpPr>
            <p:cNvPr id="12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竞争对手分析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26" name="组合 125"/>
            <p:cNvGrpSpPr/>
            <p:nvPr/>
          </p:nvGrpSpPr>
          <p:grpSpPr>
            <a:xfrm>
              <a:off x="4369395" y="3316401"/>
              <a:ext cx="168551" cy="168551"/>
              <a:chOff x="5005199" y="3717032"/>
              <a:chExt cx="168551" cy="168551"/>
            </a:xfrm>
          </p:grpSpPr>
          <p:sp>
            <p:nvSpPr>
              <p:cNvPr id="127" name="椭圆 126"/>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8" name="等腰三角形 12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29" name="组合 128"/>
          <p:cNvGrpSpPr/>
          <p:nvPr/>
        </p:nvGrpSpPr>
        <p:grpSpPr>
          <a:xfrm>
            <a:off x="8477336" y="5229780"/>
            <a:ext cx="1436675" cy="215444"/>
            <a:chOff x="4369395" y="3284984"/>
            <a:chExt cx="1436675" cy="215444"/>
          </a:xfrm>
        </p:grpSpPr>
        <p:sp>
          <p:nvSpPr>
            <p:cNvPr id="13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我们的优势</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31" name="组合 130"/>
            <p:cNvGrpSpPr/>
            <p:nvPr/>
          </p:nvGrpSpPr>
          <p:grpSpPr>
            <a:xfrm>
              <a:off x="4369395" y="3316401"/>
              <a:ext cx="168551" cy="168551"/>
              <a:chOff x="5005199" y="3717032"/>
              <a:chExt cx="168551" cy="168551"/>
            </a:xfrm>
          </p:grpSpPr>
          <p:sp>
            <p:nvSpPr>
              <p:cNvPr id="132" name="椭圆 131"/>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3" name="等腰三角形 13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34" name="组合 133"/>
          <p:cNvGrpSpPr/>
          <p:nvPr/>
        </p:nvGrpSpPr>
        <p:grpSpPr>
          <a:xfrm>
            <a:off x="7037176" y="5517812"/>
            <a:ext cx="1436675" cy="215444"/>
            <a:chOff x="4369395" y="3284984"/>
            <a:chExt cx="1436675" cy="215444"/>
          </a:xfrm>
        </p:grpSpPr>
        <p:sp>
          <p:nvSpPr>
            <p:cNvPr id="1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可行性分析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36" name="组合 135"/>
            <p:cNvGrpSpPr/>
            <p:nvPr/>
          </p:nvGrpSpPr>
          <p:grpSpPr>
            <a:xfrm>
              <a:off x="4369395" y="3316401"/>
              <a:ext cx="168551" cy="168551"/>
              <a:chOff x="5005199" y="3717032"/>
              <a:chExt cx="168551" cy="168551"/>
            </a:xfrm>
          </p:grpSpPr>
          <p:sp>
            <p:nvSpPr>
              <p:cNvPr id="137" name="椭圆 136"/>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8" name="等腰三角形 1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63" name="组合 62"/>
          <p:cNvGrpSpPr/>
          <p:nvPr/>
        </p:nvGrpSpPr>
        <p:grpSpPr>
          <a:xfrm>
            <a:off x="8479078" y="5517812"/>
            <a:ext cx="1436675" cy="215444"/>
            <a:chOff x="4369395" y="3284984"/>
            <a:chExt cx="1436675" cy="215444"/>
          </a:xfrm>
        </p:grpSpPr>
        <p:sp>
          <p:nvSpPr>
            <p:cNvPr id="6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项目发展情况</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65" name="组合 64"/>
            <p:cNvGrpSpPr/>
            <p:nvPr/>
          </p:nvGrpSpPr>
          <p:grpSpPr>
            <a:xfrm>
              <a:off x="4369395" y="3316401"/>
              <a:ext cx="168551" cy="168551"/>
              <a:chOff x="5005199" y="3717032"/>
              <a:chExt cx="168551" cy="168551"/>
            </a:xfrm>
          </p:grpSpPr>
          <p:sp>
            <p:nvSpPr>
              <p:cNvPr id="66" name="椭圆 65"/>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7" name="等腰三角形 6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252621103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p:cTn id="16" dur="500" fill="hold"/>
                                        <p:tgtEl>
                                          <p:spTgt spid="59"/>
                                        </p:tgtEl>
                                        <p:attrNameLst>
                                          <p:attrName>ppt_w</p:attrName>
                                        </p:attrNameLst>
                                      </p:cBhvr>
                                      <p:tavLst>
                                        <p:tav tm="0">
                                          <p:val>
                                            <p:fltVal val="0"/>
                                          </p:val>
                                        </p:tav>
                                        <p:tav tm="100000">
                                          <p:val>
                                            <p:strVal val="#ppt_w"/>
                                          </p:val>
                                        </p:tav>
                                      </p:tavLst>
                                    </p:anim>
                                    <p:anim calcmode="lin" valueType="num">
                                      <p:cBhvr>
                                        <p:cTn id="17" dur="500" fill="hold"/>
                                        <p:tgtEl>
                                          <p:spTgt spid="59"/>
                                        </p:tgtEl>
                                        <p:attrNameLst>
                                          <p:attrName>ppt_h</p:attrName>
                                        </p:attrNameLst>
                                      </p:cBhvr>
                                      <p:tavLst>
                                        <p:tav tm="0">
                                          <p:val>
                                            <p:fltVal val="0"/>
                                          </p:val>
                                        </p:tav>
                                        <p:tav tm="100000">
                                          <p:val>
                                            <p:strVal val="#ppt_h"/>
                                          </p:val>
                                        </p:tav>
                                      </p:tavLst>
                                    </p:anim>
                                    <p:animEffect transition="in" filter="fade">
                                      <p:cBhvr>
                                        <p:cTn id="18" dur="500"/>
                                        <p:tgtEl>
                                          <p:spTgt spid="5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animEffect transition="in" filter="fade">
                                      <p:cBhvr>
                                        <p:cTn id="33" dur="500"/>
                                        <p:tgtEl>
                                          <p:spTgt spid="6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61"/>
                                        </p:tgtEl>
                                        <p:attrNameLst>
                                          <p:attrName>style.visibility</p:attrName>
                                        </p:attrNameLst>
                                      </p:cBhvr>
                                      <p:to>
                                        <p:strVal val="visible"/>
                                      </p:to>
                                    </p:set>
                                    <p:anim calcmode="lin" valueType="num">
                                      <p:cBhvr>
                                        <p:cTn id="36" dur="500" fill="hold"/>
                                        <p:tgtEl>
                                          <p:spTgt spid="61"/>
                                        </p:tgtEl>
                                        <p:attrNameLst>
                                          <p:attrName>ppt_w</p:attrName>
                                        </p:attrNameLst>
                                      </p:cBhvr>
                                      <p:tavLst>
                                        <p:tav tm="0">
                                          <p:val>
                                            <p:fltVal val="0"/>
                                          </p:val>
                                        </p:tav>
                                        <p:tav tm="100000">
                                          <p:val>
                                            <p:strVal val="#ppt_w"/>
                                          </p:val>
                                        </p:tav>
                                      </p:tavLst>
                                    </p:anim>
                                    <p:anim calcmode="lin" valueType="num">
                                      <p:cBhvr>
                                        <p:cTn id="37" dur="500" fill="hold"/>
                                        <p:tgtEl>
                                          <p:spTgt spid="61"/>
                                        </p:tgtEl>
                                        <p:attrNameLst>
                                          <p:attrName>ppt_h</p:attrName>
                                        </p:attrNameLst>
                                      </p:cBhvr>
                                      <p:tavLst>
                                        <p:tav tm="0">
                                          <p:val>
                                            <p:fltVal val="0"/>
                                          </p:val>
                                        </p:tav>
                                        <p:tav tm="100000">
                                          <p:val>
                                            <p:strVal val="#ppt_h"/>
                                          </p:val>
                                        </p:tav>
                                      </p:tavLst>
                                    </p:anim>
                                    <p:animEffect transition="in" filter="fade">
                                      <p:cBhvr>
                                        <p:cTn id="38" dur="500"/>
                                        <p:tgtEl>
                                          <p:spTgt spid="61"/>
                                        </p:tgtEl>
                                      </p:cBhvr>
                                    </p:animEffect>
                                  </p:childTnLst>
                                </p:cTn>
                              </p:par>
                              <p:par>
                                <p:cTn id="39" presetID="53" presetClass="entr" presetSubtype="16" fill="hold" nodeType="withEffect">
                                  <p:stCondLst>
                                    <p:cond delay="500"/>
                                  </p:stCondLst>
                                  <p:childTnLst>
                                    <p:set>
                                      <p:cBhvr>
                                        <p:cTn id="40" dur="1" fill="hold">
                                          <p:stCondLst>
                                            <p:cond delay="0"/>
                                          </p:stCondLst>
                                        </p:cTn>
                                        <p:tgtEl>
                                          <p:spTgt spid="62"/>
                                        </p:tgtEl>
                                        <p:attrNameLst>
                                          <p:attrName>style.visibility</p:attrName>
                                        </p:attrNameLst>
                                      </p:cBhvr>
                                      <p:to>
                                        <p:strVal val="visible"/>
                                      </p:to>
                                    </p:set>
                                    <p:anim calcmode="lin" valueType="num">
                                      <p:cBhvr>
                                        <p:cTn id="41" dur="500" fill="hold"/>
                                        <p:tgtEl>
                                          <p:spTgt spid="62"/>
                                        </p:tgtEl>
                                        <p:attrNameLst>
                                          <p:attrName>ppt_w</p:attrName>
                                        </p:attrNameLst>
                                      </p:cBhvr>
                                      <p:tavLst>
                                        <p:tav tm="0">
                                          <p:val>
                                            <p:fltVal val="0"/>
                                          </p:val>
                                        </p:tav>
                                        <p:tav tm="100000">
                                          <p:val>
                                            <p:strVal val="#ppt_w"/>
                                          </p:val>
                                        </p:tav>
                                      </p:tavLst>
                                    </p:anim>
                                    <p:anim calcmode="lin" valueType="num">
                                      <p:cBhvr>
                                        <p:cTn id="42" dur="500" fill="hold"/>
                                        <p:tgtEl>
                                          <p:spTgt spid="62"/>
                                        </p:tgtEl>
                                        <p:attrNameLst>
                                          <p:attrName>ppt_h</p:attrName>
                                        </p:attrNameLst>
                                      </p:cBhvr>
                                      <p:tavLst>
                                        <p:tav tm="0">
                                          <p:val>
                                            <p:fltVal val="0"/>
                                          </p:val>
                                        </p:tav>
                                        <p:tav tm="100000">
                                          <p:val>
                                            <p:strVal val="#ppt_h"/>
                                          </p:val>
                                        </p:tav>
                                      </p:tavLst>
                                    </p:anim>
                                    <p:animEffect transition="in" filter="fade">
                                      <p:cBhvr>
                                        <p:cTn id="43" dur="500"/>
                                        <p:tgtEl>
                                          <p:spTgt spid="62"/>
                                        </p:tgtEl>
                                      </p:cBhvr>
                                    </p:animEffect>
                                  </p:childTnLst>
                                </p:cTn>
                              </p:par>
                              <p:par>
                                <p:cTn id="44" presetID="53" presetClass="entr" presetSubtype="16" fill="hold" nodeType="withEffect">
                                  <p:stCondLst>
                                    <p:cond delay="500"/>
                                  </p:stCondLst>
                                  <p:childTnLst>
                                    <p:set>
                                      <p:cBhvr>
                                        <p:cTn id="45" dur="1" fill="hold">
                                          <p:stCondLst>
                                            <p:cond delay="0"/>
                                          </p:stCondLst>
                                        </p:cTn>
                                        <p:tgtEl>
                                          <p:spTgt spid="91"/>
                                        </p:tgtEl>
                                        <p:attrNameLst>
                                          <p:attrName>style.visibility</p:attrName>
                                        </p:attrNameLst>
                                      </p:cBhvr>
                                      <p:to>
                                        <p:strVal val="visible"/>
                                      </p:to>
                                    </p:set>
                                    <p:anim calcmode="lin" valueType="num">
                                      <p:cBhvr>
                                        <p:cTn id="46" dur="500" fill="hold"/>
                                        <p:tgtEl>
                                          <p:spTgt spid="91"/>
                                        </p:tgtEl>
                                        <p:attrNameLst>
                                          <p:attrName>ppt_w</p:attrName>
                                        </p:attrNameLst>
                                      </p:cBhvr>
                                      <p:tavLst>
                                        <p:tav tm="0">
                                          <p:val>
                                            <p:fltVal val="0"/>
                                          </p:val>
                                        </p:tav>
                                        <p:tav tm="100000">
                                          <p:val>
                                            <p:strVal val="#ppt_w"/>
                                          </p:val>
                                        </p:tav>
                                      </p:tavLst>
                                    </p:anim>
                                    <p:anim calcmode="lin" valueType="num">
                                      <p:cBhvr>
                                        <p:cTn id="47" dur="500" fill="hold"/>
                                        <p:tgtEl>
                                          <p:spTgt spid="91"/>
                                        </p:tgtEl>
                                        <p:attrNameLst>
                                          <p:attrName>ppt_h</p:attrName>
                                        </p:attrNameLst>
                                      </p:cBhvr>
                                      <p:tavLst>
                                        <p:tav tm="0">
                                          <p:val>
                                            <p:fltVal val="0"/>
                                          </p:val>
                                        </p:tav>
                                        <p:tav tm="100000">
                                          <p:val>
                                            <p:strVal val="#ppt_h"/>
                                          </p:val>
                                        </p:tav>
                                      </p:tavLst>
                                    </p:anim>
                                    <p:animEffect transition="in" filter="fade">
                                      <p:cBhvr>
                                        <p:cTn id="48" dur="500"/>
                                        <p:tgtEl>
                                          <p:spTgt spid="91"/>
                                        </p:tgtEl>
                                      </p:cBhvr>
                                    </p:animEffect>
                                  </p:childTnLst>
                                </p:cTn>
                              </p:par>
                              <p:par>
                                <p:cTn id="49" presetID="53" presetClass="entr" presetSubtype="16" fill="hold" nodeType="withEffect">
                                  <p:stCondLst>
                                    <p:cond delay="500"/>
                                  </p:stCondLst>
                                  <p:childTnLst>
                                    <p:set>
                                      <p:cBhvr>
                                        <p:cTn id="50" dur="1" fill="hold">
                                          <p:stCondLst>
                                            <p:cond delay="0"/>
                                          </p:stCondLst>
                                        </p:cTn>
                                        <p:tgtEl>
                                          <p:spTgt spid="96"/>
                                        </p:tgtEl>
                                        <p:attrNameLst>
                                          <p:attrName>style.visibility</p:attrName>
                                        </p:attrNameLst>
                                      </p:cBhvr>
                                      <p:to>
                                        <p:strVal val="visible"/>
                                      </p:to>
                                    </p:set>
                                    <p:anim calcmode="lin" valueType="num">
                                      <p:cBhvr>
                                        <p:cTn id="51" dur="500" fill="hold"/>
                                        <p:tgtEl>
                                          <p:spTgt spid="96"/>
                                        </p:tgtEl>
                                        <p:attrNameLst>
                                          <p:attrName>ppt_w</p:attrName>
                                        </p:attrNameLst>
                                      </p:cBhvr>
                                      <p:tavLst>
                                        <p:tav tm="0">
                                          <p:val>
                                            <p:fltVal val="0"/>
                                          </p:val>
                                        </p:tav>
                                        <p:tav tm="100000">
                                          <p:val>
                                            <p:strVal val="#ppt_w"/>
                                          </p:val>
                                        </p:tav>
                                      </p:tavLst>
                                    </p:anim>
                                    <p:anim calcmode="lin" valueType="num">
                                      <p:cBhvr>
                                        <p:cTn id="52" dur="500" fill="hold"/>
                                        <p:tgtEl>
                                          <p:spTgt spid="96"/>
                                        </p:tgtEl>
                                        <p:attrNameLst>
                                          <p:attrName>ppt_h</p:attrName>
                                        </p:attrNameLst>
                                      </p:cBhvr>
                                      <p:tavLst>
                                        <p:tav tm="0">
                                          <p:val>
                                            <p:fltVal val="0"/>
                                          </p:val>
                                        </p:tav>
                                        <p:tav tm="100000">
                                          <p:val>
                                            <p:strVal val="#ppt_h"/>
                                          </p:val>
                                        </p:tav>
                                      </p:tavLst>
                                    </p:anim>
                                    <p:animEffect transition="in" filter="fade">
                                      <p:cBhvr>
                                        <p:cTn id="53" dur="500"/>
                                        <p:tgtEl>
                                          <p:spTgt spid="96"/>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1"/>
                                        </p:tgtEl>
                                        <p:attrNameLst>
                                          <p:attrName>style.visibility</p:attrName>
                                        </p:attrNameLst>
                                      </p:cBhvr>
                                      <p:to>
                                        <p:strVal val="visible"/>
                                      </p:to>
                                    </p:set>
                                    <p:anim calcmode="lin" valueType="num">
                                      <p:cBhvr>
                                        <p:cTn id="56" dur="500" fill="hold"/>
                                        <p:tgtEl>
                                          <p:spTgt spid="101"/>
                                        </p:tgtEl>
                                        <p:attrNameLst>
                                          <p:attrName>ppt_w</p:attrName>
                                        </p:attrNameLst>
                                      </p:cBhvr>
                                      <p:tavLst>
                                        <p:tav tm="0">
                                          <p:val>
                                            <p:fltVal val="0"/>
                                          </p:val>
                                        </p:tav>
                                        <p:tav tm="100000">
                                          <p:val>
                                            <p:strVal val="#ppt_w"/>
                                          </p:val>
                                        </p:tav>
                                      </p:tavLst>
                                    </p:anim>
                                    <p:anim calcmode="lin" valueType="num">
                                      <p:cBhvr>
                                        <p:cTn id="57" dur="500" fill="hold"/>
                                        <p:tgtEl>
                                          <p:spTgt spid="101"/>
                                        </p:tgtEl>
                                        <p:attrNameLst>
                                          <p:attrName>ppt_h</p:attrName>
                                        </p:attrNameLst>
                                      </p:cBhvr>
                                      <p:tavLst>
                                        <p:tav tm="0">
                                          <p:val>
                                            <p:fltVal val="0"/>
                                          </p:val>
                                        </p:tav>
                                        <p:tav tm="100000">
                                          <p:val>
                                            <p:strVal val="#ppt_h"/>
                                          </p:val>
                                        </p:tav>
                                      </p:tavLst>
                                    </p:anim>
                                    <p:animEffect transition="in" filter="fade">
                                      <p:cBhvr>
                                        <p:cTn id="58" dur="500"/>
                                        <p:tgtEl>
                                          <p:spTgt spid="101"/>
                                        </p:tgtEl>
                                      </p:cBhvr>
                                    </p:animEffect>
                                  </p:childTnLst>
                                </p:cTn>
                              </p:par>
                              <p:par>
                                <p:cTn id="59" presetID="53" presetClass="entr" presetSubtype="16" fill="hold" nodeType="withEffect">
                                  <p:stCondLst>
                                    <p:cond delay="500"/>
                                  </p:stCondLst>
                                  <p:childTnLst>
                                    <p:set>
                                      <p:cBhvr>
                                        <p:cTn id="60" dur="1" fill="hold">
                                          <p:stCondLst>
                                            <p:cond delay="0"/>
                                          </p:stCondLst>
                                        </p:cTn>
                                        <p:tgtEl>
                                          <p:spTgt spid="124"/>
                                        </p:tgtEl>
                                        <p:attrNameLst>
                                          <p:attrName>style.visibility</p:attrName>
                                        </p:attrNameLst>
                                      </p:cBhvr>
                                      <p:to>
                                        <p:strVal val="visible"/>
                                      </p:to>
                                    </p:set>
                                    <p:anim calcmode="lin" valueType="num">
                                      <p:cBhvr>
                                        <p:cTn id="61" dur="500" fill="hold"/>
                                        <p:tgtEl>
                                          <p:spTgt spid="124"/>
                                        </p:tgtEl>
                                        <p:attrNameLst>
                                          <p:attrName>ppt_w</p:attrName>
                                        </p:attrNameLst>
                                      </p:cBhvr>
                                      <p:tavLst>
                                        <p:tav tm="0">
                                          <p:val>
                                            <p:fltVal val="0"/>
                                          </p:val>
                                        </p:tav>
                                        <p:tav tm="100000">
                                          <p:val>
                                            <p:strVal val="#ppt_w"/>
                                          </p:val>
                                        </p:tav>
                                      </p:tavLst>
                                    </p:anim>
                                    <p:anim calcmode="lin" valueType="num">
                                      <p:cBhvr>
                                        <p:cTn id="62" dur="500" fill="hold"/>
                                        <p:tgtEl>
                                          <p:spTgt spid="124"/>
                                        </p:tgtEl>
                                        <p:attrNameLst>
                                          <p:attrName>ppt_h</p:attrName>
                                        </p:attrNameLst>
                                      </p:cBhvr>
                                      <p:tavLst>
                                        <p:tav tm="0">
                                          <p:val>
                                            <p:fltVal val="0"/>
                                          </p:val>
                                        </p:tav>
                                        <p:tav tm="100000">
                                          <p:val>
                                            <p:strVal val="#ppt_h"/>
                                          </p:val>
                                        </p:tav>
                                      </p:tavLst>
                                    </p:anim>
                                    <p:animEffect transition="in" filter="fade">
                                      <p:cBhvr>
                                        <p:cTn id="63" dur="500"/>
                                        <p:tgtEl>
                                          <p:spTgt spid="124"/>
                                        </p:tgtEl>
                                      </p:cBhvr>
                                    </p:animEffect>
                                  </p:childTnLst>
                                </p:cTn>
                              </p:par>
                              <p:par>
                                <p:cTn id="64" presetID="53" presetClass="entr" presetSubtype="16" fill="hold" nodeType="withEffect">
                                  <p:stCondLst>
                                    <p:cond delay="500"/>
                                  </p:stCondLst>
                                  <p:childTnLst>
                                    <p:set>
                                      <p:cBhvr>
                                        <p:cTn id="65" dur="1" fill="hold">
                                          <p:stCondLst>
                                            <p:cond delay="0"/>
                                          </p:stCondLst>
                                        </p:cTn>
                                        <p:tgtEl>
                                          <p:spTgt spid="129"/>
                                        </p:tgtEl>
                                        <p:attrNameLst>
                                          <p:attrName>style.visibility</p:attrName>
                                        </p:attrNameLst>
                                      </p:cBhvr>
                                      <p:to>
                                        <p:strVal val="visible"/>
                                      </p:to>
                                    </p:set>
                                    <p:anim calcmode="lin" valueType="num">
                                      <p:cBhvr>
                                        <p:cTn id="66" dur="500" fill="hold"/>
                                        <p:tgtEl>
                                          <p:spTgt spid="129"/>
                                        </p:tgtEl>
                                        <p:attrNameLst>
                                          <p:attrName>ppt_w</p:attrName>
                                        </p:attrNameLst>
                                      </p:cBhvr>
                                      <p:tavLst>
                                        <p:tav tm="0">
                                          <p:val>
                                            <p:fltVal val="0"/>
                                          </p:val>
                                        </p:tav>
                                        <p:tav tm="100000">
                                          <p:val>
                                            <p:strVal val="#ppt_w"/>
                                          </p:val>
                                        </p:tav>
                                      </p:tavLst>
                                    </p:anim>
                                    <p:anim calcmode="lin" valueType="num">
                                      <p:cBhvr>
                                        <p:cTn id="67" dur="500" fill="hold"/>
                                        <p:tgtEl>
                                          <p:spTgt spid="129"/>
                                        </p:tgtEl>
                                        <p:attrNameLst>
                                          <p:attrName>ppt_h</p:attrName>
                                        </p:attrNameLst>
                                      </p:cBhvr>
                                      <p:tavLst>
                                        <p:tav tm="0">
                                          <p:val>
                                            <p:fltVal val="0"/>
                                          </p:val>
                                        </p:tav>
                                        <p:tav tm="100000">
                                          <p:val>
                                            <p:strVal val="#ppt_h"/>
                                          </p:val>
                                        </p:tav>
                                      </p:tavLst>
                                    </p:anim>
                                    <p:animEffect transition="in" filter="fade">
                                      <p:cBhvr>
                                        <p:cTn id="68" dur="500"/>
                                        <p:tgtEl>
                                          <p:spTgt spid="129"/>
                                        </p:tgtEl>
                                      </p:cBhvr>
                                    </p:animEffect>
                                  </p:childTnLst>
                                </p:cTn>
                              </p:par>
                              <p:par>
                                <p:cTn id="69" presetID="53" presetClass="entr" presetSubtype="16" fill="hold" nodeType="withEffect">
                                  <p:stCondLst>
                                    <p:cond delay="500"/>
                                  </p:stCondLst>
                                  <p:childTnLst>
                                    <p:set>
                                      <p:cBhvr>
                                        <p:cTn id="70" dur="1" fill="hold">
                                          <p:stCondLst>
                                            <p:cond delay="0"/>
                                          </p:stCondLst>
                                        </p:cTn>
                                        <p:tgtEl>
                                          <p:spTgt spid="134"/>
                                        </p:tgtEl>
                                        <p:attrNameLst>
                                          <p:attrName>style.visibility</p:attrName>
                                        </p:attrNameLst>
                                      </p:cBhvr>
                                      <p:to>
                                        <p:strVal val="visible"/>
                                      </p:to>
                                    </p:set>
                                    <p:anim calcmode="lin" valueType="num">
                                      <p:cBhvr>
                                        <p:cTn id="71" dur="500" fill="hold"/>
                                        <p:tgtEl>
                                          <p:spTgt spid="134"/>
                                        </p:tgtEl>
                                        <p:attrNameLst>
                                          <p:attrName>ppt_w</p:attrName>
                                        </p:attrNameLst>
                                      </p:cBhvr>
                                      <p:tavLst>
                                        <p:tav tm="0">
                                          <p:val>
                                            <p:fltVal val="0"/>
                                          </p:val>
                                        </p:tav>
                                        <p:tav tm="100000">
                                          <p:val>
                                            <p:strVal val="#ppt_w"/>
                                          </p:val>
                                        </p:tav>
                                      </p:tavLst>
                                    </p:anim>
                                    <p:anim calcmode="lin" valueType="num">
                                      <p:cBhvr>
                                        <p:cTn id="72" dur="500" fill="hold"/>
                                        <p:tgtEl>
                                          <p:spTgt spid="134"/>
                                        </p:tgtEl>
                                        <p:attrNameLst>
                                          <p:attrName>ppt_h</p:attrName>
                                        </p:attrNameLst>
                                      </p:cBhvr>
                                      <p:tavLst>
                                        <p:tav tm="0">
                                          <p:val>
                                            <p:fltVal val="0"/>
                                          </p:val>
                                        </p:tav>
                                        <p:tav tm="100000">
                                          <p:val>
                                            <p:strVal val="#ppt_h"/>
                                          </p:val>
                                        </p:tav>
                                      </p:tavLst>
                                    </p:anim>
                                    <p:animEffect transition="in" filter="fade">
                                      <p:cBhvr>
                                        <p:cTn id="73" dur="500"/>
                                        <p:tgtEl>
                                          <p:spTgt spid="134"/>
                                        </p:tgtEl>
                                      </p:cBhvr>
                                    </p:animEffect>
                                  </p:childTnLst>
                                </p:cTn>
                              </p:par>
                              <p:par>
                                <p:cTn id="74" presetID="53" presetClass="entr" presetSubtype="16" fill="hold" nodeType="withEffect">
                                  <p:stCondLst>
                                    <p:cond delay="50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Effect transition="in" filter="fade">
                                      <p:cBhvr>
                                        <p:cTn id="78" dur="500"/>
                                        <p:tgtEl>
                                          <p:spTgt spid="63"/>
                                        </p:tgtEl>
                                      </p:cBhvr>
                                    </p:animEffect>
                                  </p:childTnLst>
                                </p:cTn>
                              </p:par>
                              <p:par>
                                <p:cTn id="79" presetID="53" presetClass="entr" presetSubtype="16" fill="hold" nodeType="withEffect">
                                  <p:stCondLst>
                                    <p:cond delay="500"/>
                                  </p:stCondLst>
                                  <p:childTnLst>
                                    <p:set>
                                      <p:cBhvr>
                                        <p:cTn id="80" dur="1" fill="hold">
                                          <p:stCondLst>
                                            <p:cond delay="0"/>
                                          </p:stCondLst>
                                        </p:cTn>
                                        <p:tgtEl>
                                          <p:spTgt spid="139"/>
                                        </p:tgtEl>
                                        <p:attrNameLst>
                                          <p:attrName>style.visibility</p:attrName>
                                        </p:attrNameLst>
                                      </p:cBhvr>
                                      <p:to>
                                        <p:strVal val="visible"/>
                                      </p:to>
                                    </p:set>
                                    <p:anim calcmode="lin" valueType="num">
                                      <p:cBhvr>
                                        <p:cTn id="81" dur="500" fill="hold"/>
                                        <p:tgtEl>
                                          <p:spTgt spid="139"/>
                                        </p:tgtEl>
                                        <p:attrNameLst>
                                          <p:attrName>ppt_w</p:attrName>
                                        </p:attrNameLst>
                                      </p:cBhvr>
                                      <p:tavLst>
                                        <p:tav tm="0">
                                          <p:val>
                                            <p:fltVal val="0"/>
                                          </p:val>
                                        </p:tav>
                                        <p:tav tm="100000">
                                          <p:val>
                                            <p:strVal val="#ppt_w"/>
                                          </p:val>
                                        </p:tav>
                                      </p:tavLst>
                                    </p:anim>
                                    <p:anim calcmode="lin" valueType="num">
                                      <p:cBhvr>
                                        <p:cTn id="82" dur="500" fill="hold"/>
                                        <p:tgtEl>
                                          <p:spTgt spid="139"/>
                                        </p:tgtEl>
                                        <p:attrNameLst>
                                          <p:attrName>ppt_h</p:attrName>
                                        </p:attrNameLst>
                                      </p:cBhvr>
                                      <p:tavLst>
                                        <p:tav tm="0">
                                          <p:val>
                                            <p:fltVal val="0"/>
                                          </p:val>
                                        </p:tav>
                                        <p:tav tm="100000">
                                          <p:val>
                                            <p:strVal val="#ppt_h"/>
                                          </p:val>
                                        </p:tav>
                                      </p:tavLst>
                                    </p:anim>
                                    <p:animEffect transition="in" filter="fade">
                                      <p:cBhvr>
                                        <p:cTn id="83" dur="500"/>
                                        <p:tgtEl>
                                          <p:spTgt spid="139"/>
                                        </p:tgtEl>
                                      </p:cBhvr>
                                    </p:animEffect>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141"/>
                                        </p:tgtEl>
                                        <p:attrNameLst>
                                          <p:attrName>style.visibility</p:attrName>
                                        </p:attrNameLst>
                                      </p:cBhvr>
                                      <p:to>
                                        <p:strVal val="visible"/>
                                      </p:to>
                                    </p:set>
                                    <p:animEffect transition="in" filter="fade">
                                      <p:cBhvr>
                                        <p:cTn id="87" dur="500"/>
                                        <p:tgtEl>
                                          <p:spTgt spid="141"/>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fade">
                                      <p:cBhvr>
                                        <p:cTn id="90" dur="500"/>
                                        <p:tgtEl>
                                          <p:spTgt spid="142"/>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43"/>
                                        </p:tgtEl>
                                        <p:attrNameLst>
                                          <p:attrName>style.visibility</p:attrName>
                                        </p:attrNameLst>
                                      </p:cBhvr>
                                      <p:to>
                                        <p:strVal val="visible"/>
                                      </p:to>
                                    </p:set>
                                    <p:animEffect transition="in" filter="fade">
                                      <p:cBhvr>
                                        <p:cTn id="93" dur="500"/>
                                        <p:tgtEl>
                                          <p:spTgt spid="14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44"/>
                                        </p:tgtEl>
                                        <p:attrNameLst>
                                          <p:attrName>style.visibility</p:attrName>
                                        </p:attrNameLst>
                                      </p:cBhvr>
                                      <p:to>
                                        <p:strVal val="visible"/>
                                      </p:to>
                                    </p:set>
                                    <p:animEffect transition="in" filter="fade">
                                      <p:cBhvr>
                                        <p:cTn id="96" dur="500"/>
                                        <p:tgtEl>
                                          <p:spTgt spid="144"/>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45"/>
                                        </p:tgtEl>
                                        <p:attrNameLst>
                                          <p:attrName>style.visibility</p:attrName>
                                        </p:attrNameLst>
                                      </p:cBhvr>
                                      <p:to>
                                        <p:strVal val="visible"/>
                                      </p:to>
                                    </p:set>
                                    <p:animEffect transition="in" filter="fade">
                                      <p:cBhvr>
                                        <p:cTn id="99" dur="500"/>
                                        <p:tgtEl>
                                          <p:spTgt spid="14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46"/>
                                        </p:tgtEl>
                                        <p:attrNameLst>
                                          <p:attrName>style.visibility</p:attrName>
                                        </p:attrNameLst>
                                      </p:cBhvr>
                                      <p:to>
                                        <p:strVal val="visible"/>
                                      </p:to>
                                    </p:set>
                                    <p:animEffect transition="in" filter="fade">
                                      <p:cBhvr>
                                        <p:cTn id="102" dur="500"/>
                                        <p:tgtEl>
                                          <p:spTgt spid="14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47"/>
                                        </p:tgtEl>
                                        <p:attrNameLst>
                                          <p:attrName>style.visibility</p:attrName>
                                        </p:attrNameLst>
                                      </p:cBhvr>
                                      <p:to>
                                        <p:strVal val="visible"/>
                                      </p:to>
                                    </p:set>
                                    <p:animEffect transition="in" filter="fade">
                                      <p:cBhvr>
                                        <p:cTn id="105" dur="500"/>
                                        <p:tgtEl>
                                          <p:spTgt spid="147"/>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148"/>
                                        </p:tgtEl>
                                        <p:attrNameLst>
                                          <p:attrName>style.visibility</p:attrName>
                                        </p:attrNameLst>
                                      </p:cBhvr>
                                      <p:to>
                                        <p:strVal val="visible"/>
                                      </p:to>
                                    </p:set>
                                    <p:animEffect transition="in" filter="fade">
                                      <p:cBhvr>
                                        <p:cTn id="108" dur="500"/>
                                        <p:tgtEl>
                                          <p:spTgt spid="148"/>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49"/>
                                        </p:tgtEl>
                                        <p:attrNameLst>
                                          <p:attrName>style.visibility</p:attrName>
                                        </p:attrNameLst>
                                      </p:cBhvr>
                                      <p:to>
                                        <p:strVal val="visible"/>
                                      </p:to>
                                    </p:set>
                                    <p:animEffect transition="in" filter="fade">
                                      <p:cBhvr>
                                        <p:cTn id="111" dur="500"/>
                                        <p:tgtEl>
                                          <p:spTgt spid="149"/>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50"/>
                                        </p:tgtEl>
                                        <p:attrNameLst>
                                          <p:attrName>style.visibility</p:attrName>
                                        </p:attrNameLst>
                                      </p:cBhvr>
                                      <p:to>
                                        <p:strVal val="visible"/>
                                      </p:to>
                                    </p:set>
                                    <p:animEffect transition="in" filter="fade">
                                      <p:cBhvr>
                                        <p:cTn id="114" dur="500"/>
                                        <p:tgtEl>
                                          <p:spTgt spid="150"/>
                                        </p:tgtEl>
                                      </p:cBhvr>
                                    </p:animEffect>
                                  </p:childTnLst>
                                </p:cTn>
                              </p:par>
                            </p:childTnLst>
                          </p:cTn>
                        </p:par>
                        <p:par>
                          <p:cTn id="115" fill="hold">
                            <p:stCondLst>
                              <p:cond delay="3000"/>
                            </p:stCondLst>
                            <p:childTnLst>
                              <p:par>
                                <p:cTn id="11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41"/>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42"/>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43"/>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44"/>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45"/>
                                        </p:tgtEl>
                                        <p:attrNameLst>
                                          <p:attrName>ppt_x</p:attrName>
                                          <p:attrName>ppt_y</p:attrName>
                                        </p:attrNameLst>
                                      </p:cBhvr>
                                      <p:rCtr x="17" y="18981"/>
                                    </p:animMotion>
                                  </p:childTnLst>
                                </p:cTn>
                              </p:par>
                              <p:par>
                                <p:cTn id="12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7" dur="2000" fill="hold"/>
                                        <p:tgtEl>
                                          <p:spTgt spid="146"/>
                                        </p:tgtEl>
                                        <p:attrNameLst>
                                          <p:attrName>ppt_x</p:attrName>
                                          <p:attrName>ppt_y</p:attrName>
                                        </p:attrNameLst>
                                      </p:cBhvr>
                                      <p:rCtr x="17" y="18981"/>
                                    </p:animMotion>
                                  </p:childTnLst>
                                </p:cTn>
                              </p:par>
                              <p:par>
                                <p:cTn id="12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9" dur="2000" fill="hold"/>
                                        <p:tgtEl>
                                          <p:spTgt spid="147"/>
                                        </p:tgtEl>
                                        <p:attrNameLst>
                                          <p:attrName>ppt_x</p:attrName>
                                          <p:attrName>ppt_y</p:attrName>
                                        </p:attrNameLst>
                                      </p:cBhvr>
                                      <p:rCtr x="17" y="18981"/>
                                    </p:animMotion>
                                  </p:childTnLst>
                                </p:cTn>
                              </p:par>
                              <p:par>
                                <p:cTn id="13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1" dur="2000" fill="hold"/>
                                        <p:tgtEl>
                                          <p:spTgt spid="148"/>
                                        </p:tgtEl>
                                        <p:attrNameLst>
                                          <p:attrName>ppt_x</p:attrName>
                                          <p:attrName>ppt_y</p:attrName>
                                        </p:attrNameLst>
                                      </p:cBhvr>
                                      <p:rCtr x="17" y="18981"/>
                                    </p:animMotion>
                                  </p:childTnLst>
                                </p:cTn>
                              </p:par>
                              <p:par>
                                <p:cTn id="13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3" dur="2000" fill="hold"/>
                                        <p:tgtEl>
                                          <p:spTgt spid="149"/>
                                        </p:tgtEl>
                                        <p:attrNameLst>
                                          <p:attrName>ppt_x</p:attrName>
                                          <p:attrName>ppt_y</p:attrName>
                                        </p:attrNameLst>
                                      </p:cBhvr>
                                      <p:rCtr x="17" y="18981"/>
                                    </p:animMotion>
                                  </p:childTnLst>
                                </p:cTn>
                              </p:par>
                              <p:par>
                                <p:cTn id="13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5"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p:bldP spid="60" grpId="0"/>
      <p:bldP spid="61"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418324772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3659700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53927952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8398928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34728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27687180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短期盈利计划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SHORT-TERM PROFIT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31" name="矩形 47"/>
          <p:cNvSpPr>
            <a:spLocks noChangeArrowheads="1"/>
          </p:cNvSpPr>
          <p:nvPr/>
        </p:nvSpPr>
        <p:spPr bwMode="auto">
          <a:xfrm>
            <a:off x="6021643" y="1820417"/>
            <a:ext cx="4652394"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a:t>
            </a:r>
            <a:r>
              <a:rPr lang="zh-CN" altLang="en-US" sz="1400" dirty="0" smtClean="0">
                <a:solidFill>
                  <a:schemeClr val="tx1">
                    <a:lumMod val="50000"/>
                    <a:lumOff val="50000"/>
                  </a:schemeClr>
                </a:solidFill>
                <a:latin typeface="微软雅黑" pitchFamily="34" charset="-122"/>
                <a:ea typeface="微软雅黑" pitchFamily="34" charset="-122"/>
                <a:sym typeface="微软雅黑" pitchFamily="34" charset="-122"/>
              </a:rPr>
              <a:t>粘贴。</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1268760"/>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32"/>
          <p:cNvSpPr/>
          <p:nvPr/>
        </p:nvSpPr>
        <p:spPr>
          <a:xfrm>
            <a:off x="6097289" y="1729711"/>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1729711"/>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6021643" y="3541021"/>
            <a:ext cx="4652394"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右键点击图片选择设置图片格式可直接替换图片，在此录入上述图表的描述说明。您可以点击文字框输入您的描述说明，或者通过复制粘贴，在此录入上述图表的综合描述说明。</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6" name="矩形 3"/>
          <p:cNvSpPr>
            <a:spLocks noChangeArrowheads="1"/>
          </p:cNvSpPr>
          <p:nvPr/>
        </p:nvSpPr>
        <p:spPr bwMode="auto">
          <a:xfrm>
            <a:off x="6038166" y="2989364"/>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p>
        </p:txBody>
      </p:sp>
      <p:sp>
        <p:nvSpPr>
          <p:cNvPr id="37" name="矩形 36"/>
          <p:cNvSpPr/>
          <p:nvPr/>
        </p:nvSpPr>
        <p:spPr>
          <a:xfrm>
            <a:off x="6097289" y="3450315"/>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712139" y="3450315"/>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625659" y="1333155"/>
            <a:ext cx="3915332" cy="3245473"/>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Freeform 12"/>
          <p:cNvSpPr>
            <a:spLocks/>
          </p:cNvSpPr>
          <p:nvPr/>
        </p:nvSpPr>
        <p:spPr bwMode="auto">
          <a:xfrm>
            <a:off x="1608509" y="488883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Freeform 12"/>
          <p:cNvSpPr>
            <a:spLocks/>
          </p:cNvSpPr>
          <p:nvPr/>
        </p:nvSpPr>
        <p:spPr bwMode="auto">
          <a:xfrm flipH="1" flipV="1">
            <a:off x="10249469" y="592311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2" name="TextBox 41"/>
          <p:cNvSpPr txBox="1"/>
          <p:nvPr/>
        </p:nvSpPr>
        <p:spPr>
          <a:xfrm>
            <a:off x="1968549" y="520303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2790360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strips(downRight)">
                                      <p:cBhvr>
                                        <p:cTn id="20" dur="500"/>
                                        <p:tgtEl>
                                          <p:spTgt spid="3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2750"/>
                            </p:stCondLst>
                            <p:childTnLst>
                              <p:par>
                                <p:cTn id="34" presetID="14" presetClass="entr" presetSubtype="1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750"/>
                                        <p:tgtEl>
                                          <p:spTgt spid="31"/>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750"/>
                                        <p:tgtEl>
                                          <p:spTgt spid="38"/>
                                        </p:tgtEl>
                                      </p:cBhvr>
                                    </p:animEffect>
                                  </p:childTnLst>
                                </p:cTn>
                              </p:par>
                            </p:childTnLst>
                          </p:cTn>
                        </p:par>
                        <p:par>
                          <p:cTn id="49" fill="hold">
                            <p:stCondLst>
                              <p:cond delay="5250"/>
                            </p:stCondLst>
                            <p:childTnLst>
                              <p:par>
                                <p:cTn id="50" presetID="14" presetClass="entr" presetSubtype="1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randombar(horizontal)">
                                      <p:cBhvr>
                                        <p:cTn id="52" dur="750"/>
                                        <p:tgtEl>
                                          <p:spTgt spid="35"/>
                                        </p:tgtEl>
                                      </p:cBhvr>
                                    </p:animEffect>
                                  </p:childTnLst>
                                </p:cTn>
                              </p:par>
                            </p:childTnLst>
                          </p:cTn>
                        </p:par>
                        <p:par>
                          <p:cTn id="53" fill="hold">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40"/>
                                        </p:tgtEl>
                                        <p:attrNameLst>
                                          <p:attrName>ppt_x,ppt_y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41"/>
                                        </p:tgtEl>
                                        <p:attrNameLst>
                                          <p:attrName>ppt_x,ppt_y</p:attrName>
                                        </p:attrNameLst>
                                      </p:cBhvr>
                                      <p:rCtr x="-19748" y="-5509"/>
                                    </p:animMotion>
                                  </p:childTnLst>
                                </p:cTn>
                              </p:par>
                            </p:childTnLst>
                          </p:cTn>
                        </p:par>
                        <p:par>
                          <p:cTn id="62" fill="hold">
                            <p:stCondLst>
                              <p:cond delay="6500"/>
                            </p:stCondLst>
                            <p:childTnLst>
                              <p:par>
                                <p:cTn id="63" presetID="18" presetClass="entr" presetSubtype="3"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strips(upRigh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31" grpId="0"/>
      <p:bldP spid="32" grpId="0"/>
      <p:bldP spid="33" grpId="0" animBg="1"/>
      <p:bldP spid="34" grpId="0" animBg="1"/>
      <p:bldP spid="35" grpId="0"/>
      <p:bldP spid="36" grpId="0"/>
      <p:bldP spid="37" grpId="0" animBg="1"/>
      <p:bldP spid="38" grpId="0" animBg="1"/>
      <p:bldP spid="39" grpId="0" animBg="1"/>
      <p:bldP spid="40" grpId="0" animBg="1"/>
      <p:bldP spid="40" grpId="1" animBg="1"/>
      <p:bldP spid="41" grpId="0" animBg="1"/>
      <p:bldP spid="41" grpId="1"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7587" y="1772816"/>
            <a:ext cx="0" cy="10081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9"/>
          <p:cNvSpPr txBox="1"/>
          <p:nvPr/>
        </p:nvSpPr>
        <p:spPr>
          <a:xfrm>
            <a:off x="6298803" y="2736304"/>
            <a:ext cx="2103040" cy="654025"/>
          </a:xfrm>
          <a:prstGeom prst="rect">
            <a:avLst/>
          </a:prstGeom>
          <a:noFill/>
        </p:spPr>
        <p:txBody>
          <a:bodyPr wrap="square" lIns="68580" tIns="34290" rIns="68580" bIns="34290" rtlCol="0">
            <a:spAutoFit/>
          </a:bodyPr>
          <a:lstStyle/>
          <a:p>
            <a:pPr marL="0" lvl="1" algn="ctr"/>
            <a:r>
              <a:rPr lang="zh-CN" altLang="en-US" sz="2400" b="1" dirty="0" smtClean="0">
                <a:latin typeface="微软雅黑" pitchFamily="34" charset="-122"/>
                <a:ea typeface="微软雅黑" pitchFamily="34" charset="-122"/>
              </a:rPr>
              <a:t>公司与团队</a:t>
            </a:r>
            <a:endParaRPr lang="en-US" altLang="zh-CN" sz="2400" b="1" dirty="0" smtClean="0">
              <a:latin typeface="微软雅黑" pitchFamily="34" charset="-122"/>
              <a:ea typeface="微软雅黑" pitchFamily="34" charset="-122"/>
            </a:endParaRPr>
          </a:p>
          <a:p>
            <a:pPr marL="0" lvl="1" algn="ctr"/>
            <a:r>
              <a:rPr lang="zh-CN" altLang="en-US" sz="1400" dirty="0" smtClean="0">
                <a:latin typeface="微软雅黑" pitchFamily="34" charset="-122"/>
                <a:ea typeface="微软雅黑" pitchFamily="34" charset="-122"/>
              </a:rPr>
              <a:t>（我们是谁）</a:t>
            </a:r>
            <a:endParaRPr lang="zh-CN" altLang="en-US" sz="1400" dirty="0">
              <a:latin typeface="微软雅黑" pitchFamily="34" charset="-122"/>
              <a:ea typeface="微软雅黑" pitchFamily="34" charset="-122"/>
            </a:endParaRPr>
          </a:p>
        </p:txBody>
      </p:sp>
      <p:cxnSp>
        <p:nvCxnSpPr>
          <p:cNvPr id="30" name="直接连接符 29"/>
          <p:cNvCxnSpPr/>
          <p:nvPr/>
        </p:nvCxnSpPr>
        <p:spPr>
          <a:xfrm>
            <a:off x="6097587" y="3284984"/>
            <a:ext cx="0" cy="924198"/>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3793331" y="4224660"/>
            <a:ext cx="2103040" cy="654025"/>
          </a:xfrm>
          <a:prstGeom prst="rect">
            <a:avLst/>
          </a:prstGeom>
          <a:noFill/>
        </p:spPr>
        <p:txBody>
          <a:bodyPr wrap="square" lIns="68580" tIns="34290" rIns="68580" bIns="34290" rtlCol="0">
            <a:spAutoFit/>
          </a:bodyPr>
          <a:lstStyle/>
          <a:p>
            <a:pPr marL="0" lvl="1" algn="ctr"/>
            <a:r>
              <a:rPr lang="zh-CN" altLang="en-US" sz="2400" b="1" dirty="0" smtClean="0">
                <a:latin typeface="微软雅黑" pitchFamily="34" charset="-122"/>
                <a:ea typeface="微软雅黑" pitchFamily="34" charset="-122"/>
              </a:rPr>
              <a:t>项目介绍</a:t>
            </a:r>
            <a:endParaRPr lang="en-US" altLang="zh-CN" sz="2400" b="1" dirty="0" smtClean="0">
              <a:latin typeface="微软雅黑" pitchFamily="34" charset="-122"/>
              <a:ea typeface="微软雅黑" pitchFamily="34" charset="-122"/>
            </a:endParaRPr>
          </a:p>
          <a:p>
            <a:pPr marL="0" lvl="1" algn="ctr"/>
            <a:r>
              <a:rPr lang="zh-CN" altLang="en-US" sz="1400" dirty="0" smtClean="0">
                <a:latin typeface="微软雅黑" pitchFamily="34" charset="-122"/>
                <a:ea typeface="微软雅黑" pitchFamily="34" charset="-122"/>
              </a:rPr>
              <a:t>（我们做什么）</a:t>
            </a:r>
            <a:endParaRPr lang="zh-CN" altLang="en-US" sz="1400" dirty="0">
              <a:latin typeface="微软雅黑" pitchFamily="34" charset="-122"/>
              <a:ea typeface="微软雅黑" pitchFamily="34" charset="-122"/>
            </a:endParaRPr>
          </a:p>
        </p:txBody>
      </p:sp>
      <p:cxnSp>
        <p:nvCxnSpPr>
          <p:cNvPr id="34" name="直接连接符 33"/>
          <p:cNvCxnSpPr/>
          <p:nvPr/>
        </p:nvCxnSpPr>
        <p:spPr>
          <a:xfrm flipH="1">
            <a:off x="6097587" y="4797152"/>
            <a:ext cx="1" cy="888891"/>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9"/>
          <p:cNvSpPr txBox="1"/>
          <p:nvPr/>
        </p:nvSpPr>
        <p:spPr>
          <a:xfrm>
            <a:off x="6298803" y="5635466"/>
            <a:ext cx="2103040" cy="654025"/>
          </a:xfrm>
          <a:prstGeom prst="rect">
            <a:avLst/>
          </a:prstGeom>
          <a:noFill/>
        </p:spPr>
        <p:txBody>
          <a:bodyPr wrap="square" lIns="68580" tIns="34290" rIns="68580" bIns="34290" rtlCol="0">
            <a:spAutoFit/>
          </a:bodyPr>
          <a:lstStyle/>
          <a:p>
            <a:pPr marL="0" lvl="1" algn="ctr"/>
            <a:r>
              <a:rPr lang="zh-CN" altLang="en-US" sz="2400" b="1" dirty="0" smtClean="0">
                <a:latin typeface="微软雅黑" pitchFamily="34" charset="-122"/>
                <a:ea typeface="微软雅黑" pitchFamily="34" charset="-122"/>
              </a:rPr>
              <a:t>产品与运营</a:t>
            </a:r>
            <a:endParaRPr lang="en-US" altLang="zh-CN" sz="2400" b="1" dirty="0" smtClean="0">
              <a:latin typeface="微软雅黑" pitchFamily="34" charset="-122"/>
              <a:ea typeface="微软雅黑" pitchFamily="34" charset="-122"/>
            </a:endParaRPr>
          </a:p>
          <a:p>
            <a:pPr marL="0" lvl="1" algn="ctr"/>
            <a:r>
              <a:rPr lang="zh-CN" altLang="en-US" sz="1400" dirty="0" smtClean="0">
                <a:latin typeface="微软雅黑" pitchFamily="34" charset="-122"/>
                <a:ea typeface="微软雅黑" pitchFamily="34" charset="-122"/>
              </a:rPr>
              <a:t>（我们怎么做）</a:t>
            </a:r>
            <a:endParaRPr lang="zh-CN" altLang="en-US" sz="1400" dirty="0">
              <a:latin typeface="微软雅黑" pitchFamily="34" charset="-122"/>
              <a:ea typeface="微软雅黑" pitchFamily="34" charset="-122"/>
            </a:endParaRPr>
          </a:p>
        </p:txBody>
      </p:sp>
      <p:cxnSp>
        <p:nvCxnSpPr>
          <p:cNvPr id="36" name="直接连接符 35"/>
          <p:cNvCxnSpPr>
            <a:stCxn id="53" idx="4"/>
          </p:cNvCxnSpPr>
          <p:nvPr/>
        </p:nvCxnSpPr>
        <p:spPr>
          <a:xfrm>
            <a:off x="6097588" y="6192688"/>
            <a:ext cx="0" cy="6653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7" name="Oval 4"/>
          <p:cNvSpPr/>
          <p:nvPr/>
        </p:nvSpPr>
        <p:spPr>
          <a:xfrm>
            <a:off x="5784359" y="2664296"/>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45" name="KSO_Shape"/>
          <p:cNvSpPr>
            <a:spLocks/>
          </p:cNvSpPr>
          <p:nvPr/>
        </p:nvSpPr>
        <p:spPr bwMode="auto">
          <a:xfrm>
            <a:off x="5871078" y="2832966"/>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Oval 4"/>
          <p:cNvSpPr/>
          <p:nvPr/>
        </p:nvSpPr>
        <p:spPr>
          <a:xfrm>
            <a:off x="5784359" y="4152652"/>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2" name="KSO_Shape"/>
          <p:cNvSpPr>
            <a:spLocks/>
          </p:cNvSpPr>
          <p:nvPr/>
        </p:nvSpPr>
        <p:spPr bwMode="auto">
          <a:xfrm>
            <a:off x="5912647" y="4331598"/>
            <a:ext cx="369883" cy="31501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3" name="Oval 4"/>
          <p:cNvSpPr/>
          <p:nvPr/>
        </p:nvSpPr>
        <p:spPr>
          <a:xfrm>
            <a:off x="5784359" y="5563458"/>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4" name="KSO_Shape"/>
          <p:cNvSpPr>
            <a:spLocks/>
          </p:cNvSpPr>
          <p:nvPr/>
        </p:nvSpPr>
        <p:spPr bwMode="auto">
          <a:xfrm>
            <a:off x="5912647" y="5679911"/>
            <a:ext cx="400058" cy="3960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rot="2700000">
            <a:off x="8642576" y="666322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2700000">
            <a:off x="9457254" y="6665896"/>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rot="2700000">
            <a:off x="10271930" y="662206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2700000">
            <a:off x="11812265" y="6557709"/>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矩形 60"/>
          <p:cNvSpPr/>
          <p:nvPr/>
        </p:nvSpPr>
        <p:spPr>
          <a:xfrm rot="2700000">
            <a:off x="11086607" y="6604000"/>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等腰三角形 23"/>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0" y="-423"/>
            <a:ext cx="12193588" cy="177323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5"/>
          <p:cNvSpPr>
            <a:spLocks/>
          </p:cNvSpPr>
          <p:nvPr/>
        </p:nvSpPr>
        <p:spPr bwMode="auto">
          <a:xfrm>
            <a:off x="2313843" y="180425"/>
            <a:ext cx="7588294"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lnSpc>
                <a:spcPct val="70000"/>
              </a:lnSpc>
              <a:spcBef>
                <a:spcPct val="0"/>
              </a:spcBef>
              <a:spcAft>
                <a:spcPct val="0"/>
              </a:spcAft>
            </a:pPr>
            <a:r>
              <a:rPr lang="zh-CN" altLang="en-US" sz="5400" b="1" dirty="0" smtClean="0">
                <a:solidFill>
                  <a:schemeClr val="bg1"/>
                </a:solidFill>
                <a:latin typeface="微软雅黑"/>
                <a:ea typeface="微软雅黑"/>
                <a:cs typeface="Bebas Neue" charset="0"/>
                <a:sym typeface="Bebas Neue" charset="0"/>
              </a:rPr>
              <a:t>目   录</a:t>
            </a:r>
            <a:endParaRPr lang="en-US" altLang="zh-CN" sz="5400" b="1" dirty="0">
              <a:solidFill>
                <a:schemeClr val="bg1"/>
              </a:solidFill>
              <a:latin typeface="微软雅黑"/>
              <a:ea typeface="微软雅黑"/>
              <a:cs typeface="Bebas Neue" charset="0"/>
              <a:sym typeface="Bebas Neue" charset="0"/>
            </a:endParaRPr>
          </a:p>
        </p:txBody>
      </p:sp>
      <p:sp>
        <p:nvSpPr>
          <p:cNvPr id="38" name="Rectangle 14"/>
          <p:cNvSpPr>
            <a:spLocks/>
          </p:cNvSpPr>
          <p:nvPr/>
        </p:nvSpPr>
        <p:spPr bwMode="auto">
          <a:xfrm>
            <a:off x="3670418" y="803284"/>
            <a:ext cx="5224224" cy="4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r>
              <a:rPr lang="zh-CN" altLang="en-US" sz="1400" b="1" dirty="0">
                <a:solidFill>
                  <a:schemeClr val="bg1"/>
                </a:solidFill>
                <a:latin typeface="微软雅黑"/>
                <a:ea typeface="微软雅黑"/>
                <a:cs typeface="Lato Light" charset="0"/>
                <a:sym typeface="Lato Light" charset="0"/>
              </a:rPr>
              <a:t>此处添加详细文本描述，建议与标题相关并符合整体语言风格</a:t>
            </a:r>
            <a:r>
              <a:rPr lang="zh-CN" altLang="en-US" sz="1400" b="1" dirty="0" smtClean="0">
                <a:solidFill>
                  <a:schemeClr val="bg1"/>
                </a:solidFill>
                <a:latin typeface="微软雅黑"/>
                <a:ea typeface="微软雅黑"/>
                <a:cs typeface="Lato Light" charset="0"/>
                <a:sym typeface="Lato Light" charset="0"/>
              </a:rPr>
              <a:t>，</a:t>
            </a:r>
            <a:endParaRPr lang="en-US" altLang="zh-CN" sz="1400" b="1" dirty="0" smtClean="0">
              <a:solidFill>
                <a:schemeClr val="bg1"/>
              </a:solidFill>
              <a:latin typeface="微软雅黑"/>
              <a:ea typeface="微软雅黑"/>
              <a:cs typeface="Lato Light" charset="0"/>
              <a:sym typeface="Lato Light" charset="0"/>
            </a:endParaRPr>
          </a:p>
          <a:p>
            <a:pPr algn="ctr" fontAlgn="base">
              <a:lnSpc>
                <a:spcPct val="125000"/>
              </a:lnSpc>
              <a:spcBef>
                <a:spcPct val="0"/>
              </a:spcBef>
              <a:spcAft>
                <a:spcPct val="0"/>
              </a:spcAft>
            </a:pPr>
            <a:r>
              <a:rPr lang="zh-CN" altLang="en-US" sz="1400" b="1" dirty="0" smtClean="0">
                <a:solidFill>
                  <a:schemeClr val="bg1"/>
                </a:solidFill>
                <a:latin typeface="微软雅黑"/>
                <a:ea typeface="微软雅黑"/>
                <a:cs typeface="Lato Light" charset="0"/>
                <a:sym typeface="Lato Light" charset="0"/>
              </a:rPr>
              <a:t>语言</a:t>
            </a:r>
            <a:r>
              <a:rPr lang="zh-CN" altLang="en-US" sz="1400" b="1" dirty="0">
                <a:solidFill>
                  <a:schemeClr val="bg1"/>
                </a:solidFill>
                <a:latin typeface="微软雅黑"/>
                <a:ea typeface="微软雅黑"/>
                <a:cs typeface="Lato Light" charset="0"/>
                <a:sym typeface="Lato Light" charset="0"/>
              </a:rPr>
              <a:t>描述尽量简洁生动</a:t>
            </a:r>
            <a:r>
              <a:rPr lang="zh-CN" altLang="en-US" sz="1400" b="1" dirty="0" smtClean="0">
                <a:solidFill>
                  <a:schemeClr val="bg1"/>
                </a:solidFill>
                <a:latin typeface="微软雅黑"/>
                <a:ea typeface="微软雅黑"/>
                <a:cs typeface="Lato Light" charset="0"/>
                <a:sym typeface="Lato Light" charset="0"/>
              </a:rPr>
              <a:t>。</a:t>
            </a:r>
            <a:endParaRPr lang="en-US" sz="1400" b="1" dirty="0">
              <a:solidFill>
                <a:schemeClr val="bg1"/>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428128970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Vertical)">
                                      <p:cBhvr>
                                        <p:cTn id="10" dur="500"/>
                                        <p:tgtEl>
                                          <p:spTgt spid="3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up)">
                                      <p:cBhvr>
                                        <p:cTn id="14" dur="500"/>
                                        <p:tgtEl>
                                          <p:spTgt spid="28"/>
                                        </p:tgtEl>
                                      </p:cBhvr>
                                    </p:animEffect>
                                  </p:childTnLst>
                                </p:cTn>
                              </p:par>
                              <p:par>
                                <p:cTn id="15" presetID="21" presetClass="entr" presetSubtype="1" fill="hold" grpId="0" nodeType="withEffect">
                                  <p:stCondLst>
                                    <p:cond delay="500"/>
                                  </p:stCondLst>
                                  <p:childTnLst>
                                    <p:set>
                                      <p:cBhvr>
                                        <p:cTn id="16" dur="1" fill="hold">
                                          <p:stCondLst>
                                            <p:cond delay="0"/>
                                          </p:stCondLst>
                                        </p:cTn>
                                        <p:tgtEl>
                                          <p:spTgt spid="37"/>
                                        </p:tgtEl>
                                        <p:attrNameLst>
                                          <p:attrName>style.visibility</p:attrName>
                                        </p:attrNameLst>
                                      </p:cBhvr>
                                      <p:to>
                                        <p:strVal val="visible"/>
                                      </p:to>
                                    </p:set>
                                    <p:animEffect transition="in" filter="wheel(1)">
                                      <p:cBhvr>
                                        <p:cTn id="17" dur="400"/>
                                        <p:tgtEl>
                                          <p:spTgt spid="3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par>
                                <p:cTn id="31" presetID="21" presetClass="entr" presetSubtype="1" fill="hold" grpId="0" nodeType="withEffect">
                                  <p:stCondLst>
                                    <p:cond delay="500"/>
                                  </p:stCondLst>
                                  <p:childTnLst>
                                    <p:set>
                                      <p:cBhvr>
                                        <p:cTn id="32" dur="1" fill="hold">
                                          <p:stCondLst>
                                            <p:cond delay="0"/>
                                          </p:stCondLst>
                                        </p:cTn>
                                        <p:tgtEl>
                                          <p:spTgt spid="50"/>
                                        </p:tgtEl>
                                        <p:attrNameLst>
                                          <p:attrName>style.visibility</p:attrName>
                                        </p:attrNameLst>
                                      </p:cBhvr>
                                      <p:to>
                                        <p:strVal val="visible"/>
                                      </p:to>
                                    </p:set>
                                    <p:animEffect transition="in" filter="wheel(1)">
                                      <p:cBhvr>
                                        <p:cTn id="33" dur="400"/>
                                        <p:tgtEl>
                                          <p:spTgt spid="50"/>
                                        </p:tgtEl>
                                      </p:cBhvr>
                                    </p:animEffect>
                                  </p:childTnLst>
                                </p:cTn>
                              </p:par>
                              <p:par>
                                <p:cTn id="34" presetID="42" presetClass="entr" presetSubtype="0" fill="hold" grpId="0" nodeType="withEffect">
                                  <p:stCondLst>
                                    <p:cond delay="50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1000"/>
                                        <p:tgtEl>
                                          <p:spTgt spid="52"/>
                                        </p:tgtEl>
                                      </p:cBhvr>
                                    </p:animEffect>
                                    <p:anim calcmode="lin" valueType="num">
                                      <p:cBhvr>
                                        <p:cTn id="37" dur="1000" fill="hold"/>
                                        <p:tgtEl>
                                          <p:spTgt spid="52"/>
                                        </p:tgtEl>
                                        <p:attrNameLst>
                                          <p:attrName>ppt_x</p:attrName>
                                        </p:attrNameLst>
                                      </p:cBhvr>
                                      <p:tavLst>
                                        <p:tav tm="0">
                                          <p:val>
                                            <p:strVal val="#ppt_x"/>
                                          </p:val>
                                        </p:tav>
                                        <p:tav tm="100000">
                                          <p:val>
                                            <p:strVal val="#ppt_x"/>
                                          </p:val>
                                        </p:tav>
                                      </p:tavLst>
                                    </p:anim>
                                    <p:anim calcmode="lin" valueType="num">
                                      <p:cBhvr>
                                        <p:cTn id="38" dur="1000" fill="hold"/>
                                        <p:tgtEl>
                                          <p:spTgt spid="52"/>
                                        </p:tgtEl>
                                        <p:attrNameLst>
                                          <p:attrName>ppt_y</p:attrName>
                                        </p:attrNameLst>
                                      </p:cBhvr>
                                      <p:tavLst>
                                        <p:tav tm="0">
                                          <p:val>
                                            <p:strVal val="#ppt_y+.1"/>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par>
                                <p:cTn id="47" presetID="21" presetClass="entr" presetSubtype="1"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400"/>
                                        <p:tgtEl>
                                          <p:spTgt spid="53"/>
                                        </p:tgtEl>
                                      </p:cBhvr>
                                    </p:animEffect>
                                  </p:childTnLst>
                                </p:cTn>
                              </p:par>
                              <p:par>
                                <p:cTn id="50" presetID="42" presetClass="entr" presetSubtype="0" fill="hold" grpId="0" nodeType="withEffect">
                                  <p:stCondLst>
                                    <p:cond delay="5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1000"/>
                                        <p:tgtEl>
                                          <p:spTgt spid="60"/>
                                        </p:tgtEl>
                                      </p:cBhvr>
                                    </p:animEffect>
                                    <p:anim calcmode="lin" valueType="num">
                                      <p:cBhvr>
                                        <p:cTn id="88" dur="1000" fill="hold"/>
                                        <p:tgtEl>
                                          <p:spTgt spid="60"/>
                                        </p:tgtEl>
                                        <p:attrNameLst>
                                          <p:attrName>ppt_x</p:attrName>
                                        </p:attrNameLst>
                                      </p:cBhvr>
                                      <p:tavLst>
                                        <p:tav tm="0">
                                          <p:val>
                                            <p:strVal val="#ppt_x"/>
                                          </p:val>
                                        </p:tav>
                                        <p:tav tm="100000">
                                          <p:val>
                                            <p:strVal val="#ppt_x"/>
                                          </p:val>
                                        </p:tav>
                                      </p:tavLst>
                                    </p:anim>
                                    <p:anim calcmode="lin" valueType="num">
                                      <p:cBhvr>
                                        <p:cTn id="8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5" grpId="0"/>
      <p:bldP spid="37" grpId="0" animBg="1"/>
      <p:bldP spid="45" grpId="0" animBg="1"/>
      <p:bldP spid="50" grpId="0" animBg="1"/>
      <p:bldP spid="52" grpId="0" animBg="1"/>
      <p:bldP spid="53" grpId="0" animBg="1"/>
      <p:bldP spid="54" grpId="0" animBg="1"/>
      <p:bldP spid="55" grpId="0" animBg="1"/>
      <p:bldP spid="56" grpId="0" animBg="1"/>
      <p:bldP spid="57" grpId="0" animBg="1"/>
      <p:bldP spid="60" grpId="0" animBg="1"/>
      <p:bldP spid="61" grpId="0" animBg="1"/>
      <p:bldP spid="32"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497306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3.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 uri="{28A0092B-C50C-407E-A947-70E740481C1C}">
                <a14:useLocalDpi xmlns:a14="http://schemas.microsoft.com/office/drawing/2010/main"/>
              </a:ext>
            </a:extLst>
          </a:blip>
          <a:srcRect/>
          <a:stretch>
            <a:fillRect/>
          </a:stretch>
        </p:blipFill>
        <p:spPr bwMode="auto">
          <a:xfrm>
            <a:off x="3174" y="-27384"/>
            <a:ext cx="12192001" cy="6912768"/>
          </a:xfrm>
          <a:prstGeom prst="rect">
            <a:avLst/>
          </a:prstGeom>
          <a:noFill/>
          <a:extLst>
            <a:ext uri="{909E8E84-426E-40DD-AFC4-6F175D3DCCD1}">
              <a14:hiddenFill xmlns:a14="http://schemas.microsoft.com/office/drawing/2010/main">
                <a:solidFill>
                  <a:srgbClr val="FFFFFF"/>
                </a:solidFill>
              </a14:hiddenFill>
            </a:ext>
          </a:extLst>
        </p:spPr>
      </p:pic>
      <p:sp>
        <p:nvSpPr>
          <p:cNvPr id="61" name="任意多边形 60"/>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任意多边形 61"/>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8" name="文本框 18"/>
          <p:cNvSpPr txBox="1"/>
          <p:nvPr/>
        </p:nvSpPr>
        <p:spPr>
          <a:xfrm>
            <a:off x="2112863" y="1552055"/>
            <a:ext cx="1968500"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第三章</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9"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产品与运营</a:t>
            </a:r>
          </a:p>
        </p:txBody>
      </p:sp>
      <p:sp>
        <p:nvSpPr>
          <p:cNvPr id="70"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我们怎么做</a:t>
            </a:r>
          </a:p>
        </p:txBody>
      </p:sp>
      <p:grpSp>
        <p:nvGrpSpPr>
          <p:cNvPr id="71" name="组合 70"/>
          <p:cNvGrpSpPr/>
          <p:nvPr/>
        </p:nvGrpSpPr>
        <p:grpSpPr>
          <a:xfrm>
            <a:off x="7037176" y="4653716"/>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产品概述</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6" name="组合 75"/>
          <p:cNvGrpSpPr/>
          <p:nvPr/>
        </p:nvGrpSpPr>
        <p:grpSpPr>
          <a:xfrm>
            <a:off x="8477336" y="4653716"/>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产品形式</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8" name="组合 77"/>
            <p:cNvGrpSpPr/>
            <p:nvPr/>
          </p:nvGrpSpPr>
          <p:grpSpPr>
            <a:xfrm>
              <a:off x="4369395" y="3316401"/>
              <a:ext cx="168551" cy="168551"/>
              <a:chOff x="5005199" y="3717032"/>
              <a:chExt cx="168551" cy="168551"/>
            </a:xfrm>
          </p:grpSpPr>
          <p:sp>
            <p:nvSpPr>
              <p:cNvPr id="79" name="椭圆 7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等腰三角形 7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1" name="组合 80"/>
          <p:cNvGrpSpPr/>
          <p:nvPr/>
        </p:nvGrpSpPr>
        <p:grpSpPr>
          <a:xfrm>
            <a:off x="7037176" y="4942328"/>
            <a:ext cx="1436675" cy="215444"/>
            <a:chOff x="4369395" y="3284984"/>
            <a:chExt cx="1436675" cy="215444"/>
          </a:xfrm>
        </p:grpSpPr>
        <p:sp>
          <p:nvSpPr>
            <p:cNvPr id="8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产品功能</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3" name="组合 82"/>
            <p:cNvGrpSpPr/>
            <p:nvPr/>
          </p:nvGrpSpPr>
          <p:grpSpPr>
            <a:xfrm>
              <a:off x="4369395" y="3316401"/>
              <a:ext cx="168551" cy="168551"/>
              <a:chOff x="5005199" y="3717032"/>
              <a:chExt cx="168551" cy="168551"/>
            </a:xfrm>
          </p:grpSpPr>
          <p:sp>
            <p:nvSpPr>
              <p:cNvPr id="84" name="椭圆 8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5" name="等腰三角形 8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6" name="组合 85"/>
          <p:cNvGrpSpPr/>
          <p:nvPr/>
        </p:nvGrpSpPr>
        <p:grpSpPr>
          <a:xfrm>
            <a:off x="8477336" y="4942328"/>
            <a:ext cx="1436675" cy="215444"/>
            <a:chOff x="4369395" y="3284984"/>
            <a:chExt cx="1436675" cy="215444"/>
          </a:xfrm>
        </p:grpSpPr>
        <p:sp>
          <p:nvSpPr>
            <p:cNvPr id="10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网络营销方案</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3" name="组合 102"/>
            <p:cNvGrpSpPr/>
            <p:nvPr/>
          </p:nvGrpSpPr>
          <p:grpSpPr>
            <a:xfrm>
              <a:off x="4369395" y="3316401"/>
              <a:ext cx="168551" cy="168551"/>
              <a:chOff x="5005199" y="3717032"/>
              <a:chExt cx="168551" cy="168551"/>
            </a:xfrm>
          </p:grpSpPr>
          <p:sp>
            <p:nvSpPr>
              <p:cNvPr id="104" name="椭圆 10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5" name="等腰三角形 10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6" name="组合 105"/>
          <p:cNvGrpSpPr/>
          <p:nvPr/>
        </p:nvGrpSpPr>
        <p:grpSpPr>
          <a:xfrm>
            <a:off x="7037176" y="5229780"/>
            <a:ext cx="1436675" cy="215444"/>
            <a:chOff x="4369395" y="3284984"/>
            <a:chExt cx="1436675" cy="215444"/>
          </a:xfrm>
        </p:grpSpPr>
        <p:sp>
          <p:nvSpPr>
            <p:cNvPr id="10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线</a:t>
              </a:r>
              <a:r>
                <a:rPr lang="zh-CN" altLang="en-US" sz="1400" dirty="0" smtClean="0">
                  <a:solidFill>
                    <a:schemeClr val="tx1">
                      <a:lumMod val="65000"/>
                      <a:lumOff val="35000"/>
                    </a:schemeClr>
                  </a:solidFill>
                  <a:latin typeface="微软雅黑" pitchFamily="34" charset="-122"/>
                  <a:ea typeface="微软雅黑" pitchFamily="34" charset="-122"/>
                </a:rPr>
                <a:t>下推广方案</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8" name="组合 107"/>
            <p:cNvGrpSpPr/>
            <p:nvPr/>
          </p:nvGrpSpPr>
          <p:grpSpPr>
            <a:xfrm>
              <a:off x="4369395" y="3316401"/>
              <a:ext cx="168551" cy="168551"/>
              <a:chOff x="5005199" y="3717032"/>
              <a:chExt cx="168551" cy="168551"/>
            </a:xfrm>
          </p:grpSpPr>
          <p:sp>
            <p:nvSpPr>
              <p:cNvPr id="109" name="椭圆 10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0" name="等腰三角形 10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1" name="组合 110"/>
          <p:cNvGrpSpPr/>
          <p:nvPr/>
        </p:nvGrpSpPr>
        <p:grpSpPr>
          <a:xfrm>
            <a:off x="8477336" y="5229780"/>
            <a:ext cx="1436675" cy="215444"/>
            <a:chOff x="4369395" y="3284984"/>
            <a:chExt cx="1436675" cy="215444"/>
          </a:xfrm>
        </p:grpSpPr>
        <p:sp>
          <p:nvSpPr>
            <p:cNvPr id="11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执行方式</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3" name="组合 112"/>
            <p:cNvGrpSpPr/>
            <p:nvPr/>
          </p:nvGrpSpPr>
          <p:grpSpPr>
            <a:xfrm>
              <a:off x="4369395" y="3316401"/>
              <a:ext cx="168551" cy="168551"/>
              <a:chOff x="5005199" y="3717032"/>
              <a:chExt cx="168551" cy="168551"/>
            </a:xfrm>
          </p:grpSpPr>
          <p:sp>
            <p:nvSpPr>
              <p:cNvPr id="114" name="椭圆 11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5" name="等腰三角形 11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6" name="组合 115"/>
          <p:cNvGrpSpPr/>
          <p:nvPr/>
        </p:nvGrpSpPr>
        <p:grpSpPr>
          <a:xfrm>
            <a:off x="7037176" y="5517812"/>
            <a:ext cx="1436675" cy="215444"/>
            <a:chOff x="4369395" y="3284984"/>
            <a:chExt cx="1436675" cy="215444"/>
          </a:xfrm>
        </p:grpSpPr>
        <p:sp>
          <p:nvSpPr>
            <p:cNvPr id="11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利润来源分析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8" name="组合 117"/>
            <p:cNvGrpSpPr/>
            <p:nvPr/>
          </p:nvGrpSpPr>
          <p:grpSpPr>
            <a:xfrm>
              <a:off x="4369395" y="3316401"/>
              <a:ext cx="168551" cy="168551"/>
              <a:chOff x="5005199" y="3717032"/>
              <a:chExt cx="168551" cy="168551"/>
            </a:xfrm>
          </p:grpSpPr>
          <p:sp>
            <p:nvSpPr>
              <p:cNvPr id="119" name="椭圆 11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0" name="等腰三角形 11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Tree>
    <p:extLst>
      <p:ext uri="{BB962C8B-B14F-4D97-AF65-F5344CB8AC3E}">
        <p14:creationId xmlns:p14="http://schemas.microsoft.com/office/powerpoint/2010/main" val="9494214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Effect transition="in" filter="fade">
                                      <p:cBhvr>
                                        <p:cTn id="18" dur="500"/>
                                        <p:tgtEl>
                                          <p:spTgt spid="6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nodeType="withEffect">
                                  <p:stCondLst>
                                    <p:cond delay="50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par>
                                <p:cTn id="44" presetID="53" presetClass="entr" presetSubtype="16" fill="hold" nodeType="withEffect">
                                  <p:stCondLst>
                                    <p:cond delay="500"/>
                                  </p:stCondLst>
                                  <p:childTnLst>
                                    <p:set>
                                      <p:cBhvr>
                                        <p:cTn id="45" dur="1" fill="hold">
                                          <p:stCondLst>
                                            <p:cond delay="0"/>
                                          </p:stCondLst>
                                        </p:cTn>
                                        <p:tgtEl>
                                          <p:spTgt spid="76"/>
                                        </p:tgtEl>
                                        <p:attrNameLst>
                                          <p:attrName>style.visibility</p:attrName>
                                        </p:attrNameLst>
                                      </p:cBhvr>
                                      <p:to>
                                        <p:strVal val="visible"/>
                                      </p:to>
                                    </p:set>
                                    <p:anim calcmode="lin" valueType="num">
                                      <p:cBhvr>
                                        <p:cTn id="46" dur="500" fill="hold"/>
                                        <p:tgtEl>
                                          <p:spTgt spid="76"/>
                                        </p:tgtEl>
                                        <p:attrNameLst>
                                          <p:attrName>ppt_w</p:attrName>
                                        </p:attrNameLst>
                                      </p:cBhvr>
                                      <p:tavLst>
                                        <p:tav tm="0">
                                          <p:val>
                                            <p:fltVal val="0"/>
                                          </p:val>
                                        </p:tav>
                                        <p:tav tm="100000">
                                          <p:val>
                                            <p:strVal val="#ppt_w"/>
                                          </p:val>
                                        </p:tav>
                                      </p:tavLst>
                                    </p:anim>
                                    <p:anim calcmode="lin" valueType="num">
                                      <p:cBhvr>
                                        <p:cTn id="47" dur="500" fill="hold"/>
                                        <p:tgtEl>
                                          <p:spTgt spid="76"/>
                                        </p:tgtEl>
                                        <p:attrNameLst>
                                          <p:attrName>ppt_h</p:attrName>
                                        </p:attrNameLst>
                                      </p:cBhvr>
                                      <p:tavLst>
                                        <p:tav tm="0">
                                          <p:val>
                                            <p:fltVal val="0"/>
                                          </p:val>
                                        </p:tav>
                                        <p:tav tm="100000">
                                          <p:val>
                                            <p:strVal val="#ppt_h"/>
                                          </p:val>
                                        </p:tav>
                                      </p:tavLst>
                                    </p:anim>
                                    <p:animEffect transition="in" filter="fade">
                                      <p:cBhvr>
                                        <p:cTn id="48" dur="500"/>
                                        <p:tgtEl>
                                          <p:spTgt spid="76"/>
                                        </p:tgtEl>
                                      </p:cBhvr>
                                    </p:animEffect>
                                  </p:childTnLst>
                                </p:cTn>
                              </p:par>
                              <p:par>
                                <p:cTn id="49" presetID="53" presetClass="entr" presetSubtype="16" fill="hold" nodeType="withEffect">
                                  <p:stCondLst>
                                    <p:cond delay="5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ppt_w</p:attrName>
                                        </p:attrNameLst>
                                      </p:cBhvr>
                                      <p:tavLst>
                                        <p:tav tm="0">
                                          <p:val>
                                            <p:fltVal val="0"/>
                                          </p:val>
                                        </p:tav>
                                        <p:tav tm="100000">
                                          <p:val>
                                            <p:strVal val="#ppt_w"/>
                                          </p:val>
                                        </p:tav>
                                      </p:tavLst>
                                    </p:anim>
                                    <p:anim calcmode="lin" valueType="num">
                                      <p:cBhvr>
                                        <p:cTn id="52" dur="500" fill="hold"/>
                                        <p:tgtEl>
                                          <p:spTgt spid="81"/>
                                        </p:tgtEl>
                                        <p:attrNameLst>
                                          <p:attrName>ppt_h</p:attrName>
                                        </p:attrNameLst>
                                      </p:cBhvr>
                                      <p:tavLst>
                                        <p:tav tm="0">
                                          <p:val>
                                            <p:fltVal val="0"/>
                                          </p:val>
                                        </p:tav>
                                        <p:tav tm="100000">
                                          <p:val>
                                            <p:strVal val="#ppt_h"/>
                                          </p:val>
                                        </p:tav>
                                      </p:tavLst>
                                    </p:anim>
                                    <p:animEffect transition="in" filter="fade">
                                      <p:cBhvr>
                                        <p:cTn id="53" dur="500"/>
                                        <p:tgtEl>
                                          <p:spTgt spid="81"/>
                                        </p:tgtEl>
                                      </p:cBhvr>
                                    </p:animEffect>
                                  </p:childTnLst>
                                </p:cTn>
                              </p:par>
                              <p:par>
                                <p:cTn id="54" presetID="53" presetClass="entr" presetSubtype="16" fill="hold" nodeType="withEffect">
                                  <p:stCondLst>
                                    <p:cond delay="500"/>
                                  </p:stCondLst>
                                  <p:childTnLst>
                                    <p:set>
                                      <p:cBhvr>
                                        <p:cTn id="55" dur="1" fill="hold">
                                          <p:stCondLst>
                                            <p:cond delay="0"/>
                                          </p:stCondLst>
                                        </p:cTn>
                                        <p:tgtEl>
                                          <p:spTgt spid="86"/>
                                        </p:tgtEl>
                                        <p:attrNameLst>
                                          <p:attrName>style.visibility</p:attrName>
                                        </p:attrNameLst>
                                      </p:cBhvr>
                                      <p:to>
                                        <p:strVal val="visible"/>
                                      </p:to>
                                    </p:set>
                                    <p:anim calcmode="lin" valueType="num">
                                      <p:cBhvr>
                                        <p:cTn id="56" dur="500" fill="hold"/>
                                        <p:tgtEl>
                                          <p:spTgt spid="86"/>
                                        </p:tgtEl>
                                        <p:attrNameLst>
                                          <p:attrName>ppt_w</p:attrName>
                                        </p:attrNameLst>
                                      </p:cBhvr>
                                      <p:tavLst>
                                        <p:tav tm="0">
                                          <p:val>
                                            <p:fltVal val="0"/>
                                          </p:val>
                                        </p:tav>
                                        <p:tav tm="100000">
                                          <p:val>
                                            <p:strVal val="#ppt_w"/>
                                          </p:val>
                                        </p:tav>
                                      </p:tavLst>
                                    </p:anim>
                                    <p:anim calcmode="lin" valueType="num">
                                      <p:cBhvr>
                                        <p:cTn id="57" dur="500" fill="hold"/>
                                        <p:tgtEl>
                                          <p:spTgt spid="86"/>
                                        </p:tgtEl>
                                        <p:attrNameLst>
                                          <p:attrName>ppt_h</p:attrName>
                                        </p:attrNameLst>
                                      </p:cBhvr>
                                      <p:tavLst>
                                        <p:tav tm="0">
                                          <p:val>
                                            <p:fltVal val="0"/>
                                          </p:val>
                                        </p:tav>
                                        <p:tav tm="100000">
                                          <p:val>
                                            <p:strVal val="#ppt_h"/>
                                          </p:val>
                                        </p:tav>
                                      </p:tavLst>
                                    </p:anim>
                                    <p:animEffect transition="in" filter="fade">
                                      <p:cBhvr>
                                        <p:cTn id="58" dur="500"/>
                                        <p:tgtEl>
                                          <p:spTgt spid="86"/>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par>
                                <p:cTn id="64" presetID="53" presetClass="entr" presetSubtype="16" fill="hold" nodeType="withEffect">
                                  <p:stCondLst>
                                    <p:cond delay="500"/>
                                  </p:stCondLst>
                                  <p:childTnLst>
                                    <p:set>
                                      <p:cBhvr>
                                        <p:cTn id="65" dur="1" fill="hold">
                                          <p:stCondLst>
                                            <p:cond delay="0"/>
                                          </p:stCondLst>
                                        </p:cTn>
                                        <p:tgtEl>
                                          <p:spTgt spid="111"/>
                                        </p:tgtEl>
                                        <p:attrNameLst>
                                          <p:attrName>style.visibility</p:attrName>
                                        </p:attrNameLst>
                                      </p:cBhvr>
                                      <p:to>
                                        <p:strVal val="visible"/>
                                      </p:to>
                                    </p:set>
                                    <p:anim calcmode="lin" valueType="num">
                                      <p:cBhvr>
                                        <p:cTn id="66" dur="500" fill="hold"/>
                                        <p:tgtEl>
                                          <p:spTgt spid="111"/>
                                        </p:tgtEl>
                                        <p:attrNameLst>
                                          <p:attrName>ppt_w</p:attrName>
                                        </p:attrNameLst>
                                      </p:cBhvr>
                                      <p:tavLst>
                                        <p:tav tm="0">
                                          <p:val>
                                            <p:fltVal val="0"/>
                                          </p:val>
                                        </p:tav>
                                        <p:tav tm="100000">
                                          <p:val>
                                            <p:strVal val="#ppt_w"/>
                                          </p:val>
                                        </p:tav>
                                      </p:tavLst>
                                    </p:anim>
                                    <p:anim calcmode="lin" valueType="num">
                                      <p:cBhvr>
                                        <p:cTn id="67" dur="500" fill="hold"/>
                                        <p:tgtEl>
                                          <p:spTgt spid="111"/>
                                        </p:tgtEl>
                                        <p:attrNameLst>
                                          <p:attrName>ppt_h</p:attrName>
                                        </p:attrNameLst>
                                      </p:cBhvr>
                                      <p:tavLst>
                                        <p:tav tm="0">
                                          <p:val>
                                            <p:fltVal val="0"/>
                                          </p:val>
                                        </p:tav>
                                        <p:tav tm="100000">
                                          <p:val>
                                            <p:strVal val="#ppt_h"/>
                                          </p:val>
                                        </p:tav>
                                      </p:tavLst>
                                    </p:anim>
                                    <p:animEffect transition="in" filter="fade">
                                      <p:cBhvr>
                                        <p:cTn id="68" dur="500"/>
                                        <p:tgtEl>
                                          <p:spTgt spid="111"/>
                                        </p:tgtEl>
                                      </p:cBhvr>
                                    </p:animEffect>
                                  </p:childTnLst>
                                </p:cTn>
                              </p:par>
                              <p:par>
                                <p:cTn id="69" presetID="53" presetClass="entr" presetSubtype="16" fill="hold" nodeType="withEffect">
                                  <p:stCondLst>
                                    <p:cond delay="500"/>
                                  </p:stCondLst>
                                  <p:childTnLst>
                                    <p:set>
                                      <p:cBhvr>
                                        <p:cTn id="70" dur="1" fill="hold">
                                          <p:stCondLst>
                                            <p:cond delay="0"/>
                                          </p:stCondLst>
                                        </p:cTn>
                                        <p:tgtEl>
                                          <p:spTgt spid="116"/>
                                        </p:tgtEl>
                                        <p:attrNameLst>
                                          <p:attrName>style.visibility</p:attrName>
                                        </p:attrNameLst>
                                      </p:cBhvr>
                                      <p:to>
                                        <p:strVal val="visible"/>
                                      </p:to>
                                    </p:set>
                                    <p:anim calcmode="lin" valueType="num">
                                      <p:cBhvr>
                                        <p:cTn id="71" dur="500" fill="hold"/>
                                        <p:tgtEl>
                                          <p:spTgt spid="116"/>
                                        </p:tgtEl>
                                        <p:attrNameLst>
                                          <p:attrName>ppt_w</p:attrName>
                                        </p:attrNameLst>
                                      </p:cBhvr>
                                      <p:tavLst>
                                        <p:tav tm="0">
                                          <p:val>
                                            <p:fltVal val="0"/>
                                          </p:val>
                                        </p:tav>
                                        <p:tav tm="100000">
                                          <p:val>
                                            <p:strVal val="#ppt_w"/>
                                          </p:val>
                                        </p:tav>
                                      </p:tavLst>
                                    </p:anim>
                                    <p:anim calcmode="lin" valueType="num">
                                      <p:cBhvr>
                                        <p:cTn id="72" dur="500" fill="hold"/>
                                        <p:tgtEl>
                                          <p:spTgt spid="116"/>
                                        </p:tgtEl>
                                        <p:attrNameLst>
                                          <p:attrName>ppt_h</p:attrName>
                                        </p:attrNameLst>
                                      </p:cBhvr>
                                      <p:tavLst>
                                        <p:tav tm="0">
                                          <p:val>
                                            <p:fltVal val="0"/>
                                          </p:val>
                                        </p:tav>
                                        <p:tav tm="100000">
                                          <p:val>
                                            <p:strVal val="#ppt_h"/>
                                          </p:val>
                                        </p:tav>
                                      </p:tavLst>
                                    </p:anim>
                                    <p:animEffect transition="in" filter="fade">
                                      <p:cBhvr>
                                        <p:cTn id="73" dur="500"/>
                                        <p:tgtEl>
                                          <p:spTgt spid="116"/>
                                        </p:tgtEl>
                                      </p:cBhvr>
                                    </p:animEffect>
                                  </p:childTnLst>
                                </p:cTn>
                              </p:par>
                              <p:par>
                                <p:cTn id="74" presetID="53" presetClass="entr" presetSubtype="16" fill="hold" nodeType="withEffect">
                                  <p:stCondLst>
                                    <p:cond delay="500"/>
                                  </p:stCondLst>
                                  <p:childTnLst>
                                    <p:set>
                                      <p:cBhvr>
                                        <p:cTn id="75" dur="1" fill="hold">
                                          <p:stCondLst>
                                            <p:cond delay="0"/>
                                          </p:stCondLst>
                                        </p:cTn>
                                        <p:tgtEl>
                                          <p:spTgt spid="139"/>
                                        </p:tgtEl>
                                        <p:attrNameLst>
                                          <p:attrName>style.visibility</p:attrName>
                                        </p:attrNameLst>
                                      </p:cBhvr>
                                      <p:to>
                                        <p:strVal val="visible"/>
                                      </p:to>
                                    </p:set>
                                    <p:anim calcmode="lin" valueType="num">
                                      <p:cBhvr>
                                        <p:cTn id="76" dur="500" fill="hold"/>
                                        <p:tgtEl>
                                          <p:spTgt spid="139"/>
                                        </p:tgtEl>
                                        <p:attrNameLst>
                                          <p:attrName>ppt_w</p:attrName>
                                        </p:attrNameLst>
                                      </p:cBhvr>
                                      <p:tavLst>
                                        <p:tav tm="0">
                                          <p:val>
                                            <p:fltVal val="0"/>
                                          </p:val>
                                        </p:tav>
                                        <p:tav tm="100000">
                                          <p:val>
                                            <p:strVal val="#ppt_w"/>
                                          </p:val>
                                        </p:tav>
                                      </p:tavLst>
                                    </p:anim>
                                    <p:anim calcmode="lin" valueType="num">
                                      <p:cBhvr>
                                        <p:cTn id="77" dur="500" fill="hold"/>
                                        <p:tgtEl>
                                          <p:spTgt spid="139"/>
                                        </p:tgtEl>
                                        <p:attrNameLst>
                                          <p:attrName>ppt_h</p:attrName>
                                        </p:attrNameLst>
                                      </p:cBhvr>
                                      <p:tavLst>
                                        <p:tav tm="0">
                                          <p:val>
                                            <p:fltVal val="0"/>
                                          </p:val>
                                        </p:tav>
                                        <p:tav tm="100000">
                                          <p:val>
                                            <p:strVal val="#ppt_h"/>
                                          </p:val>
                                        </p:tav>
                                      </p:tavLst>
                                    </p:anim>
                                    <p:animEffect transition="in" filter="fade">
                                      <p:cBhvr>
                                        <p:cTn id="78" dur="500"/>
                                        <p:tgtEl>
                                          <p:spTgt spid="139"/>
                                        </p:tgtEl>
                                      </p:cBhvr>
                                    </p:animEffect>
                                  </p:childTnLst>
                                </p:cTn>
                              </p:par>
                            </p:childTnLst>
                          </p:cTn>
                        </p:par>
                        <p:par>
                          <p:cTn id="79" fill="hold">
                            <p:stCondLst>
                              <p:cond delay="2500"/>
                            </p:stCondLst>
                            <p:childTnLst>
                              <p:par>
                                <p:cTn id="80" presetID="10" presetClass="entr" presetSubtype="0" fill="hold" grpId="1" nodeType="afterEffect">
                                  <p:stCondLst>
                                    <p:cond delay="0"/>
                                  </p:stCondLst>
                                  <p:childTnLst>
                                    <p:set>
                                      <p:cBhvr>
                                        <p:cTn id="81" dur="1" fill="hold">
                                          <p:stCondLst>
                                            <p:cond delay="0"/>
                                          </p:stCondLst>
                                        </p:cTn>
                                        <p:tgtEl>
                                          <p:spTgt spid="141"/>
                                        </p:tgtEl>
                                        <p:attrNameLst>
                                          <p:attrName>style.visibility</p:attrName>
                                        </p:attrNameLst>
                                      </p:cBhvr>
                                      <p:to>
                                        <p:strVal val="visible"/>
                                      </p:to>
                                    </p:set>
                                    <p:animEffect transition="in" filter="fade">
                                      <p:cBhvr>
                                        <p:cTn id="82" dur="500"/>
                                        <p:tgtEl>
                                          <p:spTgt spid="141"/>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fade">
                                      <p:cBhvr>
                                        <p:cTn id="85" dur="500"/>
                                        <p:tgtEl>
                                          <p:spTgt spid="142"/>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500"/>
                                        <p:tgtEl>
                                          <p:spTgt spid="144"/>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fade">
                                      <p:cBhvr>
                                        <p:cTn id="94" dur="500"/>
                                        <p:tgtEl>
                                          <p:spTgt spid="145"/>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500"/>
                                        <p:tgtEl>
                                          <p:spTgt spid="146"/>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fade">
                                      <p:cBhvr>
                                        <p:cTn id="100" dur="500"/>
                                        <p:tgtEl>
                                          <p:spTgt spid="147"/>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fade">
                                      <p:cBhvr>
                                        <p:cTn id="103" dur="500"/>
                                        <p:tgtEl>
                                          <p:spTgt spid="148"/>
                                        </p:tgtEl>
                                      </p:cBhvr>
                                    </p:animEffect>
                                  </p:childTnLst>
                                </p:cTn>
                              </p:par>
                              <p:par>
                                <p:cTn id="104" presetID="10" presetClass="entr" presetSubtype="0" fill="hold" grpId="1" nodeType="withEffect">
                                  <p:stCondLst>
                                    <p:cond delay="0"/>
                                  </p:stCondLst>
                                  <p:childTnLst>
                                    <p:set>
                                      <p:cBhvr>
                                        <p:cTn id="105" dur="1" fill="hold">
                                          <p:stCondLst>
                                            <p:cond delay="0"/>
                                          </p:stCondLst>
                                        </p:cTn>
                                        <p:tgtEl>
                                          <p:spTgt spid="149"/>
                                        </p:tgtEl>
                                        <p:attrNameLst>
                                          <p:attrName>style.visibility</p:attrName>
                                        </p:attrNameLst>
                                      </p:cBhvr>
                                      <p:to>
                                        <p:strVal val="visible"/>
                                      </p:to>
                                    </p:set>
                                    <p:animEffect transition="in" filter="fade">
                                      <p:cBhvr>
                                        <p:cTn id="106" dur="500"/>
                                        <p:tgtEl>
                                          <p:spTgt spid="149"/>
                                        </p:tgtEl>
                                      </p:cBhvr>
                                    </p:animEffect>
                                  </p:childTnLst>
                                </p:cTn>
                              </p:par>
                              <p:par>
                                <p:cTn id="107" presetID="10" presetClass="entr" presetSubtype="0" fill="hold" grpId="1"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fade">
                                      <p:cBhvr>
                                        <p:cTn id="109" dur="500"/>
                                        <p:tgtEl>
                                          <p:spTgt spid="150"/>
                                        </p:tgtEl>
                                      </p:cBhvr>
                                    </p:animEffect>
                                  </p:childTnLst>
                                </p:cTn>
                              </p:par>
                            </p:childTnLst>
                          </p:cTn>
                        </p:par>
                        <p:par>
                          <p:cTn id="110" fill="hold">
                            <p:stCondLst>
                              <p:cond delay="3000"/>
                            </p:stCondLst>
                            <p:childTnLst>
                              <p:par>
                                <p:cTn id="111"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2" dur="2000" fill="hold"/>
                                        <p:tgtEl>
                                          <p:spTgt spid="141"/>
                                        </p:tgtEl>
                                        <p:attrNameLst>
                                          <p:attrName>ppt_x</p:attrName>
                                          <p:attrName>ppt_y</p:attrName>
                                        </p:attrNameLst>
                                      </p:cBhvr>
                                      <p:rCtr x="17" y="18981"/>
                                    </p:animMotion>
                                  </p:childTnLst>
                                </p:cTn>
                              </p:par>
                              <p:par>
                                <p:cTn id="113"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4" dur="2000" fill="hold"/>
                                        <p:tgtEl>
                                          <p:spTgt spid="142"/>
                                        </p:tgtEl>
                                        <p:attrNameLst>
                                          <p:attrName>ppt_x</p:attrName>
                                          <p:attrName>ppt_y</p:attrName>
                                        </p:attrNameLst>
                                      </p:cBhvr>
                                      <p:rCtr x="17" y="18981"/>
                                    </p:animMotion>
                                  </p:childTnLst>
                                </p:cTn>
                              </p:par>
                              <p:par>
                                <p:cTn id="115"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6" dur="2000" fill="hold"/>
                                        <p:tgtEl>
                                          <p:spTgt spid="143"/>
                                        </p:tgtEl>
                                        <p:attrNameLst>
                                          <p:attrName>ppt_x</p:attrName>
                                          <p:attrName>ppt_y</p:attrName>
                                        </p:attrNameLst>
                                      </p:cBhvr>
                                      <p:rCtr x="17" y="18981"/>
                                    </p:animMotion>
                                  </p:childTnLst>
                                </p:cTn>
                              </p:par>
                              <p:par>
                                <p:cTn id="117"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8" dur="2000" fill="hold"/>
                                        <p:tgtEl>
                                          <p:spTgt spid="144"/>
                                        </p:tgtEl>
                                        <p:attrNameLst>
                                          <p:attrName>ppt_x</p:attrName>
                                          <p:attrName>ppt_y</p:attrName>
                                        </p:attrNameLst>
                                      </p:cBhvr>
                                      <p:rCtr x="17" y="18981"/>
                                    </p:animMotion>
                                  </p:childTnLst>
                                </p:cTn>
                              </p:par>
                              <p:par>
                                <p:cTn id="119"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0" dur="2000" fill="hold"/>
                                        <p:tgtEl>
                                          <p:spTgt spid="145"/>
                                        </p:tgtEl>
                                        <p:attrNameLst>
                                          <p:attrName>ppt_x</p:attrName>
                                          <p:attrName>ppt_y</p:attrName>
                                        </p:attrNameLst>
                                      </p:cBhvr>
                                      <p:rCtr x="17" y="18981"/>
                                    </p:animMotion>
                                  </p:childTnLst>
                                </p:cTn>
                              </p:par>
                              <p:par>
                                <p:cTn id="121"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2" dur="2000" fill="hold"/>
                                        <p:tgtEl>
                                          <p:spTgt spid="146"/>
                                        </p:tgtEl>
                                        <p:attrNameLst>
                                          <p:attrName>ppt_x</p:attrName>
                                          <p:attrName>ppt_y</p:attrName>
                                        </p:attrNameLst>
                                      </p:cBhvr>
                                      <p:rCtr x="17" y="18981"/>
                                    </p:animMotion>
                                  </p:childTnLst>
                                </p:cTn>
                              </p:par>
                              <p:par>
                                <p:cTn id="123"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4" dur="2000" fill="hold"/>
                                        <p:tgtEl>
                                          <p:spTgt spid="147"/>
                                        </p:tgtEl>
                                        <p:attrNameLst>
                                          <p:attrName>ppt_x</p:attrName>
                                          <p:attrName>ppt_y</p:attrName>
                                        </p:attrNameLst>
                                      </p:cBhvr>
                                      <p:rCtr x="17" y="18981"/>
                                    </p:animMotion>
                                  </p:childTnLst>
                                </p:cTn>
                              </p:par>
                              <p:par>
                                <p:cTn id="125"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6" dur="2000" fill="hold"/>
                                        <p:tgtEl>
                                          <p:spTgt spid="148"/>
                                        </p:tgtEl>
                                        <p:attrNameLst>
                                          <p:attrName>ppt_x</p:attrName>
                                          <p:attrName>ppt_y</p:attrName>
                                        </p:attrNameLst>
                                      </p:cBhvr>
                                      <p:rCtr x="17" y="18981"/>
                                    </p:animMotion>
                                  </p:childTnLst>
                                </p:cTn>
                              </p:par>
                              <p:par>
                                <p:cTn id="127"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8" dur="2000" fill="hold"/>
                                        <p:tgtEl>
                                          <p:spTgt spid="149"/>
                                        </p:tgtEl>
                                        <p:attrNameLst>
                                          <p:attrName>ppt_x</p:attrName>
                                          <p:attrName>ppt_y</p:attrName>
                                        </p:attrNameLst>
                                      </p:cBhvr>
                                      <p:rCtr x="17" y="18981"/>
                                    </p:animMotion>
                                  </p:childTnLst>
                                </p:cTn>
                              </p:par>
                              <p:par>
                                <p:cTn id="129"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0"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8" grpId="0"/>
      <p:bldP spid="69" grpId="0"/>
      <p:bldP spid="70"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9215078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5539774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38271447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利润来源分析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SOURCE OF PROFITS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cxnSp>
        <p:nvCxnSpPr>
          <p:cNvPr id="12" name="直接连接符 11"/>
          <p:cNvCxnSpPr/>
          <p:nvPr/>
        </p:nvCxnSpPr>
        <p:spPr>
          <a:xfrm>
            <a:off x="6050563" y="484553"/>
            <a:ext cx="0" cy="1948415"/>
          </a:xfrm>
          <a:prstGeom prst="line">
            <a:avLst/>
          </a:prstGeom>
          <a:ln w="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4" name="文本框 18"/>
          <p:cNvSpPr txBox="1"/>
          <p:nvPr/>
        </p:nvSpPr>
        <p:spPr>
          <a:xfrm>
            <a:off x="2057901" y="1778743"/>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9"/>
          <p:cNvSpPr txBox="1"/>
          <p:nvPr/>
        </p:nvSpPr>
        <p:spPr>
          <a:xfrm>
            <a:off x="2353171" y="3375283"/>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7815581" y="1215043"/>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21"/>
          <p:cNvSpPr txBox="1"/>
          <p:nvPr/>
        </p:nvSpPr>
        <p:spPr>
          <a:xfrm>
            <a:off x="8031605" y="3087251"/>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60794" y="1321173"/>
            <a:ext cx="2779537" cy="2779537"/>
            <a:chOff x="3325860" y="1074902"/>
            <a:chExt cx="2531533" cy="2531533"/>
          </a:xfrm>
        </p:grpSpPr>
        <p:sp>
          <p:nvSpPr>
            <p:cNvPr id="19" name="椭圆 18"/>
            <p:cNvSpPr/>
            <p:nvPr/>
          </p:nvSpPr>
          <p:spPr>
            <a:xfrm>
              <a:off x="3325860" y="1074902"/>
              <a:ext cx="2531533" cy="253153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0"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1" name="文本框 23"/>
            <p:cNvSpPr txBox="1"/>
            <p:nvPr/>
          </p:nvSpPr>
          <p:spPr>
            <a:xfrm>
              <a:off x="3505189" y="219831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利润来源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78343" y="1587400"/>
            <a:ext cx="939800" cy="939800"/>
            <a:chOff x="2386060" y="1495059"/>
            <a:chExt cx="939800" cy="939800"/>
          </a:xfrm>
        </p:grpSpPr>
        <p:sp>
          <p:nvSpPr>
            <p:cNvPr id="23" name="椭圆 22"/>
            <p:cNvSpPr/>
            <p:nvPr/>
          </p:nvSpPr>
          <p:spPr>
            <a:xfrm>
              <a:off x="2386060" y="1495059"/>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773534" y="1308843"/>
            <a:ext cx="939800" cy="939800"/>
            <a:chOff x="5454052" y="1074902"/>
            <a:chExt cx="939800" cy="939800"/>
          </a:xfrm>
        </p:grpSpPr>
        <p:sp>
          <p:nvSpPr>
            <p:cNvPr id="26" name="椭圆 25"/>
            <p:cNvSpPr/>
            <p:nvPr/>
          </p:nvSpPr>
          <p:spPr>
            <a:xfrm>
              <a:off x="5454052" y="107490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5729640" y="1309909"/>
              <a:ext cx="411300" cy="441104"/>
              <a:chOff x="5995987" y="547688"/>
              <a:chExt cx="219075" cy="234950"/>
            </a:xfrm>
            <a:solidFill>
              <a:schemeClr val="bg1"/>
            </a:solidFill>
          </p:grpSpPr>
          <p:sp>
            <p:nvSpPr>
              <p:cNvPr id="28"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4369395" y="3317927"/>
            <a:ext cx="939800" cy="939800"/>
            <a:chOff x="3080330" y="2789142"/>
            <a:chExt cx="939800" cy="939800"/>
          </a:xfrm>
        </p:grpSpPr>
        <p:sp>
          <p:nvSpPr>
            <p:cNvPr id="31" name="椭圆 30"/>
            <p:cNvSpPr/>
            <p:nvPr/>
          </p:nvSpPr>
          <p:spPr>
            <a:xfrm>
              <a:off x="3080330" y="278914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294687" y="3010257"/>
              <a:ext cx="497794" cy="491067"/>
              <a:chOff x="8123237" y="3667126"/>
              <a:chExt cx="234950" cy="231775"/>
            </a:xfrm>
            <a:solidFill>
              <a:schemeClr val="bg1"/>
            </a:solidFill>
          </p:grpSpPr>
          <p:sp>
            <p:nvSpPr>
              <p:cNvPr id="33"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5" name="组合 34"/>
          <p:cNvGrpSpPr/>
          <p:nvPr/>
        </p:nvGrpSpPr>
        <p:grpSpPr>
          <a:xfrm>
            <a:off x="7076985" y="2957729"/>
            <a:ext cx="901165" cy="901165"/>
            <a:chOff x="5719249" y="3077288"/>
            <a:chExt cx="767347" cy="767347"/>
          </a:xfrm>
        </p:grpSpPr>
        <p:sp>
          <p:nvSpPr>
            <p:cNvPr id="36" name="椭圆 35"/>
            <p:cNvSpPr/>
            <p:nvPr/>
          </p:nvSpPr>
          <p:spPr>
            <a:xfrm>
              <a:off x="5719249" y="3077288"/>
              <a:ext cx="767347" cy="767347"/>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38" name="椭圆 37"/>
          <p:cNvSpPr/>
          <p:nvPr/>
        </p:nvSpPr>
        <p:spPr>
          <a:xfrm>
            <a:off x="5733891" y="-81101"/>
            <a:ext cx="633343" cy="6333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12"/>
          <p:cNvSpPr>
            <a:spLocks/>
          </p:cNvSpPr>
          <p:nvPr/>
        </p:nvSpPr>
        <p:spPr bwMode="auto">
          <a:xfrm>
            <a:off x="1608509" y="45287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0" name="Freeform 12"/>
          <p:cNvSpPr>
            <a:spLocks/>
          </p:cNvSpPr>
          <p:nvPr/>
        </p:nvSpPr>
        <p:spPr bwMode="auto">
          <a:xfrm flipH="1" flipV="1">
            <a:off x="10249469" y="556307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TextBox 40"/>
          <p:cNvSpPr txBox="1"/>
          <p:nvPr/>
        </p:nvSpPr>
        <p:spPr>
          <a:xfrm>
            <a:off x="1968549" y="484299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58315511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3" presetClass="entr" presetSubtype="3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400" fill="hold"/>
                                        <p:tgtEl>
                                          <p:spTgt spid="22"/>
                                        </p:tgtEl>
                                        <p:attrNameLst>
                                          <p:attrName>ppt_w</p:attrName>
                                        </p:attrNameLst>
                                      </p:cBhvr>
                                      <p:tavLst>
                                        <p:tav tm="0">
                                          <p:val>
                                            <p:fltVal val="0"/>
                                          </p:val>
                                        </p:tav>
                                        <p:tav tm="100000">
                                          <p:val>
                                            <p:strVal val="#ppt_w"/>
                                          </p:val>
                                        </p:tav>
                                      </p:tavLst>
                                    </p:anim>
                                    <p:anim calcmode="lin" valueType="num">
                                      <p:cBhvr>
                                        <p:cTn id="33" dur="400" fill="hold"/>
                                        <p:tgtEl>
                                          <p:spTgt spid="22"/>
                                        </p:tgtEl>
                                        <p:attrNameLst>
                                          <p:attrName>ppt_h</p:attrName>
                                        </p:attrNameLst>
                                      </p:cBhvr>
                                      <p:tavLst>
                                        <p:tav tm="0">
                                          <p:val>
                                            <p:fltVal val="0"/>
                                          </p:val>
                                        </p:tav>
                                        <p:tav tm="100000">
                                          <p:val>
                                            <p:strVal val="#ppt_h"/>
                                          </p:val>
                                        </p:tav>
                                      </p:tavLst>
                                    </p:anim>
                                    <p:animEffect transition="in" filter="fade">
                                      <p:cBhvr>
                                        <p:cTn id="34" dur="4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500"/>
                            </p:stCondLst>
                            <p:childTnLst>
                              <p:par>
                                <p:cTn id="39" presetID="53" presetClass="entr" presetSubtype="16"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400" fill="hold"/>
                                        <p:tgtEl>
                                          <p:spTgt spid="30"/>
                                        </p:tgtEl>
                                        <p:attrNameLst>
                                          <p:attrName>ppt_w</p:attrName>
                                        </p:attrNameLst>
                                      </p:cBhvr>
                                      <p:tavLst>
                                        <p:tav tm="0">
                                          <p:val>
                                            <p:fltVal val="0"/>
                                          </p:val>
                                        </p:tav>
                                        <p:tav tm="100000">
                                          <p:val>
                                            <p:strVal val="#ppt_w"/>
                                          </p:val>
                                        </p:tav>
                                      </p:tavLst>
                                    </p:anim>
                                    <p:anim calcmode="lin" valueType="num">
                                      <p:cBhvr>
                                        <p:cTn id="42" dur="400" fill="hold"/>
                                        <p:tgtEl>
                                          <p:spTgt spid="30"/>
                                        </p:tgtEl>
                                        <p:attrNameLst>
                                          <p:attrName>ppt_h</p:attrName>
                                        </p:attrNameLst>
                                      </p:cBhvr>
                                      <p:tavLst>
                                        <p:tav tm="0">
                                          <p:val>
                                            <p:fltVal val="0"/>
                                          </p:val>
                                        </p:tav>
                                        <p:tav tm="100000">
                                          <p:val>
                                            <p:strVal val="#ppt_h"/>
                                          </p:val>
                                        </p:tav>
                                      </p:tavLst>
                                    </p:anim>
                                    <p:animEffect transition="in" filter="fade">
                                      <p:cBhvr>
                                        <p:cTn id="43" dur="4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2000"/>
                            </p:stCondLst>
                            <p:childTnLst>
                              <p:par>
                                <p:cTn id="48" presetID="53" presetClass="entr" presetSubtype="16"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400" fill="hold"/>
                                        <p:tgtEl>
                                          <p:spTgt spid="35"/>
                                        </p:tgtEl>
                                        <p:attrNameLst>
                                          <p:attrName>ppt_w</p:attrName>
                                        </p:attrNameLst>
                                      </p:cBhvr>
                                      <p:tavLst>
                                        <p:tav tm="0">
                                          <p:val>
                                            <p:fltVal val="0"/>
                                          </p:val>
                                        </p:tav>
                                        <p:tav tm="100000">
                                          <p:val>
                                            <p:strVal val="#ppt_w"/>
                                          </p:val>
                                        </p:tav>
                                      </p:tavLst>
                                    </p:anim>
                                    <p:anim calcmode="lin" valueType="num">
                                      <p:cBhvr>
                                        <p:cTn id="51" dur="400" fill="hold"/>
                                        <p:tgtEl>
                                          <p:spTgt spid="35"/>
                                        </p:tgtEl>
                                        <p:attrNameLst>
                                          <p:attrName>ppt_h</p:attrName>
                                        </p:attrNameLst>
                                      </p:cBhvr>
                                      <p:tavLst>
                                        <p:tav tm="0">
                                          <p:val>
                                            <p:fltVal val="0"/>
                                          </p:val>
                                        </p:tav>
                                        <p:tav tm="100000">
                                          <p:val>
                                            <p:strVal val="#ppt_h"/>
                                          </p:val>
                                        </p:tav>
                                      </p:tavLst>
                                    </p:anim>
                                    <p:animEffect transition="in" filter="fade">
                                      <p:cBhvr>
                                        <p:cTn id="52" dur="4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25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400" fill="hold"/>
                                        <p:tgtEl>
                                          <p:spTgt spid="25"/>
                                        </p:tgtEl>
                                        <p:attrNameLst>
                                          <p:attrName>ppt_w</p:attrName>
                                        </p:attrNameLst>
                                      </p:cBhvr>
                                      <p:tavLst>
                                        <p:tav tm="0">
                                          <p:val>
                                            <p:fltVal val="0"/>
                                          </p:val>
                                        </p:tav>
                                        <p:tav tm="100000">
                                          <p:val>
                                            <p:strVal val="#ppt_w"/>
                                          </p:val>
                                        </p:tav>
                                      </p:tavLst>
                                    </p:anim>
                                    <p:anim calcmode="lin" valueType="num">
                                      <p:cBhvr>
                                        <p:cTn id="60" dur="400" fill="hold"/>
                                        <p:tgtEl>
                                          <p:spTgt spid="25"/>
                                        </p:tgtEl>
                                        <p:attrNameLst>
                                          <p:attrName>ppt_h</p:attrName>
                                        </p:attrNameLst>
                                      </p:cBhvr>
                                      <p:tavLst>
                                        <p:tav tm="0">
                                          <p:val>
                                            <p:fltVal val="0"/>
                                          </p:val>
                                        </p:tav>
                                        <p:tav tm="100000">
                                          <p:val>
                                            <p:strVal val="#ppt_h"/>
                                          </p:val>
                                        </p:tav>
                                      </p:tavLst>
                                    </p:anim>
                                    <p:animEffect transition="in" filter="fade">
                                      <p:cBhvr>
                                        <p:cTn id="61" dur="4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35" presetClass="path" presetSubtype="0" accel="50000" decel="50000" fill="hold" grpId="1" nodeType="withEffect">
                                  <p:stCondLst>
                                    <p:cond delay="0"/>
                                  </p:stCondLst>
                                  <p:childTnLst>
                                    <p:animMotion origin="layout" path="M -3.56836E-6 -3.7037E-7 L 0.36686 0.15278 " pathEditMode="relative" rAng="0" ptsTypes="AA">
                                      <p:cBhvr>
                                        <p:cTn id="69" dur="500" spd="-99900" fill="hold"/>
                                        <p:tgtEl>
                                          <p:spTgt spid="39"/>
                                        </p:tgtEl>
                                        <p:attrNameLst>
                                          <p:attrName>ppt_x,ppt_y</p:attrName>
                                        </p:attrNameLst>
                                      </p:cBhvr>
                                      <p:rCtr x="18343" y="7639"/>
                                    </p:animMotion>
                                  </p:childTnLst>
                                </p:cTn>
                              </p:par>
                              <p:par>
                                <p:cTn id="70" presetID="1"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7.85742E-7 -3.33333E-6 L -0.39495 -0.11018 " pathEditMode="relative" rAng="0" ptsTypes="AA">
                                      <p:cBhvr>
                                        <p:cTn id="73" dur="500" spd="-99900" fill="hold"/>
                                        <p:tgtEl>
                                          <p:spTgt spid="40"/>
                                        </p:tgtEl>
                                        <p:attrNameLst>
                                          <p:attrName>ppt_x,ppt_y</p:attrName>
                                        </p:attrNameLst>
                                      </p:cBhvr>
                                      <p:rCtr x="-19748" y="-5509"/>
                                    </p:animMotion>
                                  </p:childTnLst>
                                </p:cTn>
                              </p:par>
                            </p:childTnLst>
                          </p:cTn>
                        </p:par>
                        <p:par>
                          <p:cTn id="74" fill="hold">
                            <p:stCondLst>
                              <p:cond delay="3500"/>
                            </p:stCondLst>
                            <p:childTnLst>
                              <p:par>
                                <p:cTn id="75" presetID="18" presetClass="entr" presetSubtype="3"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trips(upRight)">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4" grpId="0"/>
      <p:bldP spid="15" grpId="0"/>
      <p:bldP spid="16" grpId="0"/>
      <p:bldP spid="17" grpId="0"/>
      <p:bldP spid="38" grpId="0" animBg="1"/>
      <p:bldP spid="39" grpId="0" animBg="1"/>
      <p:bldP spid="39" grpId="1" animBg="1"/>
      <p:bldP spid="40" grpId="0" animBg="1"/>
      <p:bldP spid="40" grpId="1" animBg="1"/>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15619495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7841313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478038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48051194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11894"/>
            <a:ext cx="12195175" cy="6869894"/>
          </a:xfrm>
          <a:prstGeom prst="rect">
            <a:avLst/>
          </a:prstGeom>
          <a:noFill/>
          <a:extLst>
            <a:ext uri="{909E8E84-426E-40DD-AFC4-6F175D3DCCD1}">
              <a14:hiddenFill xmlns:a14="http://schemas.microsoft.com/office/drawing/2010/main">
                <a:solidFill>
                  <a:srgbClr val="FFFFFF"/>
                </a:solidFill>
              </a14:hiddenFill>
            </a:ext>
          </a:extLst>
        </p:spPr>
      </p:pic>
      <p:sp>
        <p:nvSpPr>
          <p:cNvPr id="62" name="任意多边形 61"/>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任意多边形 62"/>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9" name="文本框 18"/>
          <p:cNvSpPr txBox="1"/>
          <p:nvPr/>
        </p:nvSpPr>
        <p:spPr>
          <a:xfrm>
            <a:off x="2112863" y="1552055"/>
            <a:ext cx="1968500" cy="769441"/>
          </a:xfrm>
          <a:prstGeom prst="rect">
            <a:avLst/>
          </a:prstGeom>
          <a:noFill/>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第一章</a:t>
            </a:r>
          </a:p>
        </p:txBody>
      </p:sp>
      <p:sp>
        <p:nvSpPr>
          <p:cNvPr id="70"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公司与团队</a:t>
            </a:r>
          </a:p>
        </p:txBody>
      </p:sp>
      <p:sp>
        <p:nvSpPr>
          <p:cNvPr id="7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我们是谁</a:t>
            </a:r>
          </a:p>
        </p:txBody>
      </p:sp>
      <p:grpSp>
        <p:nvGrpSpPr>
          <p:cNvPr id="72" name="组合 71"/>
          <p:cNvGrpSpPr/>
          <p:nvPr/>
        </p:nvGrpSpPr>
        <p:grpSpPr>
          <a:xfrm>
            <a:off x="7037176" y="4653716"/>
            <a:ext cx="1436675" cy="215444"/>
            <a:chOff x="4369395" y="3284984"/>
            <a:chExt cx="1436675" cy="215444"/>
          </a:xfrm>
        </p:grpSpPr>
        <p:sp>
          <p:nvSpPr>
            <p:cNvPr id="7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a:t>
              </a:r>
              <a:r>
                <a:rPr lang="zh-CN" altLang="en-US" sz="1400" dirty="0">
                  <a:solidFill>
                    <a:schemeClr val="tx1">
                      <a:lumMod val="65000"/>
                      <a:lumOff val="35000"/>
                    </a:schemeClr>
                  </a:solidFill>
                  <a:latin typeface="微软雅黑" pitchFamily="34" charset="-122"/>
                  <a:ea typeface="微软雅黑" pitchFamily="34" charset="-122"/>
                </a:rPr>
                <a:t>简介</a:t>
              </a:r>
            </a:p>
          </p:txBody>
        </p:sp>
        <p:grpSp>
          <p:nvGrpSpPr>
            <p:cNvPr id="74" name="组合 73"/>
            <p:cNvGrpSpPr/>
            <p:nvPr/>
          </p:nvGrpSpPr>
          <p:grpSpPr>
            <a:xfrm>
              <a:off x="4369395" y="3316401"/>
              <a:ext cx="168551" cy="168551"/>
              <a:chOff x="5005199" y="3717032"/>
              <a:chExt cx="168551" cy="168551"/>
            </a:xfrm>
          </p:grpSpPr>
          <p:sp>
            <p:nvSpPr>
              <p:cNvPr id="75" name="椭圆 7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等腰三角形 7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7" name="组合 76"/>
          <p:cNvGrpSpPr/>
          <p:nvPr/>
        </p:nvGrpSpPr>
        <p:grpSpPr>
          <a:xfrm>
            <a:off x="8477336" y="4653716"/>
            <a:ext cx="1436675" cy="215444"/>
            <a:chOff x="4369395" y="3284984"/>
            <a:chExt cx="1436675" cy="215444"/>
          </a:xfrm>
        </p:grpSpPr>
        <p:sp>
          <p:nvSpPr>
            <p:cNvPr id="7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公司资质</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9" name="组合 78"/>
            <p:cNvGrpSpPr/>
            <p:nvPr/>
          </p:nvGrpSpPr>
          <p:grpSpPr>
            <a:xfrm>
              <a:off x="4369395" y="3316401"/>
              <a:ext cx="168551" cy="168551"/>
              <a:chOff x="5005199" y="3717032"/>
              <a:chExt cx="168551" cy="168551"/>
            </a:xfrm>
          </p:grpSpPr>
          <p:sp>
            <p:nvSpPr>
              <p:cNvPr id="80" name="椭圆 7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1" name="等腰三角形 8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2" name="组合 81"/>
          <p:cNvGrpSpPr/>
          <p:nvPr/>
        </p:nvGrpSpPr>
        <p:grpSpPr>
          <a:xfrm>
            <a:off x="7037176" y="4942328"/>
            <a:ext cx="1436675" cy="215444"/>
            <a:chOff x="4369395" y="3284984"/>
            <a:chExt cx="1436675" cy="215444"/>
          </a:xfrm>
        </p:grpSpPr>
        <p:sp>
          <p:nvSpPr>
            <p:cNvPr id="8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团队介绍</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4" name="组合 83"/>
            <p:cNvGrpSpPr/>
            <p:nvPr/>
          </p:nvGrpSpPr>
          <p:grpSpPr>
            <a:xfrm>
              <a:off x="4369395" y="3316401"/>
              <a:ext cx="168551" cy="168551"/>
              <a:chOff x="5005199" y="3717032"/>
              <a:chExt cx="168551" cy="168551"/>
            </a:xfrm>
          </p:grpSpPr>
          <p:sp>
            <p:nvSpPr>
              <p:cNvPr id="85" name="椭圆 8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6" name="等腰三角形 8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2" name="组合 101"/>
          <p:cNvGrpSpPr/>
          <p:nvPr/>
        </p:nvGrpSpPr>
        <p:grpSpPr>
          <a:xfrm>
            <a:off x="8477336" y="4942328"/>
            <a:ext cx="1436675" cy="215444"/>
            <a:chOff x="4369395" y="3284984"/>
            <a:chExt cx="1436675" cy="215444"/>
          </a:xfrm>
        </p:grpSpPr>
        <p:sp>
          <p:nvSpPr>
            <p:cNvPr id="10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成员介绍</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4" name="组合 103"/>
            <p:cNvGrpSpPr/>
            <p:nvPr/>
          </p:nvGrpSpPr>
          <p:grpSpPr>
            <a:xfrm>
              <a:off x="4369395" y="3316401"/>
              <a:ext cx="168551" cy="168551"/>
              <a:chOff x="5005199" y="3717032"/>
              <a:chExt cx="168551" cy="168551"/>
            </a:xfrm>
          </p:grpSpPr>
          <p:sp>
            <p:nvSpPr>
              <p:cNvPr id="105" name="椭圆 10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6" name="等腰三角形 10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7" name="组合 106"/>
          <p:cNvGrpSpPr/>
          <p:nvPr/>
        </p:nvGrpSpPr>
        <p:grpSpPr>
          <a:xfrm>
            <a:off x="7037176" y="5229780"/>
            <a:ext cx="1436675"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核心成员</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2" name="组合 111"/>
          <p:cNvGrpSpPr/>
          <p:nvPr/>
        </p:nvGrpSpPr>
        <p:grpSpPr>
          <a:xfrm>
            <a:off x="8477336" y="5229780"/>
            <a:ext cx="1436675" cy="215444"/>
            <a:chOff x="4369395" y="3284984"/>
            <a:chExt cx="1436675" cy="215444"/>
          </a:xfrm>
        </p:grpSpPr>
        <p:sp>
          <p:nvSpPr>
            <p:cNvPr id="11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组织架构</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4" name="组合 113"/>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22" name="直接连接符 121"/>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3" name="弧形 122"/>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5" name="椭圆 12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6" name="椭圆 12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7" name="椭圆 12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8" name="椭圆 12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9" name="椭圆 12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0" name="椭圆 12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1" name="椭圆 13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2" name="椭圆 13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3" name="椭圆 13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52" name="组合 51"/>
          <p:cNvGrpSpPr/>
          <p:nvPr/>
        </p:nvGrpSpPr>
        <p:grpSpPr>
          <a:xfrm>
            <a:off x="7033691" y="5517812"/>
            <a:ext cx="1436675" cy="215444"/>
            <a:chOff x="4369395" y="3284984"/>
            <a:chExt cx="1436675" cy="215444"/>
          </a:xfrm>
        </p:grpSpPr>
        <p:sp>
          <p:nvSpPr>
            <p:cNvPr id="5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公司事记</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54" name="组合 53"/>
            <p:cNvGrpSpPr/>
            <p:nvPr/>
          </p:nvGrpSpPr>
          <p:grpSpPr>
            <a:xfrm>
              <a:off x="4369395" y="3316401"/>
              <a:ext cx="168551" cy="168551"/>
              <a:chOff x="5005199" y="3717032"/>
              <a:chExt cx="168551" cy="168551"/>
            </a:xfrm>
          </p:grpSpPr>
          <p:sp>
            <p:nvSpPr>
              <p:cNvPr id="55" name="椭圆 5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等腰三角形 5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57" name="组合 56"/>
          <p:cNvGrpSpPr/>
          <p:nvPr/>
        </p:nvGrpSpPr>
        <p:grpSpPr>
          <a:xfrm>
            <a:off x="8473851" y="5517812"/>
            <a:ext cx="1436675" cy="215444"/>
            <a:chOff x="4369395" y="3284984"/>
            <a:chExt cx="1436675" cy="215444"/>
          </a:xfrm>
        </p:grpSpPr>
        <p:sp>
          <p:nvSpPr>
            <p:cNvPr id="5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企业理念</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64" name="组合 63"/>
            <p:cNvGrpSpPr/>
            <p:nvPr/>
          </p:nvGrpSpPr>
          <p:grpSpPr>
            <a:xfrm>
              <a:off x="4369395" y="3316401"/>
              <a:ext cx="168551" cy="168551"/>
              <a:chOff x="5005199" y="3717032"/>
              <a:chExt cx="168551" cy="168551"/>
            </a:xfrm>
          </p:grpSpPr>
          <p:sp>
            <p:nvSpPr>
              <p:cNvPr id="65" name="椭圆 6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6" name="等腰三角形 6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19700157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Effect transition="in" filter="fade">
                                      <p:cBhvr>
                                        <p:cTn id="23" dur="500"/>
                                        <p:tgtEl>
                                          <p:spTgt spid="123"/>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childTnLst>
                                </p:cTn>
                              </p:par>
                              <p:par>
                                <p:cTn id="39" presetID="53" presetClass="entr" presetSubtype="16" fill="hold" nodeType="withEffect">
                                  <p:stCondLst>
                                    <p:cond delay="50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nodeType="withEffect">
                                  <p:stCondLst>
                                    <p:cond delay="50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par>
                                <p:cTn id="49" presetID="53" presetClass="entr" presetSubtype="16" fill="hold" nodeType="withEffect">
                                  <p:stCondLst>
                                    <p:cond delay="500"/>
                                  </p:stCondLst>
                                  <p:childTnLst>
                                    <p:set>
                                      <p:cBhvr>
                                        <p:cTn id="50" dur="1" fill="hold">
                                          <p:stCondLst>
                                            <p:cond delay="0"/>
                                          </p:stCondLst>
                                        </p:cTn>
                                        <p:tgtEl>
                                          <p:spTgt spid="82"/>
                                        </p:tgtEl>
                                        <p:attrNameLst>
                                          <p:attrName>style.visibility</p:attrName>
                                        </p:attrNameLst>
                                      </p:cBhvr>
                                      <p:to>
                                        <p:strVal val="visible"/>
                                      </p:to>
                                    </p:set>
                                    <p:anim calcmode="lin" valueType="num">
                                      <p:cBhvr>
                                        <p:cTn id="51" dur="500" fill="hold"/>
                                        <p:tgtEl>
                                          <p:spTgt spid="82"/>
                                        </p:tgtEl>
                                        <p:attrNameLst>
                                          <p:attrName>ppt_w</p:attrName>
                                        </p:attrNameLst>
                                      </p:cBhvr>
                                      <p:tavLst>
                                        <p:tav tm="0">
                                          <p:val>
                                            <p:fltVal val="0"/>
                                          </p:val>
                                        </p:tav>
                                        <p:tav tm="100000">
                                          <p:val>
                                            <p:strVal val="#ppt_w"/>
                                          </p:val>
                                        </p:tav>
                                      </p:tavLst>
                                    </p:anim>
                                    <p:anim calcmode="lin" valueType="num">
                                      <p:cBhvr>
                                        <p:cTn id="52" dur="500" fill="hold"/>
                                        <p:tgtEl>
                                          <p:spTgt spid="82"/>
                                        </p:tgtEl>
                                        <p:attrNameLst>
                                          <p:attrName>ppt_h</p:attrName>
                                        </p:attrNameLst>
                                      </p:cBhvr>
                                      <p:tavLst>
                                        <p:tav tm="0">
                                          <p:val>
                                            <p:fltVal val="0"/>
                                          </p:val>
                                        </p:tav>
                                        <p:tav tm="100000">
                                          <p:val>
                                            <p:strVal val="#ppt_h"/>
                                          </p:val>
                                        </p:tav>
                                      </p:tavLst>
                                    </p:anim>
                                    <p:animEffect transition="in" filter="fade">
                                      <p:cBhvr>
                                        <p:cTn id="53" dur="500"/>
                                        <p:tgtEl>
                                          <p:spTgt spid="82"/>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2"/>
                                        </p:tgtEl>
                                        <p:attrNameLst>
                                          <p:attrName>style.visibility</p:attrName>
                                        </p:attrNameLst>
                                      </p:cBhvr>
                                      <p:to>
                                        <p:strVal val="visible"/>
                                      </p:to>
                                    </p:set>
                                    <p:anim calcmode="lin" valueType="num">
                                      <p:cBhvr>
                                        <p:cTn id="56" dur="500" fill="hold"/>
                                        <p:tgtEl>
                                          <p:spTgt spid="102"/>
                                        </p:tgtEl>
                                        <p:attrNameLst>
                                          <p:attrName>ppt_w</p:attrName>
                                        </p:attrNameLst>
                                      </p:cBhvr>
                                      <p:tavLst>
                                        <p:tav tm="0">
                                          <p:val>
                                            <p:fltVal val="0"/>
                                          </p:val>
                                        </p:tav>
                                        <p:tav tm="100000">
                                          <p:val>
                                            <p:strVal val="#ppt_w"/>
                                          </p:val>
                                        </p:tav>
                                      </p:tavLst>
                                    </p:anim>
                                    <p:anim calcmode="lin" valueType="num">
                                      <p:cBhvr>
                                        <p:cTn id="57" dur="500" fill="hold"/>
                                        <p:tgtEl>
                                          <p:spTgt spid="102"/>
                                        </p:tgtEl>
                                        <p:attrNameLst>
                                          <p:attrName>ppt_h</p:attrName>
                                        </p:attrNameLst>
                                      </p:cBhvr>
                                      <p:tavLst>
                                        <p:tav tm="0">
                                          <p:val>
                                            <p:fltVal val="0"/>
                                          </p:val>
                                        </p:tav>
                                        <p:tav tm="100000">
                                          <p:val>
                                            <p:strVal val="#ppt_h"/>
                                          </p:val>
                                        </p:tav>
                                      </p:tavLst>
                                    </p:anim>
                                    <p:animEffect transition="in" filter="fade">
                                      <p:cBhvr>
                                        <p:cTn id="58" dur="500"/>
                                        <p:tgtEl>
                                          <p:spTgt spid="102"/>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7"/>
                                        </p:tgtEl>
                                        <p:attrNameLst>
                                          <p:attrName>style.visibility</p:attrName>
                                        </p:attrNameLst>
                                      </p:cBhvr>
                                      <p:to>
                                        <p:strVal val="visible"/>
                                      </p:to>
                                    </p:set>
                                    <p:anim calcmode="lin" valueType="num">
                                      <p:cBhvr>
                                        <p:cTn id="61" dur="500" fill="hold"/>
                                        <p:tgtEl>
                                          <p:spTgt spid="107"/>
                                        </p:tgtEl>
                                        <p:attrNameLst>
                                          <p:attrName>ppt_w</p:attrName>
                                        </p:attrNameLst>
                                      </p:cBhvr>
                                      <p:tavLst>
                                        <p:tav tm="0">
                                          <p:val>
                                            <p:fltVal val="0"/>
                                          </p:val>
                                        </p:tav>
                                        <p:tav tm="100000">
                                          <p:val>
                                            <p:strVal val="#ppt_w"/>
                                          </p:val>
                                        </p:tav>
                                      </p:tavLst>
                                    </p:anim>
                                    <p:anim calcmode="lin" valueType="num">
                                      <p:cBhvr>
                                        <p:cTn id="62" dur="500" fill="hold"/>
                                        <p:tgtEl>
                                          <p:spTgt spid="107"/>
                                        </p:tgtEl>
                                        <p:attrNameLst>
                                          <p:attrName>ppt_h</p:attrName>
                                        </p:attrNameLst>
                                      </p:cBhvr>
                                      <p:tavLst>
                                        <p:tav tm="0">
                                          <p:val>
                                            <p:fltVal val="0"/>
                                          </p:val>
                                        </p:tav>
                                        <p:tav tm="100000">
                                          <p:val>
                                            <p:strVal val="#ppt_h"/>
                                          </p:val>
                                        </p:tav>
                                      </p:tavLst>
                                    </p:anim>
                                    <p:animEffect transition="in" filter="fade">
                                      <p:cBhvr>
                                        <p:cTn id="63" dur="500"/>
                                        <p:tgtEl>
                                          <p:spTgt spid="107"/>
                                        </p:tgtEl>
                                      </p:cBhvr>
                                    </p:animEffect>
                                  </p:childTnLst>
                                </p:cTn>
                              </p:par>
                              <p:par>
                                <p:cTn id="64" presetID="53" presetClass="entr" presetSubtype="16" fill="hold" nodeType="withEffect">
                                  <p:stCondLst>
                                    <p:cond delay="500"/>
                                  </p:stCondLst>
                                  <p:childTnLst>
                                    <p:set>
                                      <p:cBhvr>
                                        <p:cTn id="65" dur="1" fill="hold">
                                          <p:stCondLst>
                                            <p:cond delay="0"/>
                                          </p:stCondLst>
                                        </p:cTn>
                                        <p:tgtEl>
                                          <p:spTgt spid="112"/>
                                        </p:tgtEl>
                                        <p:attrNameLst>
                                          <p:attrName>style.visibility</p:attrName>
                                        </p:attrNameLst>
                                      </p:cBhvr>
                                      <p:to>
                                        <p:strVal val="visible"/>
                                      </p:to>
                                    </p:set>
                                    <p:anim calcmode="lin" valueType="num">
                                      <p:cBhvr>
                                        <p:cTn id="66" dur="500" fill="hold"/>
                                        <p:tgtEl>
                                          <p:spTgt spid="112"/>
                                        </p:tgtEl>
                                        <p:attrNameLst>
                                          <p:attrName>ppt_w</p:attrName>
                                        </p:attrNameLst>
                                      </p:cBhvr>
                                      <p:tavLst>
                                        <p:tav tm="0">
                                          <p:val>
                                            <p:fltVal val="0"/>
                                          </p:val>
                                        </p:tav>
                                        <p:tav tm="100000">
                                          <p:val>
                                            <p:strVal val="#ppt_w"/>
                                          </p:val>
                                        </p:tav>
                                      </p:tavLst>
                                    </p:anim>
                                    <p:anim calcmode="lin" valueType="num">
                                      <p:cBhvr>
                                        <p:cTn id="67" dur="500" fill="hold"/>
                                        <p:tgtEl>
                                          <p:spTgt spid="112"/>
                                        </p:tgtEl>
                                        <p:attrNameLst>
                                          <p:attrName>ppt_h</p:attrName>
                                        </p:attrNameLst>
                                      </p:cBhvr>
                                      <p:tavLst>
                                        <p:tav tm="0">
                                          <p:val>
                                            <p:fltVal val="0"/>
                                          </p:val>
                                        </p:tav>
                                        <p:tav tm="100000">
                                          <p:val>
                                            <p:strVal val="#ppt_h"/>
                                          </p:val>
                                        </p:tav>
                                      </p:tavLst>
                                    </p:anim>
                                    <p:animEffect transition="in" filter="fade">
                                      <p:cBhvr>
                                        <p:cTn id="68" dur="500"/>
                                        <p:tgtEl>
                                          <p:spTgt spid="112"/>
                                        </p:tgtEl>
                                      </p:cBhvr>
                                    </p:animEffect>
                                  </p:childTnLst>
                                </p:cTn>
                              </p:par>
                              <p:par>
                                <p:cTn id="69" presetID="53" presetClass="entr" presetSubtype="16" fill="hold" nodeType="withEffect">
                                  <p:stCondLst>
                                    <p:cond delay="50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53" presetClass="entr" presetSubtype="16" fill="hold" nodeType="withEffect">
                                  <p:stCondLst>
                                    <p:cond delay="500"/>
                                  </p:stCondLst>
                                  <p:childTnLst>
                                    <p:set>
                                      <p:cBhvr>
                                        <p:cTn id="75" dur="1" fill="hold">
                                          <p:stCondLst>
                                            <p:cond delay="0"/>
                                          </p:stCondLst>
                                        </p:cTn>
                                        <p:tgtEl>
                                          <p:spTgt spid="57"/>
                                        </p:tgtEl>
                                        <p:attrNameLst>
                                          <p:attrName>style.visibility</p:attrName>
                                        </p:attrNameLst>
                                      </p:cBhvr>
                                      <p:to>
                                        <p:strVal val="visible"/>
                                      </p:to>
                                    </p:set>
                                    <p:anim calcmode="lin" valueType="num">
                                      <p:cBhvr>
                                        <p:cTn id="76" dur="500" fill="hold"/>
                                        <p:tgtEl>
                                          <p:spTgt spid="57"/>
                                        </p:tgtEl>
                                        <p:attrNameLst>
                                          <p:attrName>ppt_w</p:attrName>
                                        </p:attrNameLst>
                                      </p:cBhvr>
                                      <p:tavLst>
                                        <p:tav tm="0">
                                          <p:val>
                                            <p:fltVal val="0"/>
                                          </p:val>
                                        </p:tav>
                                        <p:tav tm="100000">
                                          <p:val>
                                            <p:strVal val="#ppt_w"/>
                                          </p:val>
                                        </p:tav>
                                      </p:tavLst>
                                    </p:anim>
                                    <p:anim calcmode="lin" valueType="num">
                                      <p:cBhvr>
                                        <p:cTn id="77" dur="500" fill="hold"/>
                                        <p:tgtEl>
                                          <p:spTgt spid="57"/>
                                        </p:tgtEl>
                                        <p:attrNameLst>
                                          <p:attrName>ppt_h</p:attrName>
                                        </p:attrNameLst>
                                      </p:cBhvr>
                                      <p:tavLst>
                                        <p:tav tm="0">
                                          <p:val>
                                            <p:fltVal val="0"/>
                                          </p:val>
                                        </p:tav>
                                        <p:tav tm="100000">
                                          <p:val>
                                            <p:strVal val="#ppt_h"/>
                                          </p:val>
                                        </p:tav>
                                      </p:tavLst>
                                    </p:anim>
                                    <p:animEffect transition="in" filter="fade">
                                      <p:cBhvr>
                                        <p:cTn id="78" dur="500"/>
                                        <p:tgtEl>
                                          <p:spTgt spid="57"/>
                                        </p:tgtEl>
                                      </p:cBhvr>
                                    </p:animEffect>
                                  </p:childTnLst>
                                </p:cTn>
                              </p:par>
                              <p:par>
                                <p:cTn id="79" presetID="53" presetClass="entr" presetSubtype="16" fill="hold" nodeType="withEffect">
                                  <p:stCondLst>
                                    <p:cond delay="500"/>
                                  </p:stCondLst>
                                  <p:childTnLst>
                                    <p:set>
                                      <p:cBhvr>
                                        <p:cTn id="80" dur="1" fill="hold">
                                          <p:stCondLst>
                                            <p:cond delay="0"/>
                                          </p:stCondLst>
                                        </p:cTn>
                                        <p:tgtEl>
                                          <p:spTgt spid="122"/>
                                        </p:tgtEl>
                                        <p:attrNameLst>
                                          <p:attrName>style.visibility</p:attrName>
                                        </p:attrNameLst>
                                      </p:cBhvr>
                                      <p:to>
                                        <p:strVal val="visible"/>
                                      </p:to>
                                    </p:set>
                                    <p:anim calcmode="lin" valueType="num">
                                      <p:cBhvr>
                                        <p:cTn id="81" dur="500" fill="hold"/>
                                        <p:tgtEl>
                                          <p:spTgt spid="122"/>
                                        </p:tgtEl>
                                        <p:attrNameLst>
                                          <p:attrName>ppt_w</p:attrName>
                                        </p:attrNameLst>
                                      </p:cBhvr>
                                      <p:tavLst>
                                        <p:tav tm="0">
                                          <p:val>
                                            <p:fltVal val="0"/>
                                          </p:val>
                                        </p:tav>
                                        <p:tav tm="100000">
                                          <p:val>
                                            <p:strVal val="#ppt_w"/>
                                          </p:val>
                                        </p:tav>
                                      </p:tavLst>
                                    </p:anim>
                                    <p:anim calcmode="lin" valueType="num">
                                      <p:cBhvr>
                                        <p:cTn id="82" dur="500" fill="hold"/>
                                        <p:tgtEl>
                                          <p:spTgt spid="122"/>
                                        </p:tgtEl>
                                        <p:attrNameLst>
                                          <p:attrName>ppt_h</p:attrName>
                                        </p:attrNameLst>
                                      </p:cBhvr>
                                      <p:tavLst>
                                        <p:tav tm="0">
                                          <p:val>
                                            <p:fltVal val="0"/>
                                          </p:val>
                                        </p:tav>
                                        <p:tav tm="100000">
                                          <p:val>
                                            <p:strVal val="#ppt_h"/>
                                          </p:val>
                                        </p:tav>
                                      </p:tavLst>
                                    </p:anim>
                                    <p:animEffect transition="in" filter="fade">
                                      <p:cBhvr>
                                        <p:cTn id="83" dur="500"/>
                                        <p:tgtEl>
                                          <p:spTgt spid="122"/>
                                        </p:tgtEl>
                                      </p:cBhvr>
                                    </p:animEffect>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fade">
                                      <p:cBhvr>
                                        <p:cTn id="87" dur="500"/>
                                        <p:tgtEl>
                                          <p:spTgt spid="124"/>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25"/>
                                        </p:tgtEl>
                                        <p:attrNameLst>
                                          <p:attrName>style.visibility</p:attrName>
                                        </p:attrNameLst>
                                      </p:cBhvr>
                                      <p:to>
                                        <p:strVal val="visible"/>
                                      </p:to>
                                    </p:set>
                                    <p:animEffect transition="in" filter="fade">
                                      <p:cBhvr>
                                        <p:cTn id="90" dur="500"/>
                                        <p:tgtEl>
                                          <p:spTgt spid="125"/>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26"/>
                                        </p:tgtEl>
                                        <p:attrNameLst>
                                          <p:attrName>style.visibility</p:attrName>
                                        </p:attrNameLst>
                                      </p:cBhvr>
                                      <p:to>
                                        <p:strVal val="visible"/>
                                      </p:to>
                                    </p:set>
                                    <p:animEffect transition="in" filter="fade">
                                      <p:cBhvr>
                                        <p:cTn id="93" dur="500"/>
                                        <p:tgtEl>
                                          <p:spTgt spid="126"/>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27"/>
                                        </p:tgtEl>
                                        <p:attrNameLst>
                                          <p:attrName>style.visibility</p:attrName>
                                        </p:attrNameLst>
                                      </p:cBhvr>
                                      <p:to>
                                        <p:strVal val="visible"/>
                                      </p:to>
                                    </p:set>
                                    <p:animEffect transition="in" filter="fade">
                                      <p:cBhvr>
                                        <p:cTn id="96" dur="500"/>
                                        <p:tgtEl>
                                          <p:spTgt spid="127"/>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28"/>
                                        </p:tgtEl>
                                        <p:attrNameLst>
                                          <p:attrName>style.visibility</p:attrName>
                                        </p:attrNameLst>
                                      </p:cBhvr>
                                      <p:to>
                                        <p:strVal val="visible"/>
                                      </p:to>
                                    </p:set>
                                    <p:animEffect transition="in" filter="fade">
                                      <p:cBhvr>
                                        <p:cTn id="99" dur="500"/>
                                        <p:tgtEl>
                                          <p:spTgt spid="128"/>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fade">
                                      <p:cBhvr>
                                        <p:cTn id="102" dur="500"/>
                                        <p:tgtEl>
                                          <p:spTgt spid="129"/>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30"/>
                                        </p:tgtEl>
                                        <p:attrNameLst>
                                          <p:attrName>style.visibility</p:attrName>
                                        </p:attrNameLst>
                                      </p:cBhvr>
                                      <p:to>
                                        <p:strVal val="visible"/>
                                      </p:to>
                                    </p:set>
                                    <p:animEffect transition="in" filter="fade">
                                      <p:cBhvr>
                                        <p:cTn id="105" dur="500"/>
                                        <p:tgtEl>
                                          <p:spTgt spid="130"/>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500"/>
                                        <p:tgtEl>
                                          <p:spTgt spid="131"/>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fade">
                                      <p:cBhvr>
                                        <p:cTn id="111" dur="500"/>
                                        <p:tgtEl>
                                          <p:spTgt spid="132"/>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500"/>
                                        <p:tgtEl>
                                          <p:spTgt spid="133"/>
                                        </p:tgtEl>
                                      </p:cBhvr>
                                    </p:animEffect>
                                  </p:childTnLst>
                                </p:cTn>
                              </p:par>
                            </p:childTnLst>
                          </p:cTn>
                        </p:par>
                        <p:par>
                          <p:cTn id="115" fill="hold">
                            <p:stCondLst>
                              <p:cond delay="3000"/>
                            </p:stCondLst>
                            <p:childTnLst>
                              <p:par>
                                <p:cTn id="11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24"/>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25"/>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26"/>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27"/>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28"/>
                                        </p:tgtEl>
                                        <p:attrNameLst>
                                          <p:attrName>ppt_x</p:attrName>
                                          <p:attrName>ppt_y</p:attrName>
                                        </p:attrNameLst>
                                      </p:cBhvr>
                                      <p:rCtr x="17" y="18981"/>
                                    </p:animMotion>
                                  </p:childTnLst>
                                </p:cTn>
                              </p:par>
                              <p:par>
                                <p:cTn id="12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7" dur="2000" fill="hold"/>
                                        <p:tgtEl>
                                          <p:spTgt spid="129"/>
                                        </p:tgtEl>
                                        <p:attrNameLst>
                                          <p:attrName>ppt_x</p:attrName>
                                          <p:attrName>ppt_y</p:attrName>
                                        </p:attrNameLst>
                                      </p:cBhvr>
                                      <p:rCtr x="17" y="18981"/>
                                    </p:animMotion>
                                  </p:childTnLst>
                                </p:cTn>
                              </p:par>
                              <p:par>
                                <p:cTn id="12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9" dur="2000" fill="hold"/>
                                        <p:tgtEl>
                                          <p:spTgt spid="130"/>
                                        </p:tgtEl>
                                        <p:attrNameLst>
                                          <p:attrName>ppt_x</p:attrName>
                                          <p:attrName>ppt_y</p:attrName>
                                        </p:attrNameLst>
                                      </p:cBhvr>
                                      <p:rCtr x="17" y="18981"/>
                                    </p:animMotion>
                                  </p:childTnLst>
                                </p:cTn>
                              </p:par>
                              <p:par>
                                <p:cTn id="13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1" dur="2000" fill="hold"/>
                                        <p:tgtEl>
                                          <p:spTgt spid="131"/>
                                        </p:tgtEl>
                                        <p:attrNameLst>
                                          <p:attrName>ppt_x</p:attrName>
                                          <p:attrName>ppt_y</p:attrName>
                                        </p:attrNameLst>
                                      </p:cBhvr>
                                      <p:rCtr x="17" y="18981"/>
                                    </p:animMotion>
                                  </p:childTnLst>
                                </p:cTn>
                              </p:par>
                              <p:par>
                                <p:cTn id="13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3" dur="2000" fill="hold"/>
                                        <p:tgtEl>
                                          <p:spTgt spid="132"/>
                                        </p:tgtEl>
                                        <p:attrNameLst>
                                          <p:attrName>ppt_x</p:attrName>
                                          <p:attrName>ppt_y</p:attrName>
                                        </p:attrNameLst>
                                      </p:cBhvr>
                                      <p:rCtr x="17" y="18981"/>
                                    </p:animMotion>
                                  </p:childTnLst>
                                </p:cTn>
                              </p:par>
                              <p:par>
                                <p:cTn id="13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5" dur="2000" fill="hold"/>
                                        <p:tgtEl>
                                          <p:spTgt spid="1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9" grpId="0"/>
      <p:bldP spid="70" grpId="0"/>
      <p:bldP spid="71" grpId="0"/>
      <p:bldP spid="123" grpId="0"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369395" y="278092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3361283" y="3772775"/>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THEBUSINESS PLAN</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2816162" y="4185084"/>
            <a:ext cx="5537024" cy="769441"/>
          </a:xfrm>
          <a:prstGeom prst="rect">
            <a:avLst/>
          </a:prstGeom>
          <a:noFill/>
        </p:spPr>
        <p:txBody>
          <a:bodyPr wrap="square" rtlCol="0">
            <a:spAutoFit/>
          </a:bodyPr>
          <a:lstStyle/>
          <a:p>
            <a:r>
              <a:rPr lang="zh-CN" altLang="en-US" sz="4400" b="1" dirty="0" smtClean="0">
                <a:latin typeface="微软雅黑" panose="020B0503020204020204" pitchFamily="34" charset="-122"/>
                <a:ea typeface="微软雅黑" panose="020B0503020204020204" pitchFamily="34" charset="-122"/>
              </a:rPr>
              <a:t>创业</a:t>
            </a:r>
            <a:r>
              <a:rPr lang="en-US" altLang="zh-CN" sz="4400" b="1" dirty="0" smtClean="0">
                <a:latin typeface="微软雅黑" panose="020B0503020204020204" pitchFamily="34" charset="-122"/>
                <a:ea typeface="微软雅黑" panose="020B0503020204020204" pitchFamily="34" charset="-122"/>
              </a:rPr>
              <a:t>/</a:t>
            </a:r>
            <a:r>
              <a:rPr lang="zh-CN" altLang="en-US" sz="4400" b="1" dirty="0" smtClean="0">
                <a:latin typeface="微软雅黑" panose="020B0503020204020204" pitchFamily="34" charset="-122"/>
                <a:ea typeface="微软雅黑" panose="020B0503020204020204" pitchFamily="34" charset="-122"/>
              </a:rPr>
              <a:t>商业融资计划书</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3390049" y="4826311"/>
            <a:ext cx="5502056"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微软雅黑" panose="020B0503020204020204" pitchFamily="34" charset="-122"/>
                <a:ea typeface="微软雅黑" panose="020B0503020204020204" pitchFamily="34" charset="-122"/>
              </a:rPr>
              <a:t>简洁实用</a:t>
            </a:r>
            <a:r>
              <a:rPr lang="en-US" altLang="zh-CN" sz="1800" b="1" dirty="0" smtClean="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适用于投资</a:t>
            </a:r>
            <a:r>
              <a:rPr lang="zh-CN" altLang="en-US" sz="1800" b="1" dirty="0" smtClean="0">
                <a:latin typeface="微软雅黑" panose="020B0503020204020204" pitchFamily="34" charset="-122"/>
                <a:ea typeface="微软雅黑" panose="020B0503020204020204" pitchFamily="34" charset="-122"/>
              </a:rPr>
              <a:t>合作企业</a:t>
            </a:r>
            <a:r>
              <a:rPr lang="zh-CN" altLang="en-US" sz="1800" b="1" dirty="0">
                <a:latin typeface="微软雅黑" panose="020B0503020204020204" pitchFamily="34" charset="-122"/>
                <a:ea typeface="微软雅黑" panose="020B0503020204020204" pitchFamily="34" charset="-122"/>
              </a:rPr>
              <a:t>宣传等</a:t>
            </a:r>
            <a:endParaRPr lang="en-US" altLang="zh-CN" sz="1800" b="1" dirty="0">
              <a:latin typeface="微软雅黑" panose="020B0503020204020204" pitchFamily="34" charset="-122"/>
              <a:ea typeface="微软雅黑" panose="020B0503020204020204" pitchFamily="34" charset="-122"/>
            </a:endParaRPr>
          </a:p>
          <a:p>
            <a:pPr algn="l"/>
            <a:endParaRPr lang="en-US" altLang="zh-CN" sz="1800" b="1" dirty="0">
              <a:latin typeface="微软雅黑" panose="020B0503020204020204" pitchFamily="34" charset="-122"/>
              <a:ea typeface="微软雅黑" panose="020B0503020204020204" pitchFamily="34" charset="-122"/>
            </a:endParaRP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42560421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2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31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4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23092"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160606" y="410348"/>
            <a:ext cx="273630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itchFamily="34" charset="-122"/>
                <a:ea typeface="微软雅黑" pitchFamily="34" charset="-122"/>
              </a:rPr>
              <a:t>添加标题</a:t>
            </a:r>
            <a:endParaRPr lang="en-US" altLang="zh-CN" sz="2000" b="1" dirty="0">
              <a:solidFill>
                <a:schemeClr val="bg1"/>
              </a:solidFill>
              <a:latin typeface="微软雅黑" pitchFamily="34" charset="-122"/>
              <a:ea typeface="微软雅黑"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                 NDUSTRY </a:t>
            </a:r>
            <a:r>
              <a:rPr lang="en-US" altLang="zh-CN" sz="1200" b="1" dirty="0">
                <a:solidFill>
                  <a:schemeClr val="bg1"/>
                </a:solidFill>
                <a:latin typeface="微软雅黑" panose="020B0503020204020204" pitchFamily="34" charset="-122"/>
                <a:ea typeface="微软雅黑" panose="020B0503020204020204" pitchFamily="34" charset="-122"/>
              </a:rPr>
              <a:t>OUTLOOK</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16</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cxnSp>
        <p:nvCxnSpPr>
          <p:cNvPr id="13" name="肘形连接符 12"/>
          <p:cNvCxnSpPr/>
          <p:nvPr/>
        </p:nvCxnSpPr>
        <p:spPr>
          <a:xfrm flipV="1">
            <a:off x="3721323" y="2108935"/>
            <a:ext cx="2909448" cy="757210"/>
          </a:xfrm>
          <a:prstGeom prst="bentConnector3">
            <a:avLst>
              <a:gd name="adj1" fmla="val 62381"/>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3721323" y="3185644"/>
            <a:ext cx="3096344" cy="812358"/>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630771" y="1774613"/>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4"/>
          <p:cNvSpPr txBox="1">
            <a:spLocks/>
          </p:cNvSpPr>
          <p:nvPr/>
        </p:nvSpPr>
        <p:spPr>
          <a:xfrm>
            <a:off x="6659900" y="1869186"/>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01</a:t>
            </a:r>
          </a:p>
        </p:txBody>
      </p:sp>
      <p:cxnSp>
        <p:nvCxnSpPr>
          <p:cNvPr id="17" name="肘形连接符 16"/>
          <p:cNvCxnSpPr/>
          <p:nvPr/>
        </p:nvCxnSpPr>
        <p:spPr>
          <a:xfrm flipV="1">
            <a:off x="4340267" y="3096734"/>
            <a:ext cx="3010585" cy="777523"/>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a:off x="4297387" y="4173486"/>
            <a:ext cx="3096344" cy="812358"/>
          </a:xfrm>
          <a:prstGeom prst="bentConnector3">
            <a:avLst>
              <a:gd name="adj1" fmla="val 55369"/>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350852" y="2782725"/>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7379981"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02</a:t>
            </a:r>
          </a:p>
        </p:txBody>
      </p:sp>
      <p:sp>
        <p:nvSpPr>
          <p:cNvPr id="21" name="椭圆 20"/>
          <p:cNvSpPr/>
          <p:nvPr/>
        </p:nvSpPr>
        <p:spPr>
          <a:xfrm>
            <a:off x="6558764" y="3689700"/>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4"/>
          <p:cNvSpPr txBox="1">
            <a:spLocks/>
          </p:cNvSpPr>
          <p:nvPr/>
        </p:nvSpPr>
        <p:spPr>
          <a:xfrm>
            <a:off x="6587893" y="378427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03</a:t>
            </a:r>
          </a:p>
        </p:txBody>
      </p:sp>
      <p:sp>
        <p:nvSpPr>
          <p:cNvPr id="23" name="椭圆 22"/>
          <p:cNvSpPr/>
          <p:nvPr/>
        </p:nvSpPr>
        <p:spPr>
          <a:xfrm>
            <a:off x="7278844" y="4697812"/>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4"/>
          <p:cNvSpPr txBox="1">
            <a:spLocks/>
          </p:cNvSpPr>
          <p:nvPr/>
        </p:nvSpPr>
        <p:spPr>
          <a:xfrm>
            <a:off x="7307973" y="479238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04</a:t>
            </a:r>
          </a:p>
        </p:txBody>
      </p:sp>
      <p:sp>
        <p:nvSpPr>
          <p:cNvPr id="25" name="Freeform 9"/>
          <p:cNvSpPr>
            <a:spLocks/>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C00000"/>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26" name="KSO_Shape"/>
          <p:cNvSpPr>
            <a:spLocks/>
          </p:cNvSpPr>
          <p:nvPr/>
        </p:nvSpPr>
        <p:spPr bwMode="auto">
          <a:xfrm>
            <a:off x="2683259" y="2998179"/>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993131" y="3752424"/>
            <a:ext cx="2127831" cy="369324"/>
          </a:xfrm>
          <a:prstGeom prst="rect">
            <a:avLst/>
          </a:prstGeom>
        </p:spPr>
        <p:txBody>
          <a:bodyPr wrap="square" lIns="91431" tIns="45716" rIns="91431" bIns="45716">
            <a:spAutoFit/>
          </a:bodyPr>
          <a:lstStyle/>
          <a:p>
            <a:pPr algn="ctr"/>
            <a:r>
              <a:rPr lang="zh-CN" altLang="en-US" b="1" dirty="0" smtClean="0">
                <a:solidFill>
                  <a:schemeClr val="bg1"/>
                </a:solidFill>
                <a:latin typeface="微软雅黑" pitchFamily="34" charset="-122"/>
                <a:ea typeface="微软雅黑" pitchFamily="34" charset="-122"/>
              </a:rPr>
              <a:t>市场前景</a:t>
            </a:r>
            <a:endParaRPr lang="en-US" altLang="zh-CN" b="1" dirty="0">
              <a:solidFill>
                <a:schemeClr val="bg1"/>
              </a:solidFill>
              <a:latin typeface="微软雅黑" pitchFamily="34" charset="-122"/>
              <a:ea typeface="微软雅黑" pitchFamily="34" charset="-122"/>
            </a:endParaRPr>
          </a:p>
        </p:txBody>
      </p:sp>
      <p:sp>
        <p:nvSpPr>
          <p:cNvPr id="28" name="矩形 27"/>
          <p:cNvSpPr/>
          <p:nvPr/>
        </p:nvSpPr>
        <p:spPr>
          <a:xfrm>
            <a:off x="2497874" y="4365104"/>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1849115" y="4738353"/>
            <a:ext cx="2493107"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0" name="矩形 29"/>
          <p:cNvSpPr/>
          <p:nvPr/>
        </p:nvSpPr>
        <p:spPr>
          <a:xfrm>
            <a:off x="7394418" y="1628800"/>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7393731" y="1930041"/>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2" name="矩形 31"/>
          <p:cNvSpPr/>
          <p:nvPr/>
        </p:nvSpPr>
        <p:spPr>
          <a:xfrm>
            <a:off x="8186506" y="2708920"/>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185819" y="3010161"/>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4" name="矩形 33"/>
          <p:cNvSpPr/>
          <p:nvPr/>
        </p:nvSpPr>
        <p:spPr>
          <a:xfrm>
            <a:off x="7394418" y="3573016"/>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47"/>
          <p:cNvSpPr>
            <a:spLocks noChangeArrowheads="1"/>
          </p:cNvSpPr>
          <p:nvPr/>
        </p:nvSpPr>
        <p:spPr bwMode="auto">
          <a:xfrm>
            <a:off x="7393731" y="3874257"/>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6" name="矩形 35"/>
          <p:cNvSpPr/>
          <p:nvPr/>
        </p:nvSpPr>
        <p:spPr>
          <a:xfrm>
            <a:off x="8114498" y="4581128"/>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7" name="矩形 47"/>
          <p:cNvSpPr>
            <a:spLocks noChangeArrowheads="1"/>
          </p:cNvSpPr>
          <p:nvPr/>
        </p:nvSpPr>
        <p:spPr bwMode="auto">
          <a:xfrm>
            <a:off x="8113811" y="4882369"/>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Tree>
    <p:extLst>
      <p:ext uri="{BB962C8B-B14F-4D97-AF65-F5344CB8AC3E}">
        <p14:creationId xmlns:p14="http://schemas.microsoft.com/office/powerpoint/2010/main" val="33855931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32" presetClass="emph" presetSubtype="0" fill="hold" grpId="1" nodeType="afterEffect">
                                  <p:stCondLst>
                                    <p:cond delay="0"/>
                                  </p:stCondLst>
                                  <p:childTnLst>
                                    <p:animRot by="120000">
                                      <p:cBhvr>
                                        <p:cTn id="25" dur="100" fill="hold">
                                          <p:stCondLst>
                                            <p:cond delay="0"/>
                                          </p:stCondLst>
                                        </p:cTn>
                                        <p:tgtEl>
                                          <p:spTgt spid="25"/>
                                        </p:tgtEl>
                                        <p:attrNameLst>
                                          <p:attrName>r</p:attrName>
                                        </p:attrNameLst>
                                      </p:cBhvr>
                                    </p:animRot>
                                    <p:animRot by="-240000">
                                      <p:cBhvr>
                                        <p:cTn id="26" dur="200" fill="hold">
                                          <p:stCondLst>
                                            <p:cond delay="200"/>
                                          </p:stCondLst>
                                        </p:cTn>
                                        <p:tgtEl>
                                          <p:spTgt spid="25"/>
                                        </p:tgtEl>
                                        <p:attrNameLst>
                                          <p:attrName>r</p:attrName>
                                        </p:attrNameLst>
                                      </p:cBhvr>
                                    </p:animRot>
                                    <p:animRot by="240000">
                                      <p:cBhvr>
                                        <p:cTn id="27" dur="200" fill="hold">
                                          <p:stCondLst>
                                            <p:cond delay="400"/>
                                          </p:stCondLst>
                                        </p:cTn>
                                        <p:tgtEl>
                                          <p:spTgt spid="25"/>
                                        </p:tgtEl>
                                        <p:attrNameLst>
                                          <p:attrName>r</p:attrName>
                                        </p:attrNameLst>
                                      </p:cBhvr>
                                    </p:animRot>
                                    <p:animRot by="-240000">
                                      <p:cBhvr>
                                        <p:cTn id="28" dur="200" fill="hold">
                                          <p:stCondLst>
                                            <p:cond delay="600"/>
                                          </p:stCondLst>
                                        </p:cTn>
                                        <p:tgtEl>
                                          <p:spTgt spid="25"/>
                                        </p:tgtEl>
                                        <p:attrNameLst>
                                          <p:attrName>r</p:attrName>
                                        </p:attrNameLst>
                                      </p:cBhvr>
                                    </p:animRot>
                                    <p:animRot by="120000">
                                      <p:cBhvr>
                                        <p:cTn id="29" dur="200" fill="hold">
                                          <p:stCondLst>
                                            <p:cond delay="800"/>
                                          </p:stCondLst>
                                        </p:cTn>
                                        <p:tgtEl>
                                          <p:spTgt spid="25"/>
                                        </p:tgtEl>
                                        <p:attrNameLst>
                                          <p:attrName>r</p:attrName>
                                        </p:attrNameLst>
                                      </p:cBhvr>
                                    </p:animRo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2" presetClass="entr" presetSubtype="4" fill="hold" grpId="0" nodeType="withEffect">
                                  <p:stCondLst>
                                    <p:cond delay="50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4000"/>
                            </p:stCondLst>
                            <p:childTnLst>
                              <p:par>
                                <p:cTn id="51" presetID="22" presetClass="entr" presetSubtype="4"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31"/>
                                        </p:tgtEl>
                                        <p:attrNameLst>
                                          <p:attrName>style.visibility</p:attrName>
                                        </p:attrNameLst>
                                      </p:cBhvr>
                                      <p:to>
                                        <p:strVal val="visible"/>
                                      </p:to>
                                    </p:set>
                                    <p:anim calcmode="lin" valueType="num">
                                      <p:cBhvr>
                                        <p:cTn id="71" dur="500" fill="hold"/>
                                        <p:tgtEl>
                                          <p:spTgt spid="31"/>
                                        </p:tgtEl>
                                        <p:attrNameLst>
                                          <p:attrName>ppt_w</p:attrName>
                                        </p:attrNameLst>
                                      </p:cBhvr>
                                      <p:tavLst>
                                        <p:tav tm="0">
                                          <p:val>
                                            <p:fltVal val="0"/>
                                          </p:val>
                                        </p:tav>
                                        <p:tav tm="100000">
                                          <p:val>
                                            <p:strVal val="#ppt_w"/>
                                          </p:val>
                                        </p:tav>
                                      </p:tavLst>
                                    </p:anim>
                                    <p:anim calcmode="lin" valueType="num">
                                      <p:cBhvr>
                                        <p:cTn id="72" dur="500" fill="hold"/>
                                        <p:tgtEl>
                                          <p:spTgt spid="31"/>
                                        </p:tgtEl>
                                        <p:attrNameLst>
                                          <p:attrName>ppt_h</p:attrName>
                                        </p:attrNameLst>
                                      </p:cBhvr>
                                      <p:tavLst>
                                        <p:tav tm="0">
                                          <p:val>
                                            <p:fltVal val="0"/>
                                          </p:val>
                                        </p:tav>
                                        <p:tav tm="100000">
                                          <p:val>
                                            <p:strVal val="#ppt_h"/>
                                          </p:val>
                                        </p:tav>
                                      </p:tavLst>
                                    </p:anim>
                                    <p:animEffect transition="in" filter="fade">
                                      <p:cBhvr>
                                        <p:cTn id="73" dur="500"/>
                                        <p:tgtEl>
                                          <p:spTgt spid="31"/>
                                        </p:tgtEl>
                                      </p:cBhvr>
                                    </p:animEffect>
                                  </p:childTnLst>
                                </p:cTn>
                              </p:par>
                            </p:childTnLst>
                          </p:cTn>
                        </p:par>
                        <p:par>
                          <p:cTn id="74" fill="hold">
                            <p:stCondLst>
                              <p:cond delay="5000"/>
                            </p:stCondLst>
                            <p:childTnLst>
                              <p:par>
                                <p:cTn id="75" presetID="22" presetClass="entr" presetSubtype="4"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p:cTn id="80" dur="500" fill="hold"/>
                                        <p:tgtEl>
                                          <p:spTgt spid="19"/>
                                        </p:tgtEl>
                                        <p:attrNameLst>
                                          <p:attrName>ppt_w</p:attrName>
                                        </p:attrNameLst>
                                      </p:cBhvr>
                                      <p:tavLst>
                                        <p:tav tm="0">
                                          <p:val>
                                            <p:fltVal val="0"/>
                                          </p:val>
                                        </p:tav>
                                        <p:tav tm="100000">
                                          <p:val>
                                            <p:strVal val="#ppt_w"/>
                                          </p:val>
                                        </p:tav>
                                      </p:tavLst>
                                    </p:anim>
                                    <p:anim calcmode="lin" valueType="num">
                                      <p:cBhvr>
                                        <p:cTn id="81" dur="500" fill="hold"/>
                                        <p:tgtEl>
                                          <p:spTgt spid="19"/>
                                        </p:tgtEl>
                                        <p:attrNameLst>
                                          <p:attrName>ppt_h</p:attrName>
                                        </p:attrNameLst>
                                      </p:cBhvr>
                                      <p:tavLst>
                                        <p:tav tm="0">
                                          <p:val>
                                            <p:fltVal val="0"/>
                                          </p:val>
                                        </p:tav>
                                        <p:tav tm="100000">
                                          <p:val>
                                            <p:strVal val="#ppt_h"/>
                                          </p:val>
                                        </p:tav>
                                      </p:tavLst>
                                    </p:anim>
                                    <p:animEffect transition="in" filter="fade">
                                      <p:cBhvr>
                                        <p:cTn id="82" dur="500"/>
                                        <p:tgtEl>
                                          <p:spTgt spid="19"/>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500" fill="hold"/>
                                        <p:tgtEl>
                                          <p:spTgt spid="20"/>
                                        </p:tgtEl>
                                        <p:attrNameLst>
                                          <p:attrName>ppt_w</p:attrName>
                                        </p:attrNameLst>
                                      </p:cBhvr>
                                      <p:tavLst>
                                        <p:tav tm="0">
                                          <p:val>
                                            <p:fltVal val="0"/>
                                          </p:val>
                                        </p:tav>
                                        <p:tav tm="100000">
                                          <p:val>
                                            <p:strVal val="#ppt_w"/>
                                          </p:val>
                                        </p:tav>
                                      </p:tavLst>
                                    </p:anim>
                                    <p:anim calcmode="lin" valueType="num">
                                      <p:cBhvr>
                                        <p:cTn id="86" dur="500" fill="hold"/>
                                        <p:tgtEl>
                                          <p:spTgt spid="20"/>
                                        </p:tgtEl>
                                        <p:attrNameLst>
                                          <p:attrName>ppt_h</p:attrName>
                                        </p:attrNameLst>
                                      </p:cBhvr>
                                      <p:tavLst>
                                        <p:tav tm="0">
                                          <p:val>
                                            <p:fltVal val="0"/>
                                          </p:val>
                                        </p:tav>
                                        <p:tav tm="100000">
                                          <p:val>
                                            <p:strVal val="#ppt_h"/>
                                          </p:val>
                                        </p:tav>
                                      </p:tavLst>
                                    </p:anim>
                                    <p:animEffect transition="in" filter="fade">
                                      <p:cBhvr>
                                        <p:cTn id="87" dur="500"/>
                                        <p:tgtEl>
                                          <p:spTgt spid="20"/>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fltVal val="0"/>
                                          </p:val>
                                        </p:tav>
                                        <p:tav tm="100000">
                                          <p:val>
                                            <p:strVal val="#ppt_h"/>
                                          </p:val>
                                        </p:tav>
                                      </p:tavLst>
                                    </p:anim>
                                    <p:animEffect transition="in" filter="fade">
                                      <p:cBhvr>
                                        <p:cTn id="92" dur="500"/>
                                        <p:tgtEl>
                                          <p:spTgt spid="32"/>
                                        </p:tgtEl>
                                      </p:cBhvr>
                                    </p:animEffect>
                                  </p:childTnLst>
                                </p:cTn>
                              </p:par>
                              <p:par>
                                <p:cTn id="93" presetID="53" presetClass="entr" presetSubtype="16" fill="hold" grpId="0" nodeType="withEffect">
                                  <p:stCondLst>
                                    <p:cond delay="50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par>
                          <p:cTn id="98" fill="hold">
                            <p:stCondLst>
                              <p:cond delay="6000"/>
                            </p:stCondLst>
                            <p:childTnLst>
                              <p:par>
                                <p:cTn id="99" presetID="22" presetClass="entr" presetSubtype="8" fill="hold"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left)">
                                      <p:cBhvr>
                                        <p:cTn id="101" dur="500"/>
                                        <p:tgtEl>
                                          <p:spTgt spid="14"/>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21"/>
                                        </p:tgtEl>
                                        <p:attrNameLst>
                                          <p:attrName>style.visibility</p:attrName>
                                        </p:attrNameLst>
                                      </p:cBhvr>
                                      <p:to>
                                        <p:strVal val="visible"/>
                                      </p:to>
                                    </p:set>
                                    <p:anim calcmode="lin" valueType="num">
                                      <p:cBhvr>
                                        <p:cTn id="104" dur="500" fill="hold"/>
                                        <p:tgtEl>
                                          <p:spTgt spid="21"/>
                                        </p:tgtEl>
                                        <p:attrNameLst>
                                          <p:attrName>ppt_w</p:attrName>
                                        </p:attrNameLst>
                                      </p:cBhvr>
                                      <p:tavLst>
                                        <p:tav tm="0">
                                          <p:val>
                                            <p:fltVal val="0"/>
                                          </p:val>
                                        </p:tav>
                                        <p:tav tm="100000">
                                          <p:val>
                                            <p:strVal val="#ppt_w"/>
                                          </p:val>
                                        </p:tav>
                                      </p:tavLst>
                                    </p:anim>
                                    <p:anim calcmode="lin" valueType="num">
                                      <p:cBhvr>
                                        <p:cTn id="105" dur="500" fill="hold"/>
                                        <p:tgtEl>
                                          <p:spTgt spid="21"/>
                                        </p:tgtEl>
                                        <p:attrNameLst>
                                          <p:attrName>ppt_h</p:attrName>
                                        </p:attrNameLst>
                                      </p:cBhvr>
                                      <p:tavLst>
                                        <p:tav tm="0">
                                          <p:val>
                                            <p:fltVal val="0"/>
                                          </p:val>
                                        </p:tav>
                                        <p:tav tm="100000">
                                          <p:val>
                                            <p:strVal val="#ppt_h"/>
                                          </p:val>
                                        </p:tav>
                                      </p:tavLst>
                                    </p:anim>
                                    <p:animEffect transition="in" filter="fade">
                                      <p:cBhvr>
                                        <p:cTn id="106" dur="500"/>
                                        <p:tgtEl>
                                          <p:spTgt spid="21"/>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Effect transition="in" filter="fade">
                                      <p:cBhvr>
                                        <p:cTn id="111" dur="500"/>
                                        <p:tgtEl>
                                          <p:spTgt spid="22"/>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34"/>
                                        </p:tgtEl>
                                        <p:attrNameLst>
                                          <p:attrName>style.visibility</p:attrName>
                                        </p:attrNameLst>
                                      </p:cBhvr>
                                      <p:to>
                                        <p:strVal val="visible"/>
                                      </p:to>
                                    </p:set>
                                    <p:anim calcmode="lin" valueType="num">
                                      <p:cBhvr>
                                        <p:cTn id="114" dur="500" fill="hold"/>
                                        <p:tgtEl>
                                          <p:spTgt spid="34"/>
                                        </p:tgtEl>
                                        <p:attrNameLst>
                                          <p:attrName>ppt_w</p:attrName>
                                        </p:attrNameLst>
                                      </p:cBhvr>
                                      <p:tavLst>
                                        <p:tav tm="0">
                                          <p:val>
                                            <p:fltVal val="0"/>
                                          </p:val>
                                        </p:tav>
                                        <p:tav tm="100000">
                                          <p:val>
                                            <p:strVal val="#ppt_w"/>
                                          </p:val>
                                        </p:tav>
                                      </p:tavLst>
                                    </p:anim>
                                    <p:anim calcmode="lin" valueType="num">
                                      <p:cBhvr>
                                        <p:cTn id="115" dur="500" fill="hold"/>
                                        <p:tgtEl>
                                          <p:spTgt spid="34"/>
                                        </p:tgtEl>
                                        <p:attrNameLst>
                                          <p:attrName>ppt_h</p:attrName>
                                        </p:attrNameLst>
                                      </p:cBhvr>
                                      <p:tavLst>
                                        <p:tav tm="0">
                                          <p:val>
                                            <p:fltVal val="0"/>
                                          </p:val>
                                        </p:tav>
                                        <p:tav tm="100000">
                                          <p:val>
                                            <p:strVal val="#ppt_h"/>
                                          </p:val>
                                        </p:tav>
                                      </p:tavLst>
                                    </p:anim>
                                    <p:animEffect transition="in" filter="fade">
                                      <p:cBhvr>
                                        <p:cTn id="116" dur="500"/>
                                        <p:tgtEl>
                                          <p:spTgt spid="34"/>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35"/>
                                        </p:tgtEl>
                                        <p:attrNameLst>
                                          <p:attrName>style.visibility</p:attrName>
                                        </p:attrNameLst>
                                      </p:cBhvr>
                                      <p:to>
                                        <p:strVal val="visible"/>
                                      </p:to>
                                    </p:set>
                                    <p:anim calcmode="lin" valueType="num">
                                      <p:cBhvr>
                                        <p:cTn id="119" dur="500" fill="hold"/>
                                        <p:tgtEl>
                                          <p:spTgt spid="35"/>
                                        </p:tgtEl>
                                        <p:attrNameLst>
                                          <p:attrName>ppt_w</p:attrName>
                                        </p:attrNameLst>
                                      </p:cBhvr>
                                      <p:tavLst>
                                        <p:tav tm="0">
                                          <p:val>
                                            <p:fltVal val="0"/>
                                          </p:val>
                                        </p:tav>
                                        <p:tav tm="100000">
                                          <p:val>
                                            <p:strVal val="#ppt_w"/>
                                          </p:val>
                                        </p:tav>
                                      </p:tavLst>
                                    </p:anim>
                                    <p:anim calcmode="lin" valueType="num">
                                      <p:cBhvr>
                                        <p:cTn id="120" dur="500" fill="hold"/>
                                        <p:tgtEl>
                                          <p:spTgt spid="35"/>
                                        </p:tgtEl>
                                        <p:attrNameLst>
                                          <p:attrName>ppt_h</p:attrName>
                                        </p:attrNameLst>
                                      </p:cBhvr>
                                      <p:tavLst>
                                        <p:tav tm="0">
                                          <p:val>
                                            <p:fltVal val="0"/>
                                          </p:val>
                                        </p:tav>
                                        <p:tav tm="100000">
                                          <p:val>
                                            <p:strVal val="#ppt_h"/>
                                          </p:val>
                                        </p:tav>
                                      </p:tavLst>
                                    </p:anim>
                                    <p:animEffect transition="in" filter="fade">
                                      <p:cBhvr>
                                        <p:cTn id="121" dur="500"/>
                                        <p:tgtEl>
                                          <p:spTgt spid="35"/>
                                        </p:tgtEl>
                                      </p:cBhvr>
                                    </p:animEffect>
                                  </p:childTnLst>
                                </p:cTn>
                              </p:par>
                            </p:childTnLst>
                          </p:cTn>
                        </p:par>
                        <p:par>
                          <p:cTn id="122" fill="hold">
                            <p:stCondLst>
                              <p:cond delay="7000"/>
                            </p:stCondLst>
                            <p:childTnLst>
                              <p:par>
                                <p:cTn id="123" presetID="22" presetClass="entr" presetSubtype="8" fill="hold" nodeType="afterEffect">
                                  <p:stCondLst>
                                    <p:cond delay="0"/>
                                  </p:stCondLst>
                                  <p:childTnLst>
                                    <p:set>
                                      <p:cBhvr>
                                        <p:cTn id="124" dur="1" fill="hold">
                                          <p:stCondLst>
                                            <p:cond delay="0"/>
                                          </p:stCondLst>
                                        </p:cTn>
                                        <p:tgtEl>
                                          <p:spTgt spid="18"/>
                                        </p:tgtEl>
                                        <p:attrNameLst>
                                          <p:attrName>style.visibility</p:attrName>
                                        </p:attrNameLst>
                                      </p:cBhvr>
                                      <p:to>
                                        <p:strVal val="visible"/>
                                      </p:to>
                                    </p:set>
                                    <p:animEffect transition="in" filter="wipe(left)">
                                      <p:cBhvr>
                                        <p:cTn id="125" dur="500"/>
                                        <p:tgtEl>
                                          <p:spTgt spid="18"/>
                                        </p:tgtEl>
                                      </p:cBhvr>
                                    </p:animEffect>
                                  </p:childTnLst>
                                </p:cTn>
                              </p:par>
                              <p:par>
                                <p:cTn id="126" presetID="53" presetClass="entr" presetSubtype="16" fill="hold" grpId="0" nodeType="withEffect">
                                  <p:stCondLst>
                                    <p:cond delay="500"/>
                                  </p:stCondLst>
                                  <p:childTnLst>
                                    <p:set>
                                      <p:cBhvr>
                                        <p:cTn id="127" dur="1" fill="hold">
                                          <p:stCondLst>
                                            <p:cond delay="0"/>
                                          </p:stCondLst>
                                        </p:cTn>
                                        <p:tgtEl>
                                          <p:spTgt spid="23"/>
                                        </p:tgtEl>
                                        <p:attrNameLst>
                                          <p:attrName>style.visibility</p:attrName>
                                        </p:attrNameLst>
                                      </p:cBhvr>
                                      <p:to>
                                        <p:strVal val="visible"/>
                                      </p:to>
                                    </p:set>
                                    <p:anim calcmode="lin" valueType="num">
                                      <p:cBhvr>
                                        <p:cTn id="128" dur="500" fill="hold"/>
                                        <p:tgtEl>
                                          <p:spTgt spid="23"/>
                                        </p:tgtEl>
                                        <p:attrNameLst>
                                          <p:attrName>ppt_w</p:attrName>
                                        </p:attrNameLst>
                                      </p:cBhvr>
                                      <p:tavLst>
                                        <p:tav tm="0">
                                          <p:val>
                                            <p:fltVal val="0"/>
                                          </p:val>
                                        </p:tav>
                                        <p:tav tm="100000">
                                          <p:val>
                                            <p:strVal val="#ppt_w"/>
                                          </p:val>
                                        </p:tav>
                                      </p:tavLst>
                                    </p:anim>
                                    <p:anim calcmode="lin" valueType="num">
                                      <p:cBhvr>
                                        <p:cTn id="129" dur="500" fill="hold"/>
                                        <p:tgtEl>
                                          <p:spTgt spid="23"/>
                                        </p:tgtEl>
                                        <p:attrNameLst>
                                          <p:attrName>ppt_h</p:attrName>
                                        </p:attrNameLst>
                                      </p:cBhvr>
                                      <p:tavLst>
                                        <p:tav tm="0">
                                          <p:val>
                                            <p:fltVal val="0"/>
                                          </p:val>
                                        </p:tav>
                                        <p:tav tm="100000">
                                          <p:val>
                                            <p:strVal val="#ppt_h"/>
                                          </p:val>
                                        </p:tav>
                                      </p:tavLst>
                                    </p:anim>
                                    <p:animEffect transition="in" filter="fade">
                                      <p:cBhvr>
                                        <p:cTn id="130" dur="500"/>
                                        <p:tgtEl>
                                          <p:spTgt spid="23"/>
                                        </p:tgtEl>
                                      </p:cBhvr>
                                    </p:animEffect>
                                  </p:childTnLst>
                                </p:cTn>
                              </p:par>
                              <p:par>
                                <p:cTn id="131" presetID="53" presetClass="entr" presetSubtype="16"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500" fill="hold"/>
                                        <p:tgtEl>
                                          <p:spTgt spid="24"/>
                                        </p:tgtEl>
                                        <p:attrNameLst>
                                          <p:attrName>ppt_w</p:attrName>
                                        </p:attrNameLst>
                                      </p:cBhvr>
                                      <p:tavLst>
                                        <p:tav tm="0">
                                          <p:val>
                                            <p:fltVal val="0"/>
                                          </p:val>
                                        </p:tav>
                                        <p:tav tm="100000">
                                          <p:val>
                                            <p:strVal val="#ppt_w"/>
                                          </p:val>
                                        </p:tav>
                                      </p:tavLst>
                                    </p:anim>
                                    <p:anim calcmode="lin" valueType="num">
                                      <p:cBhvr>
                                        <p:cTn id="134" dur="500" fill="hold"/>
                                        <p:tgtEl>
                                          <p:spTgt spid="24"/>
                                        </p:tgtEl>
                                        <p:attrNameLst>
                                          <p:attrName>ppt_h</p:attrName>
                                        </p:attrNameLst>
                                      </p:cBhvr>
                                      <p:tavLst>
                                        <p:tav tm="0">
                                          <p:val>
                                            <p:fltVal val="0"/>
                                          </p:val>
                                        </p:tav>
                                        <p:tav tm="100000">
                                          <p:val>
                                            <p:strVal val="#ppt_h"/>
                                          </p:val>
                                        </p:tav>
                                      </p:tavLst>
                                    </p:anim>
                                    <p:animEffect transition="in" filter="fade">
                                      <p:cBhvr>
                                        <p:cTn id="135" dur="500"/>
                                        <p:tgtEl>
                                          <p:spTgt spid="24"/>
                                        </p:tgtEl>
                                      </p:cBhvr>
                                    </p:animEffect>
                                  </p:childTnLst>
                                </p:cTn>
                              </p:par>
                              <p:par>
                                <p:cTn id="136" presetID="53" presetClass="entr" presetSubtype="16" fill="hold" grpId="0" nodeType="withEffect">
                                  <p:stCondLst>
                                    <p:cond delay="500"/>
                                  </p:stCondLst>
                                  <p:childTnLst>
                                    <p:set>
                                      <p:cBhvr>
                                        <p:cTn id="137" dur="1" fill="hold">
                                          <p:stCondLst>
                                            <p:cond delay="0"/>
                                          </p:stCondLst>
                                        </p:cTn>
                                        <p:tgtEl>
                                          <p:spTgt spid="36"/>
                                        </p:tgtEl>
                                        <p:attrNameLst>
                                          <p:attrName>style.visibility</p:attrName>
                                        </p:attrNameLst>
                                      </p:cBhvr>
                                      <p:to>
                                        <p:strVal val="visible"/>
                                      </p:to>
                                    </p:set>
                                    <p:anim calcmode="lin" valueType="num">
                                      <p:cBhvr>
                                        <p:cTn id="138" dur="500" fill="hold"/>
                                        <p:tgtEl>
                                          <p:spTgt spid="36"/>
                                        </p:tgtEl>
                                        <p:attrNameLst>
                                          <p:attrName>ppt_w</p:attrName>
                                        </p:attrNameLst>
                                      </p:cBhvr>
                                      <p:tavLst>
                                        <p:tav tm="0">
                                          <p:val>
                                            <p:fltVal val="0"/>
                                          </p:val>
                                        </p:tav>
                                        <p:tav tm="100000">
                                          <p:val>
                                            <p:strVal val="#ppt_w"/>
                                          </p:val>
                                        </p:tav>
                                      </p:tavLst>
                                    </p:anim>
                                    <p:anim calcmode="lin" valueType="num">
                                      <p:cBhvr>
                                        <p:cTn id="139" dur="500" fill="hold"/>
                                        <p:tgtEl>
                                          <p:spTgt spid="36"/>
                                        </p:tgtEl>
                                        <p:attrNameLst>
                                          <p:attrName>ppt_h</p:attrName>
                                        </p:attrNameLst>
                                      </p:cBhvr>
                                      <p:tavLst>
                                        <p:tav tm="0">
                                          <p:val>
                                            <p:fltVal val="0"/>
                                          </p:val>
                                        </p:tav>
                                        <p:tav tm="100000">
                                          <p:val>
                                            <p:strVal val="#ppt_h"/>
                                          </p:val>
                                        </p:tav>
                                      </p:tavLst>
                                    </p:anim>
                                    <p:animEffect transition="in" filter="fade">
                                      <p:cBhvr>
                                        <p:cTn id="140" dur="500"/>
                                        <p:tgtEl>
                                          <p:spTgt spid="36"/>
                                        </p:tgtEl>
                                      </p:cBhvr>
                                    </p:animEffect>
                                  </p:childTnLst>
                                </p:cTn>
                              </p:par>
                              <p:par>
                                <p:cTn id="141" presetID="53" presetClass="entr" presetSubtype="16" fill="hold" grpId="0" nodeType="withEffect">
                                  <p:stCondLst>
                                    <p:cond delay="50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Effect transition="in" filter="fade">
                                      <p:cBhvr>
                                        <p:cTn id="1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5" grpId="0" animBg="1"/>
      <p:bldP spid="16" grpId="0"/>
      <p:bldP spid="19" grpId="0" animBg="1"/>
      <p:bldP spid="20" grpId="0"/>
      <p:bldP spid="21" grpId="0" animBg="1"/>
      <p:bldP spid="22" grpId="0"/>
      <p:bldP spid="23" grpId="0" animBg="1"/>
      <p:bldP spid="24" grpId="0"/>
      <p:bldP spid="25" grpId="0" animBg="1"/>
      <p:bldP spid="25" grpId="1" animBg="1"/>
      <p:bldP spid="26" grpId="0" animBg="1"/>
      <p:bldP spid="27" grpId="0"/>
      <p:bldP spid="28" grpId="0"/>
      <p:bldP spid="29" grpId="0"/>
      <p:bldP spid="30" grpId="0"/>
      <p:bldP spid="31" grpId="0"/>
      <p:bldP spid="32" grpId="0"/>
      <p:bldP spid="33" grpId="0"/>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竞争对手分析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COMPETITOR ANALYSIS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Oval 90"/>
          <p:cNvSpPr/>
          <p:nvPr/>
        </p:nvSpPr>
        <p:spPr>
          <a:xfrm>
            <a:off x="4606925" y="1196752"/>
            <a:ext cx="2978150" cy="297656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4" name="Oval 91"/>
          <p:cNvSpPr/>
          <p:nvPr/>
        </p:nvSpPr>
        <p:spPr>
          <a:xfrm>
            <a:off x="4789488" y="1379315"/>
            <a:ext cx="2613025" cy="261143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Oval 92"/>
          <p:cNvSpPr/>
          <p:nvPr/>
        </p:nvSpPr>
        <p:spPr>
          <a:xfrm>
            <a:off x="4972050" y="1560290"/>
            <a:ext cx="2247900" cy="224948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Oval 93"/>
          <p:cNvSpPr/>
          <p:nvPr/>
        </p:nvSpPr>
        <p:spPr>
          <a:xfrm>
            <a:off x="5154613" y="1742852"/>
            <a:ext cx="1882775" cy="1884363"/>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Arc 94"/>
          <p:cNvSpPr/>
          <p:nvPr/>
        </p:nvSpPr>
        <p:spPr>
          <a:xfrm>
            <a:off x="4606925" y="1196752"/>
            <a:ext cx="2978150" cy="2976563"/>
          </a:xfrm>
          <a:prstGeom prst="arc">
            <a:avLst>
              <a:gd name="adj1" fmla="val 16200000"/>
              <a:gd name="adj2" fmla="val 208865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Arc 95"/>
          <p:cNvSpPr/>
          <p:nvPr/>
        </p:nvSpPr>
        <p:spPr>
          <a:xfrm>
            <a:off x="4789488" y="1379315"/>
            <a:ext cx="2613025" cy="2611437"/>
          </a:xfrm>
          <a:prstGeom prst="arc">
            <a:avLst>
              <a:gd name="adj1" fmla="val 12350273"/>
              <a:gd name="adj2" fmla="val 152401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Arc 96"/>
          <p:cNvSpPr/>
          <p:nvPr/>
        </p:nvSpPr>
        <p:spPr>
          <a:xfrm>
            <a:off x="4972050" y="1560290"/>
            <a:ext cx="2247900" cy="2249487"/>
          </a:xfrm>
          <a:prstGeom prst="arc">
            <a:avLst>
              <a:gd name="adj1" fmla="val 3842578"/>
              <a:gd name="adj2" fmla="val 9752989"/>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Arc 97"/>
          <p:cNvSpPr/>
          <p:nvPr/>
        </p:nvSpPr>
        <p:spPr>
          <a:xfrm>
            <a:off x="5154613" y="1742852"/>
            <a:ext cx="1882775" cy="1884363"/>
          </a:xfrm>
          <a:prstGeom prst="arc">
            <a:avLst>
              <a:gd name="adj1" fmla="val 21482739"/>
              <a:gd name="adj2" fmla="val 2573572"/>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334000" y="2487176"/>
            <a:ext cx="1524000" cy="707886"/>
          </a:xfrm>
          <a:prstGeom prst="rect">
            <a:avLst/>
          </a:prstGeom>
          <a:noFill/>
        </p:spPr>
        <p:txBody>
          <a:bodyPr>
            <a:spAutoFit/>
          </a:bodyPr>
          <a:lstStyle/>
          <a:p>
            <a:pPr algn="ct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竞争对手</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占</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比</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 </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22" name="Straight Connector 100"/>
          <p:cNvCxnSpPr/>
          <p:nvPr/>
        </p:nvCxnSpPr>
        <p:spPr>
          <a:xfrm>
            <a:off x="7686675" y="2398490"/>
            <a:ext cx="9144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01"/>
          <p:cNvCxnSpPr/>
          <p:nvPr/>
        </p:nvCxnSpPr>
        <p:spPr>
          <a:xfrm>
            <a:off x="6784975" y="3397027"/>
            <a:ext cx="13716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04263" y="21984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55%</a:t>
            </a:r>
          </a:p>
        </p:txBody>
      </p:sp>
      <p:sp>
        <p:nvSpPr>
          <p:cNvPr id="25" name="TextBox 24"/>
          <p:cNvSpPr txBox="1"/>
          <p:nvPr/>
        </p:nvSpPr>
        <p:spPr>
          <a:xfrm>
            <a:off x="9409113" y="2132856"/>
            <a:ext cx="2439182"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8240713" y="32271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15%</a:t>
            </a:r>
          </a:p>
        </p:txBody>
      </p:sp>
      <p:sp>
        <p:nvSpPr>
          <p:cNvPr id="27" name="TextBox 26"/>
          <p:cNvSpPr txBox="1"/>
          <p:nvPr/>
        </p:nvSpPr>
        <p:spPr>
          <a:xfrm>
            <a:off x="8948738" y="3152552"/>
            <a:ext cx="2323493"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8" name="Straight Connector 107"/>
          <p:cNvCxnSpPr/>
          <p:nvPr/>
        </p:nvCxnSpPr>
        <p:spPr>
          <a:xfrm>
            <a:off x="3960813" y="2198465"/>
            <a:ext cx="914400" cy="0"/>
          </a:xfrm>
          <a:prstGeom prst="line">
            <a:avLst/>
          </a:prstGeom>
          <a:ln w="3175">
            <a:solidFill>
              <a:srgbClr val="7F8C8D"/>
            </a:solidFill>
            <a:prstDash val="dashDot"/>
            <a:headEnd type="ova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61167" y="1998440"/>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35%</a:t>
            </a:r>
          </a:p>
        </p:txBody>
      </p:sp>
      <p:sp>
        <p:nvSpPr>
          <p:cNvPr id="30" name="TextBox 29"/>
          <p:cNvSpPr txBox="1"/>
          <p:nvPr/>
        </p:nvSpPr>
        <p:spPr>
          <a:xfrm>
            <a:off x="1021023" y="1920652"/>
            <a:ext cx="2174615" cy="1015663"/>
          </a:xfrm>
          <a:prstGeom prst="rect">
            <a:avLst/>
          </a:prstGeom>
          <a:noFill/>
        </p:spPr>
        <p:txBody>
          <a:bodyPr wrap="square">
            <a:spAutoFit/>
          </a:bodyPr>
          <a:lstStyle/>
          <a:p>
            <a:pPr algn="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Straight Connector 110"/>
          <p:cNvCxnSpPr/>
          <p:nvPr/>
        </p:nvCxnSpPr>
        <p:spPr>
          <a:xfrm>
            <a:off x="4057650" y="2992215"/>
            <a:ext cx="914400" cy="0"/>
          </a:xfrm>
          <a:prstGeom prst="line">
            <a:avLst/>
          </a:prstGeom>
          <a:ln w="3175">
            <a:solidFill>
              <a:srgbClr val="7F8C8D"/>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112"/>
          <p:cNvCxnSpPr/>
          <p:nvPr/>
        </p:nvCxnSpPr>
        <p:spPr>
          <a:xfrm>
            <a:off x="4057650" y="2992215"/>
            <a:ext cx="0" cy="327025"/>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48530" y="3437955"/>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45%</a:t>
            </a:r>
          </a:p>
        </p:txBody>
      </p:sp>
      <p:sp>
        <p:nvSpPr>
          <p:cNvPr id="34" name="TextBox 33"/>
          <p:cNvSpPr txBox="1"/>
          <p:nvPr/>
        </p:nvSpPr>
        <p:spPr>
          <a:xfrm>
            <a:off x="1489075" y="3356992"/>
            <a:ext cx="2232025" cy="1015663"/>
          </a:xfrm>
          <a:prstGeom prst="rect">
            <a:avLst/>
          </a:prstGeom>
          <a:noFill/>
        </p:spPr>
        <p:txBody>
          <a:bodyPr wrap="square">
            <a:spAutoFit/>
          </a:bodyPr>
          <a:lstStyle/>
          <a:p>
            <a:pPr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Freeform 12"/>
          <p:cNvSpPr>
            <a:spLocks/>
          </p:cNvSpPr>
          <p:nvPr/>
        </p:nvSpPr>
        <p:spPr bwMode="auto">
          <a:xfrm>
            <a:off x="1608509" y="467280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Freeform 12"/>
          <p:cNvSpPr>
            <a:spLocks/>
          </p:cNvSpPr>
          <p:nvPr/>
        </p:nvSpPr>
        <p:spPr bwMode="auto">
          <a:xfrm flipH="1" flipV="1">
            <a:off x="10249469" y="5707087"/>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7" name="TextBox 36"/>
          <p:cNvSpPr txBox="1"/>
          <p:nvPr/>
        </p:nvSpPr>
        <p:spPr>
          <a:xfrm>
            <a:off x="1968549" y="4987007"/>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78526664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500"/>
                                        <p:tgtEl>
                                          <p:spTgt spid="16"/>
                                        </p:tgtEl>
                                      </p:cBhvr>
                                    </p:animEffect>
                                  </p:childTnLst>
                                </p:cTn>
                              </p:par>
                              <p:par>
                                <p:cTn id="20" presetID="21" presetClass="entr" presetSubtype="1"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par>
                                <p:cTn id="26" presetID="21" presetClass="entr" presetSubtype="1"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500"/>
                                        <p:tgtEl>
                                          <p:spTgt spid="13"/>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1+#ppt_w/2"/>
                                          </p:val>
                                        </p:tav>
                                        <p:tav tm="100000">
                                          <p:val>
                                            <p:strVal val="#ppt_x"/>
                                          </p:val>
                                        </p:tav>
                                      </p:tavLst>
                                    </p:anim>
                                    <p:anim calcmode="lin" valueType="num">
                                      <p:cBhvr additive="base">
                                        <p:cTn id="66" dur="500" fill="hold"/>
                                        <p:tgtEl>
                                          <p:spTgt spid="25"/>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1+#ppt_w/2"/>
                                          </p:val>
                                        </p:tav>
                                        <p:tav tm="100000">
                                          <p:val>
                                            <p:strVal val="#ppt_x"/>
                                          </p:val>
                                        </p:tav>
                                      </p:tavLst>
                                    </p:anim>
                                    <p:anim calcmode="lin" valueType="num">
                                      <p:cBhvr additive="base">
                                        <p:cTn id="70" dur="500" fill="hold"/>
                                        <p:tgtEl>
                                          <p:spTgt spid="23"/>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25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1+#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75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75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75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0-#ppt_w/2"/>
                                          </p:val>
                                        </p:tav>
                                        <p:tav tm="100000">
                                          <p:val>
                                            <p:strVal val="#ppt_x"/>
                                          </p:val>
                                        </p:tav>
                                      </p:tavLst>
                                    </p:anim>
                                    <p:anim calcmode="lin" valueType="num">
                                      <p:cBhvr additive="base">
                                        <p:cTn id="90" dur="500" fill="hold"/>
                                        <p:tgtEl>
                                          <p:spTgt spid="30"/>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125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125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0-#ppt_w/2"/>
                                          </p:val>
                                        </p:tav>
                                        <p:tav tm="100000">
                                          <p:val>
                                            <p:strVal val="#ppt_x"/>
                                          </p:val>
                                        </p:tav>
                                      </p:tavLst>
                                    </p:anim>
                                    <p:anim calcmode="lin" valueType="num">
                                      <p:cBhvr additive="base">
                                        <p:cTn id="98" dur="500" fill="hold"/>
                                        <p:tgtEl>
                                          <p:spTgt spid="32"/>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125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0-#ppt_w/2"/>
                                          </p:val>
                                        </p:tav>
                                        <p:tav tm="100000">
                                          <p:val>
                                            <p:strVal val="#ppt_x"/>
                                          </p:val>
                                        </p:tav>
                                      </p:tavLst>
                                    </p:anim>
                                    <p:anim calcmode="lin" valueType="num">
                                      <p:cBhvr additive="base">
                                        <p:cTn id="102" dur="500" fill="hold"/>
                                        <p:tgtEl>
                                          <p:spTgt spid="33"/>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125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0-#ppt_w/2"/>
                                          </p:val>
                                        </p:tav>
                                        <p:tav tm="100000">
                                          <p:val>
                                            <p:strVal val="#ppt_x"/>
                                          </p:val>
                                        </p:tav>
                                      </p:tavLst>
                                    </p:anim>
                                    <p:anim calcmode="lin" valueType="num">
                                      <p:cBhvr additive="base">
                                        <p:cTn id="106" dur="500" fill="hold"/>
                                        <p:tgtEl>
                                          <p:spTgt spid="34"/>
                                        </p:tgtEl>
                                        <p:attrNameLst>
                                          <p:attrName>ppt_y</p:attrName>
                                        </p:attrNameLst>
                                      </p:cBhvr>
                                      <p:tavLst>
                                        <p:tav tm="0">
                                          <p:val>
                                            <p:strVal val="#ppt_y"/>
                                          </p:val>
                                        </p:tav>
                                        <p:tav tm="100000">
                                          <p:val>
                                            <p:strVal val="#ppt_y"/>
                                          </p:val>
                                        </p:tav>
                                      </p:tavLst>
                                    </p:anim>
                                  </p:childTnLst>
                                </p:cTn>
                              </p:par>
                            </p:childTnLst>
                          </p:cTn>
                        </p:par>
                        <p:par>
                          <p:cTn id="107" fill="hold">
                            <p:stCondLst>
                              <p:cond delay="3250"/>
                            </p:stCondLst>
                            <p:childTnLst>
                              <p:par>
                                <p:cTn id="108" presetID="1"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35" presetClass="path" presetSubtype="0" accel="50000" decel="50000" fill="hold" grpId="1" nodeType="withEffect">
                                  <p:stCondLst>
                                    <p:cond delay="0"/>
                                  </p:stCondLst>
                                  <p:childTnLst>
                                    <p:animMotion origin="layout" path="M -3.56836E-6 -3.7037E-7 L 0.36686 0.15278 " pathEditMode="relative" rAng="0" ptsTypes="AA">
                                      <p:cBhvr>
                                        <p:cTn id="111" dur="500" spd="-99900" fill="hold"/>
                                        <p:tgtEl>
                                          <p:spTgt spid="35"/>
                                        </p:tgtEl>
                                        <p:attrNameLst>
                                          <p:attrName>ppt_x,ppt_y</p:attrName>
                                        </p:attrNameLst>
                                      </p:cBhvr>
                                      <p:rCtr x="18343" y="7639"/>
                                    </p:animMotion>
                                  </p:childTnLst>
                                </p:cTn>
                              </p:par>
                              <p:par>
                                <p:cTn id="112" presetID="1" presetClass="entr" presetSubtype="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par>
                                <p:cTn id="114" presetID="35" presetClass="path" presetSubtype="0" accel="50000" decel="50000" fill="hold" grpId="1" nodeType="withEffect">
                                  <p:stCondLst>
                                    <p:cond delay="0"/>
                                  </p:stCondLst>
                                  <p:childTnLst>
                                    <p:animMotion origin="layout" path="M 7.85742E-7 -3.33333E-6 L -0.39495 -0.11018 " pathEditMode="relative" rAng="0" ptsTypes="AA">
                                      <p:cBhvr>
                                        <p:cTn id="115" dur="500" spd="-99900" fill="hold"/>
                                        <p:tgtEl>
                                          <p:spTgt spid="36"/>
                                        </p:tgtEl>
                                        <p:attrNameLst>
                                          <p:attrName>ppt_x,ppt_y</p:attrName>
                                        </p:attrNameLst>
                                      </p:cBhvr>
                                      <p:rCtr x="-19748" y="-5509"/>
                                    </p:animMotion>
                                  </p:childTnLst>
                                </p:cTn>
                              </p:par>
                            </p:childTnLst>
                          </p:cTn>
                        </p:par>
                        <p:par>
                          <p:cTn id="116" fill="hold">
                            <p:stCondLst>
                              <p:cond delay="3750"/>
                            </p:stCondLst>
                            <p:childTnLst>
                              <p:par>
                                <p:cTn id="117" presetID="18" presetClass="entr" presetSubtype="3" fill="hold" grpId="0" nodeType="after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strips(upRight)">
                                      <p:cBhvr>
                                        <p:cTn id="1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4" grpId="0"/>
      <p:bldP spid="25" grpId="0"/>
      <p:bldP spid="26" grpId="0"/>
      <p:bldP spid="27" grpId="0"/>
      <p:bldP spid="29" grpId="0"/>
      <p:bldP spid="30" grpId="0"/>
      <p:bldP spid="33" grpId="0"/>
      <p:bldP spid="34" grpId="0"/>
      <p:bldP spid="35" grpId="0" animBg="1"/>
      <p:bldP spid="35" grpId="1" animBg="1"/>
      <p:bldP spid="36" grpId="0" animBg="1"/>
      <p:bldP spid="36" grpId="1"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我们的优势</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OUR ADVANTAGES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18</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grpSp>
        <p:nvGrpSpPr>
          <p:cNvPr id="13" name="Group 6"/>
          <p:cNvGrpSpPr/>
          <p:nvPr/>
        </p:nvGrpSpPr>
        <p:grpSpPr>
          <a:xfrm>
            <a:off x="2074437" y="1700808"/>
            <a:ext cx="3956033" cy="2532184"/>
            <a:chOff x="1721786" y="2532184"/>
            <a:chExt cx="3956033" cy="2532184"/>
          </a:xfrm>
        </p:grpSpPr>
        <p:sp>
          <p:nvSpPr>
            <p:cNvPr id="14" name="Freeform 7"/>
            <p:cNvSpPr/>
            <p:nvPr/>
          </p:nvSpPr>
          <p:spPr>
            <a:xfrm>
              <a:off x="2672025" y="4105936"/>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5" name="Hexagon 8"/>
            <p:cNvSpPr/>
            <p:nvPr/>
          </p:nvSpPr>
          <p:spPr>
            <a:xfrm>
              <a:off x="1721786" y="3591143"/>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9"/>
            <p:cNvSpPr/>
            <p:nvPr/>
          </p:nvSpPr>
          <p:spPr>
            <a:xfrm>
              <a:off x="3619099" y="3579748"/>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7" name="Hexagon 10"/>
            <p:cNvSpPr/>
            <p:nvPr/>
          </p:nvSpPr>
          <p:spPr>
            <a:xfrm>
              <a:off x="4566174" y="4105936"/>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1"/>
            <p:cNvSpPr/>
            <p:nvPr/>
          </p:nvSpPr>
          <p:spPr>
            <a:xfrm>
              <a:off x="2672025" y="3055839"/>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9" name="Hexagon 12"/>
            <p:cNvSpPr/>
            <p:nvPr/>
          </p:nvSpPr>
          <p:spPr>
            <a:xfrm>
              <a:off x="3619099" y="2532184"/>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20" name="TextBox 19"/>
          <p:cNvSpPr txBox="1"/>
          <p:nvPr/>
        </p:nvSpPr>
        <p:spPr>
          <a:xfrm>
            <a:off x="3024824" y="2540545"/>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021661" y="355266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3968586" y="299043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23" name="Group 16"/>
          <p:cNvGrpSpPr/>
          <p:nvPr/>
        </p:nvGrpSpPr>
        <p:grpSpPr>
          <a:xfrm>
            <a:off x="2440050" y="2027367"/>
            <a:ext cx="3272560" cy="1859759"/>
            <a:chOff x="1791978" y="2874150"/>
            <a:chExt cx="3272560" cy="1859759"/>
          </a:xfrm>
        </p:grpSpPr>
        <p:sp>
          <p:nvSpPr>
            <p:cNvPr id="24" name="Freeform 49"/>
            <p:cNvSpPr>
              <a:spLocks noEditPoints="1"/>
            </p:cNvSpPr>
            <p:nvPr/>
          </p:nvSpPr>
          <p:spPr bwMode="auto">
            <a:xfrm>
              <a:off x="1791978" y="3890979"/>
              <a:ext cx="383584" cy="3266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5" name="Freeform 36"/>
            <p:cNvSpPr>
              <a:spLocks noEditPoints="1"/>
            </p:cNvSpPr>
            <p:nvPr/>
          </p:nvSpPr>
          <p:spPr bwMode="auto">
            <a:xfrm>
              <a:off x="4588612" y="4467209"/>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6" name="Freeform 44"/>
            <p:cNvSpPr>
              <a:spLocks noEditPoints="1"/>
            </p:cNvSpPr>
            <p:nvPr/>
          </p:nvSpPr>
          <p:spPr bwMode="auto">
            <a:xfrm>
              <a:off x="3723326" y="2874150"/>
              <a:ext cx="305722" cy="30531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27" name="椭圆 26"/>
          <p:cNvSpPr/>
          <p:nvPr/>
        </p:nvSpPr>
        <p:spPr>
          <a:xfrm>
            <a:off x="6623584" y="204332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8" name="椭圆 27"/>
          <p:cNvSpPr/>
          <p:nvPr/>
        </p:nvSpPr>
        <p:spPr>
          <a:xfrm>
            <a:off x="6623585" y="276340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椭圆 28"/>
          <p:cNvSpPr/>
          <p:nvPr/>
        </p:nvSpPr>
        <p:spPr>
          <a:xfrm>
            <a:off x="6623585" y="350028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7200207" y="211149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标题 11"/>
          <p:cNvSpPr txBox="1">
            <a:spLocks/>
          </p:cNvSpPr>
          <p:nvPr/>
        </p:nvSpPr>
        <p:spPr>
          <a:xfrm>
            <a:off x="7200208" y="283157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标题 11"/>
          <p:cNvSpPr txBox="1">
            <a:spLocks/>
          </p:cNvSpPr>
          <p:nvPr/>
        </p:nvSpPr>
        <p:spPr>
          <a:xfrm>
            <a:off x="7200208" y="356845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2101143" y="5160094"/>
            <a:ext cx="8172908" cy="646331"/>
          </a:xfrm>
          <a:prstGeom prst="rect">
            <a:avLst/>
          </a:prstGeom>
          <a:noFill/>
        </p:spPr>
        <p:txBody>
          <a:bodyPr wrap="square" lIns="0" tIns="0" rIns="0" bIns="0" rtlCol="0">
            <a:spAutoFit/>
          </a:bodyPr>
          <a:lstStyle/>
          <a:p>
            <a:pPr algn="just"/>
            <a:r>
              <a:rPr lang="zh-CN" altLang="en-US" sz="1400" dirty="0" smtClean="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37" name="TextBox 36"/>
          <p:cNvSpPr txBox="1"/>
          <p:nvPr/>
        </p:nvSpPr>
        <p:spPr>
          <a:xfrm>
            <a:off x="5190372" y="4725144"/>
            <a:ext cx="2059343" cy="307777"/>
          </a:xfrm>
          <a:prstGeom prst="rect">
            <a:avLst/>
          </a:prstGeom>
          <a:noFill/>
        </p:spPr>
        <p:txBody>
          <a:bodyPr wrap="square" lIns="0" tIns="0" rIns="0" bIns="0" rtlCol="0">
            <a:spAutoFit/>
          </a:bodyPr>
          <a:lstStyle/>
          <a:p>
            <a:r>
              <a:rPr lang="zh-CN" altLang="en-US" sz="2000" b="1" dirty="0" smtClean="0">
                <a:solidFill>
                  <a:schemeClr val="tx1">
                    <a:lumMod val="65000"/>
                    <a:lumOff val="35000"/>
                  </a:schemeClr>
                </a:solidFill>
                <a:latin typeface="Impact MT Std" pitchFamily="34" charset="0"/>
                <a:ea typeface="微软雅黑" pitchFamily="34" charset="-122"/>
              </a:rPr>
              <a:t>点击输入标题文本</a:t>
            </a:r>
            <a:endParaRPr lang="zh-CN" altLang="en-US" sz="2000" b="1" dirty="0">
              <a:solidFill>
                <a:schemeClr val="tx1">
                  <a:lumMod val="65000"/>
                  <a:lumOff val="35000"/>
                </a:schemeClr>
              </a:solidFill>
              <a:latin typeface="Impact MT Std" pitchFamily="34" charset="0"/>
              <a:ea typeface="微软雅黑" pitchFamily="34" charset="-122"/>
            </a:endParaRPr>
          </a:p>
        </p:txBody>
      </p:sp>
    </p:spTree>
    <p:extLst>
      <p:ext uri="{BB962C8B-B14F-4D97-AF65-F5344CB8AC3E}">
        <p14:creationId xmlns:p14="http://schemas.microsoft.com/office/powerpoint/2010/main" val="25149306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300" fill="hold"/>
                                        <p:tgtEl>
                                          <p:spTgt spid="37"/>
                                        </p:tgtEl>
                                        <p:attrNameLst>
                                          <p:attrName>ppt_x</p:attrName>
                                        </p:attrNameLst>
                                      </p:cBhvr>
                                      <p:tavLst>
                                        <p:tav tm="0">
                                          <p:val>
                                            <p:strVal val="1+#ppt_w/2"/>
                                          </p:val>
                                        </p:tav>
                                        <p:tav tm="100000">
                                          <p:val>
                                            <p:strVal val="#ppt_x"/>
                                          </p:val>
                                        </p:tav>
                                      </p:tavLst>
                                    </p:anim>
                                    <p:anim calcmode="lin" valueType="num">
                                      <p:cBhvr additive="base">
                                        <p:cTn id="66" dur="3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300"/>
                            </p:stCondLst>
                            <p:childTnLst>
                              <p:par>
                                <p:cTn id="68" presetID="2" presetClass="entr" presetSubtype="2"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300" fill="hold"/>
                                        <p:tgtEl>
                                          <p:spTgt spid="36"/>
                                        </p:tgtEl>
                                        <p:attrNameLst>
                                          <p:attrName>ppt_x</p:attrName>
                                        </p:attrNameLst>
                                      </p:cBhvr>
                                      <p:tavLst>
                                        <p:tav tm="0">
                                          <p:val>
                                            <p:strVal val="1+#ppt_w/2"/>
                                          </p:val>
                                        </p:tav>
                                        <p:tav tm="100000">
                                          <p:val>
                                            <p:strVal val="#ppt_x"/>
                                          </p:val>
                                        </p:tav>
                                      </p:tavLst>
                                    </p:anim>
                                    <p:anim calcmode="lin" valueType="num">
                                      <p:cBhvr additive="base">
                                        <p:cTn id="71" dur="3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0" grpId="0"/>
      <p:bldP spid="21" grpId="0"/>
      <p:bldP spid="22" grpId="0"/>
      <p:bldP spid="27" grpId="0" animBg="1"/>
      <p:bldP spid="28" grpId="0" animBg="1"/>
      <p:bldP spid="29" grpId="0" animBg="1"/>
      <p:bldP spid="30" grpId="0"/>
      <p:bldP spid="31" grpId="0"/>
      <p:bldP spid="32"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19</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圆角矩形 12"/>
          <p:cNvSpPr/>
          <p:nvPr/>
        </p:nvSpPr>
        <p:spPr>
          <a:xfrm>
            <a:off x="6050884" y="4149080"/>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426604" y="2553514"/>
            <a:ext cx="5513168"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345059" y="2104118"/>
            <a:ext cx="1230525" cy="1688231"/>
            <a:chOff x="1032992" y="2432634"/>
            <a:chExt cx="1230525" cy="1688231"/>
          </a:xfrm>
        </p:grpSpPr>
        <p:sp>
          <p:nvSpPr>
            <p:cNvPr id="16"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文本框 6"/>
            <p:cNvSpPr txBox="1"/>
            <p:nvPr/>
          </p:nvSpPr>
          <p:spPr>
            <a:xfrm>
              <a:off x="1032992" y="3398149"/>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567303" y="2676142"/>
            <a:ext cx="1238805" cy="1688231"/>
            <a:chOff x="2255236" y="3004658"/>
            <a:chExt cx="1238805" cy="1688231"/>
          </a:xfrm>
        </p:grpSpPr>
        <p:sp>
          <p:nvSpPr>
            <p:cNvPr id="20"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1"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22" name="文本框 85"/>
            <p:cNvSpPr txBox="1"/>
            <p:nvPr/>
          </p:nvSpPr>
          <p:spPr>
            <a:xfrm>
              <a:off x="2255236" y="3965724"/>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23" name="直接连接符 22"/>
          <p:cNvCxnSpPr/>
          <p:nvPr/>
        </p:nvCxnSpPr>
        <p:spPr>
          <a:xfrm>
            <a:off x="2696456" y="212336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840902" y="291449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091072" y="363720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814073" y="3344526"/>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2884510" y="1760350"/>
            <a:ext cx="515714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8" name="文本框 13"/>
          <p:cNvSpPr txBox="1"/>
          <p:nvPr/>
        </p:nvSpPr>
        <p:spPr>
          <a:xfrm>
            <a:off x="3853532" y="1927864"/>
            <a:ext cx="3770583" cy="609398"/>
          </a:xfrm>
          <a:prstGeom prst="rect">
            <a:avLst/>
          </a:prstGeom>
          <a:noFill/>
        </p:spPr>
        <p:txBody>
          <a:bodyPr wrap="square" rtlCol="0">
            <a:spAutoFit/>
          </a:bodyPr>
          <a:lstStyle/>
          <a:p>
            <a:pPr>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89"/>
          <p:cNvSpPr txBox="1"/>
          <p:nvPr/>
        </p:nvSpPr>
        <p:spPr>
          <a:xfrm>
            <a:off x="4946371" y="2678645"/>
            <a:ext cx="3770583" cy="609398"/>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30" name="文本框 91"/>
          <p:cNvSpPr txBox="1"/>
          <p:nvPr/>
        </p:nvSpPr>
        <p:spPr>
          <a:xfrm>
            <a:off x="6183188" y="3388516"/>
            <a:ext cx="3770583"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5030142" y="3901009"/>
            <a:ext cx="1230525" cy="1688231"/>
            <a:chOff x="3494041" y="3716886"/>
            <a:chExt cx="1230525" cy="1688231"/>
          </a:xfrm>
        </p:grpSpPr>
        <p:sp>
          <p:nvSpPr>
            <p:cNvPr id="32" name="任意多边形 31"/>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3"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4"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35" name="直接连接符 34"/>
          <p:cNvCxnSpPr/>
          <p:nvPr/>
        </p:nvCxnSpPr>
        <p:spPr>
          <a:xfrm>
            <a:off x="6289219" y="443711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6" name="文本框 91"/>
          <p:cNvSpPr txBox="1"/>
          <p:nvPr/>
        </p:nvSpPr>
        <p:spPr>
          <a:xfrm>
            <a:off x="7452247" y="4193070"/>
            <a:ext cx="3770583" cy="846001"/>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806108" y="3388370"/>
            <a:ext cx="1230525" cy="1688231"/>
            <a:chOff x="3937449" y="3388370"/>
            <a:chExt cx="1230525" cy="1688231"/>
          </a:xfrm>
        </p:grpSpPr>
        <p:grpSp>
          <p:nvGrpSpPr>
            <p:cNvPr id="38" name="组合 37"/>
            <p:cNvGrpSpPr/>
            <p:nvPr/>
          </p:nvGrpSpPr>
          <p:grpSpPr>
            <a:xfrm>
              <a:off x="3937449" y="3388370"/>
              <a:ext cx="1230525" cy="1688231"/>
              <a:chOff x="3494041" y="3716886"/>
              <a:chExt cx="1230525" cy="1688231"/>
            </a:xfrm>
            <a:solidFill>
              <a:srgbClr val="FC4B41"/>
            </a:solidFill>
          </p:grpSpPr>
          <p:sp>
            <p:nvSpPr>
              <p:cNvPr id="40" name="任意多边形 39"/>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1"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 </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7958755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anim calcmode="lin" valueType="num">
                                      <p:cBhvr>
                                        <p:cTn id="21" dur="750" fill="hold"/>
                                        <p:tgtEl>
                                          <p:spTgt spid="15"/>
                                        </p:tgtEl>
                                        <p:attrNameLst>
                                          <p:attrName>ppt_x</p:attrName>
                                        </p:attrNameLst>
                                      </p:cBhvr>
                                      <p:tavLst>
                                        <p:tav tm="0">
                                          <p:val>
                                            <p:strVal val="#ppt_x"/>
                                          </p:val>
                                        </p:tav>
                                        <p:tav tm="100000">
                                          <p:val>
                                            <p:strVal val="#ppt_x"/>
                                          </p:val>
                                        </p:tav>
                                      </p:tavLst>
                                    </p:anim>
                                    <p:anim calcmode="lin" valueType="num">
                                      <p:cBhvr>
                                        <p:cTn id="22" dur="750" fill="hold"/>
                                        <p:tgtEl>
                                          <p:spTgt spid="15"/>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22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8"/>
                                        </p:tgtEl>
                                        <p:attrNameLst>
                                          <p:attrName>ppt_y</p:attrName>
                                        </p:attrNameLst>
                                      </p:cBhvr>
                                      <p:tavLst>
                                        <p:tav tm="0">
                                          <p:val>
                                            <p:strVal val="#ppt_y"/>
                                          </p:val>
                                        </p:tav>
                                        <p:tav tm="100000">
                                          <p:val>
                                            <p:strVal val="#ppt_y"/>
                                          </p:val>
                                        </p:tav>
                                      </p:tavLst>
                                    </p:anim>
                                    <p:anim calcmode="lin" valueType="num">
                                      <p:cBhvr>
                                        <p:cTn id="36"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8"/>
                                        </p:tgtEl>
                                      </p:cBhvr>
                                    </p:animEffect>
                                  </p:childTnLst>
                                </p:cTn>
                              </p:par>
                            </p:childTnLst>
                          </p:cTn>
                        </p:par>
                        <p:par>
                          <p:cTn id="39" fill="hold">
                            <p:stCondLst>
                              <p:cond delay="4100"/>
                            </p:stCondLst>
                            <p:childTnLst>
                              <p:par>
                                <p:cTn id="40" presetID="42"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par>
                          <p:cTn id="45" fill="hold">
                            <p:stCondLst>
                              <p:cond delay="510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56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61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9"/>
                                        </p:tgtEl>
                                        <p:attrNameLst>
                                          <p:attrName>ppt_y</p:attrName>
                                        </p:attrNameLst>
                                      </p:cBhvr>
                                      <p:tavLst>
                                        <p:tav tm="0">
                                          <p:val>
                                            <p:strVal val="#ppt_y"/>
                                          </p:val>
                                        </p:tav>
                                        <p:tav tm="100000">
                                          <p:val>
                                            <p:strVal val="#ppt_y"/>
                                          </p:val>
                                        </p:tav>
                                      </p:tavLst>
                                    </p:anim>
                                    <p:anim calcmode="lin" valueType="num">
                                      <p:cBhvr>
                                        <p:cTn id="5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9"/>
                                        </p:tgtEl>
                                      </p:cBhvr>
                                    </p:animEffect>
                                  </p:childTnLst>
                                </p:cTn>
                              </p:par>
                            </p:childTnLst>
                          </p:cTn>
                        </p:par>
                        <p:par>
                          <p:cTn id="61" fill="hold">
                            <p:stCondLst>
                              <p:cond delay="7950"/>
                            </p:stCondLst>
                            <p:childTnLst>
                              <p:par>
                                <p:cTn id="62" presetID="42" presetClass="entr" presetSubtype="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childTnLst>
                          </p:cTn>
                        </p:par>
                        <p:par>
                          <p:cTn id="67" fill="hold">
                            <p:stCondLst>
                              <p:cond delay="895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945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9950"/>
                            </p:stCondLst>
                            <p:childTnLst>
                              <p:par>
                                <p:cTn id="76" presetID="41" presetClass="entr" presetSubtype="0" fill="hold" grpId="0" nodeType="afterEffect">
                                  <p:stCondLst>
                                    <p:cond delay="0"/>
                                  </p:stCondLst>
                                  <p:iterate type="lt">
                                    <p:tmPct val="10000"/>
                                  </p:iterate>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30"/>
                                        </p:tgtEl>
                                        <p:attrNameLst>
                                          <p:attrName>ppt_y</p:attrName>
                                        </p:attrNameLst>
                                      </p:cBhvr>
                                      <p:tavLst>
                                        <p:tav tm="0">
                                          <p:val>
                                            <p:strVal val="#ppt_y"/>
                                          </p:val>
                                        </p:tav>
                                        <p:tav tm="100000">
                                          <p:val>
                                            <p:strVal val="#ppt_y"/>
                                          </p:val>
                                        </p:tav>
                                      </p:tavLst>
                                    </p:anim>
                                    <p:anim calcmode="lin" valueType="num">
                                      <p:cBhvr>
                                        <p:cTn id="8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30"/>
                                        </p:tgtEl>
                                      </p:cBhvr>
                                    </p:animEffect>
                                  </p:childTnLst>
                                </p:cTn>
                              </p:par>
                            </p:childTnLst>
                          </p:cTn>
                        </p:par>
                        <p:par>
                          <p:cTn id="83" fill="hold">
                            <p:stCondLst>
                              <p:cond delay="11800"/>
                            </p:stCondLst>
                            <p:childTnLst>
                              <p:par>
                                <p:cTn id="84" presetID="42" presetClass="entr" presetSubtype="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1000"/>
                                        <p:tgtEl>
                                          <p:spTgt spid="31"/>
                                        </p:tgtEl>
                                      </p:cBhvr>
                                    </p:animEffect>
                                    <p:anim calcmode="lin" valueType="num">
                                      <p:cBhvr>
                                        <p:cTn id="87" dur="1000" fill="hold"/>
                                        <p:tgtEl>
                                          <p:spTgt spid="31"/>
                                        </p:tgtEl>
                                        <p:attrNameLst>
                                          <p:attrName>ppt_x</p:attrName>
                                        </p:attrNameLst>
                                      </p:cBhvr>
                                      <p:tavLst>
                                        <p:tav tm="0">
                                          <p:val>
                                            <p:strVal val="#ppt_x"/>
                                          </p:val>
                                        </p:tav>
                                        <p:tav tm="100000">
                                          <p:val>
                                            <p:strVal val="#ppt_x"/>
                                          </p:val>
                                        </p:tav>
                                      </p:tavLst>
                                    </p:anim>
                                    <p:anim calcmode="lin" valueType="num">
                                      <p:cBhvr>
                                        <p:cTn id="88" dur="1000" fill="hold"/>
                                        <p:tgtEl>
                                          <p:spTgt spid="31"/>
                                        </p:tgtEl>
                                        <p:attrNameLst>
                                          <p:attrName>ppt_y</p:attrName>
                                        </p:attrNameLst>
                                      </p:cBhvr>
                                      <p:tavLst>
                                        <p:tav tm="0">
                                          <p:val>
                                            <p:strVal val="#ppt_y+.1"/>
                                          </p:val>
                                        </p:tav>
                                        <p:tav tm="100000">
                                          <p:val>
                                            <p:strVal val="#ppt_y"/>
                                          </p:val>
                                        </p:tav>
                                      </p:tavLst>
                                    </p:anim>
                                  </p:childTnLst>
                                </p:cTn>
                              </p:par>
                            </p:childTnLst>
                          </p:cTn>
                        </p:par>
                        <p:par>
                          <p:cTn id="89" fill="hold">
                            <p:stCondLst>
                              <p:cond delay="1280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p:stCondLst>
                              <p:cond delay="13300"/>
                            </p:stCondLst>
                            <p:childTnLst>
                              <p:par>
                                <p:cTn id="94" presetID="10" presetClass="entr" presetSubtype="0"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childTnLst>
                                </p:cTn>
                              </p:par>
                            </p:childTnLst>
                          </p:cTn>
                        </p:par>
                        <p:par>
                          <p:cTn id="97" fill="hold">
                            <p:stCondLst>
                              <p:cond delay="138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6"/>
                                        </p:tgtEl>
                                        <p:attrNameLst>
                                          <p:attrName>style.visibility</p:attrName>
                                        </p:attrNameLst>
                                      </p:cBhvr>
                                      <p:to>
                                        <p:strVal val="visible"/>
                                      </p:to>
                                    </p:set>
                                    <p:anim calcmode="lin" valueType="num">
                                      <p:cBhvr>
                                        <p:cTn id="100"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6"/>
                                        </p:tgtEl>
                                        <p:attrNameLst>
                                          <p:attrName>ppt_y</p:attrName>
                                        </p:attrNameLst>
                                      </p:cBhvr>
                                      <p:tavLst>
                                        <p:tav tm="0">
                                          <p:val>
                                            <p:strVal val="#ppt_y"/>
                                          </p:val>
                                        </p:tav>
                                        <p:tav tm="100000">
                                          <p:val>
                                            <p:strVal val="#ppt_y"/>
                                          </p:val>
                                        </p:tav>
                                      </p:tavLst>
                                    </p:anim>
                                    <p:anim calcmode="lin" valueType="num">
                                      <p:cBhvr>
                                        <p:cTn id="102"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26" grpId="0" animBg="1"/>
      <p:bldP spid="27" grpId="0" animBg="1"/>
      <p:bldP spid="28" grpId="0"/>
      <p:bldP spid="29" grpId="0"/>
      <p:bldP spid="30"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23093" y="2880320"/>
            <a:ext cx="12203671" cy="3963998"/>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093" y="2880320"/>
            <a:ext cx="12241360" cy="3963998"/>
          </a:xfrm>
          <a:prstGeom prst="rect">
            <a:avLst/>
          </a:prstGeom>
          <a:solidFill>
            <a:schemeClr val="bg1">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产品概述</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OVERVIEW</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21</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8" name="组合 57"/>
          <p:cNvGrpSpPr/>
          <p:nvPr/>
        </p:nvGrpSpPr>
        <p:grpSpPr>
          <a:xfrm>
            <a:off x="3073251" y="908720"/>
            <a:ext cx="6120680" cy="3682533"/>
            <a:chOff x="3022028" y="1587732"/>
            <a:chExt cx="6120680" cy="3682533"/>
          </a:xfrm>
        </p:grpSpPr>
        <p:pic>
          <p:nvPicPr>
            <p:cNvPr id="59" name="Picture 2" descr="C:\Users\Administrator\Desktop\ppt展示模板-8.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60" name="矩形 59"/>
            <p:cNvSpPr/>
            <p:nvPr/>
          </p:nvSpPr>
          <p:spPr>
            <a:xfrm>
              <a:off x="3937348" y="2060861"/>
              <a:ext cx="4320480" cy="2376251"/>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Oval 4"/>
          <p:cNvSpPr/>
          <p:nvPr/>
        </p:nvSpPr>
        <p:spPr>
          <a:xfrm>
            <a:off x="1766711" y="2420888"/>
            <a:ext cx="802484" cy="8060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69" name="Group 20"/>
          <p:cNvGrpSpPr/>
          <p:nvPr/>
        </p:nvGrpSpPr>
        <p:grpSpPr>
          <a:xfrm>
            <a:off x="1943261" y="2597818"/>
            <a:ext cx="449384" cy="452174"/>
            <a:chOff x="7971783" y="2080670"/>
            <a:chExt cx="401822" cy="404317"/>
          </a:xfrm>
          <a:solidFill>
            <a:schemeClr val="bg1"/>
          </a:solidFill>
        </p:grpSpPr>
        <p:sp>
          <p:nvSpPr>
            <p:cNvPr id="70"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71" name="Freeform 43"/>
            <p:cNvSpPr>
              <a:spLocks/>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72" name="矩形 71"/>
          <p:cNvSpPr/>
          <p:nvPr/>
        </p:nvSpPr>
        <p:spPr>
          <a:xfrm>
            <a:off x="1410854" y="3429000"/>
            <a:ext cx="1551767" cy="430879"/>
          </a:xfrm>
          <a:prstGeom prst="rect">
            <a:avLst/>
          </a:prstGeom>
        </p:spPr>
        <p:txBody>
          <a:bodyPr wrap="square" lIns="91431" tIns="45716" rIns="91431" bIns="45716">
            <a:spAutoFit/>
          </a:bodyPr>
          <a:lstStyle/>
          <a:p>
            <a:pPr algn="ctr"/>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73" name="矩形 47"/>
          <p:cNvSpPr>
            <a:spLocks noChangeArrowheads="1"/>
          </p:cNvSpPr>
          <p:nvPr/>
        </p:nvSpPr>
        <p:spPr bwMode="auto">
          <a:xfrm>
            <a:off x="1201043" y="3849384"/>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smtClean="0">
                <a:solidFill>
                  <a:schemeClr val="tx1">
                    <a:lumMod val="65000"/>
                    <a:lumOff val="35000"/>
                  </a:schemeClr>
                </a:solidFill>
                <a:sym typeface="微软雅黑" pitchFamily="34" charset="-122"/>
              </a:rPr>
              <a:t>在此</a:t>
            </a:r>
            <a:r>
              <a:rPr lang="zh-CN" altLang="en-US" sz="1400" dirty="0">
                <a:solidFill>
                  <a:schemeClr val="tx1">
                    <a:lumMod val="65000"/>
                    <a:lumOff val="35000"/>
                  </a:schemeClr>
                </a:solidFill>
                <a:sym typeface="微软雅黑" pitchFamily="34" charset="-122"/>
              </a:rPr>
              <a:t>录入上述图表的描述说明，在此录入上述图表的描述说明。</a:t>
            </a:r>
          </a:p>
        </p:txBody>
      </p:sp>
      <p:sp>
        <p:nvSpPr>
          <p:cNvPr id="74" name="Oval 14"/>
          <p:cNvSpPr/>
          <p:nvPr/>
        </p:nvSpPr>
        <p:spPr>
          <a:xfrm>
            <a:off x="9676202" y="2420888"/>
            <a:ext cx="813873" cy="81928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75" name="Group 54"/>
          <p:cNvGrpSpPr/>
          <p:nvPr/>
        </p:nvGrpSpPr>
        <p:grpSpPr>
          <a:xfrm>
            <a:off x="9912913" y="2609238"/>
            <a:ext cx="340451" cy="442587"/>
            <a:chOff x="6421904" y="4798576"/>
            <a:chExt cx="299494" cy="389342"/>
          </a:xfrm>
          <a:solidFill>
            <a:schemeClr val="bg1"/>
          </a:solidFill>
        </p:grpSpPr>
        <p:sp>
          <p:nvSpPr>
            <p:cNvPr id="76" name="Freeform 170"/>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77" name="Freeform 171"/>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78" name="矩形 77"/>
          <p:cNvSpPr/>
          <p:nvPr/>
        </p:nvSpPr>
        <p:spPr>
          <a:xfrm>
            <a:off x="9304561" y="3442252"/>
            <a:ext cx="1551767" cy="430879"/>
          </a:xfrm>
          <a:prstGeom prst="rect">
            <a:avLst/>
          </a:prstGeom>
        </p:spPr>
        <p:txBody>
          <a:bodyPr wrap="square" lIns="91431" tIns="45716" rIns="91431" bIns="45716">
            <a:spAutoFit/>
          </a:bodyPr>
          <a:lstStyle/>
          <a:p>
            <a:pPr algn="ctr"/>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79" name="矩形 47"/>
          <p:cNvSpPr>
            <a:spLocks noChangeArrowheads="1"/>
          </p:cNvSpPr>
          <p:nvPr/>
        </p:nvSpPr>
        <p:spPr bwMode="auto">
          <a:xfrm>
            <a:off x="9094750" y="3862636"/>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smtClean="0">
                <a:solidFill>
                  <a:schemeClr val="tx1">
                    <a:lumMod val="65000"/>
                    <a:lumOff val="35000"/>
                  </a:schemeClr>
                </a:solidFill>
                <a:sym typeface="微软雅黑" pitchFamily="34" charset="-122"/>
              </a:rPr>
              <a:t>在此</a:t>
            </a:r>
            <a:r>
              <a:rPr lang="zh-CN" altLang="en-US" sz="1400" dirty="0">
                <a:solidFill>
                  <a:schemeClr val="tx1">
                    <a:lumMod val="65000"/>
                    <a:lumOff val="35000"/>
                  </a:schemeClr>
                </a:solidFill>
                <a:sym typeface="微软雅黑" pitchFamily="34" charset="-122"/>
              </a:rPr>
              <a:t>录入上述图表的描述说明，在此录入上述图表的描述说明。</a:t>
            </a:r>
          </a:p>
        </p:txBody>
      </p:sp>
      <p:sp>
        <p:nvSpPr>
          <p:cNvPr id="80" name="标题 11"/>
          <p:cNvSpPr txBox="1">
            <a:spLocks/>
          </p:cNvSpPr>
          <p:nvPr/>
        </p:nvSpPr>
        <p:spPr>
          <a:xfrm>
            <a:off x="1849115" y="5323216"/>
            <a:ext cx="8421910"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在此处输入详细的文字介绍信息和简介，表达图表的</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含义</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1" name="标题 11"/>
          <p:cNvSpPr txBox="1">
            <a:spLocks/>
          </p:cNvSpPr>
          <p:nvPr/>
        </p:nvSpPr>
        <p:spPr>
          <a:xfrm>
            <a:off x="5225107" y="4941168"/>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smtClean="0">
                <a:solidFill>
                  <a:schemeClr val="bg1"/>
                </a:solidFill>
                <a:latin typeface="微软雅黑" panose="020B0503020204020204" pitchFamily="34" charset="-122"/>
                <a:ea typeface="微软雅黑" panose="020B0503020204020204" pitchFamily="34" charset="-122"/>
              </a:rPr>
              <a:t>输入文字</a:t>
            </a:r>
            <a:r>
              <a:rPr lang="zh-CN" altLang="en-US" sz="2000" b="1" dirty="0">
                <a:solidFill>
                  <a:schemeClr val="bg1"/>
                </a:solidFill>
                <a:latin typeface="微软雅黑" panose="020B0503020204020204" pitchFamily="34" charset="-122"/>
                <a:ea typeface="微软雅黑" panose="020B0503020204020204" pitchFamily="34" charset="-122"/>
              </a:rPr>
              <a:t>标题</a:t>
            </a:r>
          </a:p>
        </p:txBody>
      </p:sp>
    </p:spTree>
    <p:extLst>
      <p:ext uri="{BB962C8B-B14F-4D97-AF65-F5344CB8AC3E}">
        <p14:creationId xmlns:p14="http://schemas.microsoft.com/office/powerpoint/2010/main" val="243082172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1000"/>
                                        <p:tgtEl>
                                          <p:spTgt spid="58"/>
                                        </p:tgtEl>
                                      </p:cBhvr>
                                    </p:animEffect>
                                    <p:anim calcmode="lin" valueType="num">
                                      <p:cBhvr>
                                        <p:cTn id="21" dur="1000" fill="hold"/>
                                        <p:tgtEl>
                                          <p:spTgt spid="58"/>
                                        </p:tgtEl>
                                        <p:attrNameLst>
                                          <p:attrName>ppt_x</p:attrName>
                                        </p:attrNameLst>
                                      </p:cBhvr>
                                      <p:tavLst>
                                        <p:tav tm="0">
                                          <p:val>
                                            <p:strVal val="#ppt_x"/>
                                          </p:val>
                                        </p:tav>
                                        <p:tav tm="100000">
                                          <p:val>
                                            <p:strVal val="#ppt_x"/>
                                          </p:val>
                                        </p:tav>
                                      </p:tavLst>
                                    </p:anim>
                                    <p:anim calcmode="lin" valueType="num">
                                      <p:cBhvr>
                                        <p:cTn id="22" dur="1000" fill="hold"/>
                                        <p:tgtEl>
                                          <p:spTgt spid="58"/>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heel(1)">
                                      <p:cBhvr>
                                        <p:cTn id="26" dur="400"/>
                                        <p:tgtEl>
                                          <p:spTgt spid="61"/>
                                        </p:tgtEl>
                                      </p:cBhvr>
                                    </p:animEffect>
                                  </p:childTnLst>
                                </p:cTn>
                              </p:par>
                            </p:childTnLst>
                          </p:cTn>
                        </p:par>
                        <p:par>
                          <p:cTn id="27" fill="hold">
                            <p:stCondLst>
                              <p:cond delay="1900"/>
                            </p:stCondLst>
                            <p:childTnLst>
                              <p:par>
                                <p:cTn id="28" presetID="10"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250"/>
                                        <p:tgtEl>
                                          <p:spTgt spid="69"/>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72"/>
                                        </p:tgtEl>
                                        <p:attrNameLst>
                                          <p:attrName>style.visibility</p:attrName>
                                        </p:attrNameLst>
                                      </p:cBhvr>
                                      <p:to>
                                        <p:strVal val="visible"/>
                                      </p:to>
                                    </p:set>
                                    <p:animEffect transition="in" filter="randombar(horizontal)">
                                      <p:cBhvr>
                                        <p:cTn id="33" dur="400"/>
                                        <p:tgtEl>
                                          <p:spTgt spid="72"/>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73"/>
                                        </p:tgtEl>
                                        <p:attrNameLst>
                                          <p:attrName>style.visibility</p:attrName>
                                        </p:attrNameLst>
                                      </p:cBhvr>
                                      <p:to>
                                        <p:strVal val="visible"/>
                                      </p:to>
                                    </p:set>
                                    <p:animEffect transition="in" filter="randombar(horizontal)">
                                      <p:cBhvr>
                                        <p:cTn id="36" dur="400"/>
                                        <p:tgtEl>
                                          <p:spTgt spid="73"/>
                                        </p:tgtEl>
                                      </p:cBhvr>
                                    </p:animEffect>
                                  </p:childTnLst>
                                </p:cTn>
                              </p:par>
                            </p:childTnLst>
                          </p:cTn>
                        </p:par>
                        <p:par>
                          <p:cTn id="37" fill="hold">
                            <p:stCondLst>
                              <p:cond delay="2550"/>
                            </p:stCondLst>
                            <p:childTnLst>
                              <p:par>
                                <p:cTn id="38" presetID="21" presetClass="entr" presetSubtype="1"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heel(1)">
                                      <p:cBhvr>
                                        <p:cTn id="40" dur="400"/>
                                        <p:tgtEl>
                                          <p:spTgt spid="74"/>
                                        </p:tgtEl>
                                      </p:cBhvr>
                                    </p:animEffect>
                                  </p:childTnLst>
                                </p:cTn>
                              </p:par>
                              <p:par>
                                <p:cTn id="41" presetID="10"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250"/>
                                        <p:tgtEl>
                                          <p:spTgt spid="75"/>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8"/>
                                        </p:tgtEl>
                                        <p:attrNameLst>
                                          <p:attrName>style.visibility</p:attrName>
                                        </p:attrNameLst>
                                      </p:cBhvr>
                                      <p:to>
                                        <p:strVal val="visible"/>
                                      </p:to>
                                    </p:set>
                                    <p:animEffect transition="in" filter="randombar(horizontal)">
                                      <p:cBhvr>
                                        <p:cTn id="46" dur="400"/>
                                        <p:tgtEl>
                                          <p:spTgt spid="78"/>
                                        </p:tgtEl>
                                      </p:cBhvr>
                                    </p:animEffect>
                                  </p:childTnLst>
                                </p:cTn>
                              </p:par>
                              <p:par>
                                <p:cTn id="47" presetID="14" presetClass="entr" presetSubtype="10" fill="hold" grpId="0" nodeType="withEffect">
                                  <p:stCondLst>
                                    <p:cond delay="250"/>
                                  </p:stCondLst>
                                  <p:childTnLst>
                                    <p:set>
                                      <p:cBhvr>
                                        <p:cTn id="48" dur="1" fill="hold">
                                          <p:stCondLst>
                                            <p:cond delay="0"/>
                                          </p:stCondLst>
                                        </p:cTn>
                                        <p:tgtEl>
                                          <p:spTgt spid="79"/>
                                        </p:tgtEl>
                                        <p:attrNameLst>
                                          <p:attrName>style.visibility</p:attrName>
                                        </p:attrNameLst>
                                      </p:cBhvr>
                                      <p:to>
                                        <p:strVal val="visible"/>
                                      </p:to>
                                    </p:set>
                                    <p:animEffect transition="in" filter="randombar(horizontal)">
                                      <p:cBhvr>
                                        <p:cTn id="49" dur="400"/>
                                        <p:tgtEl>
                                          <p:spTgt spid="7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1" grpId="0" animBg="1"/>
      <p:bldP spid="72" grpId="0"/>
      <p:bldP spid="73" grpId="0"/>
      <p:bldP spid="74" grpId="0" animBg="1"/>
      <p:bldP spid="78" grpId="0"/>
      <p:bldP spid="79"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2731793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TotalTime>
  <Words>5557</Words>
  <Application>Microsoft Office PowerPoint</Application>
  <PresentationFormat>自定义</PresentationFormat>
  <Paragraphs>481</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Bebas Neue</vt:lpstr>
      <vt:lpstr>Impact MT Std</vt:lpstr>
      <vt:lpstr>Lato Light</vt:lpstr>
      <vt:lpstr>Open Sans</vt:lpstr>
      <vt:lpstr>方正超粗黑简体</vt:lpstr>
      <vt:lpstr>宋体</vt:lpstr>
      <vt:lpstr>微软雅黑</vt:lpstr>
      <vt:lpstr>Arial</vt:lpstr>
      <vt:lpstr>Calibri</vt:lpstr>
      <vt:lpstr>Segoe UI Black</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彩色箭头模板</dc:title>
  <dc:creator>第一PPT模板网：www.1ppt.com</dc:creator>
  <cp:keywords>第一PPT模板网：www.1ppt.com</cp:keywords>
  <cp:lastModifiedBy>张健</cp:lastModifiedBy>
  <cp:revision>231</cp:revision>
  <dcterms:created xsi:type="dcterms:W3CDTF">2015-11-17T05:53:22Z</dcterms:created>
  <dcterms:modified xsi:type="dcterms:W3CDTF">2017-12-23T03:06:21Z</dcterms:modified>
</cp:coreProperties>
</file>