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48" r:id="rId2"/>
    <p:sldId id="317" r:id="rId3"/>
    <p:sldId id="258" r:id="rId4"/>
    <p:sldId id="267" r:id="rId5"/>
    <p:sldId id="353" r:id="rId6"/>
    <p:sldId id="349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0504D"/>
    <a:srgbClr val="2DB2A4"/>
    <a:srgbClr val="67BFC0"/>
    <a:srgbClr val="FFFFFF"/>
    <a:srgbClr val="33B2AB"/>
    <a:srgbClr val="0D3B4A"/>
    <a:srgbClr val="215968"/>
    <a:srgbClr val="2BB28D"/>
    <a:srgbClr val="A2C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5" autoAdjust="0"/>
    <p:restoredTop sz="99638" autoAdjust="0"/>
  </p:normalViewPr>
  <p:slideViewPr>
    <p:cSldViewPr showGuides="1">
      <p:cViewPr varScale="1">
        <p:scale>
          <a:sx n="88" d="100"/>
          <a:sy n="88" d="100"/>
        </p:scale>
        <p:origin x="504" y="110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7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62C5E-B61C-4858-B376-48E3E36C133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A25F2-EFCA-4C4C-A3CA-41293FEE5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3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66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22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21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22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342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13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422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751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281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42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560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714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879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829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950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477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464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46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42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6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74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09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9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6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7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6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4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/>
          <p:cNvSpPr/>
          <p:nvPr/>
        </p:nvSpPr>
        <p:spPr>
          <a:xfrm>
            <a:off x="12362283" y="35780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527149" y="383684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-383133" y="407707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2514683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-671165" y="405286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-527149" y="429309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2857955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3010355" y="38828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标题 4"/>
          <p:cNvSpPr txBox="1">
            <a:spLocks/>
          </p:cNvSpPr>
          <p:nvPr/>
        </p:nvSpPr>
        <p:spPr>
          <a:xfrm>
            <a:off x="4225379" y="4133220"/>
            <a:ext cx="451341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 work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8995" y="4900015"/>
            <a:ext cx="1123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Reimbursement process optimization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标题 4"/>
          <p:cNvSpPr txBox="1">
            <a:spLocks/>
          </p:cNvSpPr>
          <p:nvPr/>
        </p:nvSpPr>
        <p:spPr>
          <a:xfrm>
            <a:off x="2569195" y="5805264"/>
            <a:ext cx="7014035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 7 classes universe strongest group</a:t>
            </a:r>
          </a:p>
        </p:txBody>
      </p:sp>
      <p:pic>
        <p:nvPicPr>
          <p:cNvPr id="15" name="Picture 2" descr="C:\Users\miro.wu\Desktop\图片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227" y="583503"/>
            <a:ext cx="5733413" cy="30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186" y="0"/>
            <a:ext cx="3839583" cy="4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63188 -0.0061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4" y="-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92494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Action3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7510" y="1452671"/>
            <a:ext cx="4892968" cy="134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director check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submit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director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Director does 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7870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112137" y="4315123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305584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Action4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4360" y="3490290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15076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277" y="4423243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Action5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52277" y="4797183"/>
            <a:ext cx="5458094" cy="134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does 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9" name="直接连接符 20"/>
          <p:cNvCxnSpPr/>
          <p:nvPr/>
        </p:nvCxnSpPr>
        <p:spPr>
          <a:xfrm>
            <a:off x="6097587" y="623731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13" y="1368303"/>
            <a:ext cx="2400987" cy="15106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08" y="2845239"/>
            <a:ext cx="3756962" cy="35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8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205599" y="1366036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661059" y="2420888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063530" y="984276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Action6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05699" y="1479326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6205599" y="313797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73651" y="4820895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11552" y="2548570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Action7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100465" y="3005774"/>
            <a:ext cx="4541737" cy="177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N7:Finance department does 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6193007" y="530048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0465" y="4946837"/>
            <a:ext cx="1354840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Action8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037857" y="5363444"/>
            <a:ext cx="4289708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4" y="3060054"/>
            <a:ext cx="4561087" cy="2169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95" y="1554879"/>
            <a:ext cx="2400987" cy="15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92494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Action9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7509" y="1452671"/>
            <a:ext cx="5328709" cy="134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does 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7870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112137" y="4423243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305584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Action10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4360" y="3490290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09204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29828" y="4526757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29828" y="5026376"/>
            <a:ext cx="4898201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Prepare reimbursements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Reimbursements is ready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5" name="直接连接符 20"/>
          <p:cNvCxnSpPr/>
          <p:nvPr/>
        </p:nvCxnSpPr>
        <p:spPr>
          <a:xfrm>
            <a:off x="6112137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" y="2656527"/>
            <a:ext cx="4157464" cy="356775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39" y="1146030"/>
            <a:ext cx="2400987" cy="15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9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70892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Action12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2277" y="1670896"/>
            <a:ext cx="5328709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Notify applicant recipients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Reimbursements is ready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Applicant's payment is completed;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05324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094713" y="457409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292211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Action13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2277" y="3427714"/>
            <a:ext cx="4284476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handle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Applicant's payment is completed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04566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277" y="4695834"/>
            <a:ext cx="899715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Goal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16632" y="5297350"/>
            <a:ext cx="4898201" cy="30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goal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5" name="直接连接符 20"/>
          <p:cNvCxnSpPr/>
          <p:nvPr/>
        </p:nvCxnSpPr>
        <p:spPr>
          <a:xfrm>
            <a:off x="6094713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35" y="1510556"/>
            <a:ext cx="3251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0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849115" y="1556792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hapter3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6745659" y="2852937"/>
            <a:ext cx="3384376" cy="1584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activities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7253200" y="4581128"/>
            <a:ext cx="244478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Geng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Xuebing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7249715" y="508518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04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1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3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5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629769" y="1820417"/>
            <a:ext cx="4652394" cy="166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After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check of Finance 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department,the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reimbursements less than 200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yuan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skip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general manager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check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 Go straight to the next process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——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Prepare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ment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”.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646292" y="1268760"/>
            <a:ext cx="2602301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Less than 200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yuan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05415" y="1729711"/>
            <a:ext cx="599800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20265" y="1729711"/>
            <a:ext cx="12150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629769" y="4399690"/>
            <a:ext cx="4436370" cy="134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After the application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failed,I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added an email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notifycation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process.I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think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applicant needs an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electronic notification before the reimbursement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 is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over.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6646292" y="3861048"/>
            <a:ext cx="1882553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Email notifies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5415" y="4308984"/>
            <a:ext cx="599800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0265" y="4308984"/>
            <a:ext cx="12150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0" y="1285415"/>
            <a:ext cx="2921362" cy="4821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43" y="1749961"/>
            <a:ext cx="3022755" cy="35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37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25579" y="1604393"/>
            <a:ext cx="5328592" cy="187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 C1:less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Y7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reimbursement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is less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NC1: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reimbursement cost is more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42102" y="1052736"/>
            <a:ext cx="298053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an process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01224" y="1513687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6074" y="1513687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025579" y="4221088"/>
            <a:ext cx="5081170" cy="230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 process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add to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relieve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pressure of the general manager. The original process is not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reasonable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Because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all things of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reimbursement require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general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manager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check.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will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wasting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general manager's time. If the general manager has time, he can do more meaningful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things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to help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company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grow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6042102" y="3645024"/>
            <a:ext cx="279178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reason of add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01224" y="4092960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6074" y="4092960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5" y="1268760"/>
            <a:ext cx="2921362" cy="48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5233491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25579" y="1604393"/>
            <a:ext cx="5328592" cy="573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 C2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ffect C2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 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42102" y="1052736"/>
            <a:ext cx="298053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an process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01224" y="1513687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6074" y="1513687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264939" y="4797152"/>
            <a:ext cx="5081170" cy="134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 process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add to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help the applicant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quickly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know they failed for the reimbursement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apply.And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it can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improve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efficiency of reimbursement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process added is just my suggestion.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281462" y="4221088"/>
            <a:ext cx="279178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reason of add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0584" y="4669024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5434" y="4669024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2" y="1021072"/>
            <a:ext cx="3022755" cy="31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8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025069" y="2996821"/>
            <a:ext cx="684076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philosophy used </a:t>
            </a:r>
            <a:r>
              <a:rPr lang="en-US" altLang="zh-CN" sz="4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guide the process improvement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Zhu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Yao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8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-23093" y="2880320"/>
            <a:ext cx="12203671" cy="396399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-23093" y="2880320"/>
            <a:ext cx="12241360" cy="3963998"/>
          </a:xfrm>
          <a:prstGeom prst="rect">
            <a:avLst/>
          </a:prstGeom>
          <a:solidFill>
            <a:schemeClr val="bg1">
              <a:alpha val="6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915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第三章：产品与运营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21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073251" y="908720"/>
            <a:ext cx="6120680" cy="3682533"/>
            <a:chOff x="3022028" y="1587732"/>
            <a:chExt cx="6120680" cy="3682533"/>
          </a:xfrm>
        </p:grpSpPr>
        <p:pic>
          <p:nvPicPr>
            <p:cNvPr id="59" name="Picture 2" descr="C:\Users\Administrator\Desktop\ppt展示模板-8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028" y="1587732"/>
              <a:ext cx="6120680" cy="368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矩形 59"/>
            <p:cNvSpPr/>
            <p:nvPr/>
          </p:nvSpPr>
          <p:spPr>
            <a:xfrm>
              <a:off x="3937348" y="2060861"/>
              <a:ext cx="4320480" cy="2376251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Group 20"/>
          <p:cNvGrpSpPr/>
          <p:nvPr/>
        </p:nvGrpSpPr>
        <p:grpSpPr>
          <a:xfrm>
            <a:off x="1943261" y="2597818"/>
            <a:ext cx="449384" cy="452174"/>
            <a:chOff x="7971783" y="2080670"/>
            <a:chExt cx="401822" cy="404317"/>
          </a:xfrm>
          <a:solidFill>
            <a:schemeClr val="bg1"/>
          </a:solidFill>
        </p:grpSpPr>
        <p:sp>
          <p:nvSpPr>
            <p:cNvPr id="70" name="Freeform 42"/>
            <p:cNvSpPr>
              <a:spLocks noEditPoints="1"/>
            </p:cNvSpPr>
            <p:nvPr/>
          </p:nvSpPr>
          <p:spPr bwMode="auto">
            <a:xfrm>
              <a:off x="7971783" y="2080670"/>
              <a:ext cx="401822" cy="404317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8079103" y="2178006"/>
              <a:ext cx="139764" cy="199662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4" name="Oval 14"/>
          <p:cNvSpPr/>
          <p:nvPr/>
        </p:nvSpPr>
        <p:spPr>
          <a:xfrm>
            <a:off x="748307" y="4434295"/>
            <a:ext cx="813873" cy="81928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5" name="Group 54"/>
          <p:cNvGrpSpPr/>
          <p:nvPr/>
        </p:nvGrpSpPr>
        <p:grpSpPr>
          <a:xfrm>
            <a:off x="985019" y="4641024"/>
            <a:ext cx="340451" cy="442587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76" name="Freeform 170"/>
            <p:cNvSpPr>
              <a:spLocks/>
            </p:cNvSpPr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Freeform 171"/>
            <p:cNvSpPr>
              <a:spLocks/>
            </p:cNvSpPr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0" name="标题 11"/>
          <p:cNvSpPr txBox="1">
            <a:spLocks/>
          </p:cNvSpPr>
          <p:nvPr/>
        </p:nvSpPr>
        <p:spPr>
          <a:xfrm>
            <a:off x="1867787" y="4855256"/>
            <a:ext cx="10042584" cy="796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that is used to guide the process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improvement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5" name="标题 4"/>
          <p:cNvSpPr txBox="1">
            <a:spLocks/>
          </p:cNvSpPr>
          <p:nvPr/>
        </p:nvSpPr>
        <p:spPr>
          <a:xfrm>
            <a:off x="994603" y="118400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</p:spTree>
    <p:extLst>
      <p:ext uri="{BB962C8B-B14F-4D97-AF65-F5344CB8AC3E}">
        <p14:creationId xmlns:p14="http://schemas.microsoft.com/office/powerpoint/2010/main" val="122035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4" grpId="0" animBg="1"/>
      <p:bldP spid="8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6097587" y="1772816"/>
            <a:ext cx="0" cy="1008112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9"/>
          <p:cNvSpPr txBox="1"/>
          <p:nvPr/>
        </p:nvSpPr>
        <p:spPr>
          <a:xfrm>
            <a:off x="6298803" y="2736304"/>
            <a:ext cx="385382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member introduction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097587" y="3284984"/>
            <a:ext cx="0" cy="924198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9"/>
          <p:cNvSpPr txBox="1"/>
          <p:nvPr/>
        </p:nvSpPr>
        <p:spPr>
          <a:xfrm>
            <a:off x="1345059" y="4224660"/>
            <a:ext cx="4551312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Process introduction and optimization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6097587" y="4797152"/>
            <a:ext cx="1" cy="888891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9"/>
          <p:cNvSpPr txBox="1"/>
          <p:nvPr/>
        </p:nvSpPr>
        <p:spPr>
          <a:xfrm>
            <a:off x="6298803" y="5635466"/>
            <a:ext cx="4479304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Optimization results summery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stCxn id="53" idx="4"/>
          </p:cNvCxnSpPr>
          <p:nvPr/>
        </p:nvCxnSpPr>
        <p:spPr>
          <a:xfrm>
            <a:off x="6097588" y="6192688"/>
            <a:ext cx="0" cy="665312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4"/>
          <p:cNvSpPr/>
          <p:nvPr/>
        </p:nvSpPr>
        <p:spPr>
          <a:xfrm>
            <a:off x="5784359" y="2664296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KSO_Shape"/>
          <p:cNvSpPr>
            <a:spLocks/>
          </p:cNvSpPr>
          <p:nvPr/>
        </p:nvSpPr>
        <p:spPr bwMode="auto">
          <a:xfrm>
            <a:off x="5871078" y="2832966"/>
            <a:ext cx="442533" cy="303873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0" name="Oval 4"/>
          <p:cNvSpPr/>
          <p:nvPr/>
        </p:nvSpPr>
        <p:spPr>
          <a:xfrm>
            <a:off x="5784359" y="4152652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KSO_Shape"/>
          <p:cNvSpPr>
            <a:spLocks/>
          </p:cNvSpPr>
          <p:nvPr/>
        </p:nvSpPr>
        <p:spPr bwMode="auto">
          <a:xfrm>
            <a:off x="5912647" y="4331598"/>
            <a:ext cx="369883" cy="31501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3" name="Oval 4"/>
          <p:cNvSpPr/>
          <p:nvPr/>
        </p:nvSpPr>
        <p:spPr>
          <a:xfrm>
            <a:off x="5784359" y="5563458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KSO_Shape"/>
          <p:cNvSpPr>
            <a:spLocks/>
          </p:cNvSpPr>
          <p:nvPr/>
        </p:nvSpPr>
        <p:spPr bwMode="auto">
          <a:xfrm>
            <a:off x="5912647" y="5679911"/>
            <a:ext cx="400058" cy="39605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 rot="2700000">
            <a:off x="8642576" y="6663221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2700000">
            <a:off x="9457254" y="6665896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2700000">
            <a:off x="10271930" y="6622061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2700000">
            <a:off x="11812265" y="6557709"/>
            <a:ext cx="576064" cy="576064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2700000">
            <a:off x="11086607" y="6604000"/>
            <a:ext cx="576064" cy="576064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-455141" y="-27383"/>
            <a:ext cx="13126262" cy="1908871"/>
          </a:xfrm>
          <a:prstGeom prst="triangle">
            <a:avLst/>
          </a:prstGeom>
          <a:solidFill>
            <a:schemeClr val="bg1">
              <a:lumMod val="75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0" y="-423"/>
            <a:ext cx="12193588" cy="177323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45"/>
          <p:cNvSpPr>
            <a:spLocks/>
          </p:cNvSpPr>
          <p:nvPr/>
        </p:nvSpPr>
        <p:spPr bwMode="auto">
          <a:xfrm>
            <a:off x="2313843" y="180425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content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3670418" y="803284"/>
            <a:ext cx="5224224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8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5" grpId="0"/>
      <p:bldP spid="37" grpId="0" animBg="1"/>
      <p:bldP spid="45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32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01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We need strong support from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top managements.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Only with the support of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top management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consistency can process improvement be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promoted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53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Carefully determine the goal of improvement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should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make the right assessment and definition of the improvement goals that can be achieved within a given time and plan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should choose what we can achieve and see the benefits to the organization.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6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03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Choose best practices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should get a new model of practice activity based on the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organization‘s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existing software activities and process assets,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referring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advantages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of other standard models.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62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04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 improvement goals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Process improvement should be consistent with the business objectives of the organization and closely integrated with the development strategy.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03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737547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of the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improvement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Yan Congcong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8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flipH="1">
            <a:off x="8206646" y="5547070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24"/>
          <p:cNvSpPr/>
          <p:nvPr/>
        </p:nvSpPr>
        <p:spPr>
          <a:xfrm flipH="1">
            <a:off x="7972359" y="5149894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25"/>
          <p:cNvSpPr/>
          <p:nvPr/>
        </p:nvSpPr>
        <p:spPr>
          <a:xfrm flipH="1">
            <a:off x="8349697" y="5819538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544246" y="4382478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8595046" y="428881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8579171" y="4347553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8568059" y="4888890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8728396" y="4380890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8777609" y="4284053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>
            <a:off x="8763321" y="4345965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>
            <a:off x="8752209" y="4884128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8888734" y="4384065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123"/>
          <p:cNvGrpSpPr/>
          <p:nvPr/>
        </p:nvGrpSpPr>
        <p:grpSpPr>
          <a:xfrm>
            <a:off x="7653659" y="4261433"/>
            <a:ext cx="817563" cy="620713"/>
            <a:chOff x="7170738" y="4168775"/>
            <a:chExt cx="817563" cy="620713"/>
          </a:xfrm>
          <a:solidFill>
            <a:srgbClr val="C00000"/>
          </a:solidFill>
        </p:grpSpPr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Freeform 20"/>
          <p:cNvSpPr>
            <a:spLocks noEditPoints="1"/>
          </p:cNvSpPr>
          <p:nvPr/>
        </p:nvSpPr>
        <p:spPr bwMode="auto">
          <a:xfrm>
            <a:off x="6988496" y="2142515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10038084" y="2025040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reeform 22"/>
          <p:cNvSpPr>
            <a:spLocks/>
          </p:cNvSpPr>
          <p:nvPr/>
        </p:nvSpPr>
        <p:spPr bwMode="auto">
          <a:xfrm>
            <a:off x="10088884" y="2129815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reeform 23"/>
          <p:cNvSpPr>
            <a:spLocks/>
          </p:cNvSpPr>
          <p:nvPr/>
        </p:nvSpPr>
        <p:spPr bwMode="auto">
          <a:xfrm>
            <a:off x="9893621" y="2129815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Freeform 24"/>
          <p:cNvSpPr>
            <a:spLocks/>
          </p:cNvSpPr>
          <p:nvPr/>
        </p:nvSpPr>
        <p:spPr bwMode="auto">
          <a:xfrm>
            <a:off x="10101584" y="1974240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 25"/>
          <p:cNvSpPr>
            <a:spLocks noEditPoints="1"/>
          </p:cNvSpPr>
          <p:nvPr/>
        </p:nvSpPr>
        <p:spPr bwMode="auto">
          <a:xfrm>
            <a:off x="8964934" y="1632928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Freeform 26"/>
          <p:cNvSpPr>
            <a:spLocks noEditPoints="1"/>
          </p:cNvSpPr>
          <p:nvPr/>
        </p:nvSpPr>
        <p:spPr bwMode="auto">
          <a:xfrm>
            <a:off x="8771259" y="1825015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Freeform 27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Freeform 28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9031609" y="1890103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eeform 30"/>
          <p:cNvSpPr>
            <a:spLocks noEditPoints="1"/>
          </p:cNvSpPr>
          <p:nvPr/>
        </p:nvSpPr>
        <p:spPr bwMode="auto">
          <a:xfrm>
            <a:off x="9750746" y="1459890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9622159" y="1458303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Freeform 32"/>
          <p:cNvSpPr>
            <a:spLocks noEditPoints="1"/>
          </p:cNvSpPr>
          <p:nvPr/>
        </p:nvSpPr>
        <p:spPr bwMode="auto">
          <a:xfrm>
            <a:off x="7513959" y="3849078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5" name="Group 127"/>
          <p:cNvGrpSpPr/>
          <p:nvPr/>
        </p:nvGrpSpPr>
        <p:grpSpPr>
          <a:xfrm>
            <a:off x="9093521" y="4260240"/>
            <a:ext cx="508001" cy="654050"/>
            <a:chOff x="8610600" y="4127500"/>
            <a:chExt cx="508001" cy="654050"/>
          </a:xfrm>
          <a:solidFill>
            <a:srgbClr val="C00000"/>
          </a:solidFill>
        </p:grpSpPr>
        <p:sp>
          <p:nvSpPr>
            <p:cNvPr id="46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Freeform 41"/>
          <p:cNvSpPr>
            <a:spLocks noEditPoints="1"/>
          </p:cNvSpPr>
          <p:nvPr/>
        </p:nvSpPr>
        <p:spPr bwMode="auto">
          <a:xfrm>
            <a:off x="9514209" y="3599840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42"/>
          <p:cNvSpPr>
            <a:spLocks/>
          </p:cNvSpPr>
          <p:nvPr/>
        </p:nvSpPr>
        <p:spPr bwMode="auto">
          <a:xfrm>
            <a:off x="9625334" y="3960203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9587234" y="4020528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>
            <a:off x="8398196" y="1015390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>
            <a:off x="8242621" y="3676040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Freeform 46"/>
          <p:cNvSpPr>
            <a:spLocks noEditPoints="1"/>
          </p:cNvSpPr>
          <p:nvPr/>
        </p:nvSpPr>
        <p:spPr bwMode="auto">
          <a:xfrm>
            <a:off x="9371334" y="2623528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reeform 47"/>
          <p:cNvSpPr>
            <a:spLocks noEditPoints="1"/>
          </p:cNvSpPr>
          <p:nvPr/>
        </p:nvSpPr>
        <p:spPr bwMode="auto">
          <a:xfrm>
            <a:off x="9992046" y="2902928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reeform 48"/>
          <p:cNvSpPr>
            <a:spLocks noEditPoints="1"/>
          </p:cNvSpPr>
          <p:nvPr/>
        </p:nvSpPr>
        <p:spPr bwMode="auto">
          <a:xfrm>
            <a:off x="8756971" y="2991828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Freeform 49"/>
          <p:cNvSpPr>
            <a:spLocks/>
          </p:cNvSpPr>
          <p:nvPr/>
        </p:nvSpPr>
        <p:spPr bwMode="auto">
          <a:xfrm>
            <a:off x="8863334" y="3175978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0" name="Group 126"/>
          <p:cNvGrpSpPr/>
          <p:nvPr/>
        </p:nvGrpSpPr>
        <p:grpSpPr>
          <a:xfrm>
            <a:off x="8988746" y="3737953"/>
            <a:ext cx="454025" cy="431800"/>
            <a:chOff x="8505825" y="3605213"/>
            <a:chExt cx="454025" cy="431800"/>
          </a:xfrm>
        </p:grpSpPr>
        <p:sp>
          <p:nvSpPr>
            <p:cNvPr id="71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3" name="Freeform 52"/>
          <p:cNvSpPr>
            <a:spLocks/>
          </p:cNvSpPr>
          <p:nvPr/>
        </p:nvSpPr>
        <p:spPr bwMode="auto">
          <a:xfrm>
            <a:off x="7588571" y="1167790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Freeform 53"/>
          <p:cNvSpPr>
            <a:spLocks/>
          </p:cNvSpPr>
          <p:nvPr/>
        </p:nvSpPr>
        <p:spPr bwMode="auto">
          <a:xfrm>
            <a:off x="8104509" y="1137628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reeform 54"/>
          <p:cNvSpPr>
            <a:spLocks/>
          </p:cNvSpPr>
          <p:nvPr/>
        </p:nvSpPr>
        <p:spPr bwMode="auto">
          <a:xfrm>
            <a:off x="7677471" y="1313840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Freeform 55"/>
          <p:cNvSpPr>
            <a:spLocks noEditPoints="1"/>
          </p:cNvSpPr>
          <p:nvPr/>
        </p:nvSpPr>
        <p:spPr bwMode="auto">
          <a:xfrm>
            <a:off x="7258371" y="1609115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Freeform 56"/>
          <p:cNvSpPr>
            <a:spLocks noEditPoints="1"/>
          </p:cNvSpPr>
          <p:nvPr/>
        </p:nvSpPr>
        <p:spPr bwMode="auto">
          <a:xfrm>
            <a:off x="6988496" y="2699728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Freeform 57"/>
          <p:cNvSpPr>
            <a:spLocks noEditPoints="1"/>
          </p:cNvSpPr>
          <p:nvPr/>
        </p:nvSpPr>
        <p:spPr bwMode="auto">
          <a:xfrm>
            <a:off x="9037959" y="1136040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Freeform 58"/>
          <p:cNvSpPr>
            <a:spLocks noEditPoints="1"/>
          </p:cNvSpPr>
          <p:nvPr/>
        </p:nvSpPr>
        <p:spPr bwMode="auto">
          <a:xfrm>
            <a:off x="7170551" y="3301664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59"/>
          <p:cNvSpPr>
            <a:spLocks noChangeArrowheads="1"/>
          </p:cNvSpPr>
          <p:nvPr/>
        </p:nvSpPr>
        <p:spPr bwMode="auto">
          <a:xfrm>
            <a:off x="9166546" y="2807678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60"/>
          <p:cNvSpPr>
            <a:spLocks noChangeArrowheads="1"/>
          </p:cNvSpPr>
          <p:nvPr/>
        </p:nvSpPr>
        <p:spPr bwMode="auto">
          <a:xfrm>
            <a:off x="9191946" y="2744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61"/>
          <p:cNvSpPr>
            <a:spLocks noChangeArrowheads="1"/>
          </p:cNvSpPr>
          <p:nvPr/>
        </p:nvSpPr>
        <p:spPr bwMode="auto">
          <a:xfrm>
            <a:off x="9418959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ectangle 62"/>
          <p:cNvSpPr>
            <a:spLocks noChangeArrowheads="1"/>
          </p:cNvSpPr>
          <p:nvPr/>
        </p:nvSpPr>
        <p:spPr bwMode="auto">
          <a:xfrm>
            <a:off x="9441184" y="2445728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63"/>
          <p:cNvSpPr>
            <a:spLocks noChangeArrowheads="1"/>
          </p:cNvSpPr>
          <p:nvPr/>
        </p:nvSpPr>
        <p:spPr bwMode="auto">
          <a:xfrm>
            <a:off x="9418959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64"/>
          <p:cNvSpPr>
            <a:spLocks noChangeArrowheads="1"/>
          </p:cNvSpPr>
          <p:nvPr/>
        </p:nvSpPr>
        <p:spPr bwMode="auto">
          <a:xfrm>
            <a:off x="9604696" y="267909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65"/>
          <p:cNvSpPr>
            <a:spLocks noChangeArrowheads="1"/>
          </p:cNvSpPr>
          <p:nvPr/>
        </p:nvSpPr>
        <p:spPr bwMode="auto">
          <a:xfrm>
            <a:off x="9625334" y="2445728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66"/>
          <p:cNvSpPr>
            <a:spLocks noChangeArrowheads="1"/>
          </p:cNvSpPr>
          <p:nvPr/>
        </p:nvSpPr>
        <p:spPr bwMode="auto">
          <a:xfrm>
            <a:off x="9604696" y="2433028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67"/>
          <p:cNvSpPr>
            <a:spLocks noChangeArrowheads="1"/>
          </p:cNvSpPr>
          <p:nvPr/>
        </p:nvSpPr>
        <p:spPr bwMode="auto">
          <a:xfrm>
            <a:off x="9236396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68"/>
          <p:cNvSpPr>
            <a:spLocks noChangeArrowheads="1"/>
          </p:cNvSpPr>
          <p:nvPr/>
        </p:nvSpPr>
        <p:spPr bwMode="auto">
          <a:xfrm>
            <a:off x="9257034" y="2445728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9236396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9191946" y="2363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Freeform 71"/>
          <p:cNvSpPr>
            <a:spLocks/>
          </p:cNvSpPr>
          <p:nvPr/>
        </p:nvSpPr>
        <p:spPr bwMode="auto">
          <a:xfrm>
            <a:off x="9191946" y="2179028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Freeform 72"/>
          <p:cNvSpPr>
            <a:spLocks noEditPoints="1"/>
          </p:cNvSpPr>
          <p:nvPr/>
        </p:nvSpPr>
        <p:spPr bwMode="auto">
          <a:xfrm>
            <a:off x="7607621" y="2345715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Freeform 73"/>
          <p:cNvSpPr>
            <a:spLocks noEditPoints="1"/>
          </p:cNvSpPr>
          <p:nvPr/>
        </p:nvSpPr>
        <p:spPr bwMode="auto">
          <a:xfrm>
            <a:off x="9372921" y="2918803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Freeform 74"/>
          <p:cNvSpPr>
            <a:spLocks noEditPoints="1"/>
          </p:cNvSpPr>
          <p:nvPr/>
        </p:nvSpPr>
        <p:spPr bwMode="auto">
          <a:xfrm>
            <a:off x="7737796" y="1798028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Freeform 75"/>
          <p:cNvSpPr>
            <a:spLocks noEditPoints="1"/>
          </p:cNvSpPr>
          <p:nvPr/>
        </p:nvSpPr>
        <p:spPr bwMode="auto">
          <a:xfrm>
            <a:off x="8461696" y="2282215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Freeform 76"/>
          <p:cNvSpPr>
            <a:spLocks noEditPoints="1"/>
          </p:cNvSpPr>
          <p:nvPr/>
        </p:nvSpPr>
        <p:spPr bwMode="auto">
          <a:xfrm>
            <a:off x="7893371" y="3018815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Freeform 77"/>
          <p:cNvSpPr>
            <a:spLocks/>
          </p:cNvSpPr>
          <p:nvPr/>
        </p:nvSpPr>
        <p:spPr bwMode="auto">
          <a:xfrm>
            <a:off x="8174359" y="2304440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Freeform 78"/>
          <p:cNvSpPr>
            <a:spLocks/>
          </p:cNvSpPr>
          <p:nvPr/>
        </p:nvSpPr>
        <p:spPr bwMode="auto">
          <a:xfrm>
            <a:off x="8269609" y="2263165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Freeform 79"/>
          <p:cNvSpPr>
            <a:spLocks noEditPoints="1"/>
          </p:cNvSpPr>
          <p:nvPr/>
        </p:nvSpPr>
        <p:spPr bwMode="auto">
          <a:xfrm>
            <a:off x="7936234" y="3599840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Freeform 80"/>
          <p:cNvSpPr>
            <a:spLocks noEditPoints="1"/>
          </p:cNvSpPr>
          <p:nvPr/>
        </p:nvSpPr>
        <p:spPr bwMode="auto">
          <a:xfrm>
            <a:off x="9668196" y="1996465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Freeform 81"/>
          <p:cNvSpPr>
            <a:spLocks noEditPoints="1"/>
          </p:cNvSpPr>
          <p:nvPr/>
        </p:nvSpPr>
        <p:spPr bwMode="auto">
          <a:xfrm>
            <a:off x="8255321" y="1580540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Freeform 82"/>
          <p:cNvSpPr>
            <a:spLocks noEditPoints="1"/>
          </p:cNvSpPr>
          <p:nvPr/>
        </p:nvSpPr>
        <p:spPr bwMode="auto">
          <a:xfrm>
            <a:off x="8102921" y="1493228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Freeform 83"/>
          <p:cNvSpPr>
            <a:spLocks/>
          </p:cNvSpPr>
          <p:nvPr/>
        </p:nvSpPr>
        <p:spPr bwMode="auto">
          <a:xfrm>
            <a:off x="8033071" y="1623403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Freeform 84"/>
          <p:cNvSpPr>
            <a:spLocks/>
          </p:cNvSpPr>
          <p:nvPr/>
        </p:nvSpPr>
        <p:spPr bwMode="auto">
          <a:xfrm>
            <a:off x="7964809" y="1632928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85"/>
          <p:cNvSpPr>
            <a:spLocks noEditPoints="1"/>
          </p:cNvSpPr>
          <p:nvPr/>
        </p:nvSpPr>
        <p:spPr bwMode="auto">
          <a:xfrm>
            <a:off x="7880671" y="2791803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Freeform 86"/>
          <p:cNvSpPr>
            <a:spLocks/>
          </p:cNvSpPr>
          <p:nvPr/>
        </p:nvSpPr>
        <p:spPr bwMode="auto">
          <a:xfrm>
            <a:off x="9728521" y="3201378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Freeform 87"/>
          <p:cNvSpPr>
            <a:spLocks/>
          </p:cNvSpPr>
          <p:nvPr/>
        </p:nvSpPr>
        <p:spPr bwMode="auto">
          <a:xfrm>
            <a:off x="9868221" y="3190265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Freeform 88"/>
          <p:cNvSpPr>
            <a:spLocks/>
          </p:cNvSpPr>
          <p:nvPr/>
        </p:nvSpPr>
        <p:spPr bwMode="auto">
          <a:xfrm>
            <a:off x="9776146" y="3255353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Freeform 89"/>
          <p:cNvSpPr>
            <a:spLocks noEditPoints="1"/>
          </p:cNvSpPr>
          <p:nvPr/>
        </p:nvSpPr>
        <p:spPr bwMode="auto">
          <a:xfrm>
            <a:off x="9395146" y="1963128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Freeform 90"/>
          <p:cNvSpPr>
            <a:spLocks/>
          </p:cNvSpPr>
          <p:nvPr/>
        </p:nvSpPr>
        <p:spPr bwMode="auto">
          <a:xfrm>
            <a:off x="7542534" y="3023578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Freeform 91"/>
          <p:cNvSpPr>
            <a:spLocks/>
          </p:cNvSpPr>
          <p:nvPr/>
        </p:nvSpPr>
        <p:spPr bwMode="auto">
          <a:xfrm>
            <a:off x="7529834" y="3014053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Freeform 92"/>
          <p:cNvSpPr>
            <a:spLocks/>
          </p:cNvSpPr>
          <p:nvPr/>
        </p:nvSpPr>
        <p:spPr bwMode="auto">
          <a:xfrm>
            <a:off x="7571109" y="3071203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Freeform 93"/>
          <p:cNvSpPr>
            <a:spLocks noEditPoints="1"/>
          </p:cNvSpPr>
          <p:nvPr/>
        </p:nvSpPr>
        <p:spPr bwMode="auto">
          <a:xfrm>
            <a:off x="8903021" y="4674578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Freeform 94"/>
          <p:cNvSpPr>
            <a:spLocks/>
          </p:cNvSpPr>
          <p:nvPr/>
        </p:nvSpPr>
        <p:spPr bwMode="auto">
          <a:xfrm>
            <a:off x="8637909" y="3095015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Freeform 95"/>
          <p:cNvSpPr>
            <a:spLocks/>
          </p:cNvSpPr>
          <p:nvPr/>
        </p:nvSpPr>
        <p:spPr bwMode="auto">
          <a:xfrm>
            <a:off x="8623621" y="2912453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Freeform 96"/>
          <p:cNvSpPr>
            <a:spLocks/>
          </p:cNvSpPr>
          <p:nvPr/>
        </p:nvSpPr>
        <p:spPr bwMode="auto">
          <a:xfrm>
            <a:off x="8664896" y="2944203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97"/>
          <p:cNvSpPr>
            <a:spLocks/>
          </p:cNvSpPr>
          <p:nvPr/>
        </p:nvSpPr>
        <p:spPr bwMode="auto">
          <a:xfrm>
            <a:off x="8653784" y="3141053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Freeform 98"/>
          <p:cNvSpPr>
            <a:spLocks noEditPoints="1"/>
          </p:cNvSpPr>
          <p:nvPr/>
        </p:nvSpPr>
        <p:spPr bwMode="auto">
          <a:xfrm>
            <a:off x="8602984" y="1532915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燕尾形 119"/>
          <p:cNvSpPr/>
          <p:nvPr/>
        </p:nvSpPr>
        <p:spPr>
          <a:xfrm rot="5400000">
            <a:off x="2548134" y="159170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2728154" y="318489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3065152" y="1071630"/>
            <a:ext cx="952487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Add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8" name="燕尾形 127"/>
          <p:cNvSpPr/>
          <p:nvPr/>
        </p:nvSpPr>
        <p:spPr>
          <a:xfrm rot="5400000">
            <a:off x="2561096" y="426693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2785219" y="6453336"/>
            <a:ext cx="37543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3106873" y="3242043"/>
            <a:ext cx="952487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Add 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9275" y="28076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68" y="1413780"/>
            <a:ext cx="2882386" cy="172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29" y="3553101"/>
            <a:ext cx="3074414" cy="65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01" y="4293946"/>
            <a:ext cx="3361437" cy="7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26" y="5063049"/>
            <a:ext cx="3073548" cy="67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23" y="5771303"/>
            <a:ext cx="2739964" cy="64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5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0"/>
                            </p:stCondLst>
                            <p:childTnLst>
                              <p:par>
                                <p:cTn id="3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500"/>
                            </p:stCondLst>
                            <p:childTnLst>
                              <p:par>
                                <p:cTn id="3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40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500"/>
                            </p:stCondLst>
                            <p:childTnLst>
                              <p:par>
                                <p:cTn id="3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500"/>
                            </p:stCondLst>
                            <p:childTnLst>
                              <p:par>
                                <p:cTn id="3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6000"/>
                            </p:stCondLst>
                            <p:childTnLst>
                              <p:par>
                                <p:cTn id="3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2" grpId="0"/>
      <p:bldP spid="128" grpId="0" animBg="1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271451"/>
            <a:ext cx="663909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19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50884" y="4149080"/>
            <a:ext cx="5315962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26604" y="2553514"/>
            <a:ext cx="5513168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45059" y="2104118"/>
            <a:ext cx="1230525" cy="1688231"/>
            <a:chOff x="1032992" y="2432634"/>
            <a:chExt cx="1230525" cy="1688231"/>
          </a:xfrm>
        </p:grpSpPr>
        <p:sp>
          <p:nvSpPr>
            <p:cNvPr id="16" name="任意多边形 15"/>
            <p:cNvSpPr/>
            <p:nvPr/>
          </p:nvSpPr>
          <p:spPr>
            <a:xfrm>
              <a:off x="1067786" y="2432634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1450338" y="2837335"/>
              <a:ext cx="430626" cy="439414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5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5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6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6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6"/>
            <p:cNvSpPr txBox="1"/>
            <p:nvPr/>
          </p:nvSpPr>
          <p:spPr>
            <a:xfrm>
              <a:off x="1032992" y="3398149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67303" y="2676142"/>
            <a:ext cx="1238805" cy="1688231"/>
            <a:chOff x="2255236" y="3004658"/>
            <a:chExt cx="1238805" cy="1688231"/>
          </a:xfrm>
        </p:grpSpPr>
        <p:sp>
          <p:nvSpPr>
            <p:cNvPr id="20" name="任意多边形 19"/>
            <p:cNvSpPr/>
            <p:nvPr/>
          </p:nvSpPr>
          <p:spPr>
            <a:xfrm flipH="1">
              <a:off x="2298310" y="3004658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2675625" y="3406937"/>
              <a:ext cx="441100" cy="441836"/>
            </a:xfrm>
            <a:custGeom>
              <a:avLst/>
              <a:gdLst>
                <a:gd name="T0" fmla="*/ 923363 w 1752600"/>
                <a:gd name="T1" fmla="*/ 1417153 h 1754188"/>
                <a:gd name="T2" fmla="*/ 958587 w 1752600"/>
                <a:gd name="T3" fmla="*/ 1476612 h 1754188"/>
                <a:gd name="T4" fmla="*/ 945181 w 1752600"/>
                <a:gd name="T5" fmla="*/ 1530763 h 1754188"/>
                <a:gd name="T6" fmla="*/ 886299 w 1752600"/>
                <a:gd name="T7" fmla="*/ 1566067 h 1754188"/>
                <a:gd name="T8" fmla="*/ 832675 w 1752600"/>
                <a:gd name="T9" fmla="*/ 1552795 h 1754188"/>
                <a:gd name="T10" fmla="*/ 797714 w 1752600"/>
                <a:gd name="T11" fmla="*/ 1493335 h 1754188"/>
                <a:gd name="T12" fmla="*/ 810857 w 1752600"/>
                <a:gd name="T13" fmla="*/ 1439185 h 1754188"/>
                <a:gd name="T14" fmla="*/ 869739 w 1752600"/>
                <a:gd name="T15" fmla="*/ 1403616 h 1754188"/>
                <a:gd name="T16" fmla="*/ 1526266 w 1752600"/>
                <a:gd name="T17" fmla="*/ 809406 h 1754188"/>
                <a:gd name="T18" fmla="*/ 1561836 w 1752600"/>
                <a:gd name="T19" fmla="*/ 868866 h 1754188"/>
                <a:gd name="T20" fmla="*/ 1548298 w 1752600"/>
                <a:gd name="T21" fmla="*/ 923016 h 1754188"/>
                <a:gd name="T22" fmla="*/ 1488839 w 1752600"/>
                <a:gd name="T23" fmla="*/ 958586 h 1754188"/>
                <a:gd name="T24" fmla="*/ 1434954 w 1752600"/>
                <a:gd name="T25" fmla="*/ 945048 h 1754188"/>
                <a:gd name="T26" fmla="*/ 1399385 w 1752600"/>
                <a:gd name="T27" fmla="*/ 885589 h 1754188"/>
                <a:gd name="T28" fmla="*/ 1412922 w 1752600"/>
                <a:gd name="T29" fmla="*/ 831438 h 1754188"/>
                <a:gd name="T30" fmla="*/ 1472116 w 1752600"/>
                <a:gd name="T31" fmla="*/ 795869 h 1754188"/>
                <a:gd name="T32" fmla="*/ 931422 w 1752600"/>
                <a:gd name="T33" fmla="*/ 210375 h 1754188"/>
                <a:gd name="T34" fmla="*/ 985331 w 1752600"/>
                <a:gd name="T35" fmla="*/ 812351 h 1754188"/>
                <a:gd name="T36" fmla="*/ 997223 w 1752600"/>
                <a:gd name="T37" fmla="*/ 915108 h 1754188"/>
                <a:gd name="T38" fmla="*/ 946749 w 1752600"/>
                <a:gd name="T39" fmla="*/ 982906 h 1754188"/>
                <a:gd name="T40" fmla="*/ 857693 w 1752600"/>
                <a:gd name="T41" fmla="*/ 1003564 h 1754188"/>
                <a:gd name="T42" fmla="*/ 763351 w 1752600"/>
                <a:gd name="T43" fmla="*/ 937354 h 1754188"/>
                <a:gd name="T44" fmla="*/ 353480 w 1752600"/>
                <a:gd name="T45" fmla="*/ 893921 h 1754188"/>
                <a:gd name="T46" fmla="*/ 383342 w 1752600"/>
                <a:gd name="T47" fmla="*/ 820296 h 1754188"/>
                <a:gd name="T48" fmla="*/ 815147 w 1752600"/>
                <a:gd name="T49" fmla="*/ 764945 h 1754188"/>
                <a:gd name="T50" fmla="*/ 858486 w 1752600"/>
                <a:gd name="T51" fmla="*/ 180713 h 1754188"/>
                <a:gd name="T52" fmla="*/ 670516 w 1752600"/>
                <a:gd name="T53" fmla="*/ 152975 h 1754188"/>
                <a:gd name="T54" fmla="*/ 441192 w 1752600"/>
                <a:gd name="T55" fmla="*/ 263340 h 1754188"/>
                <a:gd name="T56" fmla="*/ 263181 w 1752600"/>
                <a:gd name="T57" fmla="*/ 441458 h 1754188"/>
                <a:gd name="T58" fmla="*/ 152883 w 1752600"/>
                <a:gd name="T59" fmla="*/ 670921 h 1754188"/>
                <a:gd name="T60" fmla="*/ 126168 w 1752600"/>
                <a:gd name="T61" fmla="*/ 934791 h 1754188"/>
                <a:gd name="T62" fmla="*/ 190707 w 1752600"/>
                <a:gd name="T63" fmla="*/ 1186485 h 1754188"/>
                <a:gd name="T64" fmla="*/ 332216 w 1752600"/>
                <a:gd name="T65" fmla="*/ 1396099 h 1754188"/>
                <a:gd name="T66" fmla="*/ 534297 w 1752600"/>
                <a:gd name="T67" fmla="*/ 1547221 h 1754188"/>
                <a:gd name="T68" fmla="*/ 780550 w 1752600"/>
                <a:gd name="T69" fmla="*/ 1623709 h 1754188"/>
                <a:gd name="T70" fmla="*/ 1045847 w 1752600"/>
                <a:gd name="T71" fmla="*/ 1610476 h 1754188"/>
                <a:gd name="T72" fmla="*/ 1281255 w 1752600"/>
                <a:gd name="T73" fmla="*/ 1511227 h 1754188"/>
                <a:gd name="T74" fmla="*/ 1467730 w 1752600"/>
                <a:gd name="T75" fmla="*/ 1341578 h 1754188"/>
                <a:gd name="T76" fmla="*/ 1588873 w 1752600"/>
                <a:gd name="T77" fmla="*/ 1118202 h 1754188"/>
                <a:gd name="T78" fmla="*/ 1628019 w 1752600"/>
                <a:gd name="T79" fmla="*/ 857509 h 1754188"/>
                <a:gd name="T80" fmla="*/ 1576176 w 1752600"/>
                <a:gd name="T81" fmla="*/ 601315 h 1754188"/>
                <a:gd name="T82" fmla="*/ 1444718 w 1752600"/>
                <a:gd name="T83" fmla="*/ 384820 h 1754188"/>
                <a:gd name="T84" fmla="*/ 1250573 w 1752600"/>
                <a:gd name="T85" fmla="*/ 224170 h 1754188"/>
                <a:gd name="T86" fmla="*/ 1009345 w 1752600"/>
                <a:gd name="T87" fmla="*/ 136037 h 1754188"/>
                <a:gd name="T88" fmla="*/ 987656 w 1752600"/>
                <a:gd name="T89" fmla="*/ 7146 h 1754188"/>
                <a:gd name="T90" fmla="*/ 1274907 w 1752600"/>
                <a:gd name="T91" fmla="*/ 96337 h 1754188"/>
                <a:gd name="T92" fmla="*/ 1510315 w 1752600"/>
                <a:gd name="T93" fmla="*/ 272074 h 1754188"/>
                <a:gd name="T94" fmla="*/ 1675101 w 1752600"/>
                <a:gd name="T95" fmla="*/ 516358 h 1754188"/>
                <a:gd name="T96" fmla="*/ 1749955 w 1752600"/>
                <a:gd name="T97" fmla="*/ 809605 h 1754188"/>
                <a:gd name="T98" fmla="*/ 1719273 w 1752600"/>
                <a:gd name="T99" fmla="*/ 1116879 h 1754188"/>
                <a:gd name="T100" fmla="*/ 1590724 w 1752600"/>
                <a:gd name="T101" fmla="*/ 1384453 h 1754188"/>
                <a:gd name="T102" fmla="*/ 1383353 w 1752600"/>
                <a:gd name="T103" fmla="*/ 1591949 h 1754188"/>
                <a:gd name="T104" fmla="*/ 1115940 w 1752600"/>
                <a:gd name="T105" fmla="*/ 1720576 h 1754188"/>
                <a:gd name="T106" fmla="*/ 809116 w 1752600"/>
                <a:gd name="T107" fmla="*/ 1751277 h 1754188"/>
                <a:gd name="T108" fmla="*/ 516046 w 1752600"/>
                <a:gd name="T109" fmla="*/ 1676377 h 1754188"/>
                <a:gd name="T110" fmla="*/ 271909 w 1752600"/>
                <a:gd name="T111" fmla="*/ 1511492 h 1754188"/>
                <a:gd name="T112" fmla="*/ 95750 w 1752600"/>
                <a:gd name="T113" fmla="*/ 1275941 h 1754188"/>
                <a:gd name="T114" fmla="*/ 6877 w 1752600"/>
                <a:gd name="T115" fmla="*/ 988782 h 1754188"/>
                <a:gd name="T116" fmla="*/ 22483 w 1752600"/>
                <a:gd name="T117" fmla="*/ 679126 h 1754188"/>
                <a:gd name="T118" fmla="*/ 138071 w 1752600"/>
                <a:gd name="T119" fmla="*/ 404935 h 1754188"/>
                <a:gd name="T120" fmla="*/ 335655 w 1752600"/>
                <a:gd name="T121" fmla="*/ 187117 h 1754188"/>
                <a:gd name="T122" fmla="*/ 595662 w 1752600"/>
                <a:gd name="T123" fmla="*/ 46051 h 175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600" h="1754188">
                  <a:moveTo>
                    <a:pt x="873945" y="1403350"/>
                  </a:moveTo>
                  <a:lnTo>
                    <a:pt x="877888" y="1403350"/>
                  </a:lnTo>
                  <a:lnTo>
                    <a:pt x="882356" y="1403350"/>
                  </a:lnTo>
                  <a:lnTo>
                    <a:pt x="886299" y="1403616"/>
                  </a:lnTo>
                  <a:lnTo>
                    <a:pt x="890505" y="1404146"/>
                  </a:lnTo>
                  <a:lnTo>
                    <a:pt x="894448" y="1404943"/>
                  </a:lnTo>
                  <a:lnTo>
                    <a:pt x="898128" y="1405739"/>
                  </a:lnTo>
                  <a:lnTo>
                    <a:pt x="901808" y="1406801"/>
                  </a:lnTo>
                  <a:lnTo>
                    <a:pt x="906014" y="1408393"/>
                  </a:lnTo>
                  <a:lnTo>
                    <a:pt x="909432" y="1409455"/>
                  </a:lnTo>
                  <a:lnTo>
                    <a:pt x="913112" y="1411048"/>
                  </a:lnTo>
                  <a:lnTo>
                    <a:pt x="916529" y="1412906"/>
                  </a:lnTo>
                  <a:lnTo>
                    <a:pt x="919946" y="1415030"/>
                  </a:lnTo>
                  <a:lnTo>
                    <a:pt x="923363" y="1417153"/>
                  </a:lnTo>
                  <a:lnTo>
                    <a:pt x="929672" y="1421931"/>
                  </a:lnTo>
                  <a:lnTo>
                    <a:pt x="935192" y="1427240"/>
                  </a:lnTo>
                  <a:lnTo>
                    <a:pt x="940450" y="1432814"/>
                  </a:lnTo>
                  <a:lnTo>
                    <a:pt x="945181" y="1439185"/>
                  </a:lnTo>
                  <a:lnTo>
                    <a:pt x="947284" y="1442636"/>
                  </a:lnTo>
                  <a:lnTo>
                    <a:pt x="949124" y="1446086"/>
                  </a:lnTo>
                  <a:lnTo>
                    <a:pt x="951227" y="1449537"/>
                  </a:lnTo>
                  <a:lnTo>
                    <a:pt x="952804" y="1452988"/>
                  </a:lnTo>
                  <a:lnTo>
                    <a:pt x="953856" y="1456704"/>
                  </a:lnTo>
                  <a:lnTo>
                    <a:pt x="955433" y="1460420"/>
                  </a:lnTo>
                  <a:lnTo>
                    <a:pt x="956484" y="1464667"/>
                  </a:lnTo>
                  <a:lnTo>
                    <a:pt x="957273" y="1468384"/>
                  </a:lnTo>
                  <a:lnTo>
                    <a:pt x="958062" y="1472365"/>
                  </a:lnTo>
                  <a:lnTo>
                    <a:pt x="958587" y="1476612"/>
                  </a:lnTo>
                  <a:lnTo>
                    <a:pt x="958850" y="1480594"/>
                  </a:lnTo>
                  <a:lnTo>
                    <a:pt x="958850" y="1485107"/>
                  </a:lnTo>
                  <a:lnTo>
                    <a:pt x="958850" y="1489088"/>
                  </a:lnTo>
                  <a:lnTo>
                    <a:pt x="958587" y="1493335"/>
                  </a:lnTo>
                  <a:lnTo>
                    <a:pt x="958062" y="1497317"/>
                  </a:lnTo>
                  <a:lnTo>
                    <a:pt x="957273" y="1501299"/>
                  </a:lnTo>
                  <a:lnTo>
                    <a:pt x="956484" y="1505546"/>
                  </a:lnTo>
                  <a:lnTo>
                    <a:pt x="955433" y="1509262"/>
                  </a:lnTo>
                  <a:lnTo>
                    <a:pt x="953856" y="1512978"/>
                  </a:lnTo>
                  <a:lnTo>
                    <a:pt x="952804" y="1516694"/>
                  </a:lnTo>
                  <a:lnTo>
                    <a:pt x="951227" y="1520145"/>
                  </a:lnTo>
                  <a:lnTo>
                    <a:pt x="949124" y="1524127"/>
                  </a:lnTo>
                  <a:lnTo>
                    <a:pt x="947284" y="1527312"/>
                  </a:lnTo>
                  <a:lnTo>
                    <a:pt x="945181" y="1530763"/>
                  </a:lnTo>
                  <a:lnTo>
                    <a:pt x="940450" y="1536868"/>
                  </a:lnTo>
                  <a:lnTo>
                    <a:pt x="935192" y="1542973"/>
                  </a:lnTo>
                  <a:lnTo>
                    <a:pt x="929672" y="1548017"/>
                  </a:lnTo>
                  <a:lnTo>
                    <a:pt x="923363" y="1552795"/>
                  </a:lnTo>
                  <a:lnTo>
                    <a:pt x="919946" y="1554918"/>
                  </a:lnTo>
                  <a:lnTo>
                    <a:pt x="916529" y="1556776"/>
                  </a:lnTo>
                  <a:lnTo>
                    <a:pt x="913112" y="1558634"/>
                  </a:lnTo>
                  <a:lnTo>
                    <a:pt x="909432" y="1560227"/>
                  </a:lnTo>
                  <a:lnTo>
                    <a:pt x="906014" y="1561820"/>
                  </a:lnTo>
                  <a:lnTo>
                    <a:pt x="901808" y="1563147"/>
                  </a:lnTo>
                  <a:lnTo>
                    <a:pt x="898128" y="1564209"/>
                  </a:lnTo>
                  <a:lnTo>
                    <a:pt x="894448" y="1565005"/>
                  </a:lnTo>
                  <a:lnTo>
                    <a:pt x="890505" y="1565801"/>
                  </a:lnTo>
                  <a:lnTo>
                    <a:pt x="886299" y="1566067"/>
                  </a:lnTo>
                  <a:lnTo>
                    <a:pt x="882356" y="1566598"/>
                  </a:lnTo>
                  <a:lnTo>
                    <a:pt x="877888" y="1566863"/>
                  </a:lnTo>
                  <a:lnTo>
                    <a:pt x="873945" y="1566598"/>
                  </a:lnTo>
                  <a:lnTo>
                    <a:pt x="869739" y="1566067"/>
                  </a:lnTo>
                  <a:lnTo>
                    <a:pt x="865796" y="1565801"/>
                  </a:lnTo>
                  <a:lnTo>
                    <a:pt x="861853" y="1565005"/>
                  </a:lnTo>
                  <a:lnTo>
                    <a:pt x="857647" y="1564209"/>
                  </a:lnTo>
                  <a:lnTo>
                    <a:pt x="853967" y="1563147"/>
                  </a:lnTo>
                  <a:lnTo>
                    <a:pt x="850287" y="1561820"/>
                  </a:lnTo>
                  <a:lnTo>
                    <a:pt x="846607" y="1560227"/>
                  </a:lnTo>
                  <a:lnTo>
                    <a:pt x="842664" y="1558634"/>
                  </a:lnTo>
                  <a:lnTo>
                    <a:pt x="839247" y="1556776"/>
                  </a:lnTo>
                  <a:lnTo>
                    <a:pt x="835829" y="1554918"/>
                  </a:lnTo>
                  <a:lnTo>
                    <a:pt x="832675" y="1552795"/>
                  </a:lnTo>
                  <a:lnTo>
                    <a:pt x="826629" y="1548017"/>
                  </a:lnTo>
                  <a:lnTo>
                    <a:pt x="820583" y="1542973"/>
                  </a:lnTo>
                  <a:lnTo>
                    <a:pt x="815589" y="1536868"/>
                  </a:lnTo>
                  <a:lnTo>
                    <a:pt x="810857" y="1530763"/>
                  </a:lnTo>
                  <a:lnTo>
                    <a:pt x="808754" y="1527312"/>
                  </a:lnTo>
                  <a:lnTo>
                    <a:pt x="806914" y="1524127"/>
                  </a:lnTo>
                  <a:lnTo>
                    <a:pt x="805074" y="1520145"/>
                  </a:lnTo>
                  <a:lnTo>
                    <a:pt x="803497" y="1516694"/>
                  </a:lnTo>
                  <a:lnTo>
                    <a:pt x="801920" y="1512978"/>
                  </a:lnTo>
                  <a:lnTo>
                    <a:pt x="800605" y="1509262"/>
                  </a:lnTo>
                  <a:lnTo>
                    <a:pt x="799554" y="1505546"/>
                  </a:lnTo>
                  <a:lnTo>
                    <a:pt x="798765" y="1501299"/>
                  </a:lnTo>
                  <a:lnTo>
                    <a:pt x="797977" y="1497317"/>
                  </a:lnTo>
                  <a:lnTo>
                    <a:pt x="797714" y="1493335"/>
                  </a:lnTo>
                  <a:lnTo>
                    <a:pt x="797188" y="1489088"/>
                  </a:lnTo>
                  <a:lnTo>
                    <a:pt x="796925" y="1485107"/>
                  </a:lnTo>
                  <a:lnTo>
                    <a:pt x="797188" y="1480594"/>
                  </a:lnTo>
                  <a:lnTo>
                    <a:pt x="797714" y="1476612"/>
                  </a:lnTo>
                  <a:lnTo>
                    <a:pt x="797977" y="1472365"/>
                  </a:lnTo>
                  <a:lnTo>
                    <a:pt x="798765" y="1468384"/>
                  </a:lnTo>
                  <a:lnTo>
                    <a:pt x="799554" y="1464667"/>
                  </a:lnTo>
                  <a:lnTo>
                    <a:pt x="800605" y="1460420"/>
                  </a:lnTo>
                  <a:lnTo>
                    <a:pt x="801920" y="1456704"/>
                  </a:lnTo>
                  <a:lnTo>
                    <a:pt x="803497" y="1452988"/>
                  </a:lnTo>
                  <a:lnTo>
                    <a:pt x="805074" y="1449537"/>
                  </a:lnTo>
                  <a:lnTo>
                    <a:pt x="806914" y="1446086"/>
                  </a:lnTo>
                  <a:lnTo>
                    <a:pt x="808754" y="1442636"/>
                  </a:lnTo>
                  <a:lnTo>
                    <a:pt x="810857" y="1439185"/>
                  </a:lnTo>
                  <a:lnTo>
                    <a:pt x="815589" y="1432814"/>
                  </a:lnTo>
                  <a:lnTo>
                    <a:pt x="820583" y="1427240"/>
                  </a:lnTo>
                  <a:lnTo>
                    <a:pt x="826629" y="1421931"/>
                  </a:lnTo>
                  <a:lnTo>
                    <a:pt x="832675" y="1417153"/>
                  </a:lnTo>
                  <a:lnTo>
                    <a:pt x="835829" y="1415030"/>
                  </a:lnTo>
                  <a:lnTo>
                    <a:pt x="839247" y="1412906"/>
                  </a:lnTo>
                  <a:lnTo>
                    <a:pt x="842664" y="1411048"/>
                  </a:lnTo>
                  <a:lnTo>
                    <a:pt x="846607" y="1409455"/>
                  </a:lnTo>
                  <a:lnTo>
                    <a:pt x="850287" y="1408393"/>
                  </a:lnTo>
                  <a:lnTo>
                    <a:pt x="853967" y="1406801"/>
                  </a:lnTo>
                  <a:lnTo>
                    <a:pt x="857647" y="1405739"/>
                  </a:lnTo>
                  <a:lnTo>
                    <a:pt x="861853" y="1404943"/>
                  </a:lnTo>
                  <a:lnTo>
                    <a:pt x="865796" y="1404146"/>
                  </a:lnTo>
                  <a:lnTo>
                    <a:pt x="869739" y="1403616"/>
                  </a:lnTo>
                  <a:lnTo>
                    <a:pt x="873945" y="1403350"/>
                  </a:lnTo>
                  <a:close/>
                  <a:moveTo>
                    <a:pt x="1480345" y="795338"/>
                  </a:moveTo>
                  <a:lnTo>
                    <a:pt x="1484857" y="795603"/>
                  </a:lnTo>
                  <a:lnTo>
                    <a:pt x="1488839" y="795869"/>
                  </a:lnTo>
                  <a:lnTo>
                    <a:pt x="1493086" y="796134"/>
                  </a:lnTo>
                  <a:lnTo>
                    <a:pt x="1497068" y="797196"/>
                  </a:lnTo>
                  <a:lnTo>
                    <a:pt x="1500784" y="797727"/>
                  </a:lnTo>
                  <a:lnTo>
                    <a:pt x="1505031" y="799054"/>
                  </a:lnTo>
                  <a:lnTo>
                    <a:pt x="1508747" y="800381"/>
                  </a:lnTo>
                  <a:lnTo>
                    <a:pt x="1512198" y="801974"/>
                  </a:lnTo>
                  <a:lnTo>
                    <a:pt x="1515914" y="803567"/>
                  </a:lnTo>
                  <a:lnTo>
                    <a:pt x="1519365" y="805425"/>
                  </a:lnTo>
                  <a:lnTo>
                    <a:pt x="1522816" y="807283"/>
                  </a:lnTo>
                  <a:lnTo>
                    <a:pt x="1526266" y="809406"/>
                  </a:lnTo>
                  <a:lnTo>
                    <a:pt x="1532637" y="814184"/>
                  </a:lnTo>
                  <a:lnTo>
                    <a:pt x="1538211" y="819228"/>
                  </a:lnTo>
                  <a:lnTo>
                    <a:pt x="1543520" y="825068"/>
                  </a:lnTo>
                  <a:lnTo>
                    <a:pt x="1548298" y="831438"/>
                  </a:lnTo>
                  <a:lnTo>
                    <a:pt x="1550422" y="834624"/>
                  </a:lnTo>
                  <a:lnTo>
                    <a:pt x="1552545" y="838074"/>
                  </a:lnTo>
                  <a:lnTo>
                    <a:pt x="1554403" y="841791"/>
                  </a:lnTo>
                  <a:lnTo>
                    <a:pt x="1555996" y="845241"/>
                  </a:lnTo>
                  <a:lnTo>
                    <a:pt x="1557589" y="848958"/>
                  </a:lnTo>
                  <a:lnTo>
                    <a:pt x="1558650" y="852939"/>
                  </a:lnTo>
                  <a:lnTo>
                    <a:pt x="1559712" y="856655"/>
                  </a:lnTo>
                  <a:lnTo>
                    <a:pt x="1560509" y="860637"/>
                  </a:lnTo>
                  <a:lnTo>
                    <a:pt x="1561305" y="864884"/>
                  </a:lnTo>
                  <a:lnTo>
                    <a:pt x="1561836" y="868866"/>
                  </a:lnTo>
                  <a:lnTo>
                    <a:pt x="1562101" y="872847"/>
                  </a:lnTo>
                  <a:lnTo>
                    <a:pt x="1562101" y="877094"/>
                  </a:lnTo>
                  <a:lnTo>
                    <a:pt x="1562101" y="881342"/>
                  </a:lnTo>
                  <a:lnTo>
                    <a:pt x="1561836" y="885589"/>
                  </a:lnTo>
                  <a:lnTo>
                    <a:pt x="1561305" y="889570"/>
                  </a:lnTo>
                  <a:lnTo>
                    <a:pt x="1560509" y="893817"/>
                  </a:lnTo>
                  <a:lnTo>
                    <a:pt x="1559712" y="897534"/>
                  </a:lnTo>
                  <a:lnTo>
                    <a:pt x="1558650" y="901515"/>
                  </a:lnTo>
                  <a:lnTo>
                    <a:pt x="1557589" y="905497"/>
                  </a:lnTo>
                  <a:lnTo>
                    <a:pt x="1555996" y="908948"/>
                  </a:lnTo>
                  <a:lnTo>
                    <a:pt x="1554403" y="912664"/>
                  </a:lnTo>
                  <a:lnTo>
                    <a:pt x="1552545" y="916115"/>
                  </a:lnTo>
                  <a:lnTo>
                    <a:pt x="1550422" y="919565"/>
                  </a:lnTo>
                  <a:lnTo>
                    <a:pt x="1548298" y="923016"/>
                  </a:lnTo>
                  <a:lnTo>
                    <a:pt x="1543520" y="929387"/>
                  </a:lnTo>
                  <a:lnTo>
                    <a:pt x="1538211" y="934961"/>
                  </a:lnTo>
                  <a:lnTo>
                    <a:pt x="1532637" y="940270"/>
                  </a:lnTo>
                  <a:lnTo>
                    <a:pt x="1526266" y="945048"/>
                  </a:lnTo>
                  <a:lnTo>
                    <a:pt x="1522816" y="947171"/>
                  </a:lnTo>
                  <a:lnTo>
                    <a:pt x="1519365" y="949030"/>
                  </a:lnTo>
                  <a:lnTo>
                    <a:pt x="1515914" y="950888"/>
                  </a:lnTo>
                  <a:lnTo>
                    <a:pt x="1512198" y="952480"/>
                  </a:lnTo>
                  <a:lnTo>
                    <a:pt x="1508747" y="953808"/>
                  </a:lnTo>
                  <a:lnTo>
                    <a:pt x="1505031" y="955400"/>
                  </a:lnTo>
                  <a:lnTo>
                    <a:pt x="1500784" y="956197"/>
                  </a:lnTo>
                  <a:lnTo>
                    <a:pt x="1497068" y="957258"/>
                  </a:lnTo>
                  <a:lnTo>
                    <a:pt x="1493086" y="957789"/>
                  </a:lnTo>
                  <a:lnTo>
                    <a:pt x="1488839" y="958586"/>
                  </a:lnTo>
                  <a:lnTo>
                    <a:pt x="1484857" y="958851"/>
                  </a:lnTo>
                  <a:lnTo>
                    <a:pt x="1480345" y="958851"/>
                  </a:lnTo>
                  <a:lnTo>
                    <a:pt x="1476363" y="958851"/>
                  </a:lnTo>
                  <a:lnTo>
                    <a:pt x="1472116" y="958586"/>
                  </a:lnTo>
                  <a:lnTo>
                    <a:pt x="1468134" y="957789"/>
                  </a:lnTo>
                  <a:lnTo>
                    <a:pt x="1464153" y="957258"/>
                  </a:lnTo>
                  <a:lnTo>
                    <a:pt x="1459906" y="956197"/>
                  </a:lnTo>
                  <a:lnTo>
                    <a:pt x="1456189" y="955400"/>
                  </a:lnTo>
                  <a:lnTo>
                    <a:pt x="1452473" y="953808"/>
                  </a:lnTo>
                  <a:lnTo>
                    <a:pt x="1448757" y="952480"/>
                  </a:lnTo>
                  <a:lnTo>
                    <a:pt x="1445306" y="950888"/>
                  </a:lnTo>
                  <a:lnTo>
                    <a:pt x="1441325" y="949030"/>
                  </a:lnTo>
                  <a:lnTo>
                    <a:pt x="1437874" y="947171"/>
                  </a:lnTo>
                  <a:lnTo>
                    <a:pt x="1434954" y="945048"/>
                  </a:lnTo>
                  <a:lnTo>
                    <a:pt x="1428583" y="940270"/>
                  </a:lnTo>
                  <a:lnTo>
                    <a:pt x="1422478" y="934961"/>
                  </a:lnTo>
                  <a:lnTo>
                    <a:pt x="1417435" y="929387"/>
                  </a:lnTo>
                  <a:lnTo>
                    <a:pt x="1412922" y="923016"/>
                  </a:lnTo>
                  <a:lnTo>
                    <a:pt x="1410533" y="919565"/>
                  </a:lnTo>
                  <a:lnTo>
                    <a:pt x="1408675" y="916115"/>
                  </a:lnTo>
                  <a:lnTo>
                    <a:pt x="1406817" y="912664"/>
                  </a:lnTo>
                  <a:lnTo>
                    <a:pt x="1405224" y="908948"/>
                  </a:lnTo>
                  <a:lnTo>
                    <a:pt x="1403632" y="905497"/>
                  </a:lnTo>
                  <a:lnTo>
                    <a:pt x="1402304" y="901515"/>
                  </a:lnTo>
                  <a:lnTo>
                    <a:pt x="1401243" y="897534"/>
                  </a:lnTo>
                  <a:lnTo>
                    <a:pt x="1400446" y="893817"/>
                  </a:lnTo>
                  <a:lnTo>
                    <a:pt x="1399650" y="889570"/>
                  </a:lnTo>
                  <a:lnTo>
                    <a:pt x="1399385" y="885589"/>
                  </a:lnTo>
                  <a:lnTo>
                    <a:pt x="1398854" y="881342"/>
                  </a:lnTo>
                  <a:lnTo>
                    <a:pt x="1398588" y="877094"/>
                  </a:lnTo>
                  <a:lnTo>
                    <a:pt x="1398854" y="872847"/>
                  </a:lnTo>
                  <a:lnTo>
                    <a:pt x="1399385" y="868866"/>
                  </a:lnTo>
                  <a:lnTo>
                    <a:pt x="1399650" y="864884"/>
                  </a:lnTo>
                  <a:lnTo>
                    <a:pt x="1400446" y="860637"/>
                  </a:lnTo>
                  <a:lnTo>
                    <a:pt x="1401243" y="856655"/>
                  </a:lnTo>
                  <a:lnTo>
                    <a:pt x="1402304" y="852939"/>
                  </a:lnTo>
                  <a:lnTo>
                    <a:pt x="1403632" y="848958"/>
                  </a:lnTo>
                  <a:lnTo>
                    <a:pt x="1405224" y="845241"/>
                  </a:lnTo>
                  <a:lnTo>
                    <a:pt x="1406817" y="841791"/>
                  </a:lnTo>
                  <a:lnTo>
                    <a:pt x="1408675" y="838074"/>
                  </a:lnTo>
                  <a:lnTo>
                    <a:pt x="1410533" y="834624"/>
                  </a:lnTo>
                  <a:lnTo>
                    <a:pt x="1412922" y="831438"/>
                  </a:lnTo>
                  <a:lnTo>
                    <a:pt x="1417435" y="825068"/>
                  </a:lnTo>
                  <a:lnTo>
                    <a:pt x="1422478" y="819228"/>
                  </a:lnTo>
                  <a:lnTo>
                    <a:pt x="1428583" y="814184"/>
                  </a:lnTo>
                  <a:lnTo>
                    <a:pt x="1434954" y="809406"/>
                  </a:lnTo>
                  <a:lnTo>
                    <a:pt x="1437874" y="807283"/>
                  </a:lnTo>
                  <a:lnTo>
                    <a:pt x="1441325" y="805425"/>
                  </a:lnTo>
                  <a:lnTo>
                    <a:pt x="1445306" y="803567"/>
                  </a:lnTo>
                  <a:lnTo>
                    <a:pt x="1448757" y="801974"/>
                  </a:lnTo>
                  <a:lnTo>
                    <a:pt x="1452473" y="800381"/>
                  </a:lnTo>
                  <a:lnTo>
                    <a:pt x="1456189" y="799054"/>
                  </a:lnTo>
                  <a:lnTo>
                    <a:pt x="1459906" y="797727"/>
                  </a:lnTo>
                  <a:lnTo>
                    <a:pt x="1464153" y="797196"/>
                  </a:lnTo>
                  <a:lnTo>
                    <a:pt x="1468134" y="796134"/>
                  </a:lnTo>
                  <a:lnTo>
                    <a:pt x="1472116" y="795869"/>
                  </a:lnTo>
                  <a:lnTo>
                    <a:pt x="1476363" y="795603"/>
                  </a:lnTo>
                  <a:lnTo>
                    <a:pt x="1480345" y="795338"/>
                  </a:lnTo>
                  <a:close/>
                  <a:moveTo>
                    <a:pt x="876984" y="177800"/>
                  </a:moveTo>
                  <a:lnTo>
                    <a:pt x="883326" y="178065"/>
                  </a:lnTo>
                  <a:lnTo>
                    <a:pt x="889669" y="179124"/>
                  </a:lnTo>
                  <a:lnTo>
                    <a:pt x="895482" y="180713"/>
                  </a:lnTo>
                  <a:lnTo>
                    <a:pt x="901032" y="182832"/>
                  </a:lnTo>
                  <a:lnTo>
                    <a:pt x="906581" y="185215"/>
                  </a:lnTo>
                  <a:lnTo>
                    <a:pt x="911867" y="188393"/>
                  </a:lnTo>
                  <a:lnTo>
                    <a:pt x="916359" y="191836"/>
                  </a:lnTo>
                  <a:lnTo>
                    <a:pt x="920851" y="196074"/>
                  </a:lnTo>
                  <a:lnTo>
                    <a:pt x="924815" y="200311"/>
                  </a:lnTo>
                  <a:lnTo>
                    <a:pt x="928251" y="205078"/>
                  </a:lnTo>
                  <a:lnTo>
                    <a:pt x="931422" y="210375"/>
                  </a:lnTo>
                  <a:lnTo>
                    <a:pt x="934065" y="215672"/>
                  </a:lnTo>
                  <a:lnTo>
                    <a:pt x="936179" y="221498"/>
                  </a:lnTo>
                  <a:lnTo>
                    <a:pt x="937764" y="227325"/>
                  </a:lnTo>
                  <a:lnTo>
                    <a:pt x="938821" y="233681"/>
                  </a:lnTo>
                  <a:lnTo>
                    <a:pt x="939086" y="240037"/>
                  </a:lnTo>
                  <a:lnTo>
                    <a:pt x="939086" y="766534"/>
                  </a:lnTo>
                  <a:lnTo>
                    <a:pt x="945956" y="770772"/>
                  </a:lnTo>
                  <a:lnTo>
                    <a:pt x="952827" y="775539"/>
                  </a:lnTo>
                  <a:lnTo>
                    <a:pt x="959169" y="780835"/>
                  </a:lnTo>
                  <a:lnTo>
                    <a:pt x="964983" y="786397"/>
                  </a:lnTo>
                  <a:lnTo>
                    <a:pt x="971061" y="792488"/>
                  </a:lnTo>
                  <a:lnTo>
                    <a:pt x="976082" y="798844"/>
                  </a:lnTo>
                  <a:lnTo>
                    <a:pt x="980839" y="805465"/>
                  </a:lnTo>
                  <a:lnTo>
                    <a:pt x="985331" y="812351"/>
                  </a:lnTo>
                  <a:lnTo>
                    <a:pt x="989295" y="819502"/>
                  </a:lnTo>
                  <a:lnTo>
                    <a:pt x="992995" y="826917"/>
                  </a:lnTo>
                  <a:lnTo>
                    <a:pt x="995902" y="834862"/>
                  </a:lnTo>
                  <a:lnTo>
                    <a:pt x="998545" y="843072"/>
                  </a:lnTo>
                  <a:lnTo>
                    <a:pt x="1000394" y="851282"/>
                  </a:lnTo>
                  <a:lnTo>
                    <a:pt x="1001980" y="859757"/>
                  </a:lnTo>
                  <a:lnTo>
                    <a:pt x="1002773" y="868497"/>
                  </a:lnTo>
                  <a:lnTo>
                    <a:pt x="1003301" y="877236"/>
                  </a:lnTo>
                  <a:lnTo>
                    <a:pt x="1002773" y="883857"/>
                  </a:lnTo>
                  <a:lnTo>
                    <a:pt x="1002244" y="889948"/>
                  </a:lnTo>
                  <a:lnTo>
                    <a:pt x="1001716" y="896569"/>
                  </a:lnTo>
                  <a:lnTo>
                    <a:pt x="1000394" y="902925"/>
                  </a:lnTo>
                  <a:lnTo>
                    <a:pt x="999073" y="909017"/>
                  </a:lnTo>
                  <a:lnTo>
                    <a:pt x="997223" y="915108"/>
                  </a:lnTo>
                  <a:lnTo>
                    <a:pt x="995373" y="921199"/>
                  </a:lnTo>
                  <a:lnTo>
                    <a:pt x="993259" y="926761"/>
                  </a:lnTo>
                  <a:lnTo>
                    <a:pt x="990352" y="932322"/>
                  </a:lnTo>
                  <a:lnTo>
                    <a:pt x="987445" y="938149"/>
                  </a:lnTo>
                  <a:lnTo>
                    <a:pt x="984803" y="943446"/>
                  </a:lnTo>
                  <a:lnTo>
                    <a:pt x="981367" y="948478"/>
                  </a:lnTo>
                  <a:lnTo>
                    <a:pt x="977932" y="953509"/>
                  </a:lnTo>
                  <a:lnTo>
                    <a:pt x="973968" y="958541"/>
                  </a:lnTo>
                  <a:lnTo>
                    <a:pt x="970004" y="962779"/>
                  </a:lnTo>
                  <a:lnTo>
                    <a:pt x="965512" y="967281"/>
                  </a:lnTo>
                  <a:lnTo>
                    <a:pt x="961284" y="971783"/>
                  </a:lnTo>
                  <a:lnTo>
                    <a:pt x="956527" y="975756"/>
                  </a:lnTo>
                  <a:lnTo>
                    <a:pt x="951770" y="979464"/>
                  </a:lnTo>
                  <a:lnTo>
                    <a:pt x="946749" y="982906"/>
                  </a:lnTo>
                  <a:lnTo>
                    <a:pt x="941728" y="986349"/>
                  </a:lnTo>
                  <a:lnTo>
                    <a:pt x="936443" y="989527"/>
                  </a:lnTo>
                  <a:lnTo>
                    <a:pt x="930893" y="992441"/>
                  </a:lnTo>
                  <a:lnTo>
                    <a:pt x="925344" y="994824"/>
                  </a:lnTo>
                  <a:lnTo>
                    <a:pt x="919530" y="996943"/>
                  </a:lnTo>
                  <a:lnTo>
                    <a:pt x="913716" y="999062"/>
                  </a:lnTo>
                  <a:lnTo>
                    <a:pt x="907374" y="1000915"/>
                  </a:lnTo>
                  <a:lnTo>
                    <a:pt x="901560" y="1001975"/>
                  </a:lnTo>
                  <a:lnTo>
                    <a:pt x="895218" y="1003299"/>
                  </a:lnTo>
                  <a:lnTo>
                    <a:pt x="888611" y="1004358"/>
                  </a:lnTo>
                  <a:lnTo>
                    <a:pt x="882269" y="1004623"/>
                  </a:lnTo>
                  <a:lnTo>
                    <a:pt x="875663" y="1004888"/>
                  </a:lnTo>
                  <a:lnTo>
                    <a:pt x="866678" y="1004623"/>
                  </a:lnTo>
                  <a:lnTo>
                    <a:pt x="857693" y="1003564"/>
                  </a:lnTo>
                  <a:lnTo>
                    <a:pt x="849236" y="1001975"/>
                  </a:lnTo>
                  <a:lnTo>
                    <a:pt x="840780" y="999856"/>
                  </a:lnTo>
                  <a:lnTo>
                    <a:pt x="832324" y="997473"/>
                  </a:lnTo>
                  <a:lnTo>
                    <a:pt x="824396" y="994030"/>
                  </a:lnTo>
                  <a:lnTo>
                    <a:pt x="816732" y="990587"/>
                  </a:lnTo>
                  <a:lnTo>
                    <a:pt x="809333" y="986084"/>
                  </a:lnTo>
                  <a:lnTo>
                    <a:pt x="802198" y="981317"/>
                  </a:lnTo>
                  <a:lnTo>
                    <a:pt x="795591" y="976286"/>
                  </a:lnTo>
                  <a:lnTo>
                    <a:pt x="788984" y="970724"/>
                  </a:lnTo>
                  <a:lnTo>
                    <a:pt x="783170" y="964633"/>
                  </a:lnTo>
                  <a:lnTo>
                    <a:pt x="777357" y="958541"/>
                  </a:lnTo>
                  <a:lnTo>
                    <a:pt x="772600" y="951920"/>
                  </a:lnTo>
                  <a:lnTo>
                    <a:pt x="767843" y="944770"/>
                  </a:lnTo>
                  <a:lnTo>
                    <a:pt x="763351" y="937354"/>
                  </a:lnTo>
                  <a:lnTo>
                    <a:pt x="413204" y="937354"/>
                  </a:lnTo>
                  <a:lnTo>
                    <a:pt x="406597" y="937090"/>
                  </a:lnTo>
                  <a:lnTo>
                    <a:pt x="400519" y="936295"/>
                  </a:lnTo>
                  <a:lnTo>
                    <a:pt x="394705" y="934706"/>
                  </a:lnTo>
                  <a:lnTo>
                    <a:pt x="388627" y="932322"/>
                  </a:lnTo>
                  <a:lnTo>
                    <a:pt x="383342" y="929939"/>
                  </a:lnTo>
                  <a:lnTo>
                    <a:pt x="378321" y="926761"/>
                  </a:lnTo>
                  <a:lnTo>
                    <a:pt x="373564" y="923053"/>
                  </a:lnTo>
                  <a:lnTo>
                    <a:pt x="368808" y="919345"/>
                  </a:lnTo>
                  <a:lnTo>
                    <a:pt x="365108" y="914843"/>
                  </a:lnTo>
                  <a:lnTo>
                    <a:pt x="361408" y="909811"/>
                  </a:lnTo>
                  <a:lnTo>
                    <a:pt x="358237" y="904779"/>
                  </a:lnTo>
                  <a:lnTo>
                    <a:pt x="355859" y="899483"/>
                  </a:lnTo>
                  <a:lnTo>
                    <a:pt x="353480" y="893921"/>
                  </a:lnTo>
                  <a:lnTo>
                    <a:pt x="352159" y="887830"/>
                  </a:lnTo>
                  <a:lnTo>
                    <a:pt x="351102" y="881474"/>
                  </a:lnTo>
                  <a:lnTo>
                    <a:pt x="350838" y="875382"/>
                  </a:lnTo>
                  <a:lnTo>
                    <a:pt x="351102" y="868761"/>
                  </a:lnTo>
                  <a:lnTo>
                    <a:pt x="352159" y="862670"/>
                  </a:lnTo>
                  <a:lnTo>
                    <a:pt x="353480" y="856844"/>
                  </a:lnTo>
                  <a:lnTo>
                    <a:pt x="355859" y="850752"/>
                  </a:lnTo>
                  <a:lnTo>
                    <a:pt x="358237" y="845456"/>
                  </a:lnTo>
                  <a:lnTo>
                    <a:pt x="361408" y="840424"/>
                  </a:lnTo>
                  <a:lnTo>
                    <a:pt x="365108" y="835392"/>
                  </a:lnTo>
                  <a:lnTo>
                    <a:pt x="368808" y="831154"/>
                  </a:lnTo>
                  <a:lnTo>
                    <a:pt x="373564" y="827447"/>
                  </a:lnTo>
                  <a:lnTo>
                    <a:pt x="378321" y="823474"/>
                  </a:lnTo>
                  <a:lnTo>
                    <a:pt x="383342" y="820296"/>
                  </a:lnTo>
                  <a:lnTo>
                    <a:pt x="388627" y="817913"/>
                  </a:lnTo>
                  <a:lnTo>
                    <a:pt x="394705" y="815794"/>
                  </a:lnTo>
                  <a:lnTo>
                    <a:pt x="400519" y="814205"/>
                  </a:lnTo>
                  <a:lnTo>
                    <a:pt x="406597" y="813146"/>
                  </a:lnTo>
                  <a:lnTo>
                    <a:pt x="413204" y="812881"/>
                  </a:lnTo>
                  <a:lnTo>
                    <a:pt x="765465" y="812881"/>
                  </a:lnTo>
                  <a:lnTo>
                    <a:pt x="770222" y="805730"/>
                  </a:lnTo>
                  <a:lnTo>
                    <a:pt x="775507" y="798579"/>
                  </a:lnTo>
                  <a:lnTo>
                    <a:pt x="780792" y="791959"/>
                  </a:lnTo>
                  <a:lnTo>
                    <a:pt x="786870" y="785602"/>
                  </a:lnTo>
                  <a:lnTo>
                    <a:pt x="793477" y="779511"/>
                  </a:lnTo>
                  <a:lnTo>
                    <a:pt x="800348" y="774214"/>
                  </a:lnTo>
                  <a:lnTo>
                    <a:pt x="807483" y="769183"/>
                  </a:lnTo>
                  <a:lnTo>
                    <a:pt x="815147" y="764945"/>
                  </a:lnTo>
                  <a:lnTo>
                    <a:pt x="815147" y="240037"/>
                  </a:lnTo>
                  <a:lnTo>
                    <a:pt x="815411" y="233681"/>
                  </a:lnTo>
                  <a:lnTo>
                    <a:pt x="816204" y="227325"/>
                  </a:lnTo>
                  <a:lnTo>
                    <a:pt x="817789" y="221498"/>
                  </a:lnTo>
                  <a:lnTo>
                    <a:pt x="819639" y="215672"/>
                  </a:lnTo>
                  <a:lnTo>
                    <a:pt x="822546" y="210375"/>
                  </a:lnTo>
                  <a:lnTo>
                    <a:pt x="825717" y="205078"/>
                  </a:lnTo>
                  <a:lnTo>
                    <a:pt x="829153" y="200311"/>
                  </a:lnTo>
                  <a:lnTo>
                    <a:pt x="833116" y="196074"/>
                  </a:lnTo>
                  <a:lnTo>
                    <a:pt x="837609" y="191836"/>
                  </a:lnTo>
                  <a:lnTo>
                    <a:pt x="842366" y="188393"/>
                  </a:lnTo>
                  <a:lnTo>
                    <a:pt x="847387" y="185215"/>
                  </a:lnTo>
                  <a:lnTo>
                    <a:pt x="852936" y="182832"/>
                  </a:lnTo>
                  <a:lnTo>
                    <a:pt x="858486" y="180713"/>
                  </a:lnTo>
                  <a:lnTo>
                    <a:pt x="864564" y="179124"/>
                  </a:lnTo>
                  <a:lnTo>
                    <a:pt x="870642" y="178065"/>
                  </a:lnTo>
                  <a:lnTo>
                    <a:pt x="876984" y="177800"/>
                  </a:lnTo>
                  <a:close/>
                  <a:moveTo>
                    <a:pt x="856991" y="124392"/>
                  </a:moveTo>
                  <a:lnTo>
                    <a:pt x="837683" y="125450"/>
                  </a:lnTo>
                  <a:lnTo>
                    <a:pt x="818374" y="126774"/>
                  </a:lnTo>
                  <a:lnTo>
                    <a:pt x="799594" y="128362"/>
                  </a:lnTo>
                  <a:lnTo>
                    <a:pt x="780550" y="130479"/>
                  </a:lnTo>
                  <a:lnTo>
                    <a:pt x="762034" y="132861"/>
                  </a:lnTo>
                  <a:lnTo>
                    <a:pt x="743255" y="136037"/>
                  </a:lnTo>
                  <a:lnTo>
                    <a:pt x="725004" y="139478"/>
                  </a:lnTo>
                  <a:lnTo>
                    <a:pt x="706489" y="143712"/>
                  </a:lnTo>
                  <a:lnTo>
                    <a:pt x="688502" y="147947"/>
                  </a:lnTo>
                  <a:lnTo>
                    <a:pt x="670516" y="152975"/>
                  </a:lnTo>
                  <a:lnTo>
                    <a:pt x="653059" y="158269"/>
                  </a:lnTo>
                  <a:lnTo>
                    <a:pt x="635337" y="164091"/>
                  </a:lnTo>
                  <a:lnTo>
                    <a:pt x="617880" y="169914"/>
                  </a:lnTo>
                  <a:lnTo>
                    <a:pt x="600687" y="176530"/>
                  </a:lnTo>
                  <a:lnTo>
                    <a:pt x="583759" y="183412"/>
                  </a:lnTo>
                  <a:lnTo>
                    <a:pt x="567095" y="191087"/>
                  </a:lnTo>
                  <a:lnTo>
                    <a:pt x="550432" y="198762"/>
                  </a:lnTo>
                  <a:lnTo>
                    <a:pt x="534297" y="206967"/>
                  </a:lnTo>
                  <a:lnTo>
                    <a:pt x="517898" y="215436"/>
                  </a:lnTo>
                  <a:lnTo>
                    <a:pt x="502292" y="224170"/>
                  </a:lnTo>
                  <a:lnTo>
                    <a:pt x="486686" y="233698"/>
                  </a:lnTo>
                  <a:lnTo>
                    <a:pt x="471345" y="242961"/>
                  </a:lnTo>
                  <a:lnTo>
                    <a:pt x="456268" y="253018"/>
                  </a:lnTo>
                  <a:lnTo>
                    <a:pt x="441192" y="263340"/>
                  </a:lnTo>
                  <a:lnTo>
                    <a:pt x="426379" y="274191"/>
                  </a:lnTo>
                  <a:lnTo>
                    <a:pt x="412361" y="285042"/>
                  </a:lnTo>
                  <a:lnTo>
                    <a:pt x="398342" y="296423"/>
                  </a:lnTo>
                  <a:lnTo>
                    <a:pt x="384588" y="308333"/>
                  </a:lnTo>
                  <a:lnTo>
                    <a:pt x="371098" y="320243"/>
                  </a:lnTo>
                  <a:lnTo>
                    <a:pt x="357608" y="332417"/>
                  </a:lnTo>
                  <a:lnTo>
                    <a:pt x="344648" y="344856"/>
                  </a:lnTo>
                  <a:lnTo>
                    <a:pt x="332216" y="358089"/>
                  </a:lnTo>
                  <a:lnTo>
                    <a:pt x="319784" y="371323"/>
                  </a:lnTo>
                  <a:lnTo>
                    <a:pt x="307617" y="384820"/>
                  </a:lnTo>
                  <a:lnTo>
                    <a:pt x="295979" y="398583"/>
                  </a:lnTo>
                  <a:lnTo>
                    <a:pt x="284870" y="412610"/>
                  </a:lnTo>
                  <a:lnTo>
                    <a:pt x="273761" y="427167"/>
                  </a:lnTo>
                  <a:lnTo>
                    <a:pt x="263181" y="441458"/>
                  </a:lnTo>
                  <a:lnTo>
                    <a:pt x="252865" y="456544"/>
                  </a:lnTo>
                  <a:lnTo>
                    <a:pt x="242814" y="471630"/>
                  </a:lnTo>
                  <a:lnTo>
                    <a:pt x="233027" y="486980"/>
                  </a:lnTo>
                  <a:lnTo>
                    <a:pt x="224034" y="502596"/>
                  </a:lnTo>
                  <a:lnTo>
                    <a:pt x="215041" y="518740"/>
                  </a:lnTo>
                  <a:lnTo>
                    <a:pt x="206577" y="534620"/>
                  </a:lnTo>
                  <a:lnTo>
                    <a:pt x="198377" y="551029"/>
                  </a:lnTo>
                  <a:lnTo>
                    <a:pt x="190707" y="567438"/>
                  </a:lnTo>
                  <a:lnTo>
                    <a:pt x="183301" y="584112"/>
                  </a:lnTo>
                  <a:lnTo>
                    <a:pt x="176424" y="601315"/>
                  </a:lnTo>
                  <a:lnTo>
                    <a:pt x="169811" y="618253"/>
                  </a:lnTo>
                  <a:lnTo>
                    <a:pt x="163992" y="635986"/>
                  </a:lnTo>
                  <a:lnTo>
                    <a:pt x="157908" y="653454"/>
                  </a:lnTo>
                  <a:lnTo>
                    <a:pt x="152883" y="670921"/>
                  </a:lnTo>
                  <a:lnTo>
                    <a:pt x="147857" y="689183"/>
                  </a:lnTo>
                  <a:lnTo>
                    <a:pt x="143625" y="707180"/>
                  </a:lnTo>
                  <a:lnTo>
                    <a:pt x="139393" y="725707"/>
                  </a:lnTo>
                  <a:lnTo>
                    <a:pt x="135955" y="743704"/>
                  </a:lnTo>
                  <a:lnTo>
                    <a:pt x="132781" y="762495"/>
                  </a:lnTo>
                  <a:lnTo>
                    <a:pt x="130400" y="781551"/>
                  </a:lnTo>
                  <a:lnTo>
                    <a:pt x="128019" y="800342"/>
                  </a:lnTo>
                  <a:lnTo>
                    <a:pt x="126168" y="819133"/>
                  </a:lnTo>
                  <a:lnTo>
                    <a:pt x="125110" y="838189"/>
                  </a:lnTo>
                  <a:lnTo>
                    <a:pt x="124316" y="857509"/>
                  </a:lnTo>
                  <a:lnTo>
                    <a:pt x="124052" y="877094"/>
                  </a:lnTo>
                  <a:lnTo>
                    <a:pt x="124316" y="896414"/>
                  </a:lnTo>
                  <a:lnTo>
                    <a:pt x="125110" y="915735"/>
                  </a:lnTo>
                  <a:lnTo>
                    <a:pt x="126168" y="934791"/>
                  </a:lnTo>
                  <a:lnTo>
                    <a:pt x="128019" y="953846"/>
                  </a:lnTo>
                  <a:lnTo>
                    <a:pt x="130400" y="972637"/>
                  </a:lnTo>
                  <a:lnTo>
                    <a:pt x="132781" y="991428"/>
                  </a:lnTo>
                  <a:lnTo>
                    <a:pt x="135955" y="1009955"/>
                  </a:lnTo>
                  <a:lnTo>
                    <a:pt x="139393" y="1028481"/>
                  </a:lnTo>
                  <a:lnTo>
                    <a:pt x="143625" y="1046743"/>
                  </a:lnTo>
                  <a:lnTo>
                    <a:pt x="147857" y="1065005"/>
                  </a:lnTo>
                  <a:lnTo>
                    <a:pt x="152883" y="1082737"/>
                  </a:lnTo>
                  <a:lnTo>
                    <a:pt x="157908" y="1100734"/>
                  </a:lnTo>
                  <a:lnTo>
                    <a:pt x="163992" y="1118202"/>
                  </a:lnTo>
                  <a:lnTo>
                    <a:pt x="169811" y="1135405"/>
                  </a:lnTo>
                  <a:lnTo>
                    <a:pt x="176424" y="1152608"/>
                  </a:lnTo>
                  <a:lnTo>
                    <a:pt x="183301" y="1169547"/>
                  </a:lnTo>
                  <a:lnTo>
                    <a:pt x="190707" y="1186485"/>
                  </a:lnTo>
                  <a:lnTo>
                    <a:pt x="198377" y="1203159"/>
                  </a:lnTo>
                  <a:lnTo>
                    <a:pt x="206577" y="1219568"/>
                  </a:lnTo>
                  <a:lnTo>
                    <a:pt x="215041" y="1235448"/>
                  </a:lnTo>
                  <a:lnTo>
                    <a:pt x="224034" y="1251592"/>
                  </a:lnTo>
                  <a:lnTo>
                    <a:pt x="233027" y="1267208"/>
                  </a:lnTo>
                  <a:lnTo>
                    <a:pt x="242814" y="1282558"/>
                  </a:lnTo>
                  <a:lnTo>
                    <a:pt x="252865" y="1297644"/>
                  </a:lnTo>
                  <a:lnTo>
                    <a:pt x="263181" y="1312200"/>
                  </a:lnTo>
                  <a:lnTo>
                    <a:pt x="273761" y="1327021"/>
                  </a:lnTo>
                  <a:lnTo>
                    <a:pt x="284870" y="1341578"/>
                  </a:lnTo>
                  <a:lnTo>
                    <a:pt x="295979" y="1355605"/>
                  </a:lnTo>
                  <a:lnTo>
                    <a:pt x="307617" y="1369368"/>
                  </a:lnTo>
                  <a:lnTo>
                    <a:pt x="319784" y="1382865"/>
                  </a:lnTo>
                  <a:lnTo>
                    <a:pt x="332216" y="1396099"/>
                  </a:lnTo>
                  <a:lnTo>
                    <a:pt x="344648" y="1408803"/>
                  </a:lnTo>
                  <a:lnTo>
                    <a:pt x="357608" y="1421771"/>
                  </a:lnTo>
                  <a:lnTo>
                    <a:pt x="371098" y="1433946"/>
                  </a:lnTo>
                  <a:lnTo>
                    <a:pt x="384588" y="1445855"/>
                  </a:lnTo>
                  <a:lnTo>
                    <a:pt x="398342" y="1457501"/>
                  </a:lnTo>
                  <a:lnTo>
                    <a:pt x="412361" y="1469146"/>
                  </a:lnTo>
                  <a:lnTo>
                    <a:pt x="426379" y="1479997"/>
                  </a:lnTo>
                  <a:lnTo>
                    <a:pt x="441192" y="1490848"/>
                  </a:lnTo>
                  <a:lnTo>
                    <a:pt x="456268" y="1501170"/>
                  </a:lnTo>
                  <a:lnTo>
                    <a:pt x="471345" y="1511227"/>
                  </a:lnTo>
                  <a:lnTo>
                    <a:pt x="486686" y="1520490"/>
                  </a:lnTo>
                  <a:lnTo>
                    <a:pt x="502292" y="1530018"/>
                  </a:lnTo>
                  <a:lnTo>
                    <a:pt x="517898" y="1538752"/>
                  </a:lnTo>
                  <a:lnTo>
                    <a:pt x="534297" y="1547221"/>
                  </a:lnTo>
                  <a:lnTo>
                    <a:pt x="550432" y="1555426"/>
                  </a:lnTo>
                  <a:lnTo>
                    <a:pt x="567095" y="1563101"/>
                  </a:lnTo>
                  <a:lnTo>
                    <a:pt x="583759" y="1570512"/>
                  </a:lnTo>
                  <a:lnTo>
                    <a:pt x="600687" y="1577393"/>
                  </a:lnTo>
                  <a:lnTo>
                    <a:pt x="617880" y="1583745"/>
                  </a:lnTo>
                  <a:lnTo>
                    <a:pt x="635337" y="1590097"/>
                  </a:lnTo>
                  <a:lnTo>
                    <a:pt x="653059" y="1595655"/>
                  </a:lnTo>
                  <a:lnTo>
                    <a:pt x="670516" y="1601213"/>
                  </a:lnTo>
                  <a:lnTo>
                    <a:pt x="688502" y="1605712"/>
                  </a:lnTo>
                  <a:lnTo>
                    <a:pt x="706489" y="1610476"/>
                  </a:lnTo>
                  <a:lnTo>
                    <a:pt x="725004" y="1614181"/>
                  </a:lnTo>
                  <a:lnTo>
                    <a:pt x="743255" y="1618151"/>
                  </a:lnTo>
                  <a:lnTo>
                    <a:pt x="762034" y="1620798"/>
                  </a:lnTo>
                  <a:lnTo>
                    <a:pt x="780550" y="1623709"/>
                  </a:lnTo>
                  <a:lnTo>
                    <a:pt x="799594" y="1625826"/>
                  </a:lnTo>
                  <a:lnTo>
                    <a:pt x="818374" y="1627414"/>
                  </a:lnTo>
                  <a:lnTo>
                    <a:pt x="837683" y="1628738"/>
                  </a:lnTo>
                  <a:lnTo>
                    <a:pt x="856991" y="1629267"/>
                  </a:lnTo>
                  <a:lnTo>
                    <a:pt x="876300" y="1629532"/>
                  </a:lnTo>
                  <a:lnTo>
                    <a:pt x="895873" y="1629267"/>
                  </a:lnTo>
                  <a:lnTo>
                    <a:pt x="914918" y="1628738"/>
                  </a:lnTo>
                  <a:lnTo>
                    <a:pt x="933962" y="1627414"/>
                  </a:lnTo>
                  <a:lnTo>
                    <a:pt x="953271" y="1625826"/>
                  </a:lnTo>
                  <a:lnTo>
                    <a:pt x="972050" y="1623709"/>
                  </a:lnTo>
                  <a:lnTo>
                    <a:pt x="990830" y="1620798"/>
                  </a:lnTo>
                  <a:lnTo>
                    <a:pt x="1009345" y="1618151"/>
                  </a:lnTo>
                  <a:lnTo>
                    <a:pt x="1027861" y="1614181"/>
                  </a:lnTo>
                  <a:lnTo>
                    <a:pt x="1045847" y="1610476"/>
                  </a:lnTo>
                  <a:lnTo>
                    <a:pt x="1064098" y="1605712"/>
                  </a:lnTo>
                  <a:lnTo>
                    <a:pt x="1082084" y="1601213"/>
                  </a:lnTo>
                  <a:lnTo>
                    <a:pt x="1099806" y="1595655"/>
                  </a:lnTo>
                  <a:lnTo>
                    <a:pt x="1117263" y="1590097"/>
                  </a:lnTo>
                  <a:lnTo>
                    <a:pt x="1134720" y="1583745"/>
                  </a:lnTo>
                  <a:lnTo>
                    <a:pt x="1151913" y="1577393"/>
                  </a:lnTo>
                  <a:lnTo>
                    <a:pt x="1168841" y="1570512"/>
                  </a:lnTo>
                  <a:lnTo>
                    <a:pt x="1185769" y="1563101"/>
                  </a:lnTo>
                  <a:lnTo>
                    <a:pt x="1201904" y="1555426"/>
                  </a:lnTo>
                  <a:lnTo>
                    <a:pt x="1218568" y="1547221"/>
                  </a:lnTo>
                  <a:lnTo>
                    <a:pt x="1234702" y="1538752"/>
                  </a:lnTo>
                  <a:lnTo>
                    <a:pt x="1250573" y="1530018"/>
                  </a:lnTo>
                  <a:lnTo>
                    <a:pt x="1265914" y="1520490"/>
                  </a:lnTo>
                  <a:lnTo>
                    <a:pt x="1281255" y="1511227"/>
                  </a:lnTo>
                  <a:lnTo>
                    <a:pt x="1296596" y="1501170"/>
                  </a:lnTo>
                  <a:lnTo>
                    <a:pt x="1311408" y="1490848"/>
                  </a:lnTo>
                  <a:lnTo>
                    <a:pt x="1325956" y="1479997"/>
                  </a:lnTo>
                  <a:lnTo>
                    <a:pt x="1340504" y="1469146"/>
                  </a:lnTo>
                  <a:lnTo>
                    <a:pt x="1354522" y="1457501"/>
                  </a:lnTo>
                  <a:lnTo>
                    <a:pt x="1368277" y="1445855"/>
                  </a:lnTo>
                  <a:lnTo>
                    <a:pt x="1381766" y="1433946"/>
                  </a:lnTo>
                  <a:lnTo>
                    <a:pt x="1394991" y="1421771"/>
                  </a:lnTo>
                  <a:lnTo>
                    <a:pt x="1407952" y="1408803"/>
                  </a:lnTo>
                  <a:lnTo>
                    <a:pt x="1420384" y="1396099"/>
                  </a:lnTo>
                  <a:lnTo>
                    <a:pt x="1432815" y="1382865"/>
                  </a:lnTo>
                  <a:lnTo>
                    <a:pt x="1444718" y="1369368"/>
                  </a:lnTo>
                  <a:lnTo>
                    <a:pt x="1456356" y="1355605"/>
                  </a:lnTo>
                  <a:lnTo>
                    <a:pt x="1467730" y="1341578"/>
                  </a:lnTo>
                  <a:lnTo>
                    <a:pt x="1479104" y="1327021"/>
                  </a:lnTo>
                  <a:lnTo>
                    <a:pt x="1489684" y="1312200"/>
                  </a:lnTo>
                  <a:lnTo>
                    <a:pt x="1499735" y="1297644"/>
                  </a:lnTo>
                  <a:lnTo>
                    <a:pt x="1509786" y="1282558"/>
                  </a:lnTo>
                  <a:lnTo>
                    <a:pt x="1519308" y="1267208"/>
                  </a:lnTo>
                  <a:lnTo>
                    <a:pt x="1528830" y="1251592"/>
                  </a:lnTo>
                  <a:lnTo>
                    <a:pt x="1537559" y="1235448"/>
                  </a:lnTo>
                  <a:lnTo>
                    <a:pt x="1546023" y="1219568"/>
                  </a:lnTo>
                  <a:lnTo>
                    <a:pt x="1554223" y="1203159"/>
                  </a:lnTo>
                  <a:lnTo>
                    <a:pt x="1561893" y="1186485"/>
                  </a:lnTo>
                  <a:lnTo>
                    <a:pt x="1569299" y="1169547"/>
                  </a:lnTo>
                  <a:lnTo>
                    <a:pt x="1576176" y="1152608"/>
                  </a:lnTo>
                  <a:lnTo>
                    <a:pt x="1582789" y="1135405"/>
                  </a:lnTo>
                  <a:lnTo>
                    <a:pt x="1588873" y="1118202"/>
                  </a:lnTo>
                  <a:lnTo>
                    <a:pt x="1594692" y="1100734"/>
                  </a:lnTo>
                  <a:lnTo>
                    <a:pt x="1599982" y="1082737"/>
                  </a:lnTo>
                  <a:lnTo>
                    <a:pt x="1604743" y="1065005"/>
                  </a:lnTo>
                  <a:lnTo>
                    <a:pt x="1608975" y="1046743"/>
                  </a:lnTo>
                  <a:lnTo>
                    <a:pt x="1613207" y="1028481"/>
                  </a:lnTo>
                  <a:lnTo>
                    <a:pt x="1616645" y="1009955"/>
                  </a:lnTo>
                  <a:lnTo>
                    <a:pt x="1619555" y="991428"/>
                  </a:lnTo>
                  <a:lnTo>
                    <a:pt x="1622464" y="972637"/>
                  </a:lnTo>
                  <a:lnTo>
                    <a:pt x="1624581" y="953846"/>
                  </a:lnTo>
                  <a:lnTo>
                    <a:pt x="1626168" y="934791"/>
                  </a:lnTo>
                  <a:lnTo>
                    <a:pt x="1627490" y="915735"/>
                  </a:lnTo>
                  <a:lnTo>
                    <a:pt x="1628019" y="896414"/>
                  </a:lnTo>
                  <a:lnTo>
                    <a:pt x="1628548" y="877094"/>
                  </a:lnTo>
                  <a:lnTo>
                    <a:pt x="1628019" y="857509"/>
                  </a:lnTo>
                  <a:lnTo>
                    <a:pt x="1627490" y="838189"/>
                  </a:lnTo>
                  <a:lnTo>
                    <a:pt x="1626168" y="819133"/>
                  </a:lnTo>
                  <a:lnTo>
                    <a:pt x="1624581" y="800342"/>
                  </a:lnTo>
                  <a:lnTo>
                    <a:pt x="1622464" y="781551"/>
                  </a:lnTo>
                  <a:lnTo>
                    <a:pt x="1619555" y="762495"/>
                  </a:lnTo>
                  <a:lnTo>
                    <a:pt x="1616645" y="743704"/>
                  </a:lnTo>
                  <a:lnTo>
                    <a:pt x="1613207" y="725707"/>
                  </a:lnTo>
                  <a:lnTo>
                    <a:pt x="1608975" y="707180"/>
                  </a:lnTo>
                  <a:lnTo>
                    <a:pt x="1604743" y="689183"/>
                  </a:lnTo>
                  <a:lnTo>
                    <a:pt x="1599982" y="670921"/>
                  </a:lnTo>
                  <a:lnTo>
                    <a:pt x="1594692" y="653454"/>
                  </a:lnTo>
                  <a:lnTo>
                    <a:pt x="1588873" y="635986"/>
                  </a:lnTo>
                  <a:lnTo>
                    <a:pt x="1582789" y="618253"/>
                  </a:lnTo>
                  <a:lnTo>
                    <a:pt x="1576176" y="601315"/>
                  </a:lnTo>
                  <a:lnTo>
                    <a:pt x="1569299" y="584112"/>
                  </a:lnTo>
                  <a:lnTo>
                    <a:pt x="1561893" y="567438"/>
                  </a:lnTo>
                  <a:lnTo>
                    <a:pt x="1554223" y="551029"/>
                  </a:lnTo>
                  <a:lnTo>
                    <a:pt x="1546023" y="534620"/>
                  </a:lnTo>
                  <a:lnTo>
                    <a:pt x="1537559" y="518740"/>
                  </a:lnTo>
                  <a:lnTo>
                    <a:pt x="1528830" y="502596"/>
                  </a:lnTo>
                  <a:lnTo>
                    <a:pt x="1519308" y="486980"/>
                  </a:lnTo>
                  <a:lnTo>
                    <a:pt x="1509786" y="471630"/>
                  </a:lnTo>
                  <a:lnTo>
                    <a:pt x="1499735" y="456544"/>
                  </a:lnTo>
                  <a:lnTo>
                    <a:pt x="1489684" y="441458"/>
                  </a:lnTo>
                  <a:lnTo>
                    <a:pt x="1479104" y="427167"/>
                  </a:lnTo>
                  <a:lnTo>
                    <a:pt x="1467730" y="412610"/>
                  </a:lnTo>
                  <a:lnTo>
                    <a:pt x="1456356" y="398583"/>
                  </a:lnTo>
                  <a:lnTo>
                    <a:pt x="1444718" y="384820"/>
                  </a:lnTo>
                  <a:lnTo>
                    <a:pt x="1432815" y="371323"/>
                  </a:lnTo>
                  <a:lnTo>
                    <a:pt x="1420384" y="358089"/>
                  </a:lnTo>
                  <a:lnTo>
                    <a:pt x="1407952" y="344856"/>
                  </a:lnTo>
                  <a:lnTo>
                    <a:pt x="1394991" y="332417"/>
                  </a:lnTo>
                  <a:lnTo>
                    <a:pt x="1381766" y="320243"/>
                  </a:lnTo>
                  <a:lnTo>
                    <a:pt x="1368277" y="308333"/>
                  </a:lnTo>
                  <a:lnTo>
                    <a:pt x="1354522" y="296423"/>
                  </a:lnTo>
                  <a:lnTo>
                    <a:pt x="1340504" y="285042"/>
                  </a:lnTo>
                  <a:lnTo>
                    <a:pt x="1325956" y="274191"/>
                  </a:lnTo>
                  <a:lnTo>
                    <a:pt x="1311408" y="263340"/>
                  </a:lnTo>
                  <a:lnTo>
                    <a:pt x="1296596" y="253018"/>
                  </a:lnTo>
                  <a:lnTo>
                    <a:pt x="1281255" y="242961"/>
                  </a:lnTo>
                  <a:lnTo>
                    <a:pt x="1265914" y="233698"/>
                  </a:lnTo>
                  <a:lnTo>
                    <a:pt x="1250573" y="224170"/>
                  </a:lnTo>
                  <a:lnTo>
                    <a:pt x="1234702" y="215436"/>
                  </a:lnTo>
                  <a:lnTo>
                    <a:pt x="1218568" y="206967"/>
                  </a:lnTo>
                  <a:lnTo>
                    <a:pt x="1201904" y="198762"/>
                  </a:lnTo>
                  <a:lnTo>
                    <a:pt x="1185769" y="191087"/>
                  </a:lnTo>
                  <a:lnTo>
                    <a:pt x="1168841" y="183412"/>
                  </a:lnTo>
                  <a:lnTo>
                    <a:pt x="1151913" y="176530"/>
                  </a:lnTo>
                  <a:lnTo>
                    <a:pt x="1134720" y="169914"/>
                  </a:lnTo>
                  <a:lnTo>
                    <a:pt x="1117263" y="164091"/>
                  </a:lnTo>
                  <a:lnTo>
                    <a:pt x="1099806" y="158269"/>
                  </a:lnTo>
                  <a:lnTo>
                    <a:pt x="1082084" y="152975"/>
                  </a:lnTo>
                  <a:lnTo>
                    <a:pt x="1064098" y="147947"/>
                  </a:lnTo>
                  <a:lnTo>
                    <a:pt x="1045847" y="143712"/>
                  </a:lnTo>
                  <a:lnTo>
                    <a:pt x="1027861" y="139478"/>
                  </a:lnTo>
                  <a:lnTo>
                    <a:pt x="1009345" y="136037"/>
                  </a:lnTo>
                  <a:lnTo>
                    <a:pt x="990830" y="132861"/>
                  </a:lnTo>
                  <a:lnTo>
                    <a:pt x="972050" y="130479"/>
                  </a:lnTo>
                  <a:lnTo>
                    <a:pt x="953271" y="128362"/>
                  </a:lnTo>
                  <a:lnTo>
                    <a:pt x="933962" y="126774"/>
                  </a:lnTo>
                  <a:lnTo>
                    <a:pt x="914918" y="125450"/>
                  </a:lnTo>
                  <a:lnTo>
                    <a:pt x="895873" y="124392"/>
                  </a:lnTo>
                  <a:lnTo>
                    <a:pt x="876300" y="124392"/>
                  </a:lnTo>
                  <a:lnTo>
                    <a:pt x="856991" y="124392"/>
                  </a:lnTo>
                  <a:close/>
                  <a:moveTo>
                    <a:pt x="876300" y="0"/>
                  </a:moveTo>
                  <a:lnTo>
                    <a:pt x="899048" y="265"/>
                  </a:lnTo>
                  <a:lnTo>
                    <a:pt x="921266" y="1323"/>
                  </a:lnTo>
                  <a:lnTo>
                    <a:pt x="943749" y="2382"/>
                  </a:lnTo>
                  <a:lnTo>
                    <a:pt x="965702" y="4764"/>
                  </a:lnTo>
                  <a:lnTo>
                    <a:pt x="987656" y="7146"/>
                  </a:lnTo>
                  <a:lnTo>
                    <a:pt x="1009610" y="10057"/>
                  </a:lnTo>
                  <a:lnTo>
                    <a:pt x="1031299" y="13763"/>
                  </a:lnTo>
                  <a:lnTo>
                    <a:pt x="1052724" y="17997"/>
                  </a:lnTo>
                  <a:lnTo>
                    <a:pt x="1074149" y="22496"/>
                  </a:lnTo>
                  <a:lnTo>
                    <a:pt x="1095045" y="27525"/>
                  </a:lnTo>
                  <a:lnTo>
                    <a:pt x="1115940" y="33348"/>
                  </a:lnTo>
                  <a:lnTo>
                    <a:pt x="1136572" y="39435"/>
                  </a:lnTo>
                  <a:lnTo>
                    <a:pt x="1157203" y="46051"/>
                  </a:lnTo>
                  <a:lnTo>
                    <a:pt x="1177305" y="53197"/>
                  </a:lnTo>
                  <a:lnTo>
                    <a:pt x="1197407" y="60873"/>
                  </a:lnTo>
                  <a:lnTo>
                    <a:pt x="1216981" y="69077"/>
                  </a:lnTo>
                  <a:lnTo>
                    <a:pt x="1236818" y="77811"/>
                  </a:lnTo>
                  <a:lnTo>
                    <a:pt x="1255863" y="86545"/>
                  </a:lnTo>
                  <a:lnTo>
                    <a:pt x="1274907" y="96337"/>
                  </a:lnTo>
                  <a:lnTo>
                    <a:pt x="1293687" y="105865"/>
                  </a:lnTo>
                  <a:lnTo>
                    <a:pt x="1312202" y="116452"/>
                  </a:lnTo>
                  <a:lnTo>
                    <a:pt x="1330453" y="127303"/>
                  </a:lnTo>
                  <a:lnTo>
                    <a:pt x="1348439" y="138154"/>
                  </a:lnTo>
                  <a:lnTo>
                    <a:pt x="1365896" y="149799"/>
                  </a:lnTo>
                  <a:lnTo>
                    <a:pt x="1383353" y="162239"/>
                  </a:lnTo>
                  <a:lnTo>
                    <a:pt x="1400282" y="174413"/>
                  </a:lnTo>
                  <a:lnTo>
                    <a:pt x="1416945" y="187117"/>
                  </a:lnTo>
                  <a:lnTo>
                    <a:pt x="1433609" y="200615"/>
                  </a:lnTo>
                  <a:lnTo>
                    <a:pt x="1449479" y="214113"/>
                  </a:lnTo>
                  <a:lnTo>
                    <a:pt x="1465085" y="228404"/>
                  </a:lnTo>
                  <a:lnTo>
                    <a:pt x="1480426" y="242432"/>
                  </a:lnTo>
                  <a:lnTo>
                    <a:pt x="1495503" y="257253"/>
                  </a:lnTo>
                  <a:lnTo>
                    <a:pt x="1510315" y="272074"/>
                  </a:lnTo>
                  <a:lnTo>
                    <a:pt x="1524863" y="287424"/>
                  </a:lnTo>
                  <a:lnTo>
                    <a:pt x="1538881" y="303569"/>
                  </a:lnTo>
                  <a:lnTo>
                    <a:pt x="1552371" y="319449"/>
                  </a:lnTo>
                  <a:lnTo>
                    <a:pt x="1565596" y="335858"/>
                  </a:lnTo>
                  <a:lnTo>
                    <a:pt x="1578292" y="352796"/>
                  </a:lnTo>
                  <a:lnTo>
                    <a:pt x="1590724" y="369735"/>
                  </a:lnTo>
                  <a:lnTo>
                    <a:pt x="1602627" y="386938"/>
                  </a:lnTo>
                  <a:lnTo>
                    <a:pt x="1614265" y="404935"/>
                  </a:lnTo>
                  <a:lnTo>
                    <a:pt x="1625639" y="422667"/>
                  </a:lnTo>
                  <a:lnTo>
                    <a:pt x="1636219" y="440929"/>
                  </a:lnTo>
                  <a:lnTo>
                    <a:pt x="1646534" y="459455"/>
                  </a:lnTo>
                  <a:lnTo>
                    <a:pt x="1656585" y="478247"/>
                  </a:lnTo>
                  <a:lnTo>
                    <a:pt x="1666108" y="497038"/>
                  </a:lnTo>
                  <a:lnTo>
                    <a:pt x="1675101" y="516358"/>
                  </a:lnTo>
                  <a:lnTo>
                    <a:pt x="1683565" y="535943"/>
                  </a:lnTo>
                  <a:lnTo>
                    <a:pt x="1691764" y="555528"/>
                  </a:lnTo>
                  <a:lnTo>
                    <a:pt x="1699170" y="575643"/>
                  </a:lnTo>
                  <a:lnTo>
                    <a:pt x="1706577" y="596022"/>
                  </a:lnTo>
                  <a:lnTo>
                    <a:pt x="1712925" y="616401"/>
                  </a:lnTo>
                  <a:lnTo>
                    <a:pt x="1719273" y="637309"/>
                  </a:lnTo>
                  <a:lnTo>
                    <a:pt x="1725092" y="658218"/>
                  </a:lnTo>
                  <a:lnTo>
                    <a:pt x="1730382" y="679126"/>
                  </a:lnTo>
                  <a:lnTo>
                    <a:pt x="1734614" y="700564"/>
                  </a:lnTo>
                  <a:lnTo>
                    <a:pt x="1739111" y="721737"/>
                  </a:lnTo>
                  <a:lnTo>
                    <a:pt x="1742549" y="743439"/>
                  </a:lnTo>
                  <a:lnTo>
                    <a:pt x="1745723" y="765406"/>
                  </a:lnTo>
                  <a:lnTo>
                    <a:pt x="1748104" y="787373"/>
                  </a:lnTo>
                  <a:lnTo>
                    <a:pt x="1749955" y="809605"/>
                  </a:lnTo>
                  <a:lnTo>
                    <a:pt x="1751542" y="831837"/>
                  </a:lnTo>
                  <a:lnTo>
                    <a:pt x="1752336" y="854598"/>
                  </a:lnTo>
                  <a:lnTo>
                    <a:pt x="1752600" y="877094"/>
                  </a:lnTo>
                  <a:lnTo>
                    <a:pt x="1752336" y="899590"/>
                  </a:lnTo>
                  <a:lnTo>
                    <a:pt x="1751542" y="922351"/>
                  </a:lnTo>
                  <a:lnTo>
                    <a:pt x="1749955" y="944583"/>
                  </a:lnTo>
                  <a:lnTo>
                    <a:pt x="1748104" y="966550"/>
                  </a:lnTo>
                  <a:lnTo>
                    <a:pt x="1745723" y="988782"/>
                  </a:lnTo>
                  <a:lnTo>
                    <a:pt x="1742549" y="1010220"/>
                  </a:lnTo>
                  <a:lnTo>
                    <a:pt x="1739111" y="1031922"/>
                  </a:lnTo>
                  <a:lnTo>
                    <a:pt x="1734614" y="1053624"/>
                  </a:lnTo>
                  <a:lnTo>
                    <a:pt x="1730382" y="1075062"/>
                  </a:lnTo>
                  <a:lnTo>
                    <a:pt x="1725092" y="1095970"/>
                  </a:lnTo>
                  <a:lnTo>
                    <a:pt x="1719273" y="1116879"/>
                  </a:lnTo>
                  <a:lnTo>
                    <a:pt x="1712925" y="1137523"/>
                  </a:lnTo>
                  <a:lnTo>
                    <a:pt x="1706577" y="1157902"/>
                  </a:lnTo>
                  <a:lnTo>
                    <a:pt x="1699170" y="1178016"/>
                  </a:lnTo>
                  <a:lnTo>
                    <a:pt x="1691764" y="1198130"/>
                  </a:lnTo>
                  <a:lnTo>
                    <a:pt x="1683565" y="1217980"/>
                  </a:lnTo>
                  <a:lnTo>
                    <a:pt x="1675101" y="1237565"/>
                  </a:lnTo>
                  <a:lnTo>
                    <a:pt x="1666108" y="1256886"/>
                  </a:lnTo>
                  <a:lnTo>
                    <a:pt x="1656585" y="1275941"/>
                  </a:lnTo>
                  <a:lnTo>
                    <a:pt x="1646534" y="1294733"/>
                  </a:lnTo>
                  <a:lnTo>
                    <a:pt x="1636219" y="1313259"/>
                  </a:lnTo>
                  <a:lnTo>
                    <a:pt x="1625639" y="1331521"/>
                  </a:lnTo>
                  <a:lnTo>
                    <a:pt x="1614265" y="1349253"/>
                  </a:lnTo>
                  <a:lnTo>
                    <a:pt x="1602627" y="1366986"/>
                  </a:lnTo>
                  <a:lnTo>
                    <a:pt x="1590724" y="1384453"/>
                  </a:lnTo>
                  <a:lnTo>
                    <a:pt x="1578292" y="1401392"/>
                  </a:lnTo>
                  <a:lnTo>
                    <a:pt x="1565596" y="1418066"/>
                  </a:lnTo>
                  <a:lnTo>
                    <a:pt x="1552371" y="1434475"/>
                  </a:lnTo>
                  <a:lnTo>
                    <a:pt x="1538881" y="1450619"/>
                  </a:lnTo>
                  <a:lnTo>
                    <a:pt x="1524863" y="1466234"/>
                  </a:lnTo>
                  <a:lnTo>
                    <a:pt x="1510315" y="1481585"/>
                  </a:lnTo>
                  <a:lnTo>
                    <a:pt x="1495503" y="1496671"/>
                  </a:lnTo>
                  <a:lnTo>
                    <a:pt x="1480426" y="1511492"/>
                  </a:lnTo>
                  <a:lnTo>
                    <a:pt x="1465085" y="1525784"/>
                  </a:lnTo>
                  <a:lnTo>
                    <a:pt x="1449479" y="1540075"/>
                  </a:lnTo>
                  <a:lnTo>
                    <a:pt x="1433609" y="1553573"/>
                  </a:lnTo>
                  <a:lnTo>
                    <a:pt x="1416945" y="1566542"/>
                  </a:lnTo>
                  <a:lnTo>
                    <a:pt x="1400282" y="1579510"/>
                  </a:lnTo>
                  <a:lnTo>
                    <a:pt x="1383353" y="1591949"/>
                  </a:lnTo>
                  <a:lnTo>
                    <a:pt x="1365896" y="1603859"/>
                  </a:lnTo>
                  <a:lnTo>
                    <a:pt x="1348439" y="1615505"/>
                  </a:lnTo>
                  <a:lnTo>
                    <a:pt x="1330453" y="1626885"/>
                  </a:lnTo>
                  <a:lnTo>
                    <a:pt x="1312202" y="1637472"/>
                  </a:lnTo>
                  <a:lnTo>
                    <a:pt x="1293687" y="1647793"/>
                  </a:lnTo>
                  <a:lnTo>
                    <a:pt x="1274907" y="1657851"/>
                  </a:lnTo>
                  <a:lnTo>
                    <a:pt x="1255863" y="1667379"/>
                  </a:lnTo>
                  <a:lnTo>
                    <a:pt x="1236818" y="1676377"/>
                  </a:lnTo>
                  <a:lnTo>
                    <a:pt x="1216981" y="1684846"/>
                  </a:lnTo>
                  <a:lnTo>
                    <a:pt x="1197407" y="1693051"/>
                  </a:lnTo>
                  <a:lnTo>
                    <a:pt x="1177305" y="1700726"/>
                  </a:lnTo>
                  <a:lnTo>
                    <a:pt x="1157203" y="1707607"/>
                  </a:lnTo>
                  <a:lnTo>
                    <a:pt x="1136572" y="1714753"/>
                  </a:lnTo>
                  <a:lnTo>
                    <a:pt x="1115940" y="1720576"/>
                  </a:lnTo>
                  <a:lnTo>
                    <a:pt x="1095045" y="1726134"/>
                  </a:lnTo>
                  <a:lnTo>
                    <a:pt x="1074149" y="1731427"/>
                  </a:lnTo>
                  <a:lnTo>
                    <a:pt x="1052724" y="1736191"/>
                  </a:lnTo>
                  <a:lnTo>
                    <a:pt x="1031299" y="1740426"/>
                  </a:lnTo>
                  <a:lnTo>
                    <a:pt x="1009610" y="1743866"/>
                  </a:lnTo>
                  <a:lnTo>
                    <a:pt x="987656" y="1747042"/>
                  </a:lnTo>
                  <a:lnTo>
                    <a:pt x="965702" y="1749424"/>
                  </a:lnTo>
                  <a:lnTo>
                    <a:pt x="943749" y="1751277"/>
                  </a:lnTo>
                  <a:lnTo>
                    <a:pt x="921266" y="1752865"/>
                  </a:lnTo>
                  <a:lnTo>
                    <a:pt x="899048" y="1753923"/>
                  </a:lnTo>
                  <a:lnTo>
                    <a:pt x="876300" y="1754188"/>
                  </a:lnTo>
                  <a:lnTo>
                    <a:pt x="853817" y="1753923"/>
                  </a:lnTo>
                  <a:lnTo>
                    <a:pt x="831335" y="1752865"/>
                  </a:lnTo>
                  <a:lnTo>
                    <a:pt x="809116" y="1751277"/>
                  </a:lnTo>
                  <a:lnTo>
                    <a:pt x="786898" y="1749424"/>
                  </a:lnTo>
                  <a:lnTo>
                    <a:pt x="764944" y="1747042"/>
                  </a:lnTo>
                  <a:lnTo>
                    <a:pt x="742990" y="1743866"/>
                  </a:lnTo>
                  <a:lnTo>
                    <a:pt x="721301" y="1740426"/>
                  </a:lnTo>
                  <a:lnTo>
                    <a:pt x="699876" y="1736191"/>
                  </a:lnTo>
                  <a:lnTo>
                    <a:pt x="678716" y="1731427"/>
                  </a:lnTo>
                  <a:lnTo>
                    <a:pt x="657820" y="1726134"/>
                  </a:lnTo>
                  <a:lnTo>
                    <a:pt x="636660" y="1720576"/>
                  </a:lnTo>
                  <a:lnTo>
                    <a:pt x="616028" y="1714753"/>
                  </a:lnTo>
                  <a:lnTo>
                    <a:pt x="595662" y="1707607"/>
                  </a:lnTo>
                  <a:lnTo>
                    <a:pt x="575295" y="1700726"/>
                  </a:lnTo>
                  <a:lnTo>
                    <a:pt x="555193" y="1693051"/>
                  </a:lnTo>
                  <a:lnTo>
                    <a:pt x="535619" y="1684846"/>
                  </a:lnTo>
                  <a:lnTo>
                    <a:pt x="516046" y="1676377"/>
                  </a:lnTo>
                  <a:lnTo>
                    <a:pt x="496737" y="1667379"/>
                  </a:lnTo>
                  <a:lnTo>
                    <a:pt x="477958" y="1657851"/>
                  </a:lnTo>
                  <a:lnTo>
                    <a:pt x="458913" y="1647793"/>
                  </a:lnTo>
                  <a:lnTo>
                    <a:pt x="440663" y="1637472"/>
                  </a:lnTo>
                  <a:lnTo>
                    <a:pt x="422412" y="1626885"/>
                  </a:lnTo>
                  <a:lnTo>
                    <a:pt x="404161" y="1615505"/>
                  </a:lnTo>
                  <a:lnTo>
                    <a:pt x="386704" y="1603859"/>
                  </a:lnTo>
                  <a:lnTo>
                    <a:pt x="369511" y="1591949"/>
                  </a:lnTo>
                  <a:lnTo>
                    <a:pt x="352318" y="1579510"/>
                  </a:lnTo>
                  <a:lnTo>
                    <a:pt x="335655" y="1566542"/>
                  </a:lnTo>
                  <a:lnTo>
                    <a:pt x="319255" y="1553573"/>
                  </a:lnTo>
                  <a:lnTo>
                    <a:pt x="303121" y="1540075"/>
                  </a:lnTo>
                  <a:lnTo>
                    <a:pt x="287251" y="1525784"/>
                  </a:lnTo>
                  <a:lnTo>
                    <a:pt x="271909" y="1511492"/>
                  </a:lnTo>
                  <a:lnTo>
                    <a:pt x="256833" y="1496671"/>
                  </a:lnTo>
                  <a:lnTo>
                    <a:pt x="242285" y="1481585"/>
                  </a:lnTo>
                  <a:lnTo>
                    <a:pt x="227737" y="1466234"/>
                  </a:lnTo>
                  <a:lnTo>
                    <a:pt x="213983" y="1450619"/>
                  </a:lnTo>
                  <a:lnTo>
                    <a:pt x="200229" y="1434475"/>
                  </a:lnTo>
                  <a:lnTo>
                    <a:pt x="187004" y="1418066"/>
                  </a:lnTo>
                  <a:lnTo>
                    <a:pt x="174308" y="1401392"/>
                  </a:lnTo>
                  <a:lnTo>
                    <a:pt x="161876" y="1384453"/>
                  </a:lnTo>
                  <a:lnTo>
                    <a:pt x="149709" y="1366986"/>
                  </a:lnTo>
                  <a:lnTo>
                    <a:pt x="138071" y="1349253"/>
                  </a:lnTo>
                  <a:lnTo>
                    <a:pt x="126961" y="1331521"/>
                  </a:lnTo>
                  <a:lnTo>
                    <a:pt x="116117" y="1313259"/>
                  </a:lnTo>
                  <a:lnTo>
                    <a:pt x="105801" y="1294733"/>
                  </a:lnTo>
                  <a:lnTo>
                    <a:pt x="95750" y="1275941"/>
                  </a:lnTo>
                  <a:lnTo>
                    <a:pt x="86492" y="1256886"/>
                  </a:lnTo>
                  <a:lnTo>
                    <a:pt x="77499" y="1237565"/>
                  </a:lnTo>
                  <a:lnTo>
                    <a:pt x="69035" y="1217980"/>
                  </a:lnTo>
                  <a:lnTo>
                    <a:pt x="60836" y="1198130"/>
                  </a:lnTo>
                  <a:lnTo>
                    <a:pt x="53165" y="1178016"/>
                  </a:lnTo>
                  <a:lnTo>
                    <a:pt x="46023" y="1157902"/>
                  </a:lnTo>
                  <a:lnTo>
                    <a:pt x="39411" y="1137523"/>
                  </a:lnTo>
                  <a:lnTo>
                    <a:pt x="33327" y="1116879"/>
                  </a:lnTo>
                  <a:lnTo>
                    <a:pt x="27508" y="1095970"/>
                  </a:lnTo>
                  <a:lnTo>
                    <a:pt x="22483" y="1075062"/>
                  </a:lnTo>
                  <a:lnTo>
                    <a:pt x="17721" y="1053624"/>
                  </a:lnTo>
                  <a:lnTo>
                    <a:pt x="13754" y="1031922"/>
                  </a:lnTo>
                  <a:lnTo>
                    <a:pt x="10051" y="1010220"/>
                  </a:lnTo>
                  <a:lnTo>
                    <a:pt x="6877" y="988782"/>
                  </a:lnTo>
                  <a:lnTo>
                    <a:pt x="4496" y="966550"/>
                  </a:lnTo>
                  <a:lnTo>
                    <a:pt x="2380" y="944583"/>
                  </a:lnTo>
                  <a:lnTo>
                    <a:pt x="1322" y="922351"/>
                  </a:lnTo>
                  <a:lnTo>
                    <a:pt x="264" y="899590"/>
                  </a:lnTo>
                  <a:lnTo>
                    <a:pt x="0" y="877094"/>
                  </a:lnTo>
                  <a:lnTo>
                    <a:pt x="264" y="854598"/>
                  </a:lnTo>
                  <a:lnTo>
                    <a:pt x="1322" y="831837"/>
                  </a:lnTo>
                  <a:lnTo>
                    <a:pt x="2380" y="809605"/>
                  </a:lnTo>
                  <a:lnTo>
                    <a:pt x="4496" y="787373"/>
                  </a:lnTo>
                  <a:lnTo>
                    <a:pt x="6877" y="765406"/>
                  </a:lnTo>
                  <a:lnTo>
                    <a:pt x="10051" y="743439"/>
                  </a:lnTo>
                  <a:lnTo>
                    <a:pt x="13754" y="721737"/>
                  </a:lnTo>
                  <a:lnTo>
                    <a:pt x="17721" y="700564"/>
                  </a:lnTo>
                  <a:lnTo>
                    <a:pt x="22483" y="679126"/>
                  </a:lnTo>
                  <a:lnTo>
                    <a:pt x="27508" y="658218"/>
                  </a:lnTo>
                  <a:lnTo>
                    <a:pt x="33327" y="637309"/>
                  </a:lnTo>
                  <a:lnTo>
                    <a:pt x="39411" y="616401"/>
                  </a:lnTo>
                  <a:lnTo>
                    <a:pt x="46023" y="596022"/>
                  </a:lnTo>
                  <a:lnTo>
                    <a:pt x="53165" y="575643"/>
                  </a:lnTo>
                  <a:lnTo>
                    <a:pt x="60836" y="555528"/>
                  </a:lnTo>
                  <a:lnTo>
                    <a:pt x="69035" y="535943"/>
                  </a:lnTo>
                  <a:lnTo>
                    <a:pt x="77499" y="516358"/>
                  </a:lnTo>
                  <a:lnTo>
                    <a:pt x="86492" y="497038"/>
                  </a:lnTo>
                  <a:lnTo>
                    <a:pt x="95750" y="478247"/>
                  </a:lnTo>
                  <a:lnTo>
                    <a:pt x="105801" y="459455"/>
                  </a:lnTo>
                  <a:lnTo>
                    <a:pt x="116117" y="440929"/>
                  </a:lnTo>
                  <a:lnTo>
                    <a:pt x="126961" y="422667"/>
                  </a:lnTo>
                  <a:lnTo>
                    <a:pt x="138071" y="404935"/>
                  </a:lnTo>
                  <a:lnTo>
                    <a:pt x="149709" y="386938"/>
                  </a:lnTo>
                  <a:lnTo>
                    <a:pt x="161876" y="369735"/>
                  </a:lnTo>
                  <a:lnTo>
                    <a:pt x="174308" y="352796"/>
                  </a:lnTo>
                  <a:lnTo>
                    <a:pt x="187004" y="335858"/>
                  </a:lnTo>
                  <a:lnTo>
                    <a:pt x="200229" y="319449"/>
                  </a:lnTo>
                  <a:lnTo>
                    <a:pt x="213983" y="303569"/>
                  </a:lnTo>
                  <a:lnTo>
                    <a:pt x="227737" y="287424"/>
                  </a:lnTo>
                  <a:lnTo>
                    <a:pt x="242285" y="272074"/>
                  </a:lnTo>
                  <a:lnTo>
                    <a:pt x="256833" y="257253"/>
                  </a:lnTo>
                  <a:lnTo>
                    <a:pt x="271909" y="242432"/>
                  </a:lnTo>
                  <a:lnTo>
                    <a:pt x="287251" y="228404"/>
                  </a:lnTo>
                  <a:lnTo>
                    <a:pt x="303121" y="214113"/>
                  </a:lnTo>
                  <a:lnTo>
                    <a:pt x="319255" y="200615"/>
                  </a:lnTo>
                  <a:lnTo>
                    <a:pt x="335655" y="187117"/>
                  </a:lnTo>
                  <a:lnTo>
                    <a:pt x="352318" y="174413"/>
                  </a:lnTo>
                  <a:lnTo>
                    <a:pt x="369511" y="162239"/>
                  </a:lnTo>
                  <a:lnTo>
                    <a:pt x="386704" y="149799"/>
                  </a:lnTo>
                  <a:lnTo>
                    <a:pt x="404161" y="138154"/>
                  </a:lnTo>
                  <a:lnTo>
                    <a:pt x="422412" y="127303"/>
                  </a:lnTo>
                  <a:lnTo>
                    <a:pt x="440663" y="116452"/>
                  </a:lnTo>
                  <a:lnTo>
                    <a:pt x="458913" y="105865"/>
                  </a:lnTo>
                  <a:lnTo>
                    <a:pt x="477958" y="96337"/>
                  </a:lnTo>
                  <a:lnTo>
                    <a:pt x="496737" y="86545"/>
                  </a:lnTo>
                  <a:lnTo>
                    <a:pt x="516046" y="77811"/>
                  </a:lnTo>
                  <a:lnTo>
                    <a:pt x="535619" y="69077"/>
                  </a:lnTo>
                  <a:lnTo>
                    <a:pt x="555193" y="60873"/>
                  </a:lnTo>
                  <a:lnTo>
                    <a:pt x="575295" y="53197"/>
                  </a:lnTo>
                  <a:lnTo>
                    <a:pt x="595662" y="46051"/>
                  </a:lnTo>
                  <a:lnTo>
                    <a:pt x="616028" y="39435"/>
                  </a:lnTo>
                  <a:lnTo>
                    <a:pt x="636660" y="33348"/>
                  </a:lnTo>
                  <a:lnTo>
                    <a:pt x="657820" y="27525"/>
                  </a:lnTo>
                  <a:lnTo>
                    <a:pt x="678716" y="22496"/>
                  </a:lnTo>
                  <a:lnTo>
                    <a:pt x="699876" y="17997"/>
                  </a:lnTo>
                  <a:lnTo>
                    <a:pt x="721301" y="13763"/>
                  </a:lnTo>
                  <a:lnTo>
                    <a:pt x="742990" y="10057"/>
                  </a:lnTo>
                  <a:lnTo>
                    <a:pt x="764944" y="7146"/>
                  </a:lnTo>
                  <a:lnTo>
                    <a:pt x="786898" y="4764"/>
                  </a:lnTo>
                  <a:lnTo>
                    <a:pt x="809116" y="2382"/>
                  </a:lnTo>
                  <a:lnTo>
                    <a:pt x="831335" y="1323"/>
                  </a:lnTo>
                  <a:lnTo>
                    <a:pt x="853817" y="265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文本框 85"/>
            <p:cNvSpPr txBox="1"/>
            <p:nvPr/>
          </p:nvSpPr>
          <p:spPr>
            <a:xfrm>
              <a:off x="2255236" y="3965724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Advantage2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696456" y="2123368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40902" y="2914492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91072" y="3637208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814073" y="3344526"/>
            <a:ext cx="5315962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884510" y="1760350"/>
            <a:ext cx="5157145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3853532" y="1927864"/>
            <a:ext cx="3770583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Streamline the reimbursement process in the right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circumstances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89"/>
          <p:cNvSpPr txBox="1"/>
          <p:nvPr/>
        </p:nvSpPr>
        <p:spPr>
          <a:xfrm>
            <a:off x="4946371" y="2678645"/>
            <a:ext cx="37705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Reduce the cycle of the employee's reimbursement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91"/>
          <p:cNvSpPr txBox="1"/>
          <p:nvPr/>
        </p:nvSpPr>
        <p:spPr>
          <a:xfrm>
            <a:off x="6183188" y="3388516"/>
            <a:ext cx="37705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Strengthen the control restriction before expense reimbursemen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030142" y="3901009"/>
            <a:ext cx="1230525" cy="1688231"/>
            <a:chOff x="3494041" y="3716886"/>
            <a:chExt cx="1230525" cy="1688231"/>
          </a:xfrm>
        </p:grpSpPr>
        <p:sp>
          <p:nvSpPr>
            <p:cNvPr id="32" name="任意多边形 31"/>
            <p:cNvSpPr/>
            <p:nvPr/>
          </p:nvSpPr>
          <p:spPr>
            <a:xfrm flipH="1">
              <a:off x="3528835" y="3716886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KSO_Shape"/>
            <p:cNvSpPr>
              <a:spLocks/>
            </p:cNvSpPr>
            <p:nvPr/>
          </p:nvSpPr>
          <p:spPr bwMode="auto">
            <a:xfrm>
              <a:off x="3899886" y="4107374"/>
              <a:ext cx="453627" cy="453627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文本框 86"/>
            <p:cNvSpPr txBox="1"/>
            <p:nvPr/>
          </p:nvSpPr>
          <p:spPr>
            <a:xfrm>
              <a:off x="3494041" y="4712872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6289219" y="4437112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91"/>
          <p:cNvSpPr txBox="1"/>
          <p:nvPr/>
        </p:nvSpPr>
        <p:spPr>
          <a:xfrm>
            <a:off x="7452247" y="4193070"/>
            <a:ext cx="377058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Improve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 standardize the enterprise reimbursement process by sending written reports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06108" y="3388370"/>
            <a:ext cx="1230525" cy="1688231"/>
            <a:chOff x="3937449" y="3388370"/>
            <a:chExt cx="1230525" cy="1688231"/>
          </a:xfrm>
        </p:grpSpPr>
        <p:grpSp>
          <p:nvGrpSpPr>
            <p:cNvPr id="38" name="组合 37"/>
            <p:cNvGrpSpPr/>
            <p:nvPr/>
          </p:nvGrpSpPr>
          <p:grpSpPr>
            <a:xfrm>
              <a:off x="3937449" y="3388370"/>
              <a:ext cx="1230525" cy="1688231"/>
              <a:chOff x="3494041" y="3716886"/>
              <a:chExt cx="1230525" cy="1688231"/>
            </a:xfrm>
            <a:solidFill>
              <a:srgbClr val="FC4B41"/>
            </a:solidFill>
          </p:grpSpPr>
          <p:sp>
            <p:nvSpPr>
              <p:cNvPr id="40" name="任意多边形 39"/>
              <p:cNvSpPr/>
              <p:nvPr/>
            </p:nvSpPr>
            <p:spPr>
              <a:xfrm flipH="1">
                <a:off x="3528835" y="3716886"/>
                <a:ext cx="1195731" cy="1688231"/>
              </a:xfrm>
              <a:custGeom>
                <a:avLst/>
                <a:gdLst>
                  <a:gd name="connsiteX0" fmla="*/ 602108 w 1364578"/>
                  <a:gd name="connsiteY0" fmla="*/ 0 h 1926623"/>
                  <a:gd name="connsiteX1" fmla="*/ 1364578 w 1364578"/>
                  <a:gd name="connsiteY1" fmla="*/ 0 h 1926623"/>
                  <a:gd name="connsiteX2" fmla="*/ 1364578 w 1364578"/>
                  <a:gd name="connsiteY2" fmla="*/ 1926623 h 1926623"/>
                  <a:gd name="connsiteX3" fmla="*/ 0 w 1364578"/>
                  <a:gd name="connsiteY3" fmla="*/ 1926623 h 1926623"/>
                  <a:gd name="connsiteX4" fmla="*/ 0 w 1364578"/>
                  <a:gd name="connsiteY4" fmla="*/ 602108 h 1926623"/>
                  <a:gd name="connsiteX5" fmla="*/ 602108 w 1364578"/>
                  <a:gd name="connsiteY5" fmla="*/ 0 h 19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78" h="1926623">
                    <a:moveTo>
                      <a:pt x="602108" y="0"/>
                    </a:moveTo>
                    <a:lnTo>
                      <a:pt x="1364578" y="0"/>
                    </a:lnTo>
                    <a:lnTo>
                      <a:pt x="1364578" y="1926623"/>
                    </a:lnTo>
                    <a:lnTo>
                      <a:pt x="0" y="1926623"/>
                    </a:lnTo>
                    <a:lnTo>
                      <a:pt x="0" y="602108"/>
                    </a:lnTo>
                    <a:cubicBezTo>
                      <a:pt x="0" y="269573"/>
                      <a:pt x="269573" y="0"/>
                      <a:pt x="60210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文本框 86"/>
              <p:cNvSpPr txBox="1"/>
              <p:nvPr/>
            </p:nvSpPr>
            <p:spPr>
              <a:xfrm>
                <a:off x="3494041" y="4712872"/>
                <a:ext cx="1193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Advantage3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9" name="Freeform 126"/>
            <p:cNvSpPr>
              <a:spLocks noChangeAspect="1" noEditPoints="1"/>
            </p:cNvSpPr>
            <p:nvPr/>
          </p:nvSpPr>
          <p:spPr bwMode="auto">
            <a:xfrm>
              <a:off x="4385843" y="3856787"/>
              <a:ext cx="297012" cy="371653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EDEB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7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5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5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50"/>
                            </p:stCondLst>
                            <p:childTnLst>
                              <p:par>
                                <p:cTn id="7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3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3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8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30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3" grpId="0" animBg="1"/>
      <p:bldP spid="14" grpId="0" animBg="1"/>
      <p:bldP spid="26" grpId="0" animBg="1"/>
      <p:bldP spid="27" grpId="0" animBg="1"/>
      <p:bldP spid="28" grpId="0"/>
      <p:bldP spid="29" grpId="0"/>
      <p:bldP spid="30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91908" y="260648"/>
            <a:ext cx="7128793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22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25179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81615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38051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7207" y="2837440"/>
            <a:ext cx="15121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Statistical cycle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42927" y="2837945"/>
            <a:ext cx="14935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Applicable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people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62910" y="2837945"/>
            <a:ext cx="116650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Regular update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634207" y="2064669"/>
            <a:ext cx="711040" cy="53209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KSO_Shape"/>
          <p:cNvSpPr>
            <a:spLocks/>
          </p:cNvSpPr>
          <p:nvPr/>
        </p:nvSpPr>
        <p:spPr bwMode="auto">
          <a:xfrm>
            <a:off x="8271042" y="2090084"/>
            <a:ext cx="570670" cy="481264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3110123" y="2018992"/>
            <a:ext cx="536164" cy="623448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56306" y="2590979"/>
            <a:ext cx="310406" cy="310406"/>
            <a:chOff x="3264324" y="1749600"/>
            <a:chExt cx="348156" cy="348156"/>
          </a:xfrm>
        </p:grpSpPr>
        <p:sp>
          <p:nvSpPr>
            <p:cNvPr id="23" name="矩形 22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12742" y="2590979"/>
            <a:ext cx="310406" cy="310406"/>
            <a:chOff x="3264324" y="1749600"/>
            <a:chExt cx="348156" cy="348156"/>
          </a:xfrm>
        </p:grpSpPr>
        <p:sp>
          <p:nvSpPr>
            <p:cNvPr id="26" name="矩形 25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Freeform 12"/>
          <p:cNvSpPr>
            <a:spLocks/>
          </p:cNvSpPr>
          <p:nvPr/>
        </p:nvSpPr>
        <p:spPr bwMode="auto">
          <a:xfrm>
            <a:off x="1608509" y="422108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 flipH="1" flipV="1">
            <a:off x="10249469" y="525536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727" y="4271367"/>
            <a:ext cx="2364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Six months from the beginning to the end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6712" y="4239706"/>
            <a:ext cx="2246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company and the relevant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subsidiaries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7111" y="4271367"/>
            <a:ext cx="2644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Keep improving according to the actual problem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45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700"/>
                            </p:stCondLst>
                            <p:childTnLst>
                              <p:par>
                                <p:cTn id="1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400"/>
                            </p:stCondLst>
                            <p:childTnLst>
                              <p:par>
                                <p:cTn id="1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4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181" dur="500" spd="-99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185" dur="500" spd="-99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369395" y="27809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2362283" y="35780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527149" y="383684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-383133" y="407707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2514683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-671165" y="405286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-527149" y="429309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2857955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3010355" y="38828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标题 4"/>
          <p:cNvSpPr txBox="1">
            <a:spLocks/>
          </p:cNvSpPr>
          <p:nvPr/>
        </p:nvSpPr>
        <p:spPr>
          <a:xfrm>
            <a:off x="3361283" y="3772775"/>
            <a:ext cx="451341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16162" y="4185084"/>
            <a:ext cx="5537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Thanks~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 descr="C:\Users\miro.wu\Desktop\图片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227" y="583503"/>
            <a:ext cx="5733413" cy="30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186" y="0"/>
            <a:ext cx="3839583" cy="4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63188 -0.006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4" y="-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-11894"/>
            <a:ext cx="12195175" cy="686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任意多边形 61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9" name="文本框 18"/>
          <p:cNvSpPr txBox="1"/>
          <p:nvPr/>
        </p:nvSpPr>
        <p:spPr>
          <a:xfrm>
            <a:off x="1345059" y="1446048"/>
            <a:ext cx="352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7" y="3285564"/>
            <a:ext cx="4028963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member</a:t>
            </a:r>
            <a:endParaRPr lang="zh-CN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we are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037176" y="4653716"/>
            <a:ext cx="2160240" cy="215444"/>
            <a:chOff x="4369395" y="3284984"/>
            <a:chExt cx="1436675" cy="215444"/>
          </a:xfrm>
        </p:grpSpPr>
        <p:sp>
          <p:nvSpPr>
            <p:cNvPr id="7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ZhangJian130716120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6" name="等腰三角形 7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7033691" y="5816441"/>
            <a:ext cx="2376264" cy="215444"/>
            <a:chOff x="4369395" y="3284984"/>
            <a:chExt cx="1436675" cy="215444"/>
          </a:xfrm>
        </p:grpSpPr>
        <p:sp>
          <p:nvSpPr>
            <p:cNvPr id="7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朱峣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1" name="等腰三角形 8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7037176" y="4942328"/>
            <a:ext cx="2160240" cy="215444"/>
            <a:chOff x="4369395" y="3284984"/>
            <a:chExt cx="1436675" cy="215444"/>
          </a:xfrm>
        </p:grpSpPr>
        <p:sp>
          <p:nvSpPr>
            <p:cNvPr id="8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闫聪聪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7040661" y="6121673"/>
            <a:ext cx="2369294" cy="215444"/>
            <a:chOff x="4369395" y="3284984"/>
            <a:chExt cx="1436675" cy="215444"/>
          </a:xfrm>
        </p:grpSpPr>
        <p:sp>
          <p:nvSpPr>
            <p:cNvPr id="10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祝渊</a:t>
              </a: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6" name="等腰三角形 10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7037176" y="5229780"/>
            <a:ext cx="2228763" cy="215444"/>
            <a:chOff x="4369395" y="3284984"/>
            <a:chExt cx="1436675" cy="215444"/>
          </a:xfrm>
        </p:grpSpPr>
        <p:sp>
          <p:nvSpPr>
            <p:cNvPr id="10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耿雪冰</a:t>
              </a: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1" name="等腰三角形 11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cxnSp>
        <p:nvCxnSpPr>
          <p:cNvPr id="122" name="直接连接符 121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弧形 122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5" name="椭圆 12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6" name="椭圆 12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7" name="椭圆 12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8" name="椭圆 12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9" name="椭圆 12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0" name="椭圆 12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1" name="椭圆 13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2" name="椭圆 13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3" name="椭圆 13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033691" y="5517812"/>
            <a:ext cx="2232248" cy="215444"/>
            <a:chOff x="4369395" y="3284984"/>
            <a:chExt cx="1436675" cy="215444"/>
          </a:xfrm>
        </p:grpSpPr>
        <p:sp>
          <p:nvSpPr>
            <p:cNvPr id="5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张博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01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9" grpId="0"/>
      <p:bldP spid="70" grpId="0"/>
      <p:bldP spid="71" grpId="0"/>
      <p:bldP spid="123" grpId="0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-27384"/>
            <a:ext cx="12195175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任意多边形 56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0" name="标题 4"/>
          <p:cNvSpPr txBox="1">
            <a:spLocks/>
          </p:cNvSpPr>
          <p:nvPr/>
        </p:nvSpPr>
        <p:spPr>
          <a:xfrm>
            <a:off x="6238118" y="3829888"/>
            <a:ext cx="432396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 Process</a:t>
            </a:r>
            <a:endParaRPr lang="zh-CN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标题 4"/>
          <p:cNvSpPr txBox="1">
            <a:spLocks/>
          </p:cNvSpPr>
          <p:nvPr/>
        </p:nvSpPr>
        <p:spPr>
          <a:xfrm>
            <a:off x="7283976" y="4657979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 Jian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6721375" y="5229200"/>
            <a:ext cx="29046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345059" y="1446048"/>
            <a:ext cx="352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1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21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9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4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0" grpId="0"/>
      <p:bldP spid="61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Identify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2" y="2276890"/>
            <a:ext cx="5177305" cy="3888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893" y="2282947"/>
            <a:ext cx="5112568" cy="3876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239" y="1340768"/>
            <a:ext cx="104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Reimbursement process in work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082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3092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27704" y="235335"/>
            <a:ext cx="694509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we want to improve this process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65D7FF"/>
              </a:solidFill>
              <a:ea typeface="宋体" panose="02010600030101010101" pitchFamily="2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3721323" y="2108935"/>
            <a:ext cx="2909448" cy="757210"/>
          </a:xfrm>
          <a:prstGeom prst="bentConnector3">
            <a:avLst>
              <a:gd name="adj1" fmla="val 62381"/>
            </a:avLst>
          </a:prstGeom>
          <a:ln w="9525" cap="rnd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3721323" y="3185644"/>
            <a:ext cx="3096344" cy="81235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630771" y="1774613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659900" y="1869186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4340267" y="3096734"/>
            <a:ext cx="3010585" cy="77752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4297387" y="4173486"/>
            <a:ext cx="3096344" cy="812358"/>
          </a:xfrm>
          <a:prstGeom prst="bentConnector3">
            <a:avLst>
              <a:gd name="adj1" fmla="val 5536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350852" y="278272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4"/>
          <p:cNvSpPr txBox="1">
            <a:spLocks/>
          </p:cNvSpPr>
          <p:nvPr/>
        </p:nvSpPr>
        <p:spPr>
          <a:xfrm>
            <a:off x="7379981" y="2877298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1" name="椭圆 20"/>
          <p:cNvSpPr/>
          <p:nvPr/>
        </p:nvSpPr>
        <p:spPr>
          <a:xfrm>
            <a:off x="6558764" y="3689700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4"/>
          <p:cNvSpPr txBox="1">
            <a:spLocks/>
          </p:cNvSpPr>
          <p:nvPr/>
        </p:nvSpPr>
        <p:spPr>
          <a:xfrm>
            <a:off x="6587893" y="3784273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3" name="椭圆 22"/>
          <p:cNvSpPr/>
          <p:nvPr/>
        </p:nvSpPr>
        <p:spPr>
          <a:xfrm>
            <a:off x="7278844" y="4697812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标题 4"/>
          <p:cNvSpPr txBox="1">
            <a:spLocks/>
          </p:cNvSpPr>
          <p:nvPr/>
        </p:nvSpPr>
        <p:spPr>
          <a:xfrm>
            <a:off x="7307973" y="479238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 flipH="1">
            <a:off x="1633091" y="2393556"/>
            <a:ext cx="2952328" cy="1843589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2683259" y="299817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0052" y="3610558"/>
            <a:ext cx="3211232" cy="64632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Reimbursement process problems</a:t>
            </a:r>
          </a:p>
        </p:txBody>
      </p:sp>
      <p:sp>
        <p:nvSpPr>
          <p:cNvPr id="30" name="矩形 29"/>
          <p:cNvSpPr/>
          <p:nvPr/>
        </p:nvSpPr>
        <p:spPr>
          <a:xfrm>
            <a:off x="7394418" y="1628800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low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7393731" y="1930041"/>
            <a:ext cx="3754348" cy="7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The traditional reimbursement process is very inefficient, from the application to the fight money lasts a few months is very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normal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86506" y="2708920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Tedious</a:t>
            </a: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8185819" y="3010161"/>
            <a:ext cx="3312368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A reimbursement process generally requires multiple leadership approvals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94418" y="3573016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Heavy</a:t>
            </a: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393731" y="3874257"/>
            <a:ext cx="2808312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Leaders often need to approve large numbers of documents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14498" y="4581128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Inflexible</a:t>
            </a: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8113811" y="4882369"/>
            <a:ext cx="2808312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Reimbursement process is often stuck in a certain part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59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5" grpId="1" animBg="1"/>
      <p:bldP spid="26" grpId="0" animBg="1"/>
      <p:bldP spid="2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737547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the process is managed</a:t>
            </a: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Zhu Yuan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63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Flow  diagram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87" y="1076052"/>
            <a:ext cx="3863073" cy="5301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59" y="1076052"/>
            <a:ext cx="383640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1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205599" y="1780544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601643" y="256490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05699" y="1442678"/>
            <a:ext cx="2403204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Initial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situation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05699" y="1975096"/>
            <a:ext cx="4284476" cy="3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have some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6205599" y="308265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73651" y="42930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05699" y="2665773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105699" y="3135841"/>
            <a:ext cx="4284476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paste and sort out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have some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submit reimbursement which already pasted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6205599" y="4685717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73651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105699" y="4512092"/>
            <a:ext cx="1354840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Action2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100467" y="4934976"/>
            <a:ext cx="4289708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write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submit reimbursement which already pasted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submit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74" y="1486195"/>
            <a:ext cx="355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8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1219</Words>
  <Application>Microsoft Office PowerPoint</Application>
  <PresentationFormat>自定义</PresentationFormat>
  <Paragraphs>269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Bebas Neue</vt:lpstr>
      <vt:lpstr>Lato Light</vt:lpstr>
      <vt:lpstr>宋体</vt:lpstr>
      <vt:lpstr>Microsoft YaHei</vt:lpstr>
      <vt:lpstr>Microsoft YaHei</vt:lpstr>
      <vt:lpstr>Arial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彩色箭头模板</dc:title>
  <dc:creator>第一PPT模板网：www.1ppt.com</dc:creator>
  <cp:keywords>第一PPT模板网：www.1ppt.com</cp:keywords>
  <cp:lastModifiedBy>张健</cp:lastModifiedBy>
  <cp:revision>249</cp:revision>
  <dcterms:created xsi:type="dcterms:W3CDTF">2015-11-17T05:53:22Z</dcterms:created>
  <dcterms:modified xsi:type="dcterms:W3CDTF">2017-12-23T13:47:38Z</dcterms:modified>
</cp:coreProperties>
</file>