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348" r:id="rId3"/>
    <p:sldId id="317" r:id="rId4"/>
    <p:sldId id="258" r:id="rId5"/>
    <p:sldId id="267" r:id="rId6"/>
    <p:sldId id="353" r:id="rId7"/>
    <p:sldId id="349" r:id="rId8"/>
    <p:sldId id="350" r:id="rId9"/>
    <p:sldId id="351" r:id="rId10"/>
    <p:sldId id="352" r:id="rId11"/>
    <p:sldId id="354" r:id="rId12"/>
    <p:sldId id="355" r:id="rId13"/>
    <p:sldId id="356" r:id="rId14"/>
    <p:sldId id="357" r:id="rId15"/>
    <p:sldId id="358" r:id="rId16"/>
    <p:sldId id="359" r:id="rId17"/>
    <p:sldId id="360" r:id="rId18"/>
    <p:sldId id="361" r:id="rId19"/>
    <p:sldId id="362" r:id="rId20"/>
    <p:sldId id="363" r:id="rId21"/>
    <p:sldId id="364" r:id="rId22"/>
    <p:sldId id="275" r:id="rId23"/>
    <p:sldId id="365" r:id="rId24"/>
    <p:sldId id="366" r:id="rId25"/>
    <p:sldId id="367" r:id="rId26"/>
    <p:sldId id="368" r:id="rId27"/>
    <p:sldId id="370" r:id="rId28"/>
    <p:sldId id="371" r:id="rId29"/>
    <p:sldId id="372" r:id="rId30"/>
    <p:sldId id="373" r:id="rId31"/>
    <p:sldId id="374" r:id="rId32"/>
    <p:sldId id="375" r:id="rId33"/>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C0504D"/>
    <a:srgbClr val="2DB2A4"/>
    <a:srgbClr val="67BFC0"/>
    <a:srgbClr val="FFFFFF"/>
    <a:srgbClr val="33B2AB"/>
    <a:srgbClr val="0D3B4A"/>
    <a:srgbClr val="215968"/>
    <a:srgbClr val="2BB28D"/>
    <a:srgbClr val="A2C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75" autoAdjust="0"/>
    <p:restoredTop sz="99638" autoAdjust="0"/>
  </p:normalViewPr>
  <p:slideViewPr>
    <p:cSldViewPr showGuides="1">
      <p:cViewPr varScale="1">
        <p:scale>
          <a:sx n="112" d="100"/>
          <a:sy n="112" d="100"/>
        </p:scale>
        <p:origin x="558" y="108"/>
      </p:cViewPr>
      <p:guideLst>
        <p:guide orient="horz"/>
        <p:guide pos="3841"/>
      </p:guideLst>
    </p:cSldViewPr>
  </p:slideViewPr>
  <p:notesTextViewPr>
    <p:cViewPr>
      <p:scale>
        <a:sx n="1" d="1"/>
        <a:sy n="1" d="1"/>
      </p:scale>
      <p:origin x="0" y="0"/>
    </p:cViewPr>
  </p:notesTextViewPr>
  <p:sorterViewPr>
    <p:cViewPr>
      <p:scale>
        <a:sx n="90" d="100"/>
        <a:sy n="90" d="100"/>
      </p:scale>
      <p:origin x="0" y="74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62C5E-B61C-4858-B376-48E3E36C1331}" type="datetimeFigureOut">
              <a:rPr lang="zh-CN" altLang="en-US" smtClean="0"/>
              <a:t>2017/12/23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A25F2-EFCA-4C4C-A3CA-41293FEE57B6}" type="slidenum">
              <a:rPr lang="zh-CN" altLang="en-US" smtClean="0"/>
              <a:t>‹#›</a:t>
            </a:fld>
            <a:endParaRPr lang="zh-CN" altLang="en-US"/>
          </a:p>
        </p:txBody>
      </p:sp>
    </p:spTree>
    <p:extLst>
      <p:ext uri="{BB962C8B-B14F-4D97-AF65-F5344CB8AC3E}">
        <p14:creationId xmlns:p14="http://schemas.microsoft.com/office/powerpoint/2010/main" val="2046332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1</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10</a:t>
            </a:fld>
            <a:endParaRPr lang="zh-CN" altLang="en-US"/>
          </a:p>
        </p:txBody>
      </p:sp>
    </p:spTree>
    <p:extLst>
      <p:ext uri="{BB962C8B-B14F-4D97-AF65-F5344CB8AC3E}">
        <p14:creationId xmlns:p14="http://schemas.microsoft.com/office/powerpoint/2010/main" val="2100732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11</a:t>
            </a:fld>
            <a:endParaRPr lang="zh-CN" altLang="en-US"/>
          </a:p>
        </p:txBody>
      </p:sp>
    </p:spTree>
    <p:extLst>
      <p:ext uri="{BB962C8B-B14F-4D97-AF65-F5344CB8AC3E}">
        <p14:creationId xmlns:p14="http://schemas.microsoft.com/office/powerpoint/2010/main" val="871478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12</a:t>
            </a:fld>
            <a:endParaRPr lang="zh-CN" altLang="en-US"/>
          </a:p>
        </p:txBody>
      </p:sp>
    </p:spTree>
    <p:extLst>
      <p:ext uri="{BB962C8B-B14F-4D97-AF65-F5344CB8AC3E}">
        <p14:creationId xmlns:p14="http://schemas.microsoft.com/office/powerpoint/2010/main" val="3526119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13</a:t>
            </a:fld>
            <a:endParaRPr lang="zh-CN" altLang="en-US"/>
          </a:p>
        </p:txBody>
      </p:sp>
    </p:spTree>
    <p:extLst>
      <p:ext uri="{BB962C8B-B14F-4D97-AF65-F5344CB8AC3E}">
        <p14:creationId xmlns:p14="http://schemas.microsoft.com/office/powerpoint/2010/main" val="792084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14</a:t>
            </a:fld>
            <a:endParaRPr lang="zh-CN" altLang="en-US"/>
          </a:p>
        </p:txBody>
      </p:sp>
    </p:spTree>
    <p:extLst>
      <p:ext uri="{BB962C8B-B14F-4D97-AF65-F5344CB8AC3E}">
        <p14:creationId xmlns:p14="http://schemas.microsoft.com/office/powerpoint/2010/main" val="2825290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15</a:t>
            </a:fld>
            <a:endParaRPr lang="zh-CN" altLang="en-US"/>
          </a:p>
        </p:txBody>
      </p:sp>
    </p:spTree>
    <p:extLst>
      <p:ext uri="{BB962C8B-B14F-4D97-AF65-F5344CB8AC3E}">
        <p14:creationId xmlns:p14="http://schemas.microsoft.com/office/powerpoint/2010/main" val="2751094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16</a:t>
            </a:fld>
            <a:endParaRPr lang="zh-CN" altLang="en-US"/>
          </a:p>
        </p:txBody>
      </p:sp>
    </p:spTree>
    <p:extLst>
      <p:ext uri="{BB962C8B-B14F-4D97-AF65-F5344CB8AC3E}">
        <p14:creationId xmlns:p14="http://schemas.microsoft.com/office/powerpoint/2010/main" val="200697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17</a:t>
            </a:fld>
            <a:endParaRPr lang="zh-CN" altLang="en-US"/>
          </a:p>
        </p:txBody>
      </p:sp>
    </p:spTree>
    <p:extLst>
      <p:ext uri="{BB962C8B-B14F-4D97-AF65-F5344CB8AC3E}">
        <p14:creationId xmlns:p14="http://schemas.microsoft.com/office/powerpoint/2010/main" val="1222658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18</a:t>
            </a:fld>
            <a:endParaRPr lang="zh-CN" altLang="en-US"/>
          </a:p>
        </p:txBody>
      </p:sp>
    </p:spTree>
    <p:extLst>
      <p:ext uri="{BB962C8B-B14F-4D97-AF65-F5344CB8AC3E}">
        <p14:creationId xmlns:p14="http://schemas.microsoft.com/office/powerpoint/2010/main" val="1583967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19</a:t>
            </a:fld>
            <a:endParaRPr lang="zh-CN" altLang="en-US"/>
          </a:p>
        </p:txBody>
      </p:sp>
    </p:spTree>
    <p:extLst>
      <p:ext uri="{BB962C8B-B14F-4D97-AF65-F5344CB8AC3E}">
        <p14:creationId xmlns:p14="http://schemas.microsoft.com/office/powerpoint/2010/main" val="336754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2</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20</a:t>
            </a:fld>
            <a:endParaRPr lang="zh-CN" altLang="en-US"/>
          </a:p>
        </p:txBody>
      </p:sp>
    </p:spTree>
    <p:extLst>
      <p:ext uri="{BB962C8B-B14F-4D97-AF65-F5344CB8AC3E}">
        <p14:creationId xmlns:p14="http://schemas.microsoft.com/office/powerpoint/2010/main" val="3015089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21</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22</a:t>
            </a:fld>
            <a:endParaRPr lang="zh-CN" altLang="en-US"/>
          </a:p>
        </p:txBody>
      </p:sp>
    </p:spTree>
    <p:extLst>
      <p:ext uri="{BB962C8B-B14F-4D97-AF65-F5344CB8AC3E}">
        <p14:creationId xmlns:p14="http://schemas.microsoft.com/office/powerpoint/2010/main" val="2884010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23</a:t>
            </a:fld>
            <a:endParaRPr lang="zh-CN" altLang="en-US"/>
          </a:p>
        </p:txBody>
      </p:sp>
    </p:spTree>
    <p:extLst>
      <p:ext uri="{BB962C8B-B14F-4D97-AF65-F5344CB8AC3E}">
        <p14:creationId xmlns:p14="http://schemas.microsoft.com/office/powerpoint/2010/main" val="4097676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24</a:t>
            </a:fld>
            <a:endParaRPr lang="zh-CN" altLang="en-US"/>
          </a:p>
        </p:txBody>
      </p:sp>
    </p:spTree>
    <p:extLst>
      <p:ext uri="{BB962C8B-B14F-4D97-AF65-F5344CB8AC3E}">
        <p14:creationId xmlns:p14="http://schemas.microsoft.com/office/powerpoint/2010/main" val="2669155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25</a:t>
            </a:fld>
            <a:endParaRPr lang="zh-CN" altLang="en-US"/>
          </a:p>
        </p:txBody>
      </p:sp>
    </p:spTree>
    <p:extLst>
      <p:ext uri="{BB962C8B-B14F-4D97-AF65-F5344CB8AC3E}">
        <p14:creationId xmlns:p14="http://schemas.microsoft.com/office/powerpoint/2010/main" val="606041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26</a:t>
            </a:fld>
            <a:endParaRPr lang="zh-CN" altLang="en-US"/>
          </a:p>
        </p:txBody>
      </p:sp>
    </p:spTree>
    <p:extLst>
      <p:ext uri="{BB962C8B-B14F-4D97-AF65-F5344CB8AC3E}">
        <p14:creationId xmlns:p14="http://schemas.microsoft.com/office/powerpoint/2010/main" val="2088026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27</a:t>
            </a:fld>
            <a:endParaRPr lang="zh-CN" altLang="en-US"/>
          </a:p>
        </p:txBody>
      </p:sp>
    </p:spTree>
    <p:extLst>
      <p:ext uri="{BB962C8B-B14F-4D97-AF65-F5344CB8AC3E}">
        <p14:creationId xmlns:p14="http://schemas.microsoft.com/office/powerpoint/2010/main" val="3929490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28</a:t>
            </a:fld>
            <a:endParaRPr lang="zh-CN" altLang="en-US"/>
          </a:p>
        </p:txBody>
      </p:sp>
    </p:spTree>
    <p:extLst>
      <p:ext uri="{BB962C8B-B14F-4D97-AF65-F5344CB8AC3E}">
        <p14:creationId xmlns:p14="http://schemas.microsoft.com/office/powerpoint/2010/main" val="3721804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29</a:t>
            </a:fld>
            <a:endParaRPr lang="zh-CN" altLang="en-US"/>
          </a:p>
        </p:txBody>
      </p:sp>
    </p:spTree>
    <p:extLst>
      <p:ext uri="{BB962C8B-B14F-4D97-AF65-F5344CB8AC3E}">
        <p14:creationId xmlns:p14="http://schemas.microsoft.com/office/powerpoint/2010/main" val="303715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3</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30</a:t>
            </a:fld>
            <a:endParaRPr lang="zh-CN" altLang="en-US"/>
          </a:p>
        </p:txBody>
      </p:sp>
    </p:spTree>
    <p:extLst>
      <p:ext uri="{BB962C8B-B14F-4D97-AF65-F5344CB8AC3E}">
        <p14:creationId xmlns:p14="http://schemas.microsoft.com/office/powerpoint/2010/main" val="258117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4</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5</a:t>
            </a:fld>
            <a:endParaRPr lang="zh-CN" altLang="en-US"/>
          </a:p>
        </p:txBody>
      </p:sp>
    </p:spTree>
    <p:extLst>
      <p:ext uri="{BB962C8B-B14F-4D97-AF65-F5344CB8AC3E}">
        <p14:creationId xmlns:p14="http://schemas.microsoft.com/office/powerpoint/2010/main" val="195381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6</a:t>
            </a:fld>
            <a:endParaRPr lang="zh-CN" altLang="en-US"/>
          </a:p>
        </p:txBody>
      </p:sp>
    </p:spTree>
    <p:extLst>
      <p:ext uri="{BB962C8B-B14F-4D97-AF65-F5344CB8AC3E}">
        <p14:creationId xmlns:p14="http://schemas.microsoft.com/office/powerpoint/2010/main" val="250416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7</a:t>
            </a:fld>
            <a:endParaRPr lang="zh-CN" altLang="en-US"/>
          </a:p>
        </p:txBody>
      </p:sp>
    </p:spTree>
    <p:extLst>
      <p:ext uri="{BB962C8B-B14F-4D97-AF65-F5344CB8AC3E}">
        <p14:creationId xmlns:p14="http://schemas.microsoft.com/office/powerpoint/2010/main" val="2943855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8</a:t>
            </a:fld>
            <a:endParaRPr lang="zh-CN" altLang="en-US"/>
          </a:p>
        </p:txBody>
      </p:sp>
    </p:spTree>
    <p:extLst>
      <p:ext uri="{BB962C8B-B14F-4D97-AF65-F5344CB8AC3E}">
        <p14:creationId xmlns:p14="http://schemas.microsoft.com/office/powerpoint/2010/main" val="172628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9</a:t>
            </a:fld>
            <a:endParaRPr lang="zh-CN" altLang="en-US"/>
          </a:p>
        </p:txBody>
      </p:sp>
    </p:spTree>
    <p:extLst>
      <p:ext uri="{BB962C8B-B14F-4D97-AF65-F5344CB8AC3E}">
        <p14:creationId xmlns:p14="http://schemas.microsoft.com/office/powerpoint/2010/main" val="214140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34416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16217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72433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318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8421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404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759"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9214"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0678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0553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9538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80036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185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3472133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610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35142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759" y="274639"/>
            <a:ext cx="802849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046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40216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86437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404062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626146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6130437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4269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82818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535588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1132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3.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椭圆 53"/>
          <p:cNvSpPr/>
          <p:nvPr/>
        </p:nvSpPr>
        <p:spPr>
          <a:xfrm>
            <a:off x="12362283" y="35780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27149" y="383684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83133" y="407707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2514683"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71165" y="405286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27149" y="429309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2857955"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3010355" y="38828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标题 4"/>
          <p:cNvSpPr txBox="1">
            <a:spLocks/>
          </p:cNvSpPr>
          <p:nvPr/>
        </p:nvSpPr>
        <p:spPr>
          <a:xfrm>
            <a:off x="4225379" y="4133220"/>
            <a:ext cx="4513412"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latin typeface="微软雅黑" panose="020B0503020204020204" pitchFamily="34" charset="-122"/>
                <a:ea typeface="微软雅黑" panose="020B0503020204020204" pitchFamily="34" charset="-122"/>
              </a:rPr>
              <a:t>Course work</a:t>
            </a:r>
            <a:endParaRPr lang="en-US" altLang="zh-CN" sz="3200" dirty="0">
              <a:latin typeface="微软雅黑" panose="020B0503020204020204" pitchFamily="34" charset="-122"/>
              <a:ea typeface="微软雅黑" panose="020B0503020204020204" pitchFamily="34" charset="-122"/>
            </a:endParaRPr>
          </a:p>
        </p:txBody>
      </p:sp>
      <p:sp>
        <p:nvSpPr>
          <p:cNvPr id="73" name="TextBox 72"/>
          <p:cNvSpPr txBox="1"/>
          <p:nvPr/>
        </p:nvSpPr>
        <p:spPr>
          <a:xfrm>
            <a:off x="768995" y="4900015"/>
            <a:ext cx="11233248"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Reimbursement process optimization</a:t>
            </a:r>
            <a:endParaRPr lang="zh-CN" altLang="en-US" sz="4400" b="1" dirty="0">
              <a:latin typeface="微软雅黑" panose="020B0503020204020204" pitchFamily="34" charset="-122"/>
              <a:ea typeface="微软雅黑" panose="020B0503020204020204" pitchFamily="34" charset="-122"/>
            </a:endParaRPr>
          </a:p>
        </p:txBody>
      </p:sp>
      <p:sp>
        <p:nvSpPr>
          <p:cNvPr id="74" name="标题 4"/>
          <p:cNvSpPr txBox="1">
            <a:spLocks/>
          </p:cNvSpPr>
          <p:nvPr/>
        </p:nvSpPr>
        <p:spPr>
          <a:xfrm>
            <a:off x="2569195" y="5805264"/>
            <a:ext cx="7014035"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latin typeface="微软雅黑" panose="020B0503020204020204" pitchFamily="34" charset="-122"/>
                <a:ea typeface="微软雅黑" panose="020B0503020204020204" pitchFamily="34" charset="-122"/>
              </a:rPr>
              <a:t>Software Engineering 7 classes universe strongest group</a:t>
            </a:r>
          </a:p>
        </p:txBody>
      </p:sp>
      <p:pic>
        <p:nvPicPr>
          <p:cNvPr id="15" name="Picture 2" descr="C:\Users\miro.wu\Desktop\图片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857227" y="583503"/>
            <a:ext cx="5733413" cy="3070962"/>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353186" y="0"/>
            <a:ext cx="3839583" cy="4836215"/>
          </a:xfrm>
          <a:prstGeom prst="rect">
            <a:avLst/>
          </a:prstGeom>
        </p:spPr>
      </p:pic>
    </p:spTree>
    <p:extLst>
      <p:ext uri="{BB962C8B-B14F-4D97-AF65-F5344CB8AC3E}">
        <p14:creationId xmlns:p14="http://schemas.microsoft.com/office/powerpoint/2010/main" val="97450922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2"/>
                                        </p:tgtEl>
                                        <p:attrNameLst>
                                          <p:attrName>ppt_y</p:attrName>
                                        </p:attrNameLst>
                                      </p:cBhvr>
                                      <p:tavLst>
                                        <p:tav tm="0">
                                          <p:val>
                                            <p:strVal val="#ppt_y"/>
                                          </p:val>
                                        </p:tav>
                                        <p:tav tm="100000">
                                          <p:val>
                                            <p:strVal val="#ppt_y"/>
                                          </p:val>
                                        </p:tav>
                                      </p:tavLst>
                                    </p:anim>
                                    <p:anim calcmode="lin" valueType="num">
                                      <p:cBhvr>
                                        <p:cTn id="15"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2"/>
                                        </p:tgtEl>
                                      </p:cBhvr>
                                    </p:animEffect>
                                  </p:childTnLst>
                                </p:cTn>
                              </p:par>
                            </p:childTnLst>
                          </p:cTn>
                        </p:par>
                        <p:par>
                          <p:cTn id="18" fill="hold">
                            <p:stCondLst>
                              <p:cond delay="19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73"/>
                                        </p:tgtEl>
                                        <p:attrNameLst>
                                          <p:attrName>style.visibility</p:attrName>
                                        </p:attrNameLst>
                                      </p:cBhvr>
                                      <p:to>
                                        <p:strVal val="visible"/>
                                      </p:to>
                                    </p:set>
                                    <p:anim calcmode="lin" valueType="num">
                                      <p:cBhvr>
                                        <p:cTn id="21"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73"/>
                                        </p:tgtEl>
                                        <p:attrNameLst>
                                          <p:attrName>ppt_y</p:attrName>
                                        </p:attrNameLst>
                                      </p:cBhvr>
                                      <p:tavLst>
                                        <p:tav tm="0">
                                          <p:val>
                                            <p:strVal val="#ppt_y"/>
                                          </p:val>
                                        </p:tav>
                                        <p:tav tm="100000">
                                          <p:val>
                                            <p:strVal val="#ppt_y"/>
                                          </p:val>
                                        </p:tav>
                                      </p:tavLst>
                                    </p:anim>
                                    <p:anim calcmode="lin" valueType="num">
                                      <p:cBhvr>
                                        <p:cTn id="23"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73"/>
                                        </p:tgtEl>
                                      </p:cBhvr>
                                    </p:animEffect>
                                  </p:childTnLst>
                                </p:cTn>
                              </p:par>
                            </p:childTnLst>
                          </p:cTn>
                        </p:par>
                        <p:par>
                          <p:cTn id="26" fill="hold">
                            <p:stCondLst>
                              <p:cond delay="40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74"/>
                                        </p:tgtEl>
                                        <p:attrNameLst>
                                          <p:attrName>style.visibility</p:attrName>
                                        </p:attrNameLst>
                                      </p:cBhvr>
                                      <p:to>
                                        <p:strVal val="visible"/>
                                      </p:to>
                                    </p:set>
                                    <p:anim calcmode="lin" valueType="num">
                                      <p:cBhvr>
                                        <p:cTn id="29"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74"/>
                                        </p:tgtEl>
                                        <p:attrNameLst>
                                          <p:attrName>ppt_y</p:attrName>
                                        </p:attrNameLst>
                                      </p:cBhvr>
                                      <p:tavLst>
                                        <p:tav tm="0">
                                          <p:val>
                                            <p:strVal val="#ppt_y"/>
                                          </p:val>
                                        </p:tav>
                                        <p:tav tm="100000">
                                          <p:val>
                                            <p:strVal val="#ppt_y"/>
                                          </p:val>
                                        </p:tav>
                                      </p:tavLst>
                                    </p:anim>
                                    <p:anim calcmode="lin" valueType="num">
                                      <p:cBhvr>
                                        <p:cTn id="31"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3.75E-6 -2.22222E-6 L 0.63188 -0.00611 " pathEditMode="relative" rAng="0" ptsTypes="AA">
                                      <p:cBhvr>
                                        <p:cTn id="37" dur="2000" fill="hold"/>
                                        <p:tgtEl>
                                          <p:spTgt spid="16"/>
                                        </p:tgtEl>
                                        <p:attrNameLst>
                                          <p:attrName>ppt_x</p:attrName>
                                          <p:attrName>ppt_y</p:attrName>
                                        </p:attrNameLst>
                                      </p:cBhvr>
                                      <p:rCtr x="31594" y="-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产品形式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FORM </a:t>
            </a:r>
            <a:endParaRPr lang="zh-CN" altLang="en-US" sz="1200"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22</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椭圆 11"/>
          <p:cNvSpPr/>
          <p:nvPr/>
        </p:nvSpPr>
        <p:spPr>
          <a:xfrm>
            <a:off x="2425179"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81615"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538051"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2875530" y="2837945"/>
            <a:ext cx="1036867"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线下门店</a:t>
            </a:r>
            <a:endParaRPr lang="zh-CN" altLang="en-US" sz="2000" b="1" dirty="0">
              <a:solidFill>
                <a:schemeClr val="bg1"/>
              </a:solidFill>
              <a:latin typeface="微软雅黑" pitchFamily="34" charset="-122"/>
              <a:ea typeface="微软雅黑" pitchFamily="34" charset="-122"/>
            </a:endParaRPr>
          </a:p>
        </p:txBody>
      </p:sp>
      <p:sp>
        <p:nvSpPr>
          <p:cNvPr id="17" name="TextBox 16"/>
          <p:cNvSpPr txBox="1"/>
          <p:nvPr/>
        </p:nvSpPr>
        <p:spPr>
          <a:xfrm>
            <a:off x="5324068" y="2837945"/>
            <a:ext cx="1331318"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电脑客户端</a:t>
            </a:r>
            <a:endParaRPr lang="zh-CN" altLang="en-US" sz="2000" b="1" dirty="0">
              <a:solidFill>
                <a:schemeClr val="bg1"/>
              </a:solidFill>
              <a:latin typeface="微软雅黑" pitchFamily="34" charset="-122"/>
              <a:ea typeface="微软雅黑" pitchFamily="34" charset="-122"/>
            </a:endParaRPr>
          </a:p>
        </p:txBody>
      </p:sp>
      <p:sp>
        <p:nvSpPr>
          <p:cNvPr id="18" name="TextBox 17"/>
          <p:cNvSpPr txBox="1"/>
          <p:nvPr/>
        </p:nvSpPr>
        <p:spPr>
          <a:xfrm>
            <a:off x="7962910" y="2837945"/>
            <a:ext cx="1166506"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手机</a:t>
            </a:r>
            <a:r>
              <a:rPr lang="en-US" altLang="zh-CN" sz="2000" b="1" dirty="0" smtClean="0">
                <a:solidFill>
                  <a:schemeClr val="bg1"/>
                </a:solidFill>
                <a:latin typeface="微软雅黑" pitchFamily="34" charset="-122"/>
                <a:ea typeface="微软雅黑" pitchFamily="34" charset="-122"/>
              </a:rPr>
              <a:t>APP</a:t>
            </a:r>
            <a:endParaRPr lang="zh-CN" altLang="en-US" sz="2000" b="1" dirty="0">
              <a:solidFill>
                <a:schemeClr val="bg1"/>
              </a:solidFill>
              <a:latin typeface="微软雅黑" pitchFamily="34" charset="-122"/>
              <a:ea typeface="微软雅黑" pitchFamily="34" charset="-122"/>
            </a:endParaRPr>
          </a:p>
        </p:txBody>
      </p:sp>
      <p:sp>
        <p:nvSpPr>
          <p:cNvPr id="19" name="KSO_Shape"/>
          <p:cNvSpPr>
            <a:spLocks/>
          </p:cNvSpPr>
          <p:nvPr/>
        </p:nvSpPr>
        <p:spPr bwMode="auto">
          <a:xfrm>
            <a:off x="5634207" y="2064669"/>
            <a:ext cx="711040" cy="532094"/>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a:extLst/>
        </p:spPr>
        <p:txBody>
          <a:bodyPr bIns="360000"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宋体" panose="02010600030101010101" pitchFamily="2" charset="-122"/>
            </a:endParaRPr>
          </a:p>
        </p:txBody>
      </p:sp>
      <p:sp>
        <p:nvSpPr>
          <p:cNvPr id="20" name="KSO_Shape"/>
          <p:cNvSpPr>
            <a:spLocks/>
          </p:cNvSpPr>
          <p:nvPr/>
        </p:nvSpPr>
        <p:spPr bwMode="auto">
          <a:xfrm>
            <a:off x="8271042" y="2090084"/>
            <a:ext cx="570670" cy="48126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1" name="KSO_Shape"/>
          <p:cNvSpPr>
            <a:spLocks/>
          </p:cNvSpPr>
          <p:nvPr/>
        </p:nvSpPr>
        <p:spPr bwMode="auto">
          <a:xfrm>
            <a:off x="3110123" y="2018992"/>
            <a:ext cx="536164" cy="62344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22" name="组合 21"/>
          <p:cNvGrpSpPr/>
          <p:nvPr/>
        </p:nvGrpSpPr>
        <p:grpSpPr>
          <a:xfrm>
            <a:off x="4556306" y="2590979"/>
            <a:ext cx="310406" cy="310406"/>
            <a:chOff x="3264324" y="1749600"/>
            <a:chExt cx="348156" cy="348156"/>
          </a:xfrm>
        </p:grpSpPr>
        <p:sp>
          <p:nvSpPr>
            <p:cNvPr id="23" name="矩形 22"/>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112742" y="2590979"/>
            <a:ext cx="310406" cy="310406"/>
            <a:chOff x="3264324" y="1749600"/>
            <a:chExt cx="348156" cy="348156"/>
          </a:xfrm>
        </p:grpSpPr>
        <p:sp>
          <p:nvSpPr>
            <p:cNvPr id="26" name="矩形 25"/>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2875530" y="3168358"/>
            <a:ext cx="1036867" cy="153888"/>
          </a:xfrm>
          <a:prstGeom prst="rect">
            <a:avLst/>
          </a:prstGeom>
          <a:noFill/>
        </p:spPr>
        <p:txBody>
          <a:bodyPr wrap="square" lIns="0" tIns="0" rIns="0" bIns="0" rtlCol="0">
            <a:spAutoFit/>
          </a:bodyPr>
          <a:lstStyle/>
          <a:p>
            <a:pPr algn="ctr"/>
            <a:r>
              <a:rPr lang="zh-CN" altLang="en-US" sz="1000" b="1" dirty="0" smtClean="0">
                <a:solidFill>
                  <a:schemeClr val="bg1"/>
                </a:solidFill>
                <a:latin typeface="微软雅黑" pitchFamily="34" charset="-122"/>
                <a:ea typeface="微软雅黑" pitchFamily="34" charset="-122"/>
              </a:rPr>
              <a:t>点击输入说明文字</a:t>
            </a:r>
            <a:endParaRPr lang="zh-CN" altLang="en-US" sz="1000" b="1" dirty="0">
              <a:solidFill>
                <a:schemeClr val="bg1"/>
              </a:solidFill>
              <a:latin typeface="微软雅黑" pitchFamily="34" charset="-122"/>
              <a:ea typeface="微软雅黑" pitchFamily="34" charset="-122"/>
            </a:endParaRPr>
          </a:p>
        </p:txBody>
      </p:sp>
      <p:sp>
        <p:nvSpPr>
          <p:cNvPr id="29" name="TextBox 28"/>
          <p:cNvSpPr txBox="1"/>
          <p:nvPr/>
        </p:nvSpPr>
        <p:spPr>
          <a:xfrm>
            <a:off x="5406474"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0" name="TextBox 29"/>
          <p:cNvSpPr txBox="1"/>
          <p:nvPr/>
        </p:nvSpPr>
        <p:spPr>
          <a:xfrm>
            <a:off x="7962910"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1" name="Freeform 12"/>
          <p:cNvSpPr>
            <a:spLocks/>
          </p:cNvSpPr>
          <p:nvPr/>
        </p:nvSpPr>
        <p:spPr bwMode="auto">
          <a:xfrm>
            <a:off x="1608509" y="422108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2" name="Freeform 12"/>
          <p:cNvSpPr>
            <a:spLocks/>
          </p:cNvSpPr>
          <p:nvPr/>
        </p:nvSpPr>
        <p:spPr bwMode="auto">
          <a:xfrm flipH="1" flipV="1">
            <a:off x="10249469" y="525536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3" name="TextBox 32"/>
          <p:cNvSpPr txBox="1"/>
          <p:nvPr/>
        </p:nvSpPr>
        <p:spPr>
          <a:xfrm>
            <a:off x="1968549" y="453528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327317937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par>
                                <p:cTn id="17" presetID="26"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290">
                                          <p:stCondLst>
                                            <p:cond delay="0"/>
                                          </p:stCondLst>
                                        </p:cTn>
                                        <p:tgtEl>
                                          <p:spTgt spid="16"/>
                                        </p:tgtEl>
                                      </p:cBhvr>
                                    </p:animEffect>
                                    <p:anim calcmode="lin" valueType="num">
                                      <p:cBhvr>
                                        <p:cTn id="20"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1"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2"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23"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24"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25" dur="13">
                                          <p:stCondLst>
                                            <p:cond delay="325"/>
                                          </p:stCondLst>
                                        </p:cTn>
                                        <p:tgtEl>
                                          <p:spTgt spid="16"/>
                                        </p:tgtEl>
                                      </p:cBhvr>
                                      <p:to x="100000" y="60000"/>
                                    </p:animScale>
                                    <p:animScale>
                                      <p:cBhvr>
                                        <p:cTn id="26" dur="83" decel="50000">
                                          <p:stCondLst>
                                            <p:cond delay="338"/>
                                          </p:stCondLst>
                                        </p:cTn>
                                        <p:tgtEl>
                                          <p:spTgt spid="16"/>
                                        </p:tgtEl>
                                      </p:cBhvr>
                                      <p:to x="100000" y="100000"/>
                                    </p:animScale>
                                    <p:animScale>
                                      <p:cBhvr>
                                        <p:cTn id="27" dur="13">
                                          <p:stCondLst>
                                            <p:cond delay="656"/>
                                          </p:stCondLst>
                                        </p:cTn>
                                        <p:tgtEl>
                                          <p:spTgt spid="16"/>
                                        </p:tgtEl>
                                      </p:cBhvr>
                                      <p:to x="100000" y="80000"/>
                                    </p:animScale>
                                    <p:animScale>
                                      <p:cBhvr>
                                        <p:cTn id="28" dur="83" decel="50000">
                                          <p:stCondLst>
                                            <p:cond delay="669"/>
                                          </p:stCondLst>
                                        </p:cTn>
                                        <p:tgtEl>
                                          <p:spTgt spid="16"/>
                                        </p:tgtEl>
                                      </p:cBhvr>
                                      <p:to x="100000" y="100000"/>
                                    </p:animScale>
                                    <p:animScale>
                                      <p:cBhvr>
                                        <p:cTn id="29" dur="13">
                                          <p:stCondLst>
                                            <p:cond delay="821"/>
                                          </p:stCondLst>
                                        </p:cTn>
                                        <p:tgtEl>
                                          <p:spTgt spid="16"/>
                                        </p:tgtEl>
                                      </p:cBhvr>
                                      <p:to x="100000" y="90000"/>
                                    </p:animScale>
                                    <p:animScale>
                                      <p:cBhvr>
                                        <p:cTn id="30" dur="83" decel="50000">
                                          <p:stCondLst>
                                            <p:cond delay="834"/>
                                          </p:stCondLst>
                                        </p:cTn>
                                        <p:tgtEl>
                                          <p:spTgt spid="16"/>
                                        </p:tgtEl>
                                      </p:cBhvr>
                                      <p:to x="100000" y="100000"/>
                                    </p:animScale>
                                    <p:animScale>
                                      <p:cBhvr>
                                        <p:cTn id="31" dur="13">
                                          <p:stCondLst>
                                            <p:cond delay="904"/>
                                          </p:stCondLst>
                                        </p:cTn>
                                        <p:tgtEl>
                                          <p:spTgt spid="16"/>
                                        </p:tgtEl>
                                      </p:cBhvr>
                                      <p:to x="100000" y="95000"/>
                                    </p:animScale>
                                    <p:animScale>
                                      <p:cBhvr>
                                        <p:cTn id="32" dur="83" decel="50000">
                                          <p:stCondLst>
                                            <p:cond delay="917"/>
                                          </p:stCondLst>
                                        </p:cTn>
                                        <p:tgtEl>
                                          <p:spTgt spid="16"/>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290">
                                          <p:stCondLst>
                                            <p:cond delay="0"/>
                                          </p:stCondLst>
                                        </p:cTn>
                                        <p:tgtEl>
                                          <p:spTgt spid="28"/>
                                        </p:tgtEl>
                                      </p:cBhvr>
                                    </p:animEffect>
                                    <p:anim calcmode="lin" valueType="num">
                                      <p:cBhvr>
                                        <p:cTn id="36"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7"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8"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39"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40"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41" dur="13">
                                          <p:stCondLst>
                                            <p:cond delay="325"/>
                                          </p:stCondLst>
                                        </p:cTn>
                                        <p:tgtEl>
                                          <p:spTgt spid="28"/>
                                        </p:tgtEl>
                                      </p:cBhvr>
                                      <p:to x="100000" y="60000"/>
                                    </p:animScale>
                                    <p:animScale>
                                      <p:cBhvr>
                                        <p:cTn id="42" dur="83" decel="50000">
                                          <p:stCondLst>
                                            <p:cond delay="338"/>
                                          </p:stCondLst>
                                        </p:cTn>
                                        <p:tgtEl>
                                          <p:spTgt spid="28"/>
                                        </p:tgtEl>
                                      </p:cBhvr>
                                      <p:to x="100000" y="100000"/>
                                    </p:animScale>
                                    <p:animScale>
                                      <p:cBhvr>
                                        <p:cTn id="43" dur="13">
                                          <p:stCondLst>
                                            <p:cond delay="656"/>
                                          </p:stCondLst>
                                        </p:cTn>
                                        <p:tgtEl>
                                          <p:spTgt spid="28"/>
                                        </p:tgtEl>
                                      </p:cBhvr>
                                      <p:to x="100000" y="80000"/>
                                    </p:animScale>
                                    <p:animScale>
                                      <p:cBhvr>
                                        <p:cTn id="44" dur="83" decel="50000">
                                          <p:stCondLst>
                                            <p:cond delay="669"/>
                                          </p:stCondLst>
                                        </p:cTn>
                                        <p:tgtEl>
                                          <p:spTgt spid="28"/>
                                        </p:tgtEl>
                                      </p:cBhvr>
                                      <p:to x="100000" y="100000"/>
                                    </p:animScale>
                                    <p:animScale>
                                      <p:cBhvr>
                                        <p:cTn id="45" dur="13">
                                          <p:stCondLst>
                                            <p:cond delay="821"/>
                                          </p:stCondLst>
                                        </p:cTn>
                                        <p:tgtEl>
                                          <p:spTgt spid="28"/>
                                        </p:tgtEl>
                                      </p:cBhvr>
                                      <p:to x="100000" y="90000"/>
                                    </p:animScale>
                                    <p:animScale>
                                      <p:cBhvr>
                                        <p:cTn id="46" dur="83" decel="50000">
                                          <p:stCondLst>
                                            <p:cond delay="834"/>
                                          </p:stCondLst>
                                        </p:cTn>
                                        <p:tgtEl>
                                          <p:spTgt spid="28"/>
                                        </p:tgtEl>
                                      </p:cBhvr>
                                      <p:to x="100000" y="100000"/>
                                    </p:animScale>
                                    <p:animScale>
                                      <p:cBhvr>
                                        <p:cTn id="47" dur="13">
                                          <p:stCondLst>
                                            <p:cond delay="904"/>
                                          </p:stCondLst>
                                        </p:cTn>
                                        <p:tgtEl>
                                          <p:spTgt spid="28"/>
                                        </p:tgtEl>
                                      </p:cBhvr>
                                      <p:to x="100000" y="95000"/>
                                    </p:animScale>
                                    <p:animScale>
                                      <p:cBhvr>
                                        <p:cTn id="48" dur="83" decel="50000">
                                          <p:stCondLst>
                                            <p:cond delay="917"/>
                                          </p:stCondLst>
                                        </p:cTn>
                                        <p:tgtEl>
                                          <p:spTgt spid="28"/>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290">
                                          <p:stCondLst>
                                            <p:cond delay="0"/>
                                          </p:stCondLst>
                                        </p:cTn>
                                        <p:tgtEl>
                                          <p:spTgt spid="12"/>
                                        </p:tgtEl>
                                      </p:cBhvr>
                                    </p:animEffect>
                                    <p:anim calcmode="lin" valueType="num">
                                      <p:cBhvr>
                                        <p:cTn id="52"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3"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4"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55"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56"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57" dur="13">
                                          <p:stCondLst>
                                            <p:cond delay="325"/>
                                          </p:stCondLst>
                                        </p:cTn>
                                        <p:tgtEl>
                                          <p:spTgt spid="12"/>
                                        </p:tgtEl>
                                      </p:cBhvr>
                                      <p:to x="100000" y="60000"/>
                                    </p:animScale>
                                    <p:animScale>
                                      <p:cBhvr>
                                        <p:cTn id="58" dur="83" decel="50000">
                                          <p:stCondLst>
                                            <p:cond delay="338"/>
                                          </p:stCondLst>
                                        </p:cTn>
                                        <p:tgtEl>
                                          <p:spTgt spid="12"/>
                                        </p:tgtEl>
                                      </p:cBhvr>
                                      <p:to x="100000" y="100000"/>
                                    </p:animScale>
                                    <p:animScale>
                                      <p:cBhvr>
                                        <p:cTn id="59" dur="13">
                                          <p:stCondLst>
                                            <p:cond delay="656"/>
                                          </p:stCondLst>
                                        </p:cTn>
                                        <p:tgtEl>
                                          <p:spTgt spid="12"/>
                                        </p:tgtEl>
                                      </p:cBhvr>
                                      <p:to x="100000" y="80000"/>
                                    </p:animScale>
                                    <p:animScale>
                                      <p:cBhvr>
                                        <p:cTn id="60" dur="83" decel="50000">
                                          <p:stCondLst>
                                            <p:cond delay="669"/>
                                          </p:stCondLst>
                                        </p:cTn>
                                        <p:tgtEl>
                                          <p:spTgt spid="12"/>
                                        </p:tgtEl>
                                      </p:cBhvr>
                                      <p:to x="100000" y="100000"/>
                                    </p:animScale>
                                    <p:animScale>
                                      <p:cBhvr>
                                        <p:cTn id="61" dur="13">
                                          <p:stCondLst>
                                            <p:cond delay="821"/>
                                          </p:stCondLst>
                                        </p:cTn>
                                        <p:tgtEl>
                                          <p:spTgt spid="12"/>
                                        </p:tgtEl>
                                      </p:cBhvr>
                                      <p:to x="100000" y="90000"/>
                                    </p:animScale>
                                    <p:animScale>
                                      <p:cBhvr>
                                        <p:cTn id="62" dur="83" decel="50000">
                                          <p:stCondLst>
                                            <p:cond delay="834"/>
                                          </p:stCondLst>
                                        </p:cTn>
                                        <p:tgtEl>
                                          <p:spTgt spid="12"/>
                                        </p:tgtEl>
                                      </p:cBhvr>
                                      <p:to x="100000" y="100000"/>
                                    </p:animScale>
                                    <p:animScale>
                                      <p:cBhvr>
                                        <p:cTn id="63" dur="13">
                                          <p:stCondLst>
                                            <p:cond delay="904"/>
                                          </p:stCondLst>
                                        </p:cTn>
                                        <p:tgtEl>
                                          <p:spTgt spid="12"/>
                                        </p:tgtEl>
                                      </p:cBhvr>
                                      <p:to x="100000" y="95000"/>
                                    </p:animScale>
                                    <p:animScale>
                                      <p:cBhvr>
                                        <p:cTn id="64" dur="83" decel="50000">
                                          <p:stCondLst>
                                            <p:cond delay="917"/>
                                          </p:stCondLst>
                                        </p:cTn>
                                        <p:tgtEl>
                                          <p:spTgt spid="12"/>
                                        </p:tgtEl>
                                      </p:cBhvr>
                                      <p:to x="100000" y="100000"/>
                                    </p:animScale>
                                  </p:childTnLst>
                                </p:cTn>
                              </p:par>
                              <p:par>
                                <p:cTn id="65" presetID="26"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290">
                                          <p:stCondLst>
                                            <p:cond delay="0"/>
                                          </p:stCondLst>
                                        </p:cTn>
                                        <p:tgtEl>
                                          <p:spTgt spid="21"/>
                                        </p:tgtEl>
                                      </p:cBhvr>
                                    </p:animEffect>
                                    <p:anim calcmode="lin" valueType="num">
                                      <p:cBhvr>
                                        <p:cTn id="6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73" dur="13">
                                          <p:stCondLst>
                                            <p:cond delay="325"/>
                                          </p:stCondLst>
                                        </p:cTn>
                                        <p:tgtEl>
                                          <p:spTgt spid="21"/>
                                        </p:tgtEl>
                                      </p:cBhvr>
                                      <p:to x="100000" y="60000"/>
                                    </p:animScale>
                                    <p:animScale>
                                      <p:cBhvr>
                                        <p:cTn id="74" dur="83" decel="50000">
                                          <p:stCondLst>
                                            <p:cond delay="338"/>
                                          </p:stCondLst>
                                        </p:cTn>
                                        <p:tgtEl>
                                          <p:spTgt spid="21"/>
                                        </p:tgtEl>
                                      </p:cBhvr>
                                      <p:to x="100000" y="100000"/>
                                    </p:animScale>
                                    <p:animScale>
                                      <p:cBhvr>
                                        <p:cTn id="75" dur="13">
                                          <p:stCondLst>
                                            <p:cond delay="656"/>
                                          </p:stCondLst>
                                        </p:cTn>
                                        <p:tgtEl>
                                          <p:spTgt spid="21"/>
                                        </p:tgtEl>
                                      </p:cBhvr>
                                      <p:to x="100000" y="80000"/>
                                    </p:animScale>
                                    <p:animScale>
                                      <p:cBhvr>
                                        <p:cTn id="76" dur="83" decel="50000">
                                          <p:stCondLst>
                                            <p:cond delay="669"/>
                                          </p:stCondLst>
                                        </p:cTn>
                                        <p:tgtEl>
                                          <p:spTgt spid="21"/>
                                        </p:tgtEl>
                                      </p:cBhvr>
                                      <p:to x="100000" y="100000"/>
                                    </p:animScale>
                                    <p:animScale>
                                      <p:cBhvr>
                                        <p:cTn id="77" dur="13">
                                          <p:stCondLst>
                                            <p:cond delay="821"/>
                                          </p:stCondLst>
                                        </p:cTn>
                                        <p:tgtEl>
                                          <p:spTgt spid="21"/>
                                        </p:tgtEl>
                                      </p:cBhvr>
                                      <p:to x="100000" y="90000"/>
                                    </p:animScale>
                                    <p:animScale>
                                      <p:cBhvr>
                                        <p:cTn id="78" dur="83" decel="50000">
                                          <p:stCondLst>
                                            <p:cond delay="834"/>
                                          </p:stCondLst>
                                        </p:cTn>
                                        <p:tgtEl>
                                          <p:spTgt spid="21"/>
                                        </p:tgtEl>
                                      </p:cBhvr>
                                      <p:to x="100000" y="100000"/>
                                    </p:animScale>
                                    <p:animScale>
                                      <p:cBhvr>
                                        <p:cTn id="79" dur="13">
                                          <p:stCondLst>
                                            <p:cond delay="904"/>
                                          </p:stCondLst>
                                        </p:cTn>
                                        <p:tgtEl>
                                          <p:spTgt spid="21"/>
                                        </p:tgtEl>
                                      </p:cBhvr>
                                      <p:to x="100000" y="95000"/>
                                    </p:animScale>
                                    <p:animScale>
                                      <p:cBhvr>
                                        <p:cTn id="80" dur="83" decel="50000">
                                          <p:stCondLst>
                                            <p:cond delay="917"/>
                                          </p:stCondLst>
                                        </p:cTn>
                                        <p:tgtEl>
                                          <p:spTgt spid="21"/>
                                        </p:tgtEl>
                                      </p:cBhvr>
                                      <p:to x="100000" y="100000"/>
                                    </p:animScale>
                                  </p:childTnLst>
                                </p:cTn>
                              </p:par>
                            </p:childTnLst>
                          </p:cTn>
                        </p:par>
                        <p:par>
                          <p:cTn id="81" fill="hold">
                            <p:stCondLst>
                              <p:cond delay="1000"/>
                            </p:stCondLst>
                            <p:childTnLst>
                              <p:par>
                                <p:cTn id="82" presetID="31" presetClass="entr" presetSubtype="0"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700" fill="hold"/>
                                        <p:tgtEl>
                                          <p:spTgt spid="22"/>
                                        </p:tgtEl>
                                        <p:attrNameLst>
                                          <p:attrName>ppt_w</p:attrName>
                                        </p:attrNameLst>
                                      </p:cBhvr>
                                      <p:tavLst>
                                        <p:tav tm="0">
                                          <p:val>
                                            <p:fltVal val="0"/>
                                          </p:val>
                                        </p:tav>
                                        <p:tav tm="100000">
                                          <p:val>
                                            <p:strVal val="#ppt_w"/>
                                          </p:val>
                                        </p:tav>
                                      </p:tavLst>
                                    </p:anim>
                                    <p:anim calcmode="lin" valueType="num">
                                      <p:cBhvr>
                                        <p:cTn id="85" dur="700" fill="hold"/>
                                        <p:tgtEl>
                                          <p:spTgt spid="22"/>
                                        </p:tgtEl>
                                        <p:attrNameLst>
                                          <p:attrName>ppt_h</p:attrName>
                                        </p:attrNameLst>
                                      </p:cBhvr>
                                      <p:tavLst>
                                        <p:tav tm="0">
                                          <p:val>
                                            <p:fltVal val="0"/>
                                          </p:val>
                                        </p:tav>
                                        <p:tav tm="100000">
                                          <p:val>
                                            <p:strVal val="#ppt_h"/>
                                          </p:val>
                                        </p:tav>
                                      </p:tavLst>
                                    </p:anim>
                                    <p:anim calcmode="lin" valueType="num">
                                      <p:cBhvr>
                                        <p:cTn id="86" dur="700" fill="hold"/>
                                        <p:tgtEl>
                                          <p:spTgt spid="22"/>
                                        </p:tgtEl>
                                        <p:attrNameLst>
                                          <p:attrName>style.rotation</p:attrName>
                                        </p:attrNameLst>
                                      </p:cBhvr>
                                      <p:tavLst>
                                        <p:tav tm="0">
                                          <p:val>
                                            <p:fltVal val="90"/>
                                          </p:val>
                                        </p:tav>
                                        <p:tav tm="100000">
                                          <p:val>
                                            <p:fltVal val="0"/>
                                          </p:val>
                                        </p:tav>
                                      </p:tavLst>
                                    </p:anim>
                                    <p:animEffect transition="in" filter="fade">
                                      <p:cBhvr>
                                        <p:cTn id="87" dur="700"/>
                                        <p:tgtEl>
                                          <p:spTgt spid="22"/>
                                        </p:tgtEl>
                                      </p:cBhvr>
                                    </p:animEffect>
                                  </p:childTnLst>
                                </p:cTn>
                              </p:par>
                            </p:childTnLst>
                          </p:cTn>
                        </p:par>
                        <p:par>
                          <p:cTn id="88" fill="hold">
                            <p:stCondLst>
                              <p:cond delay="1700"/>
                            </p:stCondLst>
                            <p:childTnLst>
                              <p:par>
                                <p:cTn id="89" presetID="26"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down)">
                                      <p:cBhvr>
                                        <p:cTn id="91" dur="290">
                                          <p:stCondLst>
                                            <p:cond delay="0"/>
                                          </p:stCondLst>
                                        </p:cTn>
                                        <p:tgtEl>
                                          <p:spTgt spid="14"/>
                                        </p:tgtEl>
                                      </p:cBhvr>
                                    </p:animEffect>
                                    <p:anim calcmode="lin" valueType="num">
                                      <p:cBhvr>
                                        <p:cTn id="92"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3"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4"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95"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96"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97" dur="13">
                                          <p:stCondLst>
                                            <p:cond delay="325"/>
                                          </p:stCondLst>
                                        </p:cTn>
                                        <p:tgtEl>
                                          <p:spTgt spid="14"/>
                                        </p:tgtEl>
                                      </p:cBhvr>
                                      <p:to x="100000" y="60000"/>
                                    </p:animScale>
                                    <p:animScale>
                                      <p:cBhvr>
                                        <p:cTn id="98" dur="83" decel="50000">
                                          <p:stCondLst>
                                            <p:cond delay="338"/>
                                          </p:stCondLst>
                                        </p:cTn>
                                        <p:tgtEl>
                                          <p:spTgt spid="14"/>
                                        </p:tgtEl>
                                      </p:cBhvr>
                                      <p:to x="100000" y="100000"/>
                                    </p:animScale>
                                    <p:animScale>
                                      <p:cBhvr>
                                        <p:cTn id="99" dur="13">
                                          <p:stCondLst>
                                            <p:cond delay="656"/>
                                          </p:stCondLst>
                                        </p:cTn>
                                        <p:tgtEl>
                                          <p:spTgt spid="14"/>
                                        </p:tgtEl>
                                      </p:cBhvr>
                                      <p:to x="100000" y="80000"/>
                                    </p:animScale>
                                    <p:animScale>
                                      <p:cBhvr>
                                        <p:cTn id="100" dur="83" decel="50000">
                                          <p:stCondLst>
                                            <p:cond delay="669"/>
                                          </p:stCondLst>
                                        </p:cTn>
                                        <p:tgtEl>
                                          <p:spTgt spid="14"/>
                                        </p:tgtEl>
                                      </p:cBhvr>
                                      <p:to x="100000" y="100000"/>
                                    </p:animScale>
                                    <p:animScale>
                                      <p:cBhvr>
                                        <p:cTn id="101" dur="13">
                                          <p:stCondLst>
                                            <p:cond delay="821"/>
                                          </p:stCondLst>
                                        </p:cTn>
                                        <p:tgtEl>
                                          <p:spTgt spid="14"/>
                                        </p:tgtEl>
                                      </p:cBhvr>
                                      <p:to x="100000" y="90000"/>
                                    </p:animScale>
                                    <p:animScale>
                                      <p:cBhvr>
                                        <p:cTn id="102" dur="83" decel="50000">
                                          <p:stCondLst>
                                            <p:cond delay="834"/>
                                          </p:stCondLst>
                                        </p:cTn>
                                        <p:tgtEl>
                                          <p:spTgt spid="14"/>
                                        </p:tgtEl>
                                      </p:cBhvr>
                                      <p:to x="100000" y="100000"/>
                                    </p:animScale>
                                    <p:animScale>
                                      <p:cBhvr>
                                        <p:cTn id="103" dur="13">
                                          <p:stCondLst>
                                            <p:cond delay="904"/>
                                          </p:stCondLst>
                                        </p:cTn>
                                        <p:tgtEl>
                                          <p:spTgt spid="14"/>
                                        </p:tgtEl>
                                      </p:cBhvr>
                                      <p:to x="100000" y="95000"/>
                                    </p:animScale>
                                    <p:animScale>
                                      <p:cBhvr>
                                        <p:cTn id="104" dur="83" decel="50000">
                                          <p:stCondLst>
                                            <p:cond delay="917"/>
                                          </p:stCondLst>
                                        </p:cTn>
                                        <p:tgtEl>
                                          <p:spTgt spid="14"/>
                                        </p:tgtEl>
                                      </p:cBhvr>
                                      <p:to x="100000" y="100000"/>
                                    </p:animScale>
                                  </p:childTnLst>
                                </p:cTn>
                              </p:par>
                              <p:par>
                                <p:cTn id="105" presetID="26" presetClass="entr" presetSubtype="0"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wipe(down)">
                                      <p:cBhvr>
                                        <p:cTn id="107" dur="290">
                                          <p:stCondLst>
                                            <p:cond delay="0"/>
                                          </p:stCondLst>
                                        </p:cTn>
                                        <p:tgtEl>
                                          <p:spTgt spid="17"/>
                                        </p:tgtEl>
                                      </p:cBhvr>
                                    </p:animEffect>
                                    <p:anim calcmode="lin" valueType="num">
                                      <p:cBhvr>
                                        <p:cTn id="10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0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13" dur="13">
                                          <p:stCondLst>
                                            <p:cond delay="325"/>
                                          </p:stCondLst>
                                        </p:cTn>
                                        <p:tgtEl>
                                          <p:spTgt spid="17"/>
                                        </p:tgtEl>
                                      </p:cBhvr>
                                      <p:to x="100000" y="60000"/>
                                    </p:animScale>
                                    <p:animScale>
                                      <p:cBhvr>
                                        <p:cTn id="114" dur="83" decel="50000">
                                          <p:stCondLst>
                                            <p:cond delay="338"/>
                                          </p:stCondLst>
                                        </p:cTn>
                                        <p:tgtEl>
                                          <p:spTgt spid="17"/>
                                        </p:tgtEl>
                                      </p:cBhvr>
                                      <p:to x="100000" y="100000"/>
                                    </p:animScale>
                                    <p:animScale>
                                      <p:cBhvr>
                                        <p:cTn id="115" dur="13">
                                          <p:stCondLst>
                                            <p:cond delay="656"/>
                                          </p:stCondLst>
                                        </p:cTn>
                                        <p:tgtEl>
                                          <p:spTgt spid="17"/>
                                        </p:tgtEl>
                                      </p:cBhvr>
                                      <p:to x="100000" y="80000"/>
                                    </p:animScale>
                                    <p:animScale>
                                      <p:cBhvr>
                                        <p:cTn id="116" dur="83" decel="50000">
                                          <p:stCondLst>
                                            <p:cond delay="669"/>
                                          </p:stCondLst>
                                        </p:cTn>
                                        <p:tgtEl>
                                          <p:spTgt spid="17"/>
                                        </p:tgtEl>
                                      </p:cBhvr>
                                      <p:to x="100000" y="100000"/>
                                    </p:animScale>
                                    <p:animScale>
                                      <p:cBhvr>
                                        <p:cTn id="117" dur="13">
                                          <p:stCondLst>
                                            <p:cond delay="821"/>
                                          </p:stCondLst>
                                        </p:cTn>
                                        <p:tgtEl>
                                          <p:spTgt spid="17"/>
                                        </p:tgtEl>
                                      </p:cBhvr>
                                      <p:to x="100000" y="90000"/>
                                    </p:animScale>
                                    <p:animScale>
                                      <p:cBhvr>
                                        <p:cTn id="118" dur="83" decel="50000">
                                          <p:stCondLst>
                                            <p:cond delay="834"/>
                                          </p:stCondLst>
                                        </p:cTn>
                                        <p:tgtEl>
                                          <p:spTgt spid="17"/>
                                        </p:tgtEl>
                                      </p:cBhvr>
                                      <p:to x="100000" y="100000"/>
                                    </p:animScale>
                                    <p:animScale>
                                      <p:cBhvr>
                                        <p:cTn id="119" dur="13">
                                          <p:stCondLst>
                                            <p:cond delay="904"/>
                                          </p:stCondLst>
                                        </p:cTn>
                                        <p:tgtEl>
                                          <p:spTgt spid="17"/>
                                        </p:tgtEl>
                                      </p:cBhvr>
                                      <p:to x="100000" y="95000"/>
                                    </p:animScale>
                                    <p:animScale>
                                      <p:cBhvr>
                                        <p:cTn id="120" dur="83" decel="50000">
                                          <p:stCondLst>
                                            <p:cond delay="917"/>
                                          </p:stCondLst>
                                        </p:cTn>
                                        <p:tgtEl>
                                          <p:spTgt spid="17"/>
                                        </p:tgtEl>
                                      </p:cBhvr>
                                      <p:to x="100000" y="100000"/>
                                    </p:animScale>
                                  </p:childTnLst>
                                </p:cTn>
                              </p:par>
                              <p:par>
                                <p:cTn id="121" presetID="26"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wipe(down)">
                                      <p:cBhvr>
                                        <p:cTn id="123" dur="290">
                                          <p:stCondLst>
                                            <p:cond delay="0"/>
                                          </p:stCondLst>
                                        </p:cTn>
                                        <p:tgtEl>
                                          <p:spTgt spid="29"/>
                                        </p:tgtEl>
                                      </p:cBhvr>
                                    </p:animEffect>
                                    <p:anim calcmode="lin" valueType="num">
                                      <p:cBhvr>
                                        <p:cTn id="124"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5"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6"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27"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28"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29" dur="13">
                                          <p:stCondLst>
                                            <p:cond delay="325"/>
                                          </p:stCondLst>
                                        </p:cTn>
                                        <p:tgtEl>
                                          <p:spTgt spid="29"/>
                                        </p:tgtEl>
                                      </p:cBhvr>
                                      <p:to x="100000" y="60000"/>
                                    </p:animScale>
                                    <p:animScale>
                                      <p:cBhvr>
                                        <p:cTn id="130" dur="83" decel="50000">
                                          <p:stCondLst>
                                            <p:cond delay="338"/>
                                          </p:stCondLst>
                                        </p:cTn>
                                        <p:tgtEl>
                                          <p:spTgt spid="29"/>
                                        </p:tgtEl>
                                      </p:cBhvr>
                                      <p:to x="100000" y="100000"/>
                                    </p:animScale>
                                    <p:animScale>
                                      <p:cBhvr>
                                        <p:cTn id="131" dur="13">
                                          <p:stCondLst>
                                            <p:cond delay="656"/>
                                          </p:stCondLst>
                                        </p:cTn>
                                        <p:tgtEl>
                                          <p:spTgt spid="29"/>
                                        </p:tgtEl>
                                      </p:cBhvr>
                                      <p:to x="100000" y="80000"/>
                                    </p:animScale>
                                    <p:animScale>
                                      <p:cBhvr>
                                        <p:cTn id="132" dur="83" decel="50000">
                                          <p:stCondLst>
                                            <p:cond delay="669"/>
                                          </p:stCondLst>
                                        </p:cTn>
                                        <p:tgtEl>
                                          <p:spTgt spid="29"/>
                                        </p:tgtEl>
                                      </p:cBhvr>
                                      <p:to x="100000" y="100000"/>
                                    </p:animScale>
                                    <p:animScale>
                                      <p:cBhvr>
                                        <p:cTn id="133" dur="13">
                                          <p:stCondLst>
                                            <p:cond delay="821"/>
                                          </p:stCondLst>
                                        </p:cTn>
                                        <p:tgtEl>
                                          <p:spTgt spid="29"/>
                                        </p:tgtEl>
                                      </p:cBhvr>
                                      <p:to x="100000" y="90000"/>
                                    </p:animScale>
                                    <p:animScale>
                                      <p:cBhvr>
                                        <p:cTn id="134" dur="83" decel="50000">
                                          <p:stCondLst>
                                            <p:cond delay="834"/>
                                          </p:stCondLst>
                                        </p:cTn>
                                        <p:tgtEl>
                                          <p:spTgt spid="29"/>
                                        </p:tgtEl>
                                      </p:cBhvr>
                                      <p:to x="100000" y="100000"/>
                                    </p:animScale>
                                    <p:animScale>
                                      <p:cBhvr>
                                        <p:cTn id="135" dur="13">
                                          <p:stCondLst>
                                            <p:cond delay="904"/>
                                          </p:stCondLst>
                                        </p:cTn>
                                        <p:tgtEl>
                                          <p:spTgt spid="29"/>
                                        </p:tgtEl>
                                      </p:cBhvr>
                                      <p:to x="100000" y="95000"/>
                                    </p:animScale>
                                    <p:animScale>
                                      <p:cBhvr>
                                        <p:cTn id="136" dur="83" decel="50000">
                                          <p:stCondLst>
                                            <p:cond delay="917"/>
                                          </p:stCondLst>
                                        </p:cTn>
                                        <p:tgtEl>
                                          <p:spTgt spid="29"/>
                                        </p:tgtEl>
                                      </p:cBhvr>
                                      <p:to x="100000" y="100000"/>
                                    </p:animScale>
                                  </p:childTnLst>
                                </p:cTn>
                              </p:par>
                              <p:par>
                                <p:cTn id="137" presetID="26" presetClass="entr" presetSubtype="0" fill="hold" grpId="0" nodeType="withEffect">
                                  <p:stCondLst>
                                    <p:cond delay="0"/>
                                  </p:stCondLst>
                                  <p:childTnLst>
                                    <p:set>
                                      <p:cBhvr>
                                        <p:cTn id="138" dur="1" fill="hold">
                                          <p:stCondLst>
                                            <p:cond delay="0"/>
                                          </p:stCondLst>
                                        </p:cTn>
                                        <p:tgtEl>
                                          <p:spTgt spid="19"/>
                                        </p:tgtEl>
                                        <p:attrNameLst>
                                          <p:attrName>style.visibility</p:attrName>
                                        </p:attrNameLst>
                                      </p:cBhvr>
                                      <p:to>
                                        <p:strVal val="visible"/>
                                      </p:to>
                                    </p:set>
                                    <p:animEffect transition="in" filter="wipe(down)">
                                      <p:cBhvr>
                                        <p:cTn id="139" dur="290">
                                          <p:stCondLst>
                                            <p:cond delay="0"/>
                                          </p:stCondLst>
                                        </p:cTn>
                                        <p:tgtEl>
                                          <p:spTgt spid="19"/>
                                        </p:tgtEl>
                                      </p:cBhvr>
                                    </p:animEffect>
                                    <p:anim calcmode="lin" valueType="num">
                                      <p:cBhvr>
                                        <p:cTn id="140"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41"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42"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143"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144"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145" dur="13">
                                          <p:stCondLst>
                                            <p:cond delay="325"/>
                                          </p:stCondLst>
                                        </p:cTn>
                                        <p:tgtEl>
                                          <p:spTgt spid="19"/>
                                        </p:tgtEl>
                                      </p:cBhvr>
                                      <p:to x="100000" y="60000"/>
                                    </p:animScale>
                                    <p:animScale>
                                      <p:cBhvr>
                                        <p:cTn id="146" dur="83" decel="50000">
                                          <p:stCondLst>
                                            <p:cond delay="338"/>
                                          </p:stCondLst>
                                        </p:cTn>
                                        <p:tgtEl>
                                          <p:spTgt spid="19"/>
                                        </p:tgtEl>
                                      </p:cBhvr>
                                      <p:to x="100000" y="100000"/>
                                    </p:animScale>
                                    <p:animScale>
                                      <p:cBhvr>
                                        <p:cTn id="147" dur="13">
                                          <p:stCondLst>
                                            <p:cond delay="656"/>
                                          </p:stCondLst>
                                        </p:cTn>
                                        <p:tgtEl>
                                          <p:spTgt spid="19"/>
                                        </p:tgtEl>
                                      </p:cBhvr>
                                      <p:to x="100000" y="80000"/>
                                    </p:animScale>
                                    <p:animScale>
                                      <p:cBhvr>
                                        <p:cTn id="148" dur="83" decel="50000">
                                          <p:stCondLst>
                                            <p:cond delay="669"/>
                                          </p:stCondLst>
                                        </p:cTn>
                                        <p:tgtEl>
                                          <p:spTgt spid="19"/>
                                        </p:tgtEl>
                                      </p:cBhvr>
                                      <p:to x="100000" y="100000"/>
                                    </p:animScale>
                                    <p:animScale>
                                      <p:cBhvr>
                                        <p:cTn id="149" dur="13">
                                          <p:stCondLst>
                                            <p:cond delay="821"/>
                                          </p:stCondLst>
                                        </p:cTn>
                                        <p:tgtEl>
                                          <p:spTgt spid="19"/>
                                        </p:tgtEl>
                                      </p:cBhvr>
                                      <p:to x="100000" y="90000"/>
                                    </p:animScale>
                                    <p:animScale>
                                      <p:cBhvr>
                                        <p:cTn id="150" dur="83" decel="50000">
                                          <p:stCondLst>
                                            <p:cond delay="834"/>
                                          </p:stCondLst>
                                        </p:cTn>
                                        <p:tgtEl>
                                          <p:spTgt spid="19"/>
                                        </p:tgtEl>
                                      </p:cBhvr>
                                      <p:to x="100000" y="100000"/>
                                    </p:animScale>
                                    <p:animScale>
                                      <p:cBhvr>
                                        <p:cTn id="151" dur="13">
                                          <p:stCondLst>
                                            <p:cond delay="904"/>
                                          </p:stCondLst>
                                        </p:cTn>
                                        <p:tgtEl>
                                          <p:spTgt spid="19"/>
                                        </p:tgtEl>
                                      </p:cBhvr>
                                      <p:to x="100000" y="95000"/>
                                    </p:animScale>
                                    <p:animScale>
                                      <p:cBhvr>
                                        <p:cTn id="152" dur="83" decel="50000">
                                          <p:stCondLst>
                                            <p:cond delay="917"/>
                                          </p:stCondLst>
                                        </p:cTn>
                                        <p:tgtEl>
                                          <p:spTgt spid="19"/>
                                        </p:tgtEl>
                                      </p:cBhvr>
                                      <p:to x="100000" y="100000"/>
                                    </p:animScale>
                                  </p:childTnLst>
                                </p:cTn>
                              </p:par>
                            </p:childTnLst>
                          </p:cTn>
                        </p:par>
                        <p:par>
                          <p:cTn id="153" fill="hold">
                            <p:stCondLst>
                              <p:cond delay="2700"/>
                            </p:stCondLst>
                            <p:childTnLst>
                              <p:par>
                                <p:cTn id="154" presetID="31" presetClass="entr" presetSubtype="0" fill="hold" nodeType="afterEffect">
                                  <p:stCondLst>
                                    <p:cond delay="0"/>
                                  </p:stCondLst>
                                  <p:childTnLst>
                                    <p:set>
                                      <p:cBhvr>
                                        <p:cTn id="155" dur="1" fill="hold">
                                          <p:stCondLst>
                                            <p:cond delay="0"/>
                                          </p:stCondLst>
                                        </p:cTn>
                                        <p:tgtEl>
                                          <p:spTgt spid="25"/>
                                        </p:tgtEl>
                                        <p:attrNameLst>
                                          <p:attrName>style.visibility</p:attrName>
                                        </p:attrNameLst>
                                      </p:cBhvr>
                                      <p:to>
                                        <p:strVal val="visible"/>
                                      </p:to>
                                    </p:set>
                                    <p:anim calcmode="lin" valueType="num">
                                      <p:cBhvr>
                                        <p:cTn id="156" dur="700" fill="hold"/>
                                        <p:tgtEl>
                                          <p:spTgt spid="25"/>
                                        </p:tgtEl>
                                        <p:attrNameLst>
                                          <p:attrName>ppt_w</p:attrName>
                                        </p:attrNameLst>
                                      </p:cBhvr>
                                      <p:tavLst>
                                        <p:tav tm="0">
                                          <p:val>
                                            <p:fltVal val="0"/>
                                          </p:val>
                                        </p:tav>
                                        <p:tav tm="100000">
                                          <p:val>
                                            <p:strVal val="#ppt_w"/>
                                          </p:val>
                                        </p:tav>
                                      </p:tavLst>
                                    </p:anim>
                                    <p:anim calcmode="lin" valueType="num">
                                      <p:cBhvr>
                                        <p:cTn id="157" dur="700" fill="hold"/>
                                        <p:tgtEl>
                                          <p:spTgt spid="25"/>
                                        </p:tgtEl>
                                        <p:attrNameLst>
                                          <p:attrName>ppt_h</p:attrName>
                                        </p:attrNameLst>
                                      </p:cBhvr>
                                      <p:tavLst>
                                        <p:tav tm="0">
                                          <p:val>
                                            <p:fltVal val="0"/>
                                          </p:val>
                                        </p:tav>
                                        <p:tav tm="100000">
                                          <p:val>
                                            <p:strVal val="#ppt_h"/>
                                          </p:val>
                                        </p:tav>
                                      </p:tavLst>
                                    </p:anim>
                                    <p:anim calcmode="lin" valueType="num">
                                      <p:cBhvr>
                                        <p:cTn id="158" dur="700" fill="hold"/>
                                        <p:tgtEl>
                                          <p:spTgt spid="25"/>
                                        </p:tgtEl>
                                        <p:attrNameLst>
                                          <p:attrName>style.rotation</p:attrName>
                                        </p:attrNameLst>
                                      </p:cBhvr>
                                      <p:tavLst>
                                        <p:tav tm="0">
                                          <p:val>
                                            <p:fltVal val="90"/>
                                          </p:val>
                                        </p:tav>
                                        <p:tav tm="100000">
                                          <p:val>
                                            <p:fltVal val="0"/>
                                          </p:val>
                                        </p:tav>
                                      </p:tavLst>
                                    </p:anim>
                                    <p:animEffect transition="in" filter="fade">
                                      <p:cBhvr>
                                        <p:cTn id="159" dur="700"/>
                                        <p:tgtEl>
                                          <p:spTgt spid="25"/>
                                        </p:tgtEl>
                                      </p:cBhvr>
                                    </p:animEffect>
                                  </p:childTnLst>
                                </p:cTn>
                              </p:par>
                            </p:childTnLst>
                          </p:cTn>
                        </p:par>
                        <p:par>
                          <p:cTn id="160" fill="hold">
                            <p:stCondLst>
                              <p:cond delay="3400"/>
                            </p:stCondLst>
                            <p:childTnLst>
                              <p:par>
                                <p:cTn id="161" presetID="26" presetClass="entr" presetSubtype="0" fill="hold" grpId="0" nodeType="afterEffect">
                                  <p:stCondLst>
                                    <p:cond delay="0"/>
                                  </p:stCondLst>
                                  <p:childTnLst>
                                    <p:set>
                                      <p:cBhvr>
                                        <p:cTn id="162" dur="1" fill="hold">
                                          <p:stCondLst>
                                            <p:cond delay="0"/>
                                          </p:stCondLst>
                                        </p:cTn>
                                        <p:tgtEl>
                                          <p:spTgt spid="15"/>
                                        </p:tgtEl>
                                        <p:attrNameLst>
                                          <p:attrName>style.visibility</p:attrName>
                                        </p:attrNameLst>
                                      </p:cBhvr>
                                      <p:to>
                                        <p:strVal val="visible"/>
                                      </p:to>
                                    </p:set>
                                    <p:animEffect transition="in" filter="wipe(down)">
                                      <p:cBhvr>
                                        <p:cTn id="163" dur="290">
                                          <p:stCondLst>
                                            <p:cond delay="0"/>
                                          </p:stCondLst>
                                        </p:cTn>
                                        <p:tgtEl>
                                          <p:spTgt spid="15"/>
                                        </p:tgtEl>
                                      </p:cBhvr>
                                    </p:animEffect>
                                    <p:anim calcmode="lin" valueType="num">
                                      <p:cBhvr>
                                        <p:cTn id="164"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5"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66"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67"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68"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69" dur="13">
                                          <p:stCondLst>
                                            <p:cond delay="325"/>
                                          </p:stCondLst>
                                        </p:cTn>
                                        <p:tgtEl>
                                          <p:spTgt spid="15"/>
                                        </p:tgtEl>
                                      </p:cBhvr>
                                      <p:to x="100000" y="60000"/>
                                    </p:animScale>
                                    <p:animScale>
                                      <p:cBhvr>
                                        <p:cTn id="170" dur="83" decel="50000">
                                          <p:stCondLst>
                                            <p:cond delay="338"/>
                                          </p:stCondLst>
                                        </p:cTn>
                                        <p:tgtEl>
                                          <p:spTgt spid="15"/>
                                        </p:tgtEl>
                                      </p:cBhvr>
                                      <p:to x="100000" y="100000"/>
                                    </p:animScale>
                                    <p:animScale>
                                      <p:cBhvr>
                                        <p:cTn id="171" dur="13">
                                          <p:stCondLst>
                                            <p:cond delay="656"/>
                                          </p:stCondLst>
                                        </p:cTn>
                                        <p:tgtEl>
                                          <p:spTgt spid="15"/>
                                        </p:tgtEl>
                                      </p:cBhvr>
                                      <p:to x="100000" y="80000"/>
                                    </p:animScale>
                                    <p:animScale>
                                      <p:cBhvr>
                                        <p:cTn id="172" dur="83" decel="50000">
                                          <p:stCondLst>
                                            <p:cond delay="669"/>
                                          </p:stCondLst>
                                        </p:cTn>
                                        <p:tgtEl>
                                          <p:spTgt spid="15"/>
                                        </p:tgtEl>
                                      </p:cBhvr>
                                      <p:to x="100000" y="100000"/>
                                    </p:animScale>
                                    <p:animScale>
                                      <p:cBhvr>
                                        <p:cTn id="173" dur="13">
                                          <p:stCondLst>
                                            <p:cond delay="821"/>
                                          </p:stCondLst>
                                        </p:cTn>
                                        <p:tgtEl>
                                          <p:spTgt spid="15"/>
                                        </p:tgtEl>
                                      </p:cBhvr>
                                      <p:to x="100000" y="90000"/>
                                    </p:animScale>
                                    <p:animScale>
                                      <p:cBhvr>
                                        <p:cTn id="174" dur="83" decel="50000">
                                          <p:stCondLst>
                                            <p:cond delay="834"/>
                                          </p:stCondLst>
                                        </p:cTn>
                                        <p:tgtEl>
                                          <p:spTgt spid="15"/>
                                        </p:tgtEl>
                                      </p:cBhvr>
                                      <p:to x="100000" y="100000"/>
                                    </p:animScale>
                                    <p:animScale>
                                      <p:cBhvr>
                                        <p:cTn id="175" dur="13">
                                          <p:stCondLst>
                                            <p:cond delay="904"/>
                                          </p:stCondLst>
                                        </p:cTn>
                                        <p:tgtEl>
                                          <p:spTgt spid="15"/>
                                        </p:tgtEl>
                                      </p:cBhvr>
                                      <p:to x="100000" y="95000"/>
                                    </p:animScale>
                                    <p:animScale>
                                      <p:cBhvr>
                                        <p:cTn id="176" dur="83" decel="50000">
                                          <p:stCondLst>
                                            <p:cond delay="917"/>
                                          </p:stCondLst>
                                        </p:cTn>
                                        <p:tgtEl>
                                          <p:spTgt spid="15"/>
                                        </p:tgtEl>
                                      </p:cBhvr>
                                      <p:to x="100000" y="100000"/>
                                    </p:animScale>
                                  </p:childTnLst>
                                </p:cTn>
                              </p:par>
                              <p:par>
                                <p:cTn id="177" presetID="26" presetClass="entr" presetSubtype="0" fill="hold" grpId="0" nodeType="withEffect">
                                  <p:stCondLst>
                                    <p:cond delay="0"/>
                                  </p:stCondLst>
                                  <p:childTnLst>
                                    <p:set>
                                      <p:cBhvr>
                                        <p:cTn id="178" dur="1" fill="hold">
                                          <p:stCondLst>
                                            <p:cond delay="0"/>
                                          </p:stCondLst>
                                        </p:cTn>
                                        <p:tgtEl>
                                          <p:spTgt spid="18"/>
                                        </p:tgtEl>
                                        <p:attrNameLst>
                                          <p:attrName>style.visibility</p:attrName>
                                        </p:attrNameLst>
                                      </p:cBhvr>
                                      <p:to>
                                        <p:strVal val="visible"/>
                                      </p:to>
                                    </p:set>
                                    <p:animEffect transition="in" filter="wipe(down)">
                                      <p:cBhvr>
                                        <p:cTn id="179" dur="290">
                                          <p:stCondLst>
                                            <p:cond delay="0"/>
                                          </p:stCondLst>
                                        </p:cTn>
                                        <p:tgtEl>
                                          <p:spTgt spid="18"/>
                                        </p:tgtEl>
                                      </p:cBhvr>
                                    </p:animEffect>
                                    <p:anim calcmode="lin" valueType="num">
                                      <p:cBhvr>
                                        <p:cTn id="180"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81"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82"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83"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84"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85" dur="13">
                                          <p:stCondLst>
                                            <p:cond delay="325"/>
                                          </p:stCondLst>
                                        </p:cTn>
                                        <p:tgtEl>
                                          <p:spTgt spid="18"/>
                                        </p:tgtEl>
                                      </p:cBhvr>
                                      <p:to x="100000" y="60000"/>
                                    </p:animScale>
                                    <p:animScale>
                                      <p:cBhvr>
                                        <p:cTn id="186" dur="83" decel="50000">
                                          <p:stCondLst>
                                            <p:cond delay="338"/>
                                          </p:stCondLst>
                                        </p:cTn>
                                        <p:tgtEl>
                                          <p:spTgt spid="18"/>
                                        </p:tgtEl>
                                      </p:cBhvr>
                                      <p:to x="100000" y="100000"/>
                                    </p:animScale>
                                    <p:animScale>
                                      <p:cBhvr>
                                        <p:cTn id="187" dur="13">
                                          <p:stCondLst>
                                            <p:cond delay="656"/>
                                          </p:stCondLst>
                                        </p:cTn>
                                        <p:tgtEl>
                                          <p:spTgt spid="18"/>
                                        </p:tgtEl>
                                      </p:cBhvr>
                                      <p:to x="100000" y="80000"/>
                                    </p:animScale>
                                    <p:animScale>
                                      <p:cBhvr>
                                        <p:cTn id="188" dur="83" decel="50000">
                                          <p:stCondLst>
                                            <p:cond delay="669"/>
                                          </p:stCondLst>
                                        </p:cTn>
                                        <p:tgtEl>
                                          <p:spTgt spid="18"/>
                                        </p:tgtEl>
                                      </p:cBhvr>
                                      <p:to x="100000" y="100000"/>
                                    </p:animScale>
                                    <p:animScale>
                                      <p:cBhvr>
                                        <p:cTn id="189" dur="13">
                                          <p:stCondLst>
                                            <p:cond delay="821"/>
                                          </p:stCondLst>
                                        </p:cTn>
                                        <p:tgtEl>
                                          <p:spTgt spid="18"/>
                                        </p:tgtEl>
                                      </p:cBhvr>
                                      <p:to x="100000" y="90000"/>
                                    </p:animScale>
                                    <p:animScale>
                                      <p:cBhvr>
                                        <p:cTn id="190" dur="83" decel="50000">
                                          <p:stCondLst>
                                            <p:cond delay="834"/>
                                          </p:stCondLst>
                                        </p:cTn>
                                        <p:tgtEl>
                                          <p:spTgt spid="18"/>
                                        </p:tgtEl>
                                      </p:cBhvr>
                                      <p:to x="100000" y="100000"/>
                                    </p:animScale>
                                    <p:animScale>
                                      <p:cBhvr>
                                        <p:cTn id="191" dur="13">
                                          <p:stCondLst>
                                            <p:cond delay="904"/>
                                          </p:stCondLst>
                                        </p:cTn>
                                        <p:tgtEl>
                                          <p:spTgt spid="18"/>
                                        </p:tgtEl>
                                      </p:cBhvr>
                                      <p:to x="100000" y="95000"/>
                                    </p:animScale>
                                    <p:animScale>
                                      <p:cBhvr>
                                        <p:cTn id="192" dur="83" decel="50000">
                                          <p:stCondLst>
                                            <p:cond delay="917"/>
                                          </p:stCondLst>
                                        </p:cTn>
                                        <p:tgtEl>
                                          <p:spTgt spid="18"/>
                                        </p:tgtEl>
                                      </p:cBhvr>
                                      <p:to x="100000" y="100000"/>
                                    </p:animScale>
                                  </p:childTnLst>
                                </p:cTn>
                              </p:par>
                              <p:par>
                                <p:cTn id="193" presetID="26" presetClass="entr" presetSubtype="0" fill="hold" grpId="0" nodeType="withEffect">
                                  <p:stCondLst>
                                    <p:cond delay="0"/>
                                  </p:stCondLst>
                                  <p:childTnLst>
                                    <p:set>
                                      <p:cBhvr>
                                        <p:cTn id="194" dur="1" fill="hold">
                                          <p:stCondLst>
                                            <p:cond delay="0"/>
                                          </p:stCondLst>
                                        </p:cTn>
                                        <p:tgtEl>
                                          <p:spTgt spid="30"/>
                                        </p:tgtEl>
                                        <p:attrNameLst>
                                          <p:attrName>style.visibility</p:attrName>
                                        </p:attrNameLst>
                                      </p:cBhvr>
                                      <p:to>
                                        <p:strVal val="visible"/>
                                      </p:to>
                                    </p:set>
                                    <p:animEffect transition="in" filter="wipe(down)">
                                      <p:cBhvr>
                                        <p:cTn id="195" dur="290">
                                          <p:stCondLst>
                                            <p:cond delay="0"/>
                                          </p:stCondLst>
                                        </p:cTn>
                                        <p:tgtEl>
                                          <p:spTgt spid="30"/>
                                        </p:tgtEl>
                                      </p:cBhvr>
                                    </p:animEffect>
                                    <p:anim calcmode="lin" valueType="num">
                                      <p:cBhvr>
                                        <p:cTn id="196"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97"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98"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199"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200"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201" dur="13">
                                          <p:stCondLst>
                                            <p:cond delay="325"/>
                                          </p:stCondLst>
                                        </p:cTn>
                                        <p:tgtEl>
                                          <p:spTgt spid="30"/>
                                        </p:tgtEl>
                                      </p:cBhvr>
                                      <p:to x="100000" y="60000"/>
                                    </p:animScale>
                                    <p:animScale>
                                      <p:cBhvr>
                                        <p:cTn id="202" dur="83" decel="50000">
                                          <p:stCondLst>
                                            <p:cond delay="338"/>
                                          </p:stCondLst>
                                        </p:cTn>
                                        <p:tgtEl>
                                          <p:spTgt spid="30"/>
                                        </p:tgtEl>
                                      </p:cBhvr>
                                      <p:to x="100000" y="100000"/>
                                    </p:animScale>
                                    <p:animScale>
                                      <p:cBhvr>
                                        <p:cTn id="203" dur="13">
                                          <p:stCondLst>
                                            <p:cond delay="656"/>
                                          </p:stCondLst>
                                        </p:cTn>
                                        <p:tgtEl>
                                          <p:spTgt spid="30"/>
                                        </p:tgtEl>
                                      </p:cBhvr>
                                      <p:to x="100000" y="80000"/>
                                    </p:animScale>
                                    <p:animScale>
                                      <p:cBhvr>
                                        <p:cTn id="204" dur="83" decel="50000">
                                          <p:stCondLst>
                                            <p:cond delay="669"/>
                                          </p:stCondLst>
                                        </p:cTn>
                                        <p:tgtEl>
                                          <p:spTgt spid="30"/>
                                        </p:tgtEl>
                                      </p:cBhvr>
                                      <p:to x="100000" y="100000"/>
                                    </p:animScale>
                                    <p:animScale>
                                      <p:cBhvr>
                                        <p:cTn id="205" dur="13">
                                          <p:stCondLst>
                                            <p:cond delay="821"/>
                                          </p:stCondLst>
                                        </p:cTn>
                                        <p:tgtEl>
                                          <p:spTgt spid="30"/>
                                        </p:tgtEl>
                                      </p:cBhvr>
                                      <p:to x="100000" y="90000"/>
                                    </p:animScale>
                                    <p:animScale>
                                      <p:cBhvr>
                                        <p:cTn id="206" dur="83" decel="50000">
                                          <p:stCondLst>
                                            <p:cond delay="834"/>
                                          </p:stCondLst>
                                        </p:cTn>
                                        <p:tgtEl>
                                          <p:spTgt spid="30"/>
                                        </p:tgtEl>
                                      </p:cBhvr>
                                      <p:to x="100000" y="100000"/>
                                    </p:animScale>
                                    <p:animScale>
                                      <p:cBhvr>
                                        <p:cTn id="207" dur="13">
                                          <p:stCondLst>
                                            <p:cond delay="904"/>
                                          </p:stCondLst>
                                        </p:cTn>
                                        <p:tgtEl>
                                          <p:spTgt spid="30"/>
                                        </p:tgtEl>
                                      </p:cBhvr>
                                      <p:to x="100000" y="95000"/>
                                    </p:animScale>
                                    <p:animScale>
                                      <p:cBhvr>
                                        <p:cTn id="208" dur="83" decel="50000">
                                          <p:stCondLst>
                                            <p:cond delay="917"/>
                                          </p:stCondLst>
                                        </p:cTn>
                                        <p:tgtEl>
                                          <p:spTgt spid="30"/>
                                        </p:tgtEl>
                                      </p:cBhvr>
                                      <p:to x="100000" y="100000"/>
                                    </p:animScale>
                                  </p:childTnLst>
                                </p:cTn>
                              </p:par>
                              <p:par>
                                <p:cTn id="209" presetID="26" presetClass="entr" presetSubtype="0" fill="hold" grpId="0" nodeType="withEffect">
                                  <p:stCondLst>
                                    <p:cond delay="0"/>
                                  </p:stCondLst>
                                  <p:childTnLst>
                                    <p:set>
                                      <p:cBhvr>
                                        <p:cTn id="210" dur="1" fill="hold">
                                          <p:stCondLst>
                                            <p:cond delay="0"/>
                                          </p:stCondLst>
                                        </p:cTn>
                                        <p:tgtEl>
                                          <p:spTgt spid="20"/>
                                        </p:tgtEl>
                                        <p:attrNameLst>
                                          <p:attrName>style.visibility</p:attrName>
                                        </p:attrNameLst>
                                      </p:cBhvr>
                                      <p:to>
                                        <p:strVal val="visible"/>
                                      </p:to>
                                    </p:set>
                                    <p:animEffect transition="in" filter="wipe(down)">
                                      <p:cBhvr>
                                        <p:cTn id="211" dur="290">
                                          <p:stCondLst>
                                            <p:cond delay="0"/>
                                          </p:stCondLst>
                                        </p:cTn>
                                        <p:tgtEl>
                                          <p:spTgt spid="20"/>
                                        </p:tgtEl>
                                      </p:cBhvr>
                                    </p:animEffect>
                                    <p:anim calcmode="lin" valueType="num">
                                      <p:cBhvr>
                                        <p:cTn id="212"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13"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14"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215"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216"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217" dur="13">
                                          <p:stCondLst>
                                            <p:cond delay="325"/>
                                          </p:stCondLst>
                                        </p:cTn>
                                        <p:tgtEl>
                                          <p:spTgt spid="20"/>
                                        </p:tgtEl>
                                      </p:cBhvr>
                                      <p:to x="100000" y="60000"/>
                                    </p:animScale>
                                    <p:animScale>
                                      <p:cBhvr>
                                        <p:cTn id="218" dur="83" decel="50000">
                                          <p:stCondLst>
                                            <p:cond delay="338"/>
                                          </p:stCondLst>
                                        </p:cTn>
                                        <p:tgtEl>
                                          <p:spTgt spid="20"/>
                                        </p:tgtEl>
                                      </p:cBhvr>
                                      <p:to x="100000" y="100000"/>
                                    </p:animScale>
                                    <p:animScale>
                                      <p:cBhvr>
                                        <p:cTn id="219" dur="13">
                                          <p:stCondLst>
                                            <p:cond delay="656"/>
                                          </p:stCondLst>
                                        </p:cTn>
                                        <p:tgtEl>
                                          <p:spTgt spid="20"/>
                                        </p:tgtEl>
                                      </p:cBhvr>
                                      <p:to x="100000" y="80000"/>
                                    </p:animScale>
                                    <p:animScale>
                                      <p:cBhvr>
                                        <p:cTn id="220" dur="83" decel="50000">
                                          <p:stCondLst>
                                            <p:cond delay="669"/>
                                          </p:stCondLst>
                                        </p:cTn>
                                        <p:tgtEl>
                                          <p:spTgt spid="20"/>
                                        </p:tgtEl>
                                      </p:cBhvr>
                                      <p:to x="100000" y="100000"/>
                                    </p:animScale>
                                    <p:animScale>
                                      <p:cBhvr>
                                        <p:cTn id="221" dur="13">
                                          <p:stCondLst>
                                            <p:cond delay="821"/>
                                          </p:stCondLst>
                                        </p:cTn>
                                        <p:tgtEl>
                                          <p:spTgt spid="20"/>
                                        </p:tgtEl>
                                      </p:cBhvr>
                                      <p:to x="100000" y="90000"/>
                                    </p:animScale>
                                    <p:animScale>
                                      <p:cBhvr>
                                        <p:cTn id="222" dur="83" decel="50000">
                                          <p:stCondLst>
                                            <p:cond delay="834"/>
                                          </p:stCondLst>
                                        </p:cTn>
                                        <p:tgtEl>
                                          <p:spTgt spid="20"/>
                                        </p:tgtEl>
                                      </p:cBhvr>
                                      <p:to x="100000" y="100000"/>
                                    </p:animScale>
                                    <p:animScale>
                                      <p:cBhvr>
                                        <p:cTn id="223" dur="13">
                                          <p:stCondLst>
                                            <p:cond delay="904"/>
                                          </p:stCondLst>
                                        </p:cTn>
                                        <p:tgtEl>
                                          <p:spTgt spid="20"/>
                                        </p:tgtEl>
                                      </p:cBhvr>
                                      <p:to x="100000" y="95000"/>
                                    </p:animScale>
                                    <p:animScale>
                                      <p:cBhvr>
                                        <p:cTn id="224" dur="83" decel="50000">
                                          <p:stCondLst>
                                            <p:cond delay="917"/>
                                          </p:stCondLst>
                                        </p:cTn>
                                        <p:tgtEl>
                                          <p:spTgt spid="20"/>
                                        </p:tgtEl>
                                      </p:cBhvr>
                                      <p:to x="100000" y="100000"/>
                                    </p:animScale>
                                  </p:childTnLst>
                                </p:cTn>
                              </p:par>
                            </p:childTnLst>
                          </p:cTn>
                        </p:par>
                        <p:par>
                          <p:cTn id="225" fill="hold">
                            <p:stCondLst>
                              <p:cond delay="4400"/>
                            </p:stCondLst>
                            <p:childTnLst>
                              <p:par>
                                <p:cTn id="226" presetID="1" presetClass="entr" presetSubtype="0" fill="hold" grpId="0" nodeType="afterEffect">
                                  <p:stCondLst>
                                    <p:cond delay="0"/>
                                  </p:stCondLst>
                                  <p:childTnLst>
                                    <p:set>
                                      <p:cBhvr>
                                        <p:cTn id="227" dur="1" fill="hold">
                                          <p:stCondLst>
                                            <p:cond delay="0"/>
                                          </p:stCondLst>
                                        </p:cTn>
                                        <p:tgtEl>
                                          <p:spTgt spid="31"/>
                                        </p:tgtEl>
                                        <p:attrNameLst>
                                          <p:attrName>style.visibility</p:attrName>
                                        </p:attrNameLst>
                                      </p:cBhvr>
                                      <p:to>
                                        <p:strVal val="visible"/>
                                      </p:to>
                                    </p:set>
                                  </p:childTnLst>
                                </p:cTn>
                              </p:par>
                              <p:par>
                                <p:cTn id="228" presetID="35" presetClass="path" presetSubtype="0" accel="50000" decel="50000" fill="hold" grpId="1" nodeType="withEffect">
                                  <p:stCondLst>
                                    <p:cond delay="0"/>
                                  </p:stCondLst>
                                  <p:childTnLst>
                                    <p:animMotion origin="layout" path="M -3.56836E-6 -3.7037E-7 L 0.36686 0.15278 " pathEditMode="relative" rAng="0" ptsTypes="AA">
                                      <p:cBhvr>
                                        <p:cTn id="229" dur="500" spd="-99900" fill="hold"/>
                                        <p:tgtEl>
                                          <p:spTgt spid="31"/>
                                        </p:tgtEl>
                                        <p:attrNameLst>
                                          <p:attrName>ppt_x,ppt_y</p:attrName>
                                        </p:attrNameLst>
                                      </p:cBhvr>
                                      <p:rCtr x="18343" y="7639"/>
                                    </p:animMotion>
                                  </p:childTnLst>
                                </p:cTn>
                              </p:par>
                              <p:par>
                                <p:cTn id="230" presetID="1" presetClass="entr" presetSubtype="0" fill="hold" grpId="0" nodeType="withEffect">
                                  <p:stCondLst>
                                    <p:cond delay="0"/>
                                  </p:stCondLst>
                                  <p:childTnLst>
                                    <p:set>
                                      <p:cBhvr>
                                        <p:cTn id="231" dur="1" fill="hold">
                                          <p:stCondLst>
                                            <p:cond delay="0"/>
                                          </p:stCondLst>
                                        </p:cTn>
                                        <p:tgtEl>
                                          <p:spTgt spid="32"/>
                                        </p:tgtEl>
                                        <p:attrNameLst>
                                          <p:attrName>style.visibility</p:attrName>
                                        </p:attrNameLst>
                                      </p:cBhvr>
                                      <p:to>
                                        <p:strVal val="visible"/>
                                      </p:to>
                                    </p:set>
                                  </p:childTnLst>
                                </p:cTn>
                              </p:par>
                              <p:par>
                                <p:cTn id="232" presetID="35" presetClass="path" presetSubtype="0" accel="50000" decel="50000" fill="hold" grpId="1" nodeType="withEffect">
                                  <p:stCondLst>
                                    <p:cond delay="0"/>
                                  </p:stCondLst>
                                  <p:childTnLst>
                                    <p:animMotion origin="layout" path="M 7.85742E-7 -3.33333E-6 L -0.39495 -0.11018 " pathEditMode="relative" rAng="0" ptsTypes="AA">
                                      <p:cBhvr>
                                        <p:cTn id="233" dur="500" spd="-99900" fill="hold"/>
                                        <p:tgtEl>
                                          <p:spTgt spid="32"/>
                                        </p:tgtEl>
                                        <p:attrNameLst>
                                          <p:attrName>ppt_x,ppt_y</p:attrName>
                                        </p:attrNameLst>
                                      </p:cBhvr>
                                      <p:rCtr x="-19748" y="-5509"/>
                                    </p:animMotion>
                                  </p:childTnLst>
                                </p:cTn>
                              </p:par>
                            </p:childTnLst>
                          </p:cTn>
                        </p:par>
                        <p:par>
                          <p:cTn id="234" fill="hold">
                            <p:stCondLst>
                              <p:cond delay="4900"/>
                            </p:stCondLst>
                            <p:childTnLst>
                              <p:par>
                                <p:cTn id="235" presetID="18" presetClass="entr" presetSubtype="3" fill="hold" grpId="0" nodeType="afterEffect">
                                  <p:stCondLst>
                                    <p:cond delay="0"/>
                                  </p:stCondLst>
                                  <p:childTnLst>
                                    <p:set>
                                      <p:cBhvr>
                                        <p:cTn id="236" dur="1" fill="hold">
                                          <p:stCondLst>
                                            <p:cond delay="0"/>
                                          </p:stCondLst>
                                        </p:cTn>
                                        <p:tgtEl>
                                          <p:spTgt spid="33"/>
                                        </p:tgtEl>
                                        <p:attrNameLst>
                                          <p:attrName>style.visibility</p:attrName>
                                        </p:attrNameLst>
                                      </p:cBhvr>
                                      <p:to>
                                        <p:strVal val="visible"/>
                                      </p:to>
                                    </p:set>
                                    <p:animEffect transition="in" filter="strips(upRight)">
                                      <p:cBhvr>
                                        <p:cTn id="2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p:bldP spid="17" grpId="0"/>
      <p:bldP spid="18" grpId="0"/>
      <p:bldP spid="19" grpId="0" animBg="1"/>
      <p:bldP spid="20" grpId="0" animBg="1"/>
      <p:bldP spid="21" grpId="0" animBg="1"/>
      <p:bldP spid="28" grpId="0"/>
      <p:bldP spid="29" grpId="0"/>
      <p:bldP spid="30" grpId="0"/>
      <p:bldP spid="31" grpId="0" animBg="1"/>
      <p:bldP spid="31" grpId="1" animBg="1"/>
      <p:bldP spid="32" grpId="0" animBg="1"/>
      <p:bldP spid="32" grpId="1"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产品功能</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FEATURES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23</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组合 11"/>
          <p:cNvGrpSpPr/>
          <p:nvPr/>
        </p:nvGrpSpPr>
        <p:grpSpPr>
          <a:xfrm>
            <a:off x="0" y="1916832"/>
            <a:ext cx="10490075" cy="2736304"/>
            <a:chOff x="0" y="1916832"/>
            <a:chExt cx="10490075" cy="2736304"/>
          </a:xfrm>
        </p:grpSpPr>
        <p:sp>
          <p:nvSpPr>
            <p:cNvPr id="14" name="矩形 13"/>
            <p:cNvSpPr/>
            <p:nvPr/>
          </p:nvSpPr>
          <p:spPr>
            <a:xfrm>
              <a:off x="0" y="1916832"/>
              <a:ext cx="10490075" cy="2736304"/>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1916832"/>
              <a:ext cx="10490075" cy="2736304"/>
            </a:xfrm>
            <a:prstGeom prst="rect">
              <a:avLst/>
            </a:prstGeom>
            <a:solidFill>
              <a:schemeClr val="bg1">
                <a:lumMod val="9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Freeform 95"/>
          <p:cNvSpPr>
            <a:spLocks noEditPoints="1"/>
          </p:cNvSpPr>
          <p:nvPr/>
        </p:nvSpPr>
        <p:spPr bwMode="auto">
          <a:xfrm>
            <a:off x="733741" y="2386870"/>
            <a:ext cx="442093" cy="439622"/>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p:cNvSpPr/>
          <p:nvPr/>
        </p:nvSpPr>
        <p:spPr>
          <a:xfrm>
            <a:off x="1417067" y="2711182"/>
            <a:ext cx="1338810"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自定义设置</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18" name="弧形 17"/>
          <p:cNvSpPr/>
          <p:nvPr/>
        </p:nvSpPr>
        <p:spPr>
          <a:xfrm>
            <a:off x="624979"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连接符 18"/>
          <p:cNvCxnSpPr/>
          <p:nvPr/>
        </p:nvCxnSpPr>
        <p:spPr>
          <a:xfrm>
            <a:off x="660983"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52971"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1" name="矩形 20"/>
          <p:cNvSpPr>
            <a:spLocks noChangeArrowheads="1"/>
          </p:cNvSpPr>
          <p:nvPr/>
        </p:nvSpPr>
        <p:spPr bwMode="auto">
          <a:xfrm>
            <a:off x="552972"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2" name="矩形 21"/>
          <p:cNvSpPr/>
          <p:nvPr/>
        </p:nvSpPr>
        <p:spPr>
          <a:xfrm>
            <a:off x="3037247"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矩形 22"/>
          <p:cNvSpPr/>
          <p:nvPr/>
        </p:nvSpPr>
        <p:spPr>
          <a:xfrm>
            <a:off x="2963309"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01</a:t>
            </a:r>
            <a:endParaRPr lang="en-US" altLang="zh-CN" b="1" dirty="0">
              <a:solidFill>
                <a:schemeClr val="bg1"/>
              </a:solidFill>
              <a:latin typeface="微软雅黑" pitchFamily="34" charset="-122"/>
              <a:ea typeface="微软雅黑" pitchFamily="34" charset="-122"/>
            </a:endParaRPr>
          </a:p>
        </p:txBody>
      </p:sp>
      <p:sp>
        <p:nvSpPr>
          <p:cNvPr id="24" name="矩形 23"/>
          <p:cNvSpPr/>
          <p:nvPr/>
        </p:nvSpPr>
        <p:spPr>
          <a:xfrm>
            <a:off x="460438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喇叭功能</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5" name="弧形 24"/>
          <p:cNvSpPr/>
          <p:nvPr/>
        </p:nvSpPr>
        <p:spPr>
          <a:xfrm>
            <a:off x="381229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a:off x="384830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74029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8" name="矩形 27"/>
          <p:cNvSpPr>
            <a:spLocks noChangeArrowheads="1"/>
          </p:cNvSpPr>
          <p:nvPr/>
        </p:nvSpPr>
        <p:spPr bwMode="auto">
          <a:xfrm>
            <a:off x="374029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9" name="矩形 28"/>
          <p:cNvSpPr/>
          <p:nvPr/>
        </p:nvSpPr>
        <p:spPr>
          <a:xfrm>
            <a:off x="622456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矩形 29"/>
          <p:cNvSpPr/>
          <p:nvPr/>
        </p:nvSpPr>
        <p:spPr>
          <a:xfrm>
            <a:off x="615062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02</a:t>
            </a:r>
            <a:endParaRPr lang="en-US" altLang="zh-CN" b="1" dirty="0">
              <a:solidFill>
                <a:schemeClr val="bg1"/>
              </a:solidFill>
              <a:latin typeface="微软雅黑" pitchFamily="34" charset="-122"/>
              <a:ea typeface="微软雅黑" pitchFamily="34" charset="-122"/>
            </a:endParaRPr>
          </a:p>
        </p:txBody>
      </p:sp>
      <p:sp>
        <p:nvSpPr>
          <p:cNvPr id="31" name="矩形 30"/>
          <p:cNvSpPr/>
          <p:nvPr/>
        </p:nvSpPr>
        <p:spPr>
          <a:xfrm>
            <a:off x="784474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游戏玩家</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2" name="弧形 31"/>
          <p:cNvSpPr/>
          <p:nvPr/>
        </p:nvSpPr>
        <p:spPr>
          <a:xfrm>
            <a:off x="705265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3" name="直接连接符 32"/>
          <p:cNvCxnSpPr/>
          <p:nvPr/>
        </p:nvCxnSpPr>
        <p:spPr>
          <a:xfrm>
            <a:off x="708866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98065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5" name="矩形 34"/>
          <p:cNvSpPr>
            <a:spLocks noChangeArrowheads="1"/>
          </p:cNvSpPr>
          <p:nvPr/>
        </p:nvSpPr>
        <p:spPr bwMode="auto">
          <a:xfrm>
            <a:off x="698065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36" name="矩形 35"/>
          <p:cNvSpPr/>
          <p:nvPr/>
        </p:nvSpPr>
        <p:spPr>
          <a:xfrm>
            <a:off x="946492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矩形 36"/>
          <p:cNvSpPr/>
          <p:nvPr/>
        </p:nvSpPr>
        <p:spPr>
          <a:xfrm>
            <a:off x="939098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03</a:t>
            </a:r>
            <a:endParaRPr lang="en-US" altLang="zh-CN" b="1" dirty="0">
              <a:solidFill>
                <a:schemeClr val="bg1"/>
              </a:solidFill>
              <a:latin typeface="微软雅黑" pitchFamily="34" charset="-122"/>
              <a:ea typeface="微软雅黑" pitchFamily="34" charset="-122"/>
            </a:endParaRPr>
          </a:p>
        </p:txBody>
      </p:sp>
      <p:sp>
        <p:nvSpPr>
          <p:cNvPr id="38" name="Freeform 63"/>
          <p:cNvSpPr>
            <a:spLocks noEditPoints="1"/>
          </p:cNvSpPr>
          <p:nvPr/>
        </p:nvSpPr>
        <p:spPr bwMode="auto">
          <a:xfrm>
            <a:off x="3955611" y="2436643"/>
            <a:ext cx="372991" cy="389849"/>
          </a:xfrm>
          <a:custGeom>
            <a:avLst/>
            <a:gdLst>
              <a:gd name="T0" fmla="*/ 17 w 195"/>
              <a:gd name="T1" fmla="*/ 103 h 203"/>
              <a:gd name="T2" fmla="*/ 17 w 195"/>
              <a:gd name="T3" fmla="*/ 45 h 203"/>
              <a:gd name="T4" fmla="*/ 0 w 195"/>
              <a:gd name="T5" fmla="*/ 74 h 203"/>
              <a:gd name="T6" fmla="*/ 17 w 195"/>
              <a:gd name="T7" fmla="*/ 103 h 203"/>
              <a:gd name="T8" fmla="*/ 29 w 195"/>
              <a:gd name="T9" fmla="*/ 112 h 203"/>
              <a:gd name="T10" fmla="*/ 77 w 195"/>
              <a:gd name="T11" fmla="*/ 112 h 203"/>
              <a:gd name="T12" fmla="*/ 77 w 195"/>
              <a:gd name="T13" fmla="*/ 40 h 203"/>
              <a:gd name="T14" fmla="*/ 29 w 195"/>
              <a:gd name="T15" fmla="*/ 40 h 203"/>
              <a:gd name="T16" fmla="*/ 21 w 195"/>
              <a:gd name="T17" fmla="*/ 48 h 203"/>
              <a:gd name="T18" fmla="*/ 21 w 195"/>
              <a:gd name="T19" fmla="*/ 104 h 203"/>
              <a:gd name="T20" fmla="*/ 29 w 195"/>
              <a:gd name="T21" fmla="*/ 112 h 203"/>
              <a:gd name="T22" fmla="*/ 161 w 195"/>
              <a:gd name="T23" fmla="*/ 13 h 203"/>
              <a:gd name="T24" fmla="*/ 81 w 195"/>
              <a:gd name="T25" fmla="*/ 40 h 203"/>
              <a:gd name="T26" fmla="*/ 81 w 195"/>
              <a:gd name="T27" fmla="*/ 113 h 203"/>
              <a:gd name="T28" fmla="*/ 161 w 195"/>
              <a:gd name="T29" fmla="*/ 140 h 203"/>
              <a:gd name="T30" fmla="*/ 161 w 195"/>
              <a:gd name="T31" fmla="*/ 13 h 203"/>
              <a:gd name="T32" fmla="*/ 89 w 195"/>
              <a:gd name="T33" fmla="*/ 68 h 203"/>
              <a:gd name="T34" fmla="*/ 89 w 195"/>
              <a:gd name="T35" fmla="*/ 52 h 203"/>
              <a:gd name="T36" fmla="*/ 154 w 195"/>
              <a:gd name="T37" fmla="*/ 29 h 203"/>
              <a:gd name="T38" fmla="*/ 89 w 195"/>
              <a:gd name="T39" fmla="*/ 68 h 203"/>
              <a:gd name="T40" fmla="*/ 177 w 195"/>
              <a:gd name="T41" fmla="*/ 0 h 203"/>
              <a:gd name="T42" fmla="*/ 165 w 195"/>
              <a:gd name="T43" fmla="*/ 0 h 203"/>
              <a:gd name="T44" fmla="*/ 165 w 195"/>
              <a:gd name="T45" fmla="*/ 152 h 203"/>
              <a:gd name="T46" fmla="*/ 177 w 195"/>
              <a:gd name="T47" fmla="*/ 152 h 203"/>
              <a:gd name="T48" fmla="*/ 177 w 195"/>
              <a:gd name="T49" fmla="*/ 0 h 203"/>
              <a:gd name="T50" fmla="*/ 195 w 195"/>
              <a:gd name="T51" fmla="*/ 75 h 203"/>
              <a:gd name="T52" fmla="*/ 181 w 195"/>
              <a:gd name="T53" fmla="*/ 54 h 203"/>
              <a:gd name="T54" fmla="*/ 181 w 195"/>
              <a:gd name="T55" fmla="*/ 96 h 203"/>
              <a:gd name="T56" fmla="*/ 195 w 195"/>
              <a:gd name="T57" fmla="*/ 75 h 203"/>
              <a:gd name="T58" fmla="*/ 65 w 195"/>
              <a:gd name="T59" fmla="*/ 116 h 203"/>
              <a:gd name="T60" fmla="*/ 29 w 195"/>
              <a:gd name="T61" fmla="*/ 116 h 203"/>
              <a:gd name="T62" fmla="*/ 41 w 195"/>
              <a:gd name="T63" fmla="*/ 186 h 203"/>
              <a:gd name="T64" fmla="*/ 65 w 195"/>
              <a:gd name="T65" fmla="*/ 180 h 203"/>
              <a:gd name="T66" fmla="*/ 65 w 195"/>
              <a:gd name="T67"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203">
                <a:moveTo>
                  <a:pt x="17" y="103"/>
                </a:moveTo>
                <a:cubicBezTo>
                  <a:pt x="17" y="45"/>
                  <a:pt x="17" y="45"/>
                  <a:pt x="17" y="45"/>
                </a:cubicBezTo>
                <a:cubicBezTo>
                  <a:pt x="7" y="48"/>
                  <a:pt x="0" y="60"/>
                  <a:pt x="0" y="74"/>
                </a:cubicBezTo>
                <a:cubicBezTo>
                  <a:pt x="0" y="88"/>
                  <a:pt x="7" y="100"/>
                  <a:pt x="17" y="103"/>
                </a:cubicBezTo>
                <a:close/>
                <a:moveTo>
                  <a:pt x="29" y="112"/>
                </a:moveTo>
                <a:cubicBezTo>
                  <a:pt x="77" y="112"/>
                  <a:pt x="77" y="112"/>
                  <a:pt x="77" y="112"/>
                </a:cubicBezTo>
                <a:cubicBezTo>
                  <a:pt x="77" y="40"/>
                  <a:pt x="77" y="40"/>
                  <a:pt x="77" y="40"/>
                </a:cubicBezTo>
                <a:cubicBezTo>
                  <a:pt x="29" y="40"/>
                  <a:pt x="29" y="40"/>
                  <a:pt x="29" y="40"/>
                </a:cubicBezTo>
                <a:cubicBezTo>
                  <a:pt x="24" y="40"/>
                  <a:pt x="21" y="44"/>
                  <a:pt x="21" y="48"/>
                </a:cubicBezTo>
                <a:cubicBezTo>
                  <a:pt x="21" y="104"/>
                  <a:pt x="21" y="104"/>
                  <a:pt x="21" y="104"/>
                </a:cubicBezTo>
                <a:cubicBezTo>
                  <a:pt x="21" y="109"/>
                  <a:pt x="24" y="112"/>
                  <a:pt x="29" y="112"/>
                </a:cubicBezTo>
                <a:close/>
                <a:moveTo>
                  <a:pt x="161" y="13"/>
                </a:moveTo>
                <a:cubicBezTo>
                  <a:pt x="161" y="13"/>
                  <a:pt x="122" y="40"/>
                  <a:pt x="81" y="40"/>
                </a:cubicBezTo>
                <a:cubicBezTo>
                  <a:pt x="81" y="57"/>
                  <a:pt x="81" y="107"/>
                  <a:pt x="81" y="113"/>
                </a:cubicBezTo>
                <a:cubicBezTo>
                  <a:pt x="122" y="113"/>
                  <a:pt x="161" y="140"/>
                  <a:pt x="161" y="140"/>
                </a:cubicBezTo>
                <a:lnTo>
                  <a:pt x="161" y="13"/>
                </a:lnTo>
                <a:close/>
                <a:moveTo>
                  <a:pt x="89" y="68"/>
                </a:moveTo>
                <a:cubicBezTo>
                  <a:pt x="89" y="52"/>
                  <a:pt x="89" y="52"/>
                  <a:pt x="89" y="52"/>
                </a:cubicBezTo>
                <a:cubicBezTo>
                  <a:pt x="89" y="52"/>
                  <a:pt x="124" y="54"/>
                  <a:pt x="154" y="29"/>
                </a:cubicBezTo>
                <a:cubicBezTo>
                  <a:pt x="154" y="53"/>
                  <a:pt x="89" y="68"/>
                  <a:pt x="89" y="68"/>
                </a:cubicBezTo>
                <a:close/>
                <a:moveTo>
                  <a:pt x="177" y="0"/>
                </a:moveTo>
                <a:cubicBezTo>
                  <a:pt x="165" y="0"/>
                  <a:pt x="165" y="0"/>
                  <a:pt x="165" y="0"/>
                </a:cubicBezTo>
                <a:cubicBezTo>
                  <a:pt x="165" y="152"/>
                  <a:pt x="165" y="152"/>
                  <a:pt x="165" y="152"/>
                </a:cubicBezTo>
                <a:cubicBezTo>
                  <a:pt x="177" y="152"/>
                  <a:pt x="177" y="152"/>
                  <a:pt x="177" y="152"/>
                </a:cubicBezTo>
                <a:lnTo>
                  <a:pt x="177" y="0"/>
                </a:lnTo>
                <a:close/>
                <a:moveTo>
                  <a:pt x="195" y="75"/>
                </a:moveTo>
                <a:cubicBezTo>
                  <a:pt x="195" y="66"/>
                  <a:pt x="189" y="58"/>
                  <a:pt x="181" y="54"/>
                </a:cubicBezTo>
                <a:cubicBezTo>
                  <a:pt x="181" y="96"/>
                  <a:pt x="181" y="96"/>
                  <a:pt x="181" y="96"/>
                </a:cubicBezTo>
                <a:cubicBezTo>
                  <a:pt x="189" y="92"/>
                  <a:pt x="195" y="84"/>
                  <a:pt x="195" y="75"/>
                </a:cubicBezTo>
                <a:close/>
                <a:moveTo>
                  <a:pt x="65" y="116"/>
                </a:moveTo>
                <a:cubicBezTo>
                  <a:pt x="62" y="116"/>
                  <a:pt x="29" y="116"/>
                  <a:pt x="29" y="116"/>
                </a:cubicBezTo>
                <a:cubicBezTo>
                  <a:pt x="29" y="116"/>
                  <a:pt x="27" y="161"/>
                  <a:pt x="41" y="186"/>
                </a:cubicBezTo>
                <a:cubicBezTo>
                  <a:pt x="59" y="203"/>
                  <a:pt x="67" y="185"/>
                  <a:pt x="65" y="180"/>
                </a:cubicBezTo>
                <a:cubicBezTo>
                  <a:pt x="63" y="175"/>
                  <a:pt x="51" y="135"/>
                  <a:pt x="65" y="116"/>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6"/>
          <p:cNvSpPr>
            <a:spLocks noEditPoints="1"/>
          </p:cNvSpPr>
          <p:nvPr/>
        </p:nvSpPr>
        <p:spPr bwMode="auto">
          <a:xfrm>
            <a:off x="7190761" y="2405463"/>
            <a:ext cx="491963" cy="452208"/>
          </a:xfrm>
          <a:custGeom>
            <a:avLst/>
            <a:gdLst>
              <a:gd name="T0" fmla="*/ 164 w 219"/>
              <a:gd name="T1" fmla="*/ 42 h 201"/>
              <a:gd name="T2" fmla="*/ 93 w 219"/>
              <a:gd name="T3" fmla="*/ 22 h 201"/>
              <a:gd name="T4" fmla="*/ 66 w 219"/>
              <a:gd name="T5" fmla="*/ 49 h 201"/>
              <a:gd name="T6" fmla="*/ 32 w 219"/>
              <a:gd name="T7" fmla="*/ 57 h 201"/>
              <a:gd name="T8" fmla="*/ 8 w 219"/>
              <a:gd name="T9" fmla="*/ 118 h 201"/>
              <a:gd name="T10" fmla="*/ 50 w 219"/>
              <a:gd name="T11" fmla="*/ 198 h 201"/>
              <a:gd name="T12" fmla="*/ 85 w 219"/>
              <a:gd name="T13" fmla="*/ 142 h 201"/>
              <a:gd name="T14" fmla="*/ 133 w 219"/>
              <a:gd name="T15" fmla="*/ 114 h 201"/>
              <a:gd name="T16" fmla="*/ 198 w 219"/>
              <a:gd name="T17" fmla="*/ 117 h 201"/>
              <a:gd name="T18" fmla="*/ 164 w 219"/>
              <a:gd name="T19" fmla="*/ 42 h 201"/>
              <a:gd name="T20" fmla="*/ 65 w 219"/>
              <a:gd name="T21" fmla="*/ 128 h 201"/>
              <a:gd name="T22" fmla="*/ 28 w 219"/>
              <a:gd name="T23" fmla="*/ 118 h 201"/>
              <a:gd name="T24" fmla="*/ 38 w 219"/>
              <a:gd name="T25" fmla="*/ 82 h 201"/>
              <a:gd name="T26" fmla="*/ 74 w 219"/>
              <a:gd name="T27" fmla="*/ 91 h 201"/>
              <a:gd name="T28" fmla="*/ 65 w 219"/>
              <a:gd name="T29" fmla="*/ 128 h 201"/>
              <a:gd name="T30" fmla="*/ 112 w 219"/>
              <a:gd name="T31" fmla="*/ 44 h 201"/>
              <a:gd name="T32" fmla="*/ 122 w 219"/>
              <a:gd name="T33" fmla="*/ 38 h 201"/>
              <a:gd name="T34" fmla="*/ 128 w 219"/>
              <a:gd name="T35" fmla="*/ 48 h 201"/>
              <a:gd name="T36" fmla="*/ 118 w 219"/>
              <a:gd name="T37" fmla="*/ 53 h 201"/>
              <a:gd name="T38" fmla="*/ 112 w 219"/>
              <a:gd name="T39" fmla="*/ 44 h 201"/>
              <a:gd name="T40" fmla="*/ 113 w 219"/>
              <a:gd name="T41" fmla="*/ 74 h 201"/>
              <a:gd name="T42" fmla="*/ 107 w 219"/>
              <a:gd name="T43" fmla="*/ 64 h 201"/>
              <a:gd name="T44" fmla="*/ 117 w 219"/>
              <a:gd name="T45" fmla="*/ 59 h 201"/>
              <a:gd name="T46" fmla="*/ 122 w 219"/>
              <a:gd name="T47" fmla="*/ 68 h 201"/>
              <a:gd name="T48" fmla="*/ 113 w 219"/>
              <a:gd name="T49" fmla="*/ 74 h 201"/>
              <a:gd name="T50" fmla="*/ 142 w 219"/>
              <a:gd name="T51" fmla="*/ 73 h 201"/>
              <a:gd name="T52" fmla="*/ 132 w 219"/>
              <a:gd name="T53" fmla="*/ 79 h 201"/>
              <a:gd name="T54" fmla="*/ 127 w 219"/>
              <a:gd name="T55" fmla="*/ 69 h 201"/>
              <a:gd name="T56" fmla="*/ 136 w 219"/>
              <a:gd name="T57" fmla="*/ 64 h 201"/>
              <a:gd name="T58" fmla="*/ 142 w 219"/>
              <a:gd name="T59" fmla="*/ 73 h 201"/>
              <a:gd name="T60" fmla="*/ 147 w 219"/>
              <a:gd name="T61" fmla="*/ 53 h 201"/>
              <a:gd name="T62" fmla="*/ 138 w 219"/>
              <a:gd name="T63" fmla="*/ 59 h 201"/>
              <a:gd name="T64" fmla="*/ 132 w 219"/>
              <a:gd name="T65" fmla="*/ 49 h 201"/>
              <a:gd name="T66" fmla="*/ 142 w 219"/>
              <a:gd name="T67" fmla="*/ 43 h 201"/>
              <a:gd name="T68" fmla="*/ 147 w 219"/>
              <a:gd name="T69" fmla="*/ 53 h 201"/>
              <a:gd name="T70" fmla="*/ 43 w 219"/>
              <a:gd name="T71" fmla="*/ 91 h 201"/>
              <a:gd name="T72" fmla="*/ 38 w 219"/>
              <a:gd name="T73" fmla="*/ 113 h 201"/>
              <a:gd name="T74" fmla="*/ 59 w 219"/>
              <a:gd name="T75" fmla="*/ 118 h 201"/>
              <a:gd name="T76" fmla="*/ 65 w 219"/>
              <a:gd name="T77" fmla="*/ 97 h 201"/>
              <a:gd name="T78" fmla="*/ 43 w 219"/>
              <a:gd name="T79" fmla="*/ 9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01">
                <a:moveTo>
                  <a:pt x="164" y="42"/>
                </a:moveTo>
                <a:cubicBezTo>
                  <a:pt x="143" y="21"/>
                  <a:pt x="121" y="0"/>
                  <a:pt x="93" y="22"/>
                </a:cubicBezTo>
                <a:cubicBezTo>
                  <a:pt x="83" y="30"/>
                  <a:pt x="78" y="41"/>
                  <a:pt x="66" y="49"/>
                </a:cubicBezTo>
                <a:cubicBezTo>
                  <a:pt x="55" y="55"/>
                  <a:pt x="43" y="53"/>
                  <a:pt x="32" y="57"/>
                </a:cubicBezTo>
                <a:cubicBezTo>
                  <a:pt x="0" y="69"/>
                  <a:pt x="1" y="87"/>
                  <a:pt x="8" y="118"/>
                </a:cubicBezTo>
                <a:cubicBezTo>
                  <a:pt x="11" y="136"/>
                  <a:pt x="25" y="196"/>
                  <a:pt x="50" y="198"/>
                </a:cubicBezTo>
                <a:cubicBezTo>
                  <a:pt x="75" y="201"/>
                  <a:pt x="75" y="155"/>
                  <a:pt x="85" y="142"/>
                </a:cubicBezTo>
                <a:cubicBezTo>
                  <a:pt x="94" y="131"/>
                  <a:pt x="119" y="117"/>
                  <a:pt x="133" y="114"/>
                </a:cubicBezTo>
                <a:cubicBezTo>
                  <a:pt x="151" y="110"/>
                  <a:pt x="183" y="130"/>
                  <a:pt x="198" y="117"/>
                </a:cubicBezTo>
                <a:cubicBezTo>
                  <a:pt x="219" y="97"/>
                  <a:pt x="176" y="55"/>
                  <a:pt x="164" y="42"/>
                </a:cubicBezTo>
                <a:close/>
                <a:moveTo>
                  <a:pt x="65" y="128"/>
                </a:moveTo>
                <a:cubicBezTo>
                  <a:pt x="52" y="135"/>
                  <a:pt x="35" y="131"/>
                  <a:pt x="28" y="118"/>
                </a:cubicBezTo>
                <a:cubicBezTo>
                  <a:pt x="21" y="105"/>
                  <a:pt x="25" y="89"/>
                  <a:pt x="38" y="82"/>
                </a:cubicBezTo>
                <a:cubicBezTo>
                  <a:pt x="51" y="74"/>
                  <a:pt x="67" y="79"/>
                  <a:pt x="74" y="91"/>
                </a:cubicBezTo>
                <a:cubicBezTo>
                  <a:pt x="82" y="104"/>
                  <a:pt x="77" y="121"/>
                  <a:pt x="65" y="128"/>
                </a:cubicBezTo>
                <a:close/>
                <a:moveTo>
                  <a:pt x="112" y="44"/>
                </a:moveTo>
                <a:cubicBezTo>
                  <a:pt x="114" y="40"/>
                  <a:pt x="118" y="37"/>
                  <a:pt x="122" y="38"/>
                </a:cubicBezTo>
                <a:cubicBezTo>
                  <a:pt x="126" y="39"/>
                  <a:pt x="129" y="44"/>
                  <a:pt x="128" y="48"/>
                </a:cubicBezTo>
                <a:cubicBezTo>
                  <a:pt x="127" y="52"/>
                  <a:pt x="122" y="54"/>
                  <a:pt x="118" y="53"/>
                </a:cubicBezTo>
                <a:cubicBezTo>
                  <a:pt x="114" y="52"/>
                  <a:pt x="111" y="48"/>
                  <a:pt x="112" y="44"/>
                </a:cubicBezTo>
                <a:close/>
                <a:moveTo>
                  <a:pt x="113" y="74"/>
                </a:moveTo>
                <a:cubicBezTo>
                  <a:pt x="108" y="73"/>
                  <a:pt x="106" y="68"/>
                  <a:pt x="107" y="64"/>
                </a:cubicBezTo>
                <a:cubicBezTo>
                  <a:pt x="108" y="60"/>
                  <a:pt x="112" y="57"/>
                  <a:pt x="117" y="59"/>
                </a:cubicBezTo>
                <a:cubicBezTo>
                  <a:pt x="121" y="60"/>
                  <a:pt x="123" y="64"/>
                  <a:pt x="122" y="68"/>
                </a:cubicBezTo>
                <a:cubicBezTo>
                  <a:pt x="121" y="72"/>
                  <a:pt x="117" y="75"/>
                  <a:pt x="113" y="74"/>
                </a:cubicBezTo>
                <a:close/>
                <a:moveTo>
                  <a:pt x="142" y="73"/>
                </a:moveTo>
                <a:cubicBezTo>
                  <a:pt x="141" y="78"/>
                  <a:pt x="136" y="80"/>
                  <a:pt x="132" y="79"/>
                </a:cubicBezTo>
                <a:cubicBezTo>
                  <a:pt x="128" y="78"/>
                  <a:pt x="126" y="74"/>
                  <a:pt x="127" y="69"/>
                </a:cubicBezTo>
                <a:cubicBezTo>
                  <a:pt x="128" y="65"/>
                  <a:pt x="132" y="63"/>
                  <a:pt x="136" y="64"/>
                </a:cubicBezTo>
                <a:cubicBezTo>
                  <a:pt x="140" y="65"/>
                  <a:pt x="143" y="69"/>
                  <a:pt x="142" y="73"/>
                </a:cubicBezTo>
                <a:close/>
                <a:moveTo>
                  <a:pt x="147" y="53"/>
                </a:moveTo>
                <a:cubicBezTo>
                  <a:pt x="146" y="57"/>
                  <a:pt x="142" y="60"/>
                  <a:pt x="138" y="59"/>
                </a:cubicBezTo>
                <a:cubicBezTo>
                  <a:pt x="134" y="57"/>
                  <a:pt x="131" y="53"/>
                  <a:pt x="132" y="49"/>
                </a:cubicBezTo>
                <a:cubicBezTo>
                  <a:pt x="133" y="45"/>
                  <a:pt x="138" y="42"/>
                  <a:pt x="142" y="43"/>
                </a:cubicBezTo>
                <a:cubicBezTo>
                  <a:pt x="146" y="45"/>
                  <a:pt x="148" y="49"/>
                  <a:pt x="147" y="53"/>
                </a:cubicBezTo>
                <a:close/>
                <a:moveTo>
                  <a:pt x="43" y="91"/>
                </a:moveTo>
                <a:cubicBezTo>
                  <a:pt x="36" y="96"/>
                  <a:pt x="33" y="105"/>
                  <a:pt x="38" y="113"/>
                </a:cubicBezTo>
                <a:cubicBezTo>
                  <a:pt x="42" y="120"/>
                  <a:pt x="52" y="123"/>
                  <a:pt x="59" y="118"/>
                </a:cubicBezTo>
                <a:cubicBezTo>
                  <a:pt x="67" y="114"/>
                  <a:pt x="69" y="104"/>
                  <a:pt x="65" y="97"/>
                </a:cubicBezTo>
                <a:cubicBezTo>
                  <a:pt x="61" y="89"/>
                  <a:pt x="51" y="87"/>
                  <a:pt x="43" y="91"/>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矩形 39"/>
          <p:cNvSpPr/>
          <p:nvPr/>
        </p:nvSpPr>
        <p:spPr>
          <a:xfrm>
            <a:off x="9193931" y="1628800"/>
            <a:ext cx="1296144" cy="2880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9188459" y="1628800"/>
            <a:ext cx="1293417" cy="307768"/>
          </a:xfrm>
          <a:prstGeom prst="rect">
            <a:avLst/>
          </a:prstGeom>
        </p:spPr>
        <p:txBody>
          <a:bodyPr wrap="square" lIns="91431" tIns="45716" rIns="91431" bIns="45716">
            <a:spAutoFit/>
          </a:bodyPr>
          <a:lstStyle/>
          <a:p>
            <a:pPr algn="ctr"/>
            <a:r>
              <a:rPr lang="zh-CN" altLang="en-US" sz="1400" b="1" dirty="0">
                <a:solidFill>
                  <a:schemeClr val="bg1"/>
                </a:solidFill>
                <a:latin typeface="微软雅黑" pitchFamily="34" charset="-122"/>
                <a:ea typeface="微软雅黑" pitchFamily="34" charset="-122"/>
              </a:rPr>
              <a:t>三</a:t>
            </a:r>
            <a:r>
              <a:rPr lang="zh-CN" altLang="en-US" sz="1400" b="1" dirty="0" smtClean="0">
                <a:solidFill>
                  <a:schemeClr val="bg1"/>
                </a:solidFill>
                <a:latin typeface="微软雅黑" pitchFamily="34" charset="-122"/>
                <a:ea typeface="微软雅黑" pitchFamily="34" charset="-122"/>
              </a:rPr>
              <a:t>大功能</a:t>
            </a:r>
            <a:endParaRPr lang="en-US" altLang="zh-CN" sz="1400" b="1" dirty="0">
              <a:solidFill>
                <a:schemeClr val="bg1"/>
              </a:solidFill>
              <a:latin typeface="微软雅黑" pitchFamily="34" charset="-122"/>
              <a:ea typeface="微软雅黑" pitchFamily="34" charset="-122"/>
            </a:endParaRPr>
          </a:p>
        </p:txBody>
      </p:sp>
      <p:sp>
        <p:nvSpPr>
          <p:cNvPr id="42" name="矩形 41"/>
          <p:cNvSpPr/>
          <p:nvPr/>
        </p:nvSpPr>
        <p:spPr>
          <a:xfrm>
            <a:off x="10481876" y="4077072"/>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1"/>
          <p:cNvSpPr>
            <a:spLocks noEditPoints="1"/>
          </p:cNvSpPr>
          <p:nvPr/>
        </p:nvSpPr>
        <p:spPr bwMode="auto">
          <a:xfrm>
            <a:off x="10613124" y="4220641"/>
            <a:ext cx="285750" cy="288925"/>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文本框 61"/>
          <p:cNvSpPr txBox="1"/>
          <p:nvPr/>
        </p:nvSpPr>
        <p:spPr>
          <a:xfrm>
            <a:off x="1659743" y="5183273"/>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1201043" y="5512818"/>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文本框 64"/>
          <p:cNvSpPr txBox="1"/>
          <p:nvPr/>
        </p:nvSpPr>
        <p:spPr>
          <a:xfrm>
            <a:off x="1346722" y="5195133"/>
            <a:ext cx="27283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1</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47" name="文本框 61"/>
          <p:cNvSpPr txBox="1"/>
          <p:nvPr/>
        </p:nvSpPr>
        <p:spPr>
          <a:xfrm>
            <a:off x="4468055"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4009355"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文本框 64"/>
          <p:cNvSpPr txBox="1"/>
          <p:nvPr/>
        </p:nvSpPr>
        <p:spPr>
          <a:xfrm>
            <a:off x="4155034" y="5169052"/>
            <a:ext cx="30008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2</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50" name="文本框 61"/>
          <p:cNvSpPr txBox="1"/>
          <p:nvPr/>
        </p:nvSpPr>
        <p:spPr>
          <a:xfrm>
            <a:off x="7306622"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6847922"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文本框 64"/>
          <p:cNvSpPr txBox="1"/>
          <p:nvPr/>
        </p:nvSpPr>
        <p:spPr>
          <a:xfrm>
            <a:off x="6993601" y="5169052"/>
            <a:ext cx="306494"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3</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Tree>
    <p:extLst>
      <p:ext uri="{BB962C8B-B14F-4D97-AF65-F5344CB8AC3E}">
        <p14:creationId xmlns:p14="http://schemas.microsoft.com/office/powerpoint/2010/main" val="269185421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50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5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50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5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50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50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5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par>
                                <p:cTn id="54" presetID="2" presetClass="entr" presetSubtype="1" fill="hold" grpId="0" nodeType="withEffect">
                                  <p:stCondLst>
                                    <p:cond delay="100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100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ppt_x"/>
                                          </p:val>
                                        </p:tav>
                                        <p:tav tm="100000">
                                          <p:val>
                                            <p:strVal val="#ppt_x"/>
                                          </p:val>
                                        </p:tav>
                                      </p:tavLst>
                                    </p:anim>
                                    <p:anim calcmode="lin" valueType="num">
                                      <p:cBhvr additive="base">
                                        <p:cTn id="61" dur="500" fill="hold"/>
                                        <p:tgtEl>
                                          <p:spTgt spid="25"/>
                                        </p:tgtEl>
                                        <p:attrNameLst>
                                          <p:attrName>ppt_y</p:attrName>
                                        </p:attrNameLst>
                                      </p:cBhvr>
                                      <p:tavLst>
                                        <p:tav tm="0">
                                          <p:val>
                                            <p:strVal val="0-#ppt_h/2"/>
                                          </p:val>
                                        </p:tav>
                                        <p:tav tm="100000">
                                          <p:val>
                                            <p:strVal val="#ppt_y"/>
                                          </p:val>
                                        </p:tav>
                                      </p:tavLst>
                                    </p:anim>
                                  </p:childTnLst>
                                </p:cTn>
                              </p:par>
                              <p:par>
                                <p:cTn id="62" presetID="2" presetClass="entr" presetSubtype="1" fill="hold" nodeType="withEffect">
                                  <p:stCondLst>
                                    <p:cond delay="100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500" fill="hold"/>
                                        <p:tgtEl>
                                          <p:spTgt spid="26"/>
                                        </p:tgtEl>
                                        <p:attrNameLst>
                                          <p:attrName>ppt_x</p:attrName>
                                        </p:attrNameLst>
                                      </p:cBhvr>
                                      <p:tavLst>
                                        <p:tav tm="0">
                                          <p:val>
                                            <p:strVal val="#ppt_x"/>
                                          </p:val>
                                        </p:tav>
                                        <p:tav tm="100000">
                                          <p:val>
                                            <p:strVal val="#ppt_x"/>
                                          </p:val>
                                        </p:tav>
                                      </p:tavLst>
                                    </p:anim>
                                    <p:anim calcmode="lin" valueType="num">
                                      <p:cBhvr additive="base">
                                        <p:cTn id="65" dur="500" fill="hold"/>
                                        <p:tgtEl>
                                          <p:spTgt spid="26"/>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10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10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100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ppt_x"/>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500" fill="hold"/>
                                        <p:tgtEl>
                                          <p:spTgt spid="30"/>
                                        </p:tgtEl>
                                        <p:attrNameLst>
                                          <p:attrName>ppt_x</p:attrName>
                                        </p:attrNameLst>
                                      </p:cBhvr>
                                      <p:tavLst>
                                        <p:tav tm="0">
                                          <p:val>
                                            <p:strVal val="#ppt_x"/>
                                          </p:val>
                                        </p:tav>
                                        <p:tav tm="100000">
                                          <p:val>
                                            <p:strVal val="#ppt_x"/>
                                          </p:val>
                                        </p:tav>
                                      </p:tavLst>
                                    </p:anim>
                                    <p:anim calcmode="lin" valueType="num">
                                      <p:cBhvr additive="base">
                                        <p:cTn id="81" dur="500" fill="hold"/>
                                        <p:tgtEl>
                                          <p:spTgt spid="30"/>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1000"/>
                                  </p:stCondLst>
                                  <p:childTnLst>
                                    <p:set>
                                      <p:cBhvr>
                                        <p:cTn id="83" dur="1" fill="hold">
                                          <p:stCondLst>
                                            <p:cond delay="0"/>
                                          </p:stCondLst>
                                        </p:cTn>
                                        <p:tgtEl>
                                          <p:spTgt spid="38"/>
                                        </p:tgtEl>
                                        <p:attrNameLst>
                                          <p:attrName>style.visibility</p:attrName>
                                        </p:attrNameLst>
                                      </p:cBhvr>
                                      <p:to>
                                        <p:strVal val="visible"/>
                                      </p:to>
                                    </p:set>
                                    <p:anim calcmode="lin" valueType="num">
                                      <p:cBhvr additive="base">
                                        <p:cTn id="84" dur="500" fill="hold"/>
                                        <p:tgtEl>
                                          <p:spTgt spid="38"/>
                                        </p:tgtEl>
                                        <p:attrNameLst>
                                          <p:attrName>ppt_x</p:attrName>
                                        </p:attrNameLst>
                                      </p:cBhvr>
                                      <p:tavLst>
                                        <p:tav tm="0">
                                          <p:val>
                                            <p:strVal val="#ppt_x"/>
                                          </p:val>
                                        </p:tav>
                                        <p:tav tm="100000">
                                          <p:val>
                                            <p:strVal val="#ppt_x"/>
                                          </p:val>
                                        </p:tav>
                                      </p:tavLst>
                                    </p:anim>
                                    <p:anim calcmode="lin" valueType="num">
                                      <p:cBhvr additive="base">
                                        <p:cTn id="85" dur="500" fill="hold"/>
                                        <p:tgtEl>
                                          <p:spTgt spid="38"/>
                                        </p:tgtEl>
                                        <p:attrNameLst>
                                          <p:attrName>ppt_y</p:attrName>
                                        </p:attrNameLst>
                                      </p:cBhvr>
                                      <p:tavLst>
                                        <p:tav tm="0">
                                          <p:val>
                                            <p:strVal val="0-#ppt_h/2"/>
                                          </p:val>
                                        </p:tav>
                                        <p:tav tm="100000">
                                          <p:val>
                                            <p:strVal val="#ppt_y"/>
                                          </p:val>
                                        </p:tav>
                                      </p:tavLst>
                                    </p:anim>
                                  </p:childTnLst>
                                </p:cTn>
                              </p:par>
                              <p:par>
                                <p:cTn id="86" presetID="2" presetClass="entr" presetSubtype="4" fill="hold" grpId="0" nodeType="withEffect">
                                  <p:stCondLst>
                                    <p:cond delay="150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1500"/>
                                  </p:stCondLst>
                                  <p:childTnLst>
                                    <p:set>
                                      <p:cBhvr>
                                        <p:cTn id="91" dur="1" fill="hold">
                                          <p:stCondLst>
                                            <p:cond delay="0"/>
                                          </p:stCondLst>
                                        </p:cTn>
                                        <p:tgtEl>
                                          <p:spTgt spid="32"/>
                                        </p:tgtEl>
                                        <p:attrNameLst>
                                          <p:attrName>style.visibility</p:attrName>
                                        </p:attrNameLst>
                                      </p:cBhvr>
                                      <p:to>
                                        <p:strVal val="visible"/>
                                      </p:to>
                                    </p:set>
                                    <p:anim calcmode="lin" valueType="num">
                                      <p:cBhvr additive="base">
                                        <p:cTn id="92" dur="500" fill="hold"/>
                                        <p:tgtEl>
                                          <p:spTgt spid="32"/>
                                        </p:tgtEl>
                                        <p:attrNameLst>
                                          <p:attrName>ppt_x</p:attrName>
                                        </p:attrNameLst>
                                      </p:cBhvr>
                                      <p:tavLst>
                                        <p:tav tm="0">
                                          <p:val>
                                            <p:strVal val="#ppt_x"/>
                                          </p:val>
                                        </p:tav>
                                        <p:tav tm="100000">
                                          <p:val>
                                            <p:strVal val="#ppt_x"/>
                                          </p:val>
                                        </p:tav>
                                      </p:tavLst>
                                    </p:anim>
                                    <p:anim calcmode="lin" valueType="num">
                                      <p:cBhvr additive="base">
                                        <p:cTn id="93" dur="500" fill="hold"/>
                                        <p:tgtEl>
                                          <p:spTgt spid="32"/>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150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fill="hold"/>
                                        <p:tgtEl>
                                          <p:spTgt spid="33"/>
                                        </p:tgtEl>
                                        <p:attrNameLst>
                                          <p:attrName>ppt_x</p:attrName>
                                        </p:attrNameLst>
                                      </p:cBhvr>
                                      <p:tavLst>
                                        <p:tav tm="0">
                                          <p:val>
                                            <p:strVal val="#ppt_x"/>
                                          </p:val>
                                        </p:tav>
                                        <p:tav tm="100000">
                                          <p:val>
                                            <p:strVal val="#ppt_x"/>
                                          </p:val>
                                        </p:tav>
                                      </p:tavLst>
                                    </p:anim>
                                    <p:anim calcmode="lin" valueType="num">
                                      <p:cBhvr additive="base">
                                        <p:cTn id="97" dur="500" fill="hold"/>
                                        <p:tgtEl>
                                          <p:spTgt spid="3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1500"/>
                                  </p:stCondLst>
                                  <p:childTnLst>
                                    <p:set>
                                      <p:cBhvr>
                                        <p:cTn id="99" dur="1" fill="hold">
                                          <p:stCondLst>
                                            <p:cond delay="0"/>
                                          </p:stCondLst>
                                        </p:cTn>
                                        <p:tgtEl>
                                          <p:spTgt spid="34"/>
                                        </p:tgtEl>
                                        <p:attrNameLst>
                                          <p:attrName>style.visibility</p:attrName>
                                        </p:attrNameLst>
                                      </p:cBhvr>
                                      <p:to>
                                        <p:strVal val="visible"/>
                                      </p:to>
                                    </p:set>
                                    <p:anim calcmode="lin" valueType="num">
                                      <p:cBhvr additive="base">
                                        <p:cTn id="100" dur="500" fill="hold"/>
                                        <p:tgtEl>
                                          <p:spTgt spid="34"/>
                                        </p:tgtEl>
                                        <p:attrNameLst>
                                          <p:attrName>ppt_x</p:attrName>
                                        </p:attrNameLst>
                                      </p:cBhvr>
                                      <p:tavLst>
                                        <p:tav tm="0">
                                          <p:val>
                                            <p:strVal val="#ppt_x"/>
                                          </p:val>
                                        </p:tav>
                                        <p:tav tm="100000">
                                          <p:val>
                                            <p:strVal val="#ppt_x"/>
                                          </p:val>
                                        </p:tav>
                                      </p:tavLst>
                                    </p:anim>
                                    <p:anim calcmode="lin" valueType="num">
                                      <p:cBhvr additive="base">
                                        <p:cTn id="101" dur="500" fill="hold"/>
                                        <p:tgtEl>
                                          <p:spTgt spid="3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1500"/>
                                  </p:stCondLst>
                                  <p:childTnLst>
                                    <p:set>
                                      <p:cBhvr>
                                        <p:cTn id="103" dur="1" fill="hold">
                                          <p:stCondLst>
                                            <p:cond delay="0"/>
                                          </p:stCondLst>
                                        </p:cTn>
                                        <p:tgtEl>
                                          <p:spTgt spid="35"/>
                                        </p:tgtEl>
                                        <p:attrNameLst>
                                          <p:attrName>style.visibility</p:attrName>
                                        </p:attrNameLst>
                                      </p:cBhvr>
                                      <p:to>
                                        <p:strVal val="visible"/>
                                      </p:to>
                                    </p:set>
                                    <p:anim calcmode="lin" valueType="num">
                                      <p:cBhvr additive="base">
                                        <p:cTn id="104" dur="500" fill="hold"/>
                                        <p:tgtEl>
                                          <p:spTgt spid="35"/>
                                        </p:tgtEl>
                                        <p:attrNameLst>
                                          <p:attrName>ppt_x</p:attrName>
                                        </p:attrNameLst>
                                      </p:cBhvr>
                                      <p:tavLst>
                                        <p:tav tm="0">
                                          <p:val>
                                            <p:strVal val="#ppt_x"/>
                                          </p:val>
                                        </p:tav>
                                        <p:tav tm="100000">
                                          <p:val>
                                            <p:strVal val="#ppt_x"/>
                                          </p:val>
                                        </p:tav>
                                      </p:tavLst>
                                    </p:anim>
                                    <p:anim calcmode="lin" valueType="num">
                                      <p:cBhvr additive="base">
                                        <p:cTn id="105" dur="500" fill="hold"/>
                                        <p:tgtEl>
                                          <p:spTgt spid="35"/>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1500"/>
                                  </p:stCondLst>
                                  <p:childTnLst>
                                    <p:set>
                                      <p:cBhvr>
                                        <p:cTn id="107" dur="1" fill="hold">
                                          <p:stCondLst>
                                            <p:cond delay="0"/>
                                          </p:stCondLst>
                                        </p:cTn>
                                        <p:tgtEl>
                                          <p:spTgt spid="36"/>
                                        </p:tgtEl>
                                        <p:attrNameLst>
                                          <p:attrName>style.visibility</p:attrName>
                                        </p:attrNameLst>
                                      </p:cBhvr>
                                      <p:to>
                                        <p:strVal val="visible"/>
                                      </p:to>
                                    </p:set>
                                    <p:anim calcmode="lin" valueType="num">
                                      <p:cBhvr additive="base">
                                        <p:cTn id="108" dur="500" fill="hold"/>
                                        <p:tgtEl>
                                          <p:spTgt spid="36"/>
                                        </p:tgtEl>
                                        <p:attrNameLst>
                                          <p:attrName>ppt_x</p:attrName>
                                        </p:attrNameLst>
                                      </p:cBhvr>
                                      <p:tavLst>
                                        <p:tav tm="0">
                                          <p:val>
                                            <p:strVal val="#ppt_x"/>
                                          </p:val>
                                        </p:tav>
                                        <p:tav tm="100000">
                                          <p:val>
                                            <p:strVal val="#ppt_x"/>
                                          </p:val>
                                        </p:tav>
                                      </p:tavLst>
                                    </p:anim>
                                    <p:anim calcmode="lin" valueType="num">
                                      <p:cBhvr additive="base">
                                        <p:cTn id="109" dur="500" fill="hold"/>
                                        <p:tgtEl>
                                          <p:spTgt spid="36"/>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1500"/>
                                  </p:stCondLst>
                                  <p:childTnLst>
                                    <p:set>
                                      <p:cBhvr>
                                        <p:cTn id="111" dur="1" fill="hold">
                                          <p:stCondLst>
                                            <p:cond delay="0"/>
                                          </p:stCondLst>
                                        </p:cTn>
                                        <p:tgtEl>
                                          <p:spTgt spid="37"/>
                                        </p:tgtEl>
                                        <p:attrNameLst>
                                          <p:attrName>style.visibility</p:attrName>
                                        </p:attrNameLst>
                                      </p:cBhvr>
                                      <p:to>
                                        <p:strVal val="visible"/>
                                      </p:to>
                                    </p:set>
                                    <p:anim calcmode="lin" valueType="num">
                                      <p:cBhvr additive="base">
                                        <p:cTn id="112" dur="500" fill="hold"/>
                                        <p:tgtEl>
                                          <p:spTgt spid="37"/>
                                        </p:tgtEl>
                                        <p:attrNameLst>
                                          <p:attrName>ppt_x</p:attrName>
                                        </p:attrNameLst>
                                      </p:cBhvr>
                                      <p:tavLst>
                                        <p:tav tm="0">
                                          <p:val>
                                            <p:strVal val="#ppt_x"/>
                                          </p:val>
                                        </p:tav>
                                        <p:tav tm="100000">
                                          <p:val>
                                            <p:strVal val="#ppt_x"/>
                                          </p:val>
                                        </p:tav>
                                      </p:tavLst>
                                    </p:anim>
                                    <p:anim calcmode="lin" valueType="num">
                                      <p:cBhvr additive="base">
                                        <p:cTn id="113" dur="500" fill="hold"/>
                                        <p:tgtEl>
                                          <p:spTgt spid="3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1500"/>
                                  </p:stCondLst>
                                  <p:childTnLst>
                                    <p:set>
                                      <p:cBhvr>
                                        <p:cTn id="115" dur="1" fill="hold">
                                          <p:stCondLst>
                                            <p:cond delay="0"/>
                                          </p:stCondLst>
                                        </p:cTn>
                                        <p:tgtEl>
                                          <p:spTgt spid="39"/>
                                        </p:tgtEl>
                                        <p:attrNameLst>
                                          <p:attrName>style.visibility</p:attrName>
                                        </p:attrNameLst>
                                      </p:cBhvr>
                                      <p:to>
                                        <p:strVal val="visible"/>
                                      </p:to>
                                    </p:set>
                                    <p:anim calcmode="lin" valueType="num">
                                      <p:cBhvr additive="base">
                                        <p:cTn id="116" dur="500" fill="hold"/>
                                        <p:tgtEl>
                                          <p:spTgt spid="39"/>
                                        </p:tgtEl>
                                        <p:attrNameLst>
                                          <p:attrName>ppt_x</p:attrName>
                                        </p:attrNameLst>
                                      </p:cBhvr>
                                      <p:tavLst>
                                        <p:tav tm="0">
                                          <p:val>
                                            <p:strVal val="#ppt_x"/>
                                          </p:val>
                                        </p:tav>
                                        <p:tav tm="100000">
                                          <p:val>
                                            <p:strVal val="#ppt_x"/>
                                          </p:val>
                                        </p:tav>
                                      </p:tavLst>
                                    </p:anim>
                                    <p:anim calcmode="lin" valueType="num">
                                      <p:cBhvr additive="base">
                                        <p:cTn id="117" dur="500" fill="hold"/>
                                        <p:tgtEl>
                                          <p:spTgt spid="39"/>
                                        </p:tgtEl>
                                        <p:attrNameLst>
                                          <p:attrName>ppt_y</p:attrName>
                                        </p:attrNameLst>
                                      </p:cBhvr>
                                      <p:tavLst>
                                        <p:tav tm="0">
                                          <p:val>
                                            <p:strVal val="1+#ppt_h/2"/>
                                          </p:val>
                                        </p:tav>
                                        <p:tav tm="100000">
                                          <p:val>
                                            <p:strVal val="#ppt_y"/>
                                          </p:val>
                                        </p:tav>
                                      </p:tavLst>
                                    </p:anim>
                                  </p:childTnLst>
                                </p:cTn>
                              </p:par>
                              <p:par>
                                <p:cTn id="118" presetID="53" presetClass="entr" presetSubtype="16" fill="hold" grpId="0" nodeType="withEffect">
                                  <p:stCondLst>
                                    <p:cond delay="2000"/>
                                  </p:stCondLst>
                                  <p:childTnLst>
                                    <p:set>
                                      <p:cBhvr>
                                        <p:cTn id="119" dur="1" fill="hold">
                                          <p:stCondLst>
                                            <p:cond delay="0"/>
                                          </p:stCondLst>
                                        </p:cTn>
                                        <p:tgtEl>
                                          <p:spTgt spid="40"/>
                                        </p:tgtEl>
                                        <p:attrNameLst>
                                          <p:attrName>style.visibility</p:attrName>
                                        </p:attrNameLst>
                                      </p:cBhvr>
                                      <p:to>
                                        <p:strVal val="visible"/>
                                      </p:to>
                                    </p:set>
                                    <p:anim calcmode="lin" valueType="num">
                                      <p:cBhvr>
                                        <p:cTn id="120" dur="500" fill="hold"/>
                                        <p:tgtEl>
                                          <p:spTgt spid="40"/>
                                        </p:tgtEl>
                                        <p:attrNameLst>
                                          <p:attrName>ppt_w</p:attrName>
                                        </p:attrNameLst>
                                      </p:cBhvr>
                                      <p:tavLst>
                                        <p:tav tm="0">
                                          <p:val>
                                            <p:fltVal val="0"/>
                                          </p:val>
                                        </p:tav>
                                        <p:tav tm="100000">
                                          <p:val>
                                            <p:strVal val="#ppt_w"/>
                                          </p:val>
                                        </p:tav>
                                      </p:tavLst>
                                    </p:anim>
                                    <p:anim calcmode="lin" valueType="num">
                                      <p:cBhvr>
                                        <p:cTn id="121" dur="500" fill="hold"/>
                                        <p:tgtEl>
                                          <p:spTgt spid="40"/>
                                        </p:tgtEl>
                                        <p:attrNameLst>
                                          <p:attrName>ppt_h</p:attrName>
                                        </p:attrNameLst>
                                      </p:cBhvr>
                                      <p:tavLst>
                                        <p:tav tm="0">
                                          <p:val>
                                            <p:fltVal val="0"/>
                                          </p:val>
                                        </p:tav>
                                        <p:tav tm="100000">
                                          <p:val>
                                            <p:strVal val="#ppt_h"/>
                                          </p:val>
                                        </p:tav>
                                      </p:tavLst>
                                    </p:anim>
                                    <p:animEffect transition="in" filter="fade">
                                      <p:cBhvr>
                                        <p:cTn id="122" dur="500"/>
                                        <p:tgtEl>
                                          <p:spTgt spid="40"/>
                                        </p:tgtEl>
                                      </p:cBhvr>
                                    </p:animEffect>
                                  </p:childTnLst>
                                </p:cTn>
                              </p:par>
                              <p:par>
                                <p:cTn id="123" presetID="53" presetClass="entr" presetSubtype="16" fill="hold" grpId="0" nodeType="withEffect">
                                  <p:stCondLst>
                                    <p:cond delay="2000"/>
                                  </p:stCondLst>
                                  <p:childTnLst>
                                    <p:set>
                                      <p:cBhvr>
                                        <p:cTn id="124" dur="1" fill="hold">
                                          <p:stCondLst>
                                            <p:cond delay="0"/>
                                          </p:stCondLst>
                                        </p:cTn>
                                        <p:tgtEl>
                                          <p:spTgt spid="41"/>
                                        </p:tgtEl>
                                        <p:attrNameLst>
                                          <p:attrName>style.visibility</p:attrName>
                                        </p:attrNameLst>
                                      </p:cBhvr>
                                      <p:to>
                                        <p:strVal val="visible"/>
                                      </p:to>
                                    </p:set>
                                    <p:anim calcmode="lin" valueType="num">
                                      <p:cBhvr>
                                        <p:cTn id="125" dur="500" fill="hold"/>
                                        <p:tgtEl>
                                          <p:spTgt spid="41"/>
                                        </p:tgtEl>
                                        <p:attrNameLst>
                                          <p:attrName>ppt_w</p:attrName>
                                        </p:attrNameLst>
                                      </p:cBhvr>
                                      <p:tavLst>
                                        <p:tav tm="0">
                                          <p:val>
                                            <p:fltVal val="0"/>
                                          </p:val>
                                        </p:tav>
                                        <p:tav tm="100000">
                                          <p:val>
                                            <p:strVal val="#ppt_w"/>
                                          </p:val>
                                        </p:tav>
                                      </p:tavLst>
                                    </p:anim>
                                    <p:anim calcmode="lin" valueType="num">
                                      <p:cBhvr>
                                        <p:cTn id="126" dur="500" fill="hold"/>
                                        <p:tgtEl>
                                          <p:spTgt spid="41"/>
                                        </p:tgtEl>
                                        <p:attrNameLst>
                                          <p:attrName>ppt_h</p:attrName>
                                        </p:attrNameLst>
                                      </p:cBhvr>
                                      <p:tavLst>
                                        <p:tav tm="0">
                                          <p:val>
                                            <p:fltVal val="0"/>
                                          </p:val>
                                        </p:tav>
                                        <p:tav tm="100000">
                                          <p:val>
                                            <p:strVal val="#ppt_h"/>
                                          </p:val>
                                        </p:tav>
                                      </p:tavLst>
                                    </p:anim>
                                    <p:animEffect transition="in" filter="fade">
                                      <p:cBhvr>
                                        <p:cTn id="127" dur="500"/>
                                        <p:tgtEl>
                                          <p:spTgt spid="41"/>
                                        </p:tgtEl>
                                      </p:cBhvr>
                                    </p:animEffect>
                                  </p:childTnLst>
                                </p:cTn>
                              </p:par>
                              <p:par>
                                <p:cTn id="128" presetID="53" presetClass="entr" presetSubtype="16" fill="hold" grpId="0" nodeType="withEffect">
                                  <p:stCondLst>
                                    <p:cond delay="2000"/>
                                  </p:stCondLst>
                                  <p:childTnLst>
                                    <p:set>
                                      <p:cBhvr>
                                        <p:cTn id="129" dur="1" fill="hold">
                                          <p:stCondLst>
                                            <p:cond delay="0"/>
                                          </p:stCondLst>
                                        </p:cTn>
                                        <p:tgtEl>
                                          <p:spTgt spid="42"/>
                                        </p:tgtEl>
                                        <p:attrNameLst>
                                          <p:attrName>style.visibility</p:attrName>
                                        </p:attrNameLst>
                                      </p:cBhvr>
                                      <p:to>
                                        <p:strVal val="visible"/>
                                      </p:to>
                                    </p:set>
                                    <p:anim calcmode="lin" valueType="num">
                                      <p:cBhvr>
                                        <p:cTn id="130" dur="500" fill="hold"/>
                                        <p:tgtEl>
                                          <p:spTgt spid="42"/>
                                        </p:tgtEl>
                                        <p:attrNameLst>
                                          <p:attrName>ppt_w</p:attrName>
                                        </p:attrNameLst>
                                      </p:cBhvr>
                                      <p:tavLst>
                                        <p:tav tm="0">
                                          <p:val>
                                            <p:fltVal val="0"/>
                                          </p:val>
                                        </p:tav>
                                        <p:tav tm="100000">
                                          <p:val>
                                            <p:strVal val="#ppt_w"/>
                                          </p:val>
                                        </p:tav>
                                      </p:tavLst>
                                    </p:anim>
                                    <p:anim calcmode="lin" valueType="num">
                                      <p:cBhvr>
                                        <p:cTn id="131" dur="500" fill="hold"/>
                                        <p:tgtEl>
                                          <p:spTgt spid="42"/>
                                        </p:tgtEl>
                                        <p:attrNameLst>
                                          <p:attrName>ppt_h</p:attrName>
                                        </p:attrNameLst>
                                      </p:cBhvr>
                                      <p:tavLst>
                                        <p:tav tm="0">
                                          <p:val>
                                            <p:fltVal val="0"/>
                                          </p:val>
                                        </p:tav>
                                        <p:tav tm="100000">
                                          <p:val>
                                            <p:strVal val="#ppt_h"/>
                                          </p:val>
                                        </p:tav>
                                      </p:tavLst>
                                    </p:anim>
                                    <p:animEffect transition="in" filter="fade">
                                      <p:cBhvr>
                                        <p:cTn id="132" dur="500"/>
                                        <p:tgtEl>
                                          <p:spTgt spid="42"/>
                                        </p:tgtEl>
                                      </p:cBhvr>
                                    </p:animEffect>
                                  </p:childTnLst>
                                </p:cTn>
                              </p:par>
                              <p:par>
                                <p:cTn id="133" presetID="53" presetClass="entr" presetSubtype="16" fill="hold" grpId="0" nodeType="withEffect">
                                  <p:stCondLst>
                                    <p:cond delay="2000"/>
                                  </p:stCondLst>
                                  <p:childTnLst>
                                    <p:set>
                                      <p:cBhvr>
                                        <p:cTn id="134" dur="1" fill="hold">
                                          <p:stCondLst>
                                            <p:cond delay="0"/>
                                          </p:stCondLst>
                                        </p:cTn>
                                        <p:tgtEl>
                                          <p:spTgt spid="43"/>
                                        </p:tgtEl>
                                        <p:attrNameLst>
                                          <p:attrName>style.visibility</p:attrName>
                                        </p:attrNameLst>
                                      </p:cBhvr>
                                      <p:to>
                                        <p:strVal val="visible"/>
                                      </p:to>
                                    </p:set>
                                    <p:anim calcmode="lin" valueType="num">
                                      <p:cBhvr>
                                        <p:cTn id="135" dur="500" fill="hold"/>
                                        <p:tgtEl>
                                          <p:spTgt spid="43"/>
                                        </p:tgtEl>
                                        <p:attrNameLst>
                                          <p:attrName>ppt_w</p:attrName>
                                        </p:attrNameLst>
                                      </p:cBhvr>
                                      <p:tavLst>
                                        <p:tav tm="0">
                                          <p:val>
                                            <p:fltVal val="0"/>
                                          </p:val>
                                        </p:tav>
                                        <p:tav tm="100000">
                                          <p:val>
                                            <p:strVal val="#ppt_w"/>
                                          </p:val>
                                        </p:tav>
                                      </p:tavLst>
                                    </p:anim>
                                    <p:anim calcmode="lin" valueType="num">
                                      <p:cBhvr>
                                        <p:cTn id="136" dur="500" fill="hold"/>
                                        <p:tgtEl>
                                          <p:spTgt spid="43"/>
                                        </p:tgtEl>
                                        <p:attrNameLst>
                                          <p:attrName>ppt_h</p:attrName>
                                        </p:attrNameLst>
                                      </p:cBhvr>
                                      <p:tavLst>
                                        <p:tav tm="0">
                                          <p:val>
                                            <p:fltVal val="0"/>
                                          </p:val>
                                        </p:tav>
                                        <p:tav tm="100000">
                                          <p:val>
                                            <p:strVal val="#ppt_h"/>
                                          </p:val>
                                        </p:tav>
                                      </p:tavLst>
                                    </p:anim>
                                    <p:animEffect transition="in" filter="fade">
                                      <p:cBhvr>
                                        <p:cTn id="137" dur="500"/>
                                        <p:tgtEl>
                                          <p:spTgt spid="43"/>
                                        </p:tgtEl>
                                      </p:cBhvr>
                                    </p:animEffect>
                                  </p:childTnLst>
                                </p:cTn>
                              </p:par>
                              <p:par>
                                <p:cTn id="138" presetID="53" presetClass="entr" presetSubtype="16" fill="hold" grpId="0" nodeType="withEffect">
                                  <p:stCondLst>
                                    <p:cond delay="2500"/>
                                  </p:stCondLst>
                                  <p:childTnLst>
                                    <p:set>
                                      <p:cBhvr>
                                        <p:cTn id="139" dur="1" fill="hold">
                                          <p:stCondLst>
                                            <p:cond delay="0"/>
                                          </p:stCondLst>
                                        </p:cTn>
                                        <p:tgtEl>
                                          <p:spTgt spid="44"/>
                                        </p:tgtEl>
                                        <p:attrNameLst>
                                          <p:attrName>style.visibility</p:attrName>
                                        </p:attrNameLst>
                                      </p:cBhvr>
                                      <p:to>
                                        <p:strVal val="visible"/>
                                      </p:to>
                                    </p:set>
                                    <p:anim calcmode="lin" valueType="num">
                                      <p:cBhvr>
                                        <p:cTn id="140" dur="500" fill="hold"/>
                                        <p:tgtEl>
                                          <p:spTgt spid="44"/>
                                        </p:tgtEl>
                                        <p:attrNameLst>
                                          <p:attrName>ppt_w</p:attrName>
                                        </p:attrNameLst>
                                      </p:cBhvr>
                                      <p:tavLst>
                                        <p:tav tm="0">
                                          <p:val>
                                            <p:fltVal val="0"/>
                                          </p:val>
                                        </p:tav>
                                        <p:tav tm="100000">
                                          <p:val>
                                            <p:strVal val="#ppt_w"/>
                                          </p:val>
                                        </p:tav>
                                      </p:tavLst>
                                    </p:anim>
                                    <p:anim calcmode="lin" valueType="num">
                                      <p:cBhvr>
                                        <p:cTn id="141" dur="500" fill="hold"/>
                                        <p:tgtEl>
                                          <p:spTgt spid="44"/>
                                        </p:tgtEl>
                                        <p:attrNameLst>
                                          <p:attrName>ppt_h</p:attrName>
                                        </p:attrNameLst>
                                      </p:cBhvr>
                                      <p:tavLst>
                                        <p:tav tm="0">
                                          <p:val>
                                            <p:fltVal val="0"/>
                                          </p:val>
                                        </p:tav>
                                        <p:tav tm="100000">
                                          <p:val>
                                            <p:strVal val="#ppt_h"/>
                                          </p:val>
                                        </p:tav>
                                      </p:tavLst>
                                    </p:anim>
                                    <p:animEffect transition="in" filter="fade">
                                      <p:cBhvr>
                                        <p:cTn id="142" dur="500"/>
                                        <p:tgtEl>
                                          <p:spTgt spid="44"/>
                                        </p:tgtEl>
                                      </p:cBhvr>
                                    </p:animEffect>
                                  </p:childTnLst>
                                </p:cTn>
                              </p:par>
                              <p:par>
                                <p:cTn id="143" presetID="53" presetClass="entr" presetSubtype="16" fill="hold" grpId="0" nodeType="withEffect">
                                  <p:stCondLst>
                                    <p:cond delay="2500"/>
                                  </p:stCondLst>
                                  <p:childTnLst>
                                    <p:set>
                                      <p:cBhvr>
                                        <p:cTn id="144" dur="1" fill="hold">
                                          <p:stCondLst>
                                            <p:cond delay="0"/>
                                          </p:stCondLst>
                                        </p:cTn>
                                        <p:tgtEl>
                                          <p:spTgt spid="45"/>
                                        </p:tgtEl>
                                        <p:attrNameLst>
                                          <p:attrName>style.visibility</p:attrName>
                                        </p:attrNameLst>
                                      </p:cBhvr>
                                      <p:to>
                                        <p:strVal val="visible"/>
                                      </p:to>
                                    </p:set>
                                    <p:anim calcmode="lin" valueType="num">
                                      <p:cBhvr>
                                        <p:cTn id="145" dur="500" fill="hold"/>
                                        <p:tgtEl>
                                          <p:spTgt spid="45"/>
                                        </p:tgtEl>
                                        <p:attrNameLst>
                                          <p:attrName>ppt_w</p:attrName>
                                        </p:attrNameLst>
                                      </p:cBhvr>
                                      <p:tavLst>
                                        <p:tav tm="0">
                                          <p:val>
                                            <p:fltVal val="0"/>
                                          </p:val>
                                        </p:tav>
                                        <p:tav tm="100000">
                                          <p:val>
                                            <p:strVal val="#ppt_w"/>
                                          </p:val>
                                        </p:tav>
                                      </p:tavLst>
                                    </p:anim>
                                    <p:anim calcmode="lin" valueType="num">
                                      <p:cBhvr>
                                        <p:cTn id="146" dur="500" fill="hold"/>
                                        <p:tgtEl>
                                          <p:spTgt spid="45"/>
                                        </p:tgtEl>
                                        <p:attrNameLst>
                                          <p:attrName>ppt_h</p:attrName>
                                        </p:attrNameLst>
                                      </p:cBhvr>
                                      <p:tavLst>
                                        <p:tav tm="0">
                                          <p:val>
                                            <p:fltVal val="0"/>
                                          </p:val>
                                        </p:tav>
                                        <p:tav tm="100000">
                                          <p:val>
                                            <p:strVal val="#ppt_h"/>
                                          </p:val>
                                        </p:tav>
                                      </p:tavLst>
                                    </p:anim>
                                    <p:animEffect transition="in" filter="fade">
                                      <p:cBhvr>
                                        <p:cTn id="147" dur="500"/>
                                        <p:tgtEl>
                                          <p:spTgt spid="45"/>
                                        </p:tgtEl>
                                      </p:cBhvr>
                                    </p:animEffect>
                                  </p:childTnLst>
                                </p:cTn>
                              </p:par>
                              <p:par>
                                <p:cTn id="148" presetID="53" presetClass="entr" presetSubtype="16" fill="hold" grpId="0" nodeType="withEffect">
                                  <p:stCondLst>
                                    <p:cond delay="2500"/>
                                  </p:stCondLst>
                                  <p:childTnLst>
                                    <p:set>
                                      <p:cBhvr>
                                        <p:cTn id="149" dur="1" fill="hold">
                                          <p:stCondLst>
                                            <p:cond delay="0"/>
                                          </p:stCondLst>
                                        </p:cTn>
                                        <p:tgtEl>
                                          <p:spTgt spid="46"/>
                                        </p:tgtEl>
                                        <p:attrNameLst>
                                          <p:attrName>style.visibility</p:attrName>
                                        </p:attrNameLst>
                                      </p:cBhvr>
                                      <p:to>
                                        <p:strVal val="visible"/>
                                      </p:to>
                                    </p:set>
                                    <p:anim calcmode="lin" valueType="num">
                                      <p:cBhvr>
                                        <p:cTn id="150" dur="500" fill="hold"/>
                                        <p:tgtEl>
                                          <p:spTgt spid="46"/>
                                        </p:tgtEl>
                                        <p:attrNameLst>
                                          <p:attrName>ppt_w</p:attrName>
                                        </p:attrNameLst>
                                      </p:cBhvr>
                                      <p:tavLst>
                                        <p:tav tm="0">
                                          <p:val>
                                            <p:fltVal val="0"/>
                                          </p:val>
                                        </p:tav>
                                        <p:tav tm="100000">
                                          <p:val>
                                            <p:strVal val="#ppt_w"/>
                                          </p:val>
                                        </p:tav>
                                      </p:tavLst>
                                    </p:anim>
                                    <p:anim calcmode="lin" valueType="num">
                                      <p:cBhvr>
                                        <p:cTn id="151" dur="500" fill="hold"/>
                                        <p:tgtEl>
                                          <p:spTgt spid="46"/>
                                        </p:tgtEl>
                                        <p:attrNameLst>
                                          <p:attrName>ppt_h</p:attrName>
                                        </p:attrNameLst>
                                      </p:cBhvr>
                                      <p:tavLst>
                                        <p:tav tm="0">
                                          <p:val>
                                            <p:fltVal val="0"/>
                                          </p:val>
                                        </p:tav>
                                        <p:tav tm="100000">
                                          <p:val>
                                            <p:strVal val="#ppt_h"/>
                                          </p:val>
                                        </p:tav>
                                      </p:tavLst>
                                    </p:anim>
                                    <p:animEffect transition="in" filter="fade">
                                      <p:cBhvr>
                                        <p:cTn id="152" dur="500"/>
                                        <p:tgtEl>
                                          <p:spTgt spid="46"/>
                                        </p:tgtEl>
                                      </p:cBhvr>
                                    </p:animEffect>
                                  </p:childTnLst>
                                </p:cTn>
                              </p:par>
                              <p:par>
                                <p:cTn id="153" presetID="53" presetClass="entr" presetSubtype="16" fill="hold" grpId="0" nodeType="withEffect">
                                  <p:stCondLst>
                                    <p:cond delay="2500"/>
                                  </p:stCondLst>
                                  <p:childTnLst>
                                    <p:set>
                                      <p:cBhvr>
                                        <p:cTn id="154" dur="1" fill="hold">
                                          <p:stCondLst>
                                            <p:cond delay="0"/>
                                          </p:stCondLst>
                                        </p:cTn>
                                        <p:tgtEl>
                                          <p:spTgt spid="47"/>
                                        </p:tgtEl>
                                        <p:attrNameLst>
                                          <p:attrName>style.visibility</p:attrName>
                                        </p:attrNameLst>
                                      </p:cBhvr>
                                      <p:to>
                                        <p:strVal val="visible"/>
                                      </p:to>
                                    </p:set>
                                    <p:anim calcmode="lin" valueType="num">
                                      <p:cBhvr>
                                        <p:cTn id="155" dur="500" fill="hold"/>
                                        <p:tgtEl>
                                          <p:spTgt spid="47"/>
                                        </p:tgtEl>
                                        <p:attrNameLst>
                                          <p:attrName>ppt_w</p:attrName>
                                        </p:attrNameLst>
                                      </p:cBhvr>
                                      <p:tavLst>
                                        <p:tav tm="0">
                                          <p:val>
                                            <p:fltVal val="0"/>
                                          </p:val>
                                        </p:tav>
                                        <p:tav tm="100000">
                                          <p:val>
                                            <p:strVal val="#ppt_w"/>
                                          </p:val>
                                        </p:tav>
                                      </p:tavLst>
                                    </p:anim>
                                    <p:anim calcmode="lin" valueType="num">
                                      <p:cBhvr>
                                        <p:cTn id="156" dur="500" fill="hold"/>
                                        <p:tgtEl>
                                          <p:spTgt spid="47"/>
                                        </p:tgtEl>
                                        <p:attrNameLst>
                                          <p:attrName>ppt_h</p:attrName>
                                        </p:attrNameLst>
                                      </p:cBhvr>
                                      <p:tavLst>
                                        <p:tav tm="0">
                                          <p:val>
                                            <p:fltVal val="0"/>
                                          </p:val>
                                        </p:tav>
                                        <p:tav tm="100000">
                                          <p:val>
                                            <p:strVal val="#ppt_h"/>
                                          </p:val>
                                        </p:tav>
                                      </p:tavLst>
                                    </p:anim>
                                    <p:animEffect transition="in" filter="fade">
                                      <p:cBhvr>
                                        <p:cTn id="157" dur="500"/>
                                        <p:tgtEl>
                                          <p:spTgt spid="47"/>
                                        </p:tgtEl>
                                      </p:cBhvr>
                                    </p:animEffect>
                                  </p:childTnLst>
                                </p:cTn>
                              </p:par>
                              <p:par>
                                <p:cTn id="158" presetID="53" presetClass="entr" presetSubtype="16" fill="hold" grpId="0" nodeType="withEffect">
                                  <p:stCondLst>
                                    <p:cond delay="2500"/>
                                  </p:stCondLst>
                                  <p:childTnLst>
                                    <p:set>
                                      <p:cBhvr>
                                        <p:cTn id="159" dur="1" fill="hold">
                                          <p:stCondLst>
                                            <p:cond delay="0"/>
                                          </p:stCondLst>
                                        </p:cTn>
                                        <p:tgtEl>
                                          <p:spTgt spid="48"/>
                                        </p:tgtEl>
                                        <p:attrNameLst>
                                          <p:attrName>style.visibility</p:attrName>
                                        </p:attrNameLst>
                                      </p:cBhvr>
                                      <p:to>
                                        <p:strVal val="visible"/>
                                      </p:to>
                                    </p:set>
                                    <p:anim calcmode="lin" valueType="num">
                                      <p:cBhvr>
                                        <p:cTn id="160" dur="500" fill="hold"/>
                                        <p:tgtEl>
                                          <p:spTgt spid="48"/>
                                        </p:tgtEl>
                                        <p:attrNameLst>
                                          <p:attrName>ppt_w</p:attrName>
                                        </p:attrNameLst>
                                      </p:cBhvr>
                                      <p:tavLst>
                                        <p:tav tm="0">
                                          <p:val>
                                            <p:fltVal val="0"/>
                                          </p:val>
                                        </p:tav>
                                        <p:tav tm="100000">
                                          <p:val>
                                            <p:strVal val="#ppt_w"/>
                                          </p:val>
                                        </p:tav>
                                      </p:tavLst>
                                    </p:anim>
                                    <p:anim calcmode="lin" valueType="num">
                                      <p:cBhvr>
                                        <p:cTn id="161" dur="500" fill="hold"/>
                                        <p:tgtEl>
                                          <p:spTgt spid="48"/>
                                        </p:tgtEl>
                                        <p:attrNameLst>
                                          <p:attrName>ppt_h</p:attrName>
                                        </p:attrNameLst>
                                      </p:cBhvr>
                                      <p:tavLst>
                                        <p:tav tm="0">
                                          <p:val>
                                            <p:fltVal val="0"/>
                                          </p:val>
                                        </p:tav>
                                        <p:tav tm="100000">
                                          <p:val>
                                            <p:strVal val="#ppt_h"/>
                                          </p:val>
                                        </p:tav>
                                      </p:tavLst>
                                    </p:anim>
                                    <p:animEffect transition="in" filter="fade">
                                      <p:cBhvr>
                                        <p:cTn id="162" dur="500"/>
                                        <p:tgtEl>
                                          <p:spTgt spid="48"/>
                                        </p:tgtEl>
                                      </p:cBhvr>
                                    </p:animEffect>
                                  </p:childTnLst>
                                </p:cTn>
                              </p:par>
                              <p:par>
                                <p:cTn id="163" presetID="53" presetClass="entr" presetSubtype="16" fill="hold" grpId="0" nodeType="withEffect">
                                  <p:stCondLst>
                                    <p:cond delay="2500"/>
                                  </p:stCondLst>
                                  <p:childTnLst>
                                    <p:set>
                                      <p:cBhvr>
                                        <p:cTn id="164" dur="1" fill="hold">
                                          <p:stCondLst>
                                            <p:cond delay="0"/>
                                          </p:stCondLst>
                                        </p:cTn>
                                        <p:tgtEl>
                                          <p:spTgt spid="49"/>
                                        </p:tgtEl>
                                        <p:attrNameLst>
                                          <p:attrName>style.visibility</p:attrName>
                                        </p:attrNameLst>
                                      </p:cBhvr>
                                      <p:to>
                                        <p:strVal val="visible"/>
                                      </p:to>
                                    </p:set>
                                    <p:anim calcmode="lin" valueType="num">
                                      <p:cBhvr>
                                        <p:cTn id="165" dur="500" fill="hold"/>
                                        <p:tgtEl>
                                          <p:spTgt spid="49"/>
                                        </p:tgtEl>
                                        <p:attrNameLst>
                                          <p:attrName>ppt_w</p:attrName>
                                        </p:attrNameLst>
                                      </p:cBhvr>
                                      <p:tavLst>
                                        <p:tav tm="0">
                                          <p:val>
                                            <p:fltVal val="0"/>
                                          </p:val>
                                        </p:tav>
                                        <p:tav tm="100000">
                                          <p:val>
                                            <p:strVal val="#ppt_w"/>
                                          </p:val>
                                        </p:tav>
                                      </p:tavLst>
                                    </p:anim>
                                    <p:anim calcmode="lin" valueType="num">
                                      <p:cBhvr>
                                        <p:cTn id="166" dur="500" fill="hold"/>
                                        <p:tgtEl>
                                          <p:spTgt spid="49"/>
                                        </p:tgtEl>
                                        <p:attrNameLst>
                                          <p:attrName>ppt_h</p:attrName>
                                        </p:attrNameLst>
                                      </p:cBhvr>
                                      <p:tavLst>
                                        <p:tav tm="0">
                                          <p:val>
                                            <p:fltVal val="0"/>
                                          </p:val>
                                        </p:tav>
                                        <p:tav tm="100000">
                                          <p:val>
                                            <p:strVal val="#ppt_h"/>
                                          </p:val>
                                        </p:tav>
                                      </p:tavLst>
                                    </p:anim>
                                    <p:animEffect transition="in" filter="fade">
                                      <p:cBhvr>
                                        <p:cTn id="167" dur="500"/>
                                        <p:tgtEl>
                                          <p:spTgt spid="49"/>
                                        </p:tgtEl>
                                      </p:cBhvr>
                                    </p:animEffect>
                                  </p:childTnLst>
                                </p:cTn>
                              </p:par>
                              <p:par>
                                <p:cTn id="168" presetID="53" presetClass="entr" presetSubtype="16" fill="hold" grpId="0" nodeType="withEffect">
                                  <p:stCondLst>
                                    <p:cond delay="2500"/>
                                  </p:stCondLst>
                                  <p:childTnLst>
                                    <p:set>
                                      <p:cBhvr>
                                        <p:cTn id="169" dur="1" fill="hold">
                                          <p:stCondLst>
                                            <p:cond delay="0"/>
                                          </p:stCondLst>
                                        </p:cTn>
                                        <p:tgtEl>
                                          <p:spTgt spid="50"/>
                                        </p:tgtEl>
                                        <p:attrNameLst>
                                          <p:attrName>style.visibility</p:attrName>
                                        </p:attrNameLst>
                                      </p:cBhvr>
                                      <p:to>
                                        <p:strVal val="visible"/>
                                      </p:to>
                                    </p:set>
                                    <p:anim calcmode="lin" valueType="num">
                                      <p:cBhvr>
                                        <p:cTn id="170" dur="500" fill="hold"/>
                                        <p:tgtEl>
                                          <p:spTgt spid="50"/>
                                        </p:tgtEl>
                                        <p:attrNameLst>
                                          <p:attrName>ppt_w</p:attrName>
                                        </p:attrNameLst>
                                      </p:cBhvr>
                                      <p:tavLst>
                                        <p:tav tm="0">
                                          <p:val>
                                            <p:fltVal val="0"/>
                                          </p:val>
                                        </p:tav>
                                        <p:tav tm="100000">
                                          <p:val>
                                            <p:strVal val="#ppt_w"/>
                                          </p:val>
                                        </p:tav>
                                      </p:tavLst>
                                    </p:anim>
                                    <p:anim calcmode="lin" valueType="num">
                                      <p:cBhvr>
                                        <p:cTn id="171" dur="500" fill="hold"/>
                                        <p:tgtEl>
                                          <p:spTgt spid="50"/>
                                        </p:tgtEl>
                                        <p:attrNameLst>
                                          <p:attrName>ppt_h</p:attrName>
                                        </p:attrNameLst>
                                      </p:cBhvr>
                                      <p:tavLst>
                                        <p:tav tm="0">
                                          <p:val>
                                            <p:fltVal val="0"/>
                                          </p:val>
                                        </p:tav>
                                        <p:tav tm="100000">
                                          <p:val>
                                            <p:strVal val="#ppt_h"/>
                                          </p:val>
                                        </p:tav>
                                      </p:tavLst>
                                    </p:anim>
                                    <p:animEffect transition="in" filter="fade">
                                      <p:cBhvr>
                                        <p:cTn id="172" dur="500"/>
                                        <p:tgtEl>
                                          <p:spTgt spid="50"/>
                                        </p:tgtEl>
                                      </p:cBhvr>
                                    </p:animEffect>
                                  </p:childTnLst>
                                </p:cTn>
                              </p:par>
                              <p:par>
                                <p:cTn id="173" presetID="53" presetClass="entr" presetSubtype="16" fill="hold" grpId="0" nodeType="withEffect">
                                  <p:stCondLst>
                                    <p:cond delay="2500"/>
                                  </p:stCondLst>
                                  <p:childTnLst>
                                    <p:set>
                                      <p:cBhvr>
                                        <p:cTn id="174" dur="1" fill="hold">
                                          <p:stCondLst>
                                            <p:cond delay="0"/>
                                          </p:stCondLst>
                                        </p:cTn>
                                        <p:tgtEl>
                                          <p:spTgt spid="51"/>
                                        </p:tgtEl>
                                        <p:attrNameLst>
                                          <p:attrName>style.visibility</p:attrName>
                                        </p:attrNameLst>
                                      </p:cBhvr>
                                      <p:to>
                                        <p:strVal val="visible"/>
                                      </p:to>
                                    </p:set>
                                    <p:anim calcmode="lin" valueType="num">
                                      <p:cBhvr>
                                        <p:cTn id="175" dur="500" fill="hold"/>
                                        <p:tgtEl>
                                          <p:spTgt spid="51"/>
                                        </p:tgtEl>
                                        <p:attrNameLst>
                                          <p:attrName>ppt_w</p:attrName>
                                        </p:attrNameLst>
                                      </p:cBhvr>
                                      <p:tavLst>
                                        <p:tav tm="0">
                                          <p:val>
                                            <p:fltVal val="0"/>
                                          </p:val>
                                        </p:tav>
                                        <p:tav tm="100000">
                                          <p:val>
                                            <p:strVal val="#ppt_w"/>
                                          </p:val>
                                        </p:tav>
                                      </p:tavLst>
                                    </p:anim>
                                    <p:anim calcmode="lin" valueType="num">
                                      <p:cBhvr>
                                        <p:cTn id="176" dur="500" fill="hold"/>
                                        <p:tgtEl>
                                          <p:spTgt spid="51"/>
                                        </p:tgtEl>
                                        <p:attrNameLst>
                                          <p:attrName>ppt_h</p:attrName>
                                        </p:attrNameLst>
                                      </p:cBhvr>
                                      <p:tavLst>
                                        <p:tav tm="0">
                                          <p:val>
                                            <p:fltVal val="0"/>
                                          </p:val>
                                        </p:tav>
                                        <p:tav tm="100000">
                                          <p:val>
                                            <p:strVal val="#ppt_h"/>
                                          </p:val>
                                        </p:tav>
                                      </p:tavLst>
                                    </p:anim>
                                    <p:animEffect transition="in" filter="fade">
                                      <p:cBhvr>
                                        <p:cTn id="177" dur="500"/>
                                        <p:tgtEl>
                                          <p:spTgt spid="51"/>
                                        </p:tgtEl>
                                      </p:cBhvr>
                                    </p:animEffect>
                                  </p:childTnLst>
                                </p:cTn>
                              </p:par>
                              <p:par>
                                <p:cTn id="178" presetID="53" presetClass="entr" presetSubtype="16" fill="hold" grpId="0" nodeType="withEffect">
                                  <p:stCondLst>
                                    <p:cond delay="2500"/>
                                  </p:stCondLst>
                                  <p:childTnLst>
                                    <p:set>
                                      <p:cBhvr>
                                        <p:cTn id="179" dur="1" fill="hold">
                                          <p:stCondLst>
                                            <p:cond delay="0"/>
                                          </p:stCondLst>
                                        </p:cTn>
                                        <p:tgtEl>
                                          <p:spTgt spid="52"/>
                                        </p:tgtEl>
                                        <p:attrNameLst>
                                          <p:attrName>style.visibility</p:attrName>
                                        </p:attrNameLst>
                                      </p:cBhvr>
                                      <p:to>
                                        <p:strVal val="visible"/>
                                      </p:to>
                                    </p:set>
                                    <p:anim calcmode="lin" valueType="num">
                                      <p:cBhvr>
                                        <p:cTn id="180" dur="500" fill="hold"/>
                                        <p:tgtEl>
                                          <p:spTgt spid="52"/>
                                        </p:tgtEl>
                                        <p:attrNameLst>
                                          <p:attrName>ppt_w</p:attrName>
                                        </p:attrNameLst>
                                      </p:cBhvr>
                                      <p:tavLst>
                                        <p:tav tm="0">
                                          <p:val>
                                            <p:fltVal val="0"/>
                                          </p:val>
                                        </p:tav>
                                        <p:tav tm="100000">
                                          <p:val>
                                            <p:strVal val="#ppt_w"/>
                                          </p:val>
                                        </p:tav>
                                      </p:tavLst>
                                    </p:anim>
                                    <p:anim calcmode="lin" valueType="num">
                                      <p:cBhvr>
                                        <p:cTn id="181" dur="500" fill="hold"/>
                                        <p:tgtEl>
                                          <p:spTgt spid="52"/>
                                        </p:tgtEl>
                                        <p:attrNameLst>
                                          <p:attrName>ppt_h</p:attrName>
                                        </p:attrNameLst>
                                      </p:cBhvr>
                                      <p:tavLst>
                                        <p:tav tm="0">
                                          <p:val>
                                            <p:fltVal val="0"/>
                                          </p:val>
                                        </p:tav>
                                        <p:tav tm="100000">
                                          <p:val>
                                            <p:strVal val="#ppt_h"/>
                                          </p:val>
                                        </p:tav>
                                      </p:tavLst>
                                    </p:anim>
                                    <p:animEffect transition="in" filter="fade">
                                      <p:cBhvr>
                                        <p:cTn id="18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6" grpId="0" animBg="1"/>
      <p:bldP spid="17" grpId="0"/>
      <p:bldP spid="18" grpId="0" animBg="1"/>
      <p:bldP spid="20" grpId="0"/>
      <p:bldP spid="21" grpId="0"/>
      <p:bldP spid="22" grpId="0" animBg="1"/>
      <p:bldP spid="23" grpId="0" animBg="1"/>
      <p:bldP spid="24" grpId="0"/>
      <p:bldP spid="25" grpId="0" animBg="1"/>
      <p:bldP spid="27" grpId="0"/>
      <p:bldP spid="28" grpId="0"/>
      <p:bldP spid="29" grpId="0" animBg="1"/>
      <p:bldP spid="30" grpId="0" animBg="1"/>
      <p:bldP spid="31" grpId="0"/>
      <p:bldP spid="32" grpId="0" animBg="1"/>
      <p:bldP spid="34" grpId="0"/>
      <p:bldP spid="35" grpId="0"/>
      <p:bldP spid="36" grpId="0" animBg="1"/>
      <p:bldP spid="37" grpId="0" animBg="1"/>
      <p:bldP spid="38" grpId="0" animBg="1"/>
      <p:bldP spid="39" grpId="0" animBg="1"/>
      <p:bldP spid="40" grpId="0" animBg="1"/>
      <p:bldP spid="41" grpId="0"/>
      <p:bldP spid="42" grpId="0" animBg="1"/>
      <p:bldP spid="43" grpId="0" animBg="1"/>
      <p:bldP spid="44" grpId="0"/>
      <p:bldP spid="45" grpId="0"/>
      <p:bldP spid="46" grpId="0" animBg="1"/>
      <p:bldP spid="47" grpId="0"/>
      <p:bldP spid="48" grpId="0"/>
      <p:bldP spid="49" grpId="0" animBg="1"/>
      <p:bldP spid="50" grpId="0"/>
      <p:bldP spid="51" grpId="0"/>
      <p:bldP spid="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网络营销方案</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smtClean="0">
                <a:solidFill>
                  <a:schemeClr val="bg1"/>
                </a:solidFill>
                <a:latin typeface="微软雅黑" panose="020B0503020204020204" pitchFamily="34" charset="-122"/>
                <a:ea typeface="微软雅黑" panose="020B0503020204020204" pitchFamily="34" charset="-122"/>
              </a:rPr>
              <a:t>INTERNET </a:t>
            </a:r>
            <a:r>
              <a:rPr lang="en-US" altLang="zh-CN" sz="1200" b="1" dirty="0">
                <a:solidFill>
                  <a:schemeClr val="bg1"/>
                </a:solidFill>
                <a:latin typeface="微软雅黑" panose="020B0503020204020204" pitchFamily="34" charset="-122"/>
                <a:ea typeface="微软雅黑" panose="020B0503020204020204" pitchFamily="34" charset="-122"/>
              </a:rPr>
              <a:t>MARKETING</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24</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42" name="组合 41"/>
          <p:cNvGrpSpPr/>
          <p:nvPr/>
        </p:nvGrpSpPr>
        <p:grpSpPr>
          <a:xfrm>
            <a:off x="3242575" y="2750751"/>
            <a:ext cx="831850" cy="830262"/>
            <a:chOff x="3241675" y="2678113"/>
            <a:chExt cx="831850" cy="830262"/>
          </a:xfrm>
        </p:grpSpPr>
        <p:sp>
          <p:nvSpPr>
            <p:cNvPr id="43" name="Oval 7"/>
            <p:cNvSpPr>
              <a:spLocks noChangeArrowheads="1"/>
            </p:cNvSpPr>
            <p:nvPr/>
          </p:nvSpPr>
          <p:spPr bwMode="auto">
            <a:xfrm>
              <a:off x="3241675" y="2678113"/>
              <a:ext cx="831850" cy="830262"/>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4" name="Freeform 10"/>
            <p:cNvSpPr>
              <a:spLocks noEditPoints="1"/>
            </p:cNvSpPr>
            <p:nvPr/>
          </p:nvSpPr>
          <p:spPr bwMode="auto">
            <a:xfrm>
              <a:off x="3376613"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5"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726638" y="1708112"/>
            <a:ext cx="831850" cy="831850"/>
            <a:chOff x="2725738" y="1484313"/>
            <a:chExt cx="831850" cy="831850"/>
          </a:xfrm>
        </p:grpSpPr>
        <p:sp>
          <p:nvSpPr>
            <p:cNvPr id="47" name="Oval 6"/>
            <p:cNvSpPr>
              <a:spLocks noChangeArrowheads="1"/>
            </p:cNvSpPr>
            <p:nvPr/>
          </p:nvSpPr>
          <p:spPr bwMode="auto">
            <a:xfrm>
              <a:off x="2725738" y="1484313"/>
              <a:ext cx="831850" cy="831850"/>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8" name="Freeform 12"/>
            <p:cNvSpPr>
              <a:spLocks/>
            </p:cNvSpPr>
            <p:nvPr/>
          </p:nvSpPr>
          <p:spPr bwMode="auto">
            <a:xfrm>
              <a:off x="2851150" y="1598613"/>
              <a:ext cx="573087" cy="544512"/>
            </a:xfrm>
            <a:custGeom>
              <a:avLst/>
              <a:gdLst>
                <a:gd name="T0" fmla="*/ 244 w 836"/>
                <a:gd name="T1" fmla="*/ 537 h 795"/>
                <a:gd name="T2" fmla="*/ 510 w 836"/>
                <a:gd name="T3" fmla="*/ 376 h 795"/>
                <a:gd name="T4" fmla="*/ 187 w 836"/>
                <a:gd name="T5" fmla="*/ 332 h 795"/>
                <a:gd name="T6" fmla="*/ 619 w 836"/>
                <a:gd name="T7" fmla="*/ 327 h 795"/>
                <a:gd name="T8" fmla="*/ 619 w 836"/>
                <a:gd name="T9" fmla="*/ 358 h 795"/>
                <a:gd name="T10" fmla="*/ 374 w 836"/>
                <a:gd name="T11" fmla="*/ 533 h 795"/>
                <a:gd name="T12" fmla="*/ 635 w 836"/>
                <a:gd name="T13" fmla="*/ 554 h 795"/>
                <a:gd name="T14" fmla="*/ 627 w 836"/>
                <a:gd name="T15" fmla="*/ 508 h 795"/>
                <a:gd name="T16" fmla="*/ 836 w 836"/>
                <a:gd name="T17" fmla="*/ 304 h 795"/>
                <a:gd name="T18" fmla="*/ 547 w 836"/>
                <a:gd name="T19" fmla="*/ 262 h 795"/>
                <a:gd name="T20" fmla="*/ 418 w 836"/>
                <a:gd name="T21" fmla="*/ 0 h 795"/>
                <a:gd name="T22" fmla="*/ 289 w 836"/>
                <a:gd name="T23" fmla="*/ 262 h 795"/>
                <a:gd name="T24" fmla="*/ 0 w 836"/>
                <a:gd name="T25" fmla="*/ 304 h 795"/>
                <a:gd name="T26" fmla="*/ 209 w 836"/>
                <a:gd name="T27" fmla="*/ 508 h 795"/>
                <a:gd name="T28" fmla="*/ 159 w 836"/>
                <a:gd name="T29" fmla="*/ 795 h 795"/>
                <a:gd name="T30" fmla="*/ 418 w 836"/>
                <a:gd name="T31" fmla="*/ 660 h 795"/>
                <a:gd name="T32" fmla="*/ 676 w 836"/>
                <a:gd name="T33" fmla="*/ 795 h 795"/>
                <a:gd name="T34" fmla="*/ 636 w 836"/>
                <a:gd name="T35" fmla="*/ 559 h 795"/>
                <a:gd name="T36" fmla="*/ 244 w 836"/>
                <a:gd name="T37" fmla="*/ 576 h 795"/>
                <a:gd name="T38" fmla="*/ 244 w 836"/>
                <a:gd name="T39" fmla="*/ 537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795">
                  <a:moveTo>
                    <a:pt x="244" y="537"/>
                  </a:moveTo>
                  <a:cubicBezTo>
                    <a:pt x="263" y="515"/>
                    <a:pt x="510" y="376"/>
                    <a:pt x="510" y="376"/>
                  </a:cubicBezTo>
                  <a:lnTo>
                    <a:pt x="187" y="332"/>
                  </a:lnTo>
                  <a:lnTo>
                    <a:pt x="619" y="327"/>
                  </a:lnTo>
                  <a:cubicBezTo>
                    <a:pt x="619" y="327"/>
                    <a:pt x="634" y="340"/>
                    <a:pt x="619" y="358"/>
                  </a:cubicBezTo>
                  <a:cubicBezTo>
                    <a:pt x="603" y="376"/>
                    <a:pt x="374" y="533"/>
                    <a:pt x="374" y="533"/>
                  </a:cubicBezTo>
                  <a:lnTo>
                    <a:pt x="635" y="554"/>
                  </a:lnTo>
                  <a:lnTo>
                    <a:pt x="627" y="508"/>
                  </a:lnTo>
                  <a:lnTo>
                    <a:pt x="836" y="304"/>
                  </a:lnTo>
                  <a:lnTo>
                    <a:pt x="547" y="262"/>
                  </a:lnTo>
                  <a:lnTo>
                    <a:pt x="418" y="0"/>
                  </a:lnTo>
                  <a:lnTo>
                    <a:pt x="289" y="262"/>
                  </a:lnTo>
                  <a:lnTo>
                    <a:pt x="0" y="304"/>
                  </a:lnTo>
                  <a:lnTo>
                    <a:pt x="209" y="508"/>
                  </a:lnTo>
                  <a:lnTo>
                    <a:pt x="159" y="795"/>
                  </a:lnTo>
                  <a:lnTo>
                    <a:pt x="418" y="660"/>
                  </a:lnTo>
                  <a:lnTo>
                    <a:pt x="676" y="795"/>
                  </a:lnTo>
                  <a:lnTo>
                    <a:pt x="636" y="559"/>
                  </a:lnTo>
                  <a:lnTo>
                    <a:pt x="244" y="576"/>
                  </a:lnTo>
                  <a:cubicBezTo>
                    <a:pt x="244" y="576"/>
                    <a:pt x="225" y="559"/>
                    <a:pt x="244"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9" name="Freeform 13"/>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242575" y="3906934"/>
            <a:ext cx="831850" cy="831850"/>
            <a:chOff x="3241675" y="4133850"/>
            <a:chExt cx="831850" cy="831850"/>
          </a:xfrm>
        </p:grpSpPr>
        <p:sp>
          <p:nvSpPr>
            <p:cNvPr id="51" name="Oval 9"/>
            <p:cNvSpPr>
              <a:spLocks noChangeArrowheads="1"/>
            </p:cNvSpPr>
            <p:nvPr/>
          </p:nvSpPr>
          <p:spPr bwMode="auto">
            <a:xfrm>
              <a:off x="3241675" y="4133850"/>
              <a:ext cx="831850" cy="831850"/>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2" name="Freeform 14"/>
            <p:cNvSpPr>
              <a:spLocks noEditPoints="1"/>
            </p:cNvSpPr>
            <p:nvPr/>
          </p:nvSpPr>
          <p:spPr bwMode="auto">
            <a:xfrm>
              <a:off x="3379788" y="4394200"/>
              <a:ext cx="482600" cy="384175"/>
            </a:xfrm>
            <a:custGeom>
              <a:avLst/>
              <a:gdLst>
                <a:gd name="T0" fmla="*/ 580 w 704"/>
                <a:gd name="T1" fmla="*/ 236 h 561"/>
                <a:gd name="T2" fmla="*/ 564 w 704"/>
                <a:gd name="T3" fmla="*/ 214 h 561"/>
                <a:gd name="T4" fmla="*/ 558 w 704"/>
                <a:gd name="T5" fmla="*/ 130 h 561"/>
                <a:gd name="T6" fmla="*/ 409 w 704"/>
                <a:gd name="T7" fmla="*/ 136 h 561"/>
                <a:gd name="T8" fmla="*/ 385 w 704"/>
                <a:gd name="T9" fmla="*/ 99 h 561"/>
                <a:gd name="T10" fmla="*/ 264 w 704"/>
                <a:gd name="T11" fmla="*/ 37 h 561"/>
                <a:gd name="T12" fmla="*/ 64 w 704"/>
                <a:gd name="T13" fmla="*/ 203 h 561"/>
                <a:gd name="T14" fmla="*/ 8 w 704"/>
                <a:gd name="T15" fmla="*/ 355 h 561"/>
                <a:gd name="T16" fmla="*/ 301 w 704"/>
                <a:gd name="T17" fmla="*/ 551 h 561"/>
                <a:gd name="T18" fmla="*/ 652 w 704"/>
                <a:gd name="T19" fmla="*/ 396 h 561"/>
                <a:gd name="T20" fmla="*/ 580 w 704"/>
                <a:gd name="T21" fmla="*/ 236 h 561"/>
                <a:gd name="T22" fmla="*/ 310 w 704"/>
                <a:gd name="T23" fmla="*/ 510 h 561"/>
                <a:gd name="T24" fmla="*/ 310 w 704"/>
                <a:gd name="T25" fmla="*/ 510 h 561"/>
                <a:gd name="T26" fmla="*/ 82 w 704"/>
                <a:gd name="T27" fmla="*/ 368 h 561"/>
                <a:gd name="T28" fmla="*/ 310 w 704"/>
                <a:gd name="T29" fmla="*/ 210 h 561"/>
                <a:gd name="T30" fmla="*/ 539 w 704"/>
                <a:gd name="T31" fmla="*/ 340 h 561"/>
                <a:gd name="T32" fmla="*/ 310 w 704"/>
                <a:gd name="T33" fmla="*/ 5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4" h="561">
                  <a:moveTo>
                    <a:pt x="580" y="236"/>
                  </a:moveTo>
                  <a:cubicBezTo>
                    <a:pt x="550" y="230"/>
                    <a:pt x="564" y="214"/>
                    <a:pt x="564" y="214"/>
                  </a:cubicBezTo>
                  <a:cubicBezTo>
                    <a:pt x="564" y="214"/>
                    <a:pt x="594" y="165"/>
                    <a:pt x="558" y="130"/>
                  </a:cubicBezTo>
                  <a:cubicBezTo>
                    <a:pt x="515" y="86"/>
                    <a:pt x="409" y="136"/>
                    <a:pt x="409" y="136"/>
                  </a:cubicBezTo>
                  <a:cubicBezTo>
                    <a:pt x="368" y="148"/>
                    <a:pt x="379" y="130"/>
                    <a:pt x="385" y="99"/>
                  </a:cubicBezTo>
                  <a:cubicBezTo>
                    <a:pt x="385" y="62"/>
                    <a:pt x="372" y="0"/>
                    <a:pt x="264" y="37"/>
                  </a:cubicBezTo>
                  <a:cubicBezTo>
                    <a:pt x="157" y="74"/>
                    <a:pt x="64" y="203"/>
                    <a:pt x="64" y="203"/>
                  </a:cubicBezTo>
                  <a:cubicBezTo>
                    <a:pt x="0" y="289"/>
                    <a:pt x="8" y="355"/>
                    <a:pt x="8" y="355"/>
                  </a:cubicBezTo>
                  <a:cubicBezTo>
                    <a:pt x="24" y="501"/>
                    <a:pt x="180" y="542"/>
                    <a:pt x="301" y="551"/>
                  </a:cubicBezTo>
                  <a:cubicBezTo>
                    <a:pt x="428" y="561"/>
                    <a:pt x="600" y="507"/>
                    <a:pt x="652" y="396"/>
                  </a:cubicBezTo>
                  <a:cubicBezTo>
                    <a:pt x="704" y="286"/>
                    <a:pt x="610" y="242"/>
                    <a:pt x="580" y="236"/>
                  </a:cubicBezTo>
                  <a:close/>
                  <a:moveTo>
                    <a:pt x="310" y="510"/>
                  </a:moveTo>
                  <a:lnTo>
                    <a:pt x="310" y="510"/>
                  </a:lnTo>
                  <a:cubicBezTo>
                    <a:pt x="184" y="516"/>
                    <a:pt x="82" y="452"/>
                    <a:pt x="82" y="368"/>
                  </a:cubicBezTo>
                  <a:cubicBezTo>
                    <a:pt x="82" y="283"/>
                    <a:pt x="184" y="216"/>
                    <a:pt x="310" y="210"/>
                  </a:cubicBezTo>
                  <a:cubicBezTo>
                    <a:pt x="437" y="204"/>
                    <a:pt x="539" y="256"/>
                    <a:pt x="539" y="340"/>
                  </a:cubicBezTo>
                  <a:cubicBezTo>
                    <a:pt x="539" y="425"/>
                    <a:pt x="437" y="504"/>
                    <a:pt x="310" y="5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3" name="Freeform 15"/>
            <p:cNvSpPr>
              <a:spLocks noEditPoints="1"/>
            </p:cNvSpPr>
            <p:nvPr/>
          </p:nvSpPr>
          <p:spPr bwMode="auto">
            <a:xfrm>
              <a:off x="3487738" y="4565650"/>
              <a:ext cx="190500" cy="169862"/>
            </a:xfrm>
            <a:custGeom>
              <a:avLst/>
              <a:gdLst>
                <a:gd name="T0" fmla="*/ 127 w 277"/>
                <a:gd name="T1" fmla="*/ 15 h 246"/>
                <a:gd name="T2" fmla="*/ 15 w 277"/>
                <a:gd name="T3" fmla="*/ 148 h 246"/>
                <a:gd name="T4" fmla="*/ 49 w 277"/>
                <a:gd name="T5" fmla="*/ 205 h 246"/>
                <a:gd name="T6" fmla="*/ 239 w 277"/>
                <a:gd name="T7" fmla="*/ 171 h 246"/>
                <a:gd name="T8" fmla="*/ 127 w 277"/>
                <a:gd name="T9" fmla="*/ 15 h 246"/>
                <a:gd name="T10" fmla="*/ 95 w 277"/>
                <a:gd name="T11" fmla="*/ 182 h 246"/>
                <a:gd name="T12" fmla="*/ 95 w 277"/>
                <a:gd name="T13" fmla="*/ 182 h 246"/>
                <a:gd name="T14" fmla="*/ 52 w 277"/>
                <a:gd name="T15" fmla="*/ 151 h 246"/>
                <a:gd name="T16" fmla="*/ 93 w 277"/>
                <a:gd name="T17" fmla="*/ 108 h 246"/>
                <a:gd name="T18" fmla="*/ 138 w 277"/>
                <a:gd name="T19" fmla="*/ 141 h 246"/>
                <a:gd name="T20" fmla="*/ 95 w 277"/>
                <a:gd name="T21" fmla="*/ 182 h 246"/>
                <a:gd name="T22" fmla="*/ 170 w 277"/>
                <a:gd name="T23" fmla="*/ 118 h 246"/>
                <a:gd name="T24" fmla="*/ 170 w 277"/>
                <a:gd name="T25" fmla="*/ 118 h 246"/>
                <a:gd name="T26" fmla="*/ 148 w 277"/>
                <a:gd name="T27" fmla="*/ 116 h 246"/>
                <a:gd name="T28" fmla="*/ 153 w 277"/>
                <a:gd name="T29" fmla="*/ 92 h 246"/>
                <a:gd name="T30" fmla="*/ 177 w 277"/>
                <a:gd name="T31" fmla="*/ 94 h 246"/>
                <a:gd name="T32" fmla="*/ 170 w 277"/>
                <a:gd name="T33" fmla="*/ 11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46">
                  <a:moveTo>
                    <a:pt x="127" y="15"/>
                  </a:moveTo>
                  <a:cubicBezTo>
                    <a:pt x="0" y="29"/>
                    <a:pt x="15" y="148"/>
                    <a:pt x="15" y="148"/>
                  </a:cubicBezTo>
                  <a:cubicBezTo>
                    <a:pt x="15" y="148"/>
                    <a:pt x="13" y="186"/>
                    <a:pt x="49" y="205"/>
                  </a:cubicBezTo>
                  <a:cubicBezTo>
                    <a:pt x="123" y="246"/>
                    <a:pt x="200" y="221"/>
                    <a:pt x="239" y="171"/>
                  </a:cubicBezTo>
                  <a:cubicBezTo>
                    <a:pt x="277" y="121"/>
                    <a:pt x="255" y="0"/>
                    <a:pt x="127" y="15"/>
                  </a:cubicBezTo>
                  <a:close/>
                  <a:moveTo>
                    <a:pt x="95" y="182"/>
                  </a:moveTo>
                  <a:lnTo>
                    <a:pt x="95" y="182"/>
                  </a:lnTo>
                  <a:cubicBezTo>
                    <a:pt x="71" y="184"/>
                    <a:pt x="52" y="171"/>
                    <a:pt x="52" y="151"/>
                  </a:cubicBezTo>
                  <a:cubicBezTo>
                    <a:pt x="52" y="131"/>
                    <a:pt x="69" y="110"/>
                    <a:pt x="93" y="108"/>
                  </a:cubicBezTo>
                  <a:cubicBezTo>
                    <a:pt x="120" y="105"/>
                    <a:pt x="138" y="121"/>
                    <a:pt x="138" y="141"/>
                  </a:cubicBezTo>
                  <a:cubicBezTo>
                    <a:pt x="138" y="161"/>
                    <a:pt x="119" y="179"/>
                    <a:pt x="95" y="182"/>
                  </a:cubicBezTo>
                  <a:close/>
                  <a:moveTo>
                    <a:pt x="170" y="118"/>
                  </a:moveTo>
                  <a:lnTo>
                    <a:pt x="170" y="118"/>
                  </a:lnTo>
                  <a:cubicBezTo>
                    <a:pt x="162" y="124"/>
                    <a:pt x="152" y="123"/>
                    <a:pt x="148" y="116"/>
                  </a:cubicBezTo>
                  <a:cubicBezTo>
                    <a:pt x="143" y="109"/>
                    <a:pt x="145" y="98"/>
                    <a:pt x="153" y="92"/>
                  </a:cubicBezTo>
                  <a:cubicBezTo>
                    <a:pt x="163" y="85"/>
                    <a:pt x="173" y="87"/>
                    <a:pt x="177" y="94"/>
                  </a:cubicBezTo>
                  <a:cubicBezTo>
                    <a:pt x="181" y="101"/>
                    <a:pt x="178" y="112"/>
                    <a:pt x="170" y="1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4" name="Freeform 16"/>
            <p:cNvSpPr>
              <a:spLocks/>
            </p:cNvSpPr>
            <p:nvPr/>
          </p:nvSpPr>
          <p:spPr bwMode="auto">
            <a:xfrm>
              <a:off x="3727450" y="4325938"/>
              <a:ext cx="177800" cy="200025"/>
            </a:xfrm>
            <a:custGeom>
              <a:avLst/>
              <a:gdLst>
                <a:gd name="T0" fmla="*/ 256 w 259"/>
                <a:gd name="T1" fmla="*/ 269 h 293"/>
                <a:gd name="T2" fmla="*/ 257 w 259"/>
                <a:gd name="T3" fmla="*/ 262 h 293"/>
                <a:gd name="T4" fmla="*/ 259 w 259"/>
                <a:gd name="T5" fmla="*/ 228 h 293"/>
                <a:gd name="T6" fmla="*/ 32 w 259"/>
                <a:gd name="T7" fmla="*/ 0 h 293"/>
                <a:gd name="T8" fmla="*/ 0 w 259"/>
                <a:gd name="T9" fmla="*/ 31 h 293"/>
                <a:gd name="T10" fmla="*/ 32 w 259"/>
                <a:gd name="T11" fmla="*/ 63 h 293"/>
                <a:gd name="T12" fmla="*/ 196 w 259"/>
                <a:gd name="T13" fmla="*/ 228 h 293"/>
                <a:gd name="T14" fmla="*/ 194 w 259"/>
                <a:gd name="T15" fmla="*/ 258 h 293"/>
                <a:gd name="T16" fmla="*/ 194 w 259"/>
                <a:gd name="T17" fmla="*/ 258 h 293"/>
                <a:gd name="T18" fmla="*/ 194 w 259"/>
                <a:gd name="T19" fmla="*/ 261 h 293"/>
                <a:gd name="T20" fmla="*/ 225 w 259"/>
                <a:gd name="T21" fmla="*/ 293 h 293"/>
                <a:gd name="T22" fmla="*/ 256 w 259"/>
                <a:gd name="T23" fmla="*/ 269 h 293"/>
                <a:gd name="T24" fmla="*/ 256 w 259"/>
                <a:gd name="T25" fmla="*/ 269 h 293"/>
                <a:gd name="T26" fmla="*/ 256 w 259"/>
                <a:gd name="T27" fmla="*/ 26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93">
                  <a:moveTo>
                    <a:pt x="256" y="269"/>
                  </a:moveTo>
                  <a:cubicBezTo>
                    <a:pt x="256" y="267"/>
                    <a:pt x="257" y="264"/>
                    <a:pt x="257" y="262"/>
                  </a:cubicBezTo>
                  <a:cubicBezTo>
                    <a:pt x="258" y="250"/>
                    <a:pt x="259" y="239"/>
                    <a:pt x="259" y="228"/>
                  </a:cubicBezTo>
                  <a:cubicBezTo>
                    <a:pt x="259" y="102"/>
                    <a:pt x="157" y="0"/>
                    <a:pt x="32" y="0"/>
                  </a:cubicBezTo>
                  <a:cubicBezTo>
                    <a:pt x="14" y="0"/>
                    <a:pt x="0" y="14"/>
                    <a:pt x="0" y="31"/>
                  </a:cubicBezTo>
                  <a:cubicBezTo>
                    <a:pt x="0" y="49"/>
                    <a:pt x="14" y="63"/>
                    <a:pt x="32" y="63"/>
                  </a:cubicBezTo>
                  <a:cubicBezTo>
                    <a:pt x="123" y="63"/>
                    <a:pt x="196" y="137"/>
                    <a:pt x="196" y="228"/>
                  </a:cubicBezTo>
                  <a:cubicBezTo>
                    <a:pt x="196" y="238"/>
                    <a:pt x="196" y="248"/>
                    <a:pt x="194" y="258"/>
                  </a:cubicBezTo>
                  <a:lnTo>
                    <a:pt x="194" y="258"/>
                  </a:lnTo>
                  <a:cubicBezTo>
                    <a:pt x="194" y="259"/>
                    <a:pt x="194" y="260"/>
                    <a:pt x="194" y="261"/>
                  </a:cubicBezTo>
                  <a:cubicBezTo>
                    <a:pt x="194" y="279"/>
                    <a:pt x="208" y="293"/>
                    <a:pt x="225" y="293"/>
                  </a:cubicBezTo>
                  <a:cubicBezTo>
                    <a:pt x="240" y="293"/>
                    <a:pt x="252" y="283"/>
                    <a:pt x="256" y="269"/>
                  </a:cubicBezTo>
                  <a:lnTo>
                    <a:pt x="256" y="269"/>
                  </a:lnTo>
                  <a:cubicBezTo>
                    <a:pt x="256" y="269"/>
                    <a:pt x="256" y="269"/>
                    <a:pt x="256" y="2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5" name="Freeform 17"/>
            <p:cNvSpPr>
              <a:spLocks/>
            </p:cNvSpPr>
            <p:nvPr/>
          </p:nvSpPr>
          <p:spPr bwMode="auto">
            <a:xfrm>
              <a:off x="3732213" y="4395788"/>
              <a:ext cx="103187" cy="112712"/>
            </a:xfrm>
            <a:custGeom>
              <a:avLst/>
              <a:gdLst>
                <a:gd name="T0" fmla="*/ 151 w 152"/>
                <a:gd name="T1" fmla="*/ 137 h 164"/>
                <a:gd name="T2" fmla="*/ 152 w 152"/>
                <a:gd name="T3" fmla="*/ 126 h 164"/>
                <a:gd name="T4" fmla="*/ 26 w 152"/>
                <a:gd name="T5" fmla="*/ 0 h 164"/>
                <a:gd name="T6" fmla="*/ 0 w 152"/>
                <a:gd name="T7" fmla="*/ 26 h 164"/>
                <a:gd name="T8" fmla="*/ 26 w 152"/>
                <a:gd name="T9" fmla="*/ 52 h 164"/>
                <a:gd name="T10" fmla="*/ 99 w 152"/>
                <a:gd name="T11" fmla="*/ 126 h 164"/>
                <a:gd name="T12" fmla="*/ 99 w 152"/>
                <a:gd name="T13" fmla="*/ 135 h 164"/>
                <a:gd name="T14" fmla="*/ 99 w 152"/>
                <a:gd name="T15" fmla="*/ 135 h 164"/>
                <a:gd name="T16" fmla="*/ 99 w 152"/>
                <a:gd name="T17" fmla="*/ 138 h 164"/>
                <a:gd name="T18" fmla="*/ 125 w 152"/>
                <a:gd name="T19" fmla="*/ 164 h 164"/>
                <a:gd name="T20" fmla="*/ 151 w 152"/>
                <a:gd name="T21" fmla="*/ 142 h 164"/>
                <a:gd name="T22" fmla="*/ 151 w 152"/>
                <a:gd name="T23" fmla="*/ 142 h 164"/>
                <a:gd name="T24" fmla="*/ 151 w 152"/>
                <a:gd name="T25" fmla="*/ 140 h 164"/>
                <a:gd name="T26" fmla="*/ 151 w 152"/>
                <a:gd name="T27" fmla="*/ 138 h 164"/>
                <a:gd name="T28" fmla="*/ 151 w 152"/>
                <a:gd name="T29" fmla="*/ 13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4">
                  <a:moveTo>
                    <a:pt x="151" y="137"/>
                  </a:moveTo>
                  <a:cubicBezTo>
                    <a:pt x="152" y="133"/>
                    <a:pt x="152" y="130"/>
                    <a:pt x="152" y="126"/>
                  </a:cubicBezTo>
                  <a:cubicBezTo>
                    <a:pt x="152" y="56"/>
                    <a:pt x="95" y="0"/>
                    <a:pt x="26" y="0"/>
                  </a:cubicBezTo>
                  <a:cubicBezTo>
                    <a:pt x="11" y="0"/>
                    <a:pt x="0" y="11"/>
                    <a:pt x="0" y="26"/>
                  </a:cubicBezTo>
                  <a:cubicBezTo>
                    <a:pt x="0" y="40"/>
                    <a:pt x="11" y="52"/>
                    <a:pt x="26" y="52"/>
                  </a:cubicBezTo>
                  <a:cubicBezTo>
                    <a:pt x="66" y="52"/>
                    <a:pt x="99" y="85"/>
                    <a:pt x="99" y="126"/>
                  </a:cubicBezTo>
                  <a:cubicBezTo>
                    <a:pt x="99" y="129"/>
                    <a:pt x="99" y="132"/>
                    <a:pt x="99" y="135"/>
                  </a:cubicBezTo>
                  <a:lnTo>
                    <a:pt x="99" y="135"/>
                  </a:lnTo>
                  <a:cubicBezTo>
                    <a:pt x="99" y="136"/>
                    <a:pt x="99" y="137"/>
                    <a:pt x="99" y="138"/>
                  </a:cubicBezTo>
                  <a:cubicBezTo>
                    <a:pt x="99" y="153"/>
                    <a:pt x="111" y="164"/>
                    <a:pt x="125" y="164"/>
                  </a:cubicBezTo>
                  <a:cubicBezTo>
                    <a:pt x="138" y="164"/>
                    <a:pt x="149" y="154"/>
                    <a:pt x="151" y="142"/>
                  </a:cubicBezTo>
                  <a:lnTo>
                    <a:pt x="151" y="142"/>
                  </a:lnTo>
                  <a:cubicBezTo>
                    <a:pt x="151" y="141"/>
                    <a:pt x="151" y="140"/>
                    <a:pt x="151" y="140"/>
                  </a:cubicBezTo>
                  <a:cubicBezTo>
                    <a:pt x="151" y="139"/>
                    <a:pt x="151" y="139"/>
                    <a:pt x="151" y="138"/>
                  </a:cubicBezTo>
                  <a:cubicBezTo>
                    <a:pt x="151" y="138"/>
                    <a:pt x="151" y="138"/>
                    <a:pt x="151" y="1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726638" y="4948943"/>
            <a:ext cx="831850" cy="830262"/>
            <a:chOff x="2725738" y="5327650"/>
            <a:chExt cx="831850" cy="830262"/>
          </a:xfrm>
        </p:grpSpPr>
        <p:sp>
          <p:nvSpPr>
            <p:cNvPr id="57" name="Oval 8"/>
            <p:cNvSpPr>
              <a:spLocks noChangeArrowheads="1"/>
            </p:cNvSpPr>
            <p:nvPr/>
          </p:nvSpPr>
          <p:spPr bwMode="auto">
            <a:xfrm>
              <a:off x="2725738" y="5327650"/>
              <a:ext cx="831850" cy="830262"/>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8" name="Freeform 18"/>
            <p:cNvSpPr>
              <a:spLocks noEditPoints="1"/>
            </p:cNvSpPr>
            <p:nvPr/>
          </p:nvSpPr>
          <p:spPr bwMode="auto">
            <a:xfrm>
              <a:off x="2870200" y="5516563"/>
              <a:ext cx="538162" cy="471487"/>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1035331" y="2802384"/>
            <a:ext cx="1939925" cy="1939925"/>
            <a:chOff x="877888" y="2946400"/>
            <a:chExt cx="1939925" cy="1939925"/>
          </a:xfrm>
        </p:grpSpPr>
        <p:sp>
          <p:nvSpPr>
            <p:cNvPr id="60" name="Oval 5"/>
            <p:cNvSpPr>
              <a:spLocks noChangeArrowheads="1"/>
            </p:cNvSpPr>
            <p:nvPr/>
          </p:nvSpPr>
          <p:spPr bwMode="auto">
            <a:xfrm>
              <a:off x="877888" y="2946400"/>
              <a:ext cx="1939925" cy="1939925"/>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61" name="TextBox 60"/>
            <p:cNvSpPr txBox="1"/>
            <p:nvPr/>
          </p:nvSpPr>
          <p:spPr>
            <a:xfrm>
              <a:off x="1078684" y="3193087"/>
              <a:ext cx="1538332" cy="1446550"/>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网络营销</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sp>
        <p:nvSpPr>
          <p:cNvPr id="69" name="TextBox 68"/>
          <p:cNvSpPr txBox="1"/>
          <p:nvPr/>
        </p:nvSpPr>
        <p:spPr>
          <a:xfrm>
            <a:off x="3579001" y="1483267"/>
            <a:ext cx="1997346" cy="369332"/>
          </a:xfrm>
          <a:prstGeom prst="rect">
            <a:avLst/>
          </a:prstGeom>
          <a:noFill/>
        </p:spPr>
        <p:txBody>
          <a:bodyPr wrap="square" rtlCol="0">
            <a:spAutoFit/>
          </a:bodyPr>
          <a:lstStyle/>
          <a:p>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空间</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0" name="TextBox 69"/>
          <p:cNvSpPr txBox="1"/>
          <p:nvPr/>
        </p:nvSpPr>
        <p:spPr>
          <a:xfrm>
            <a:off x="3641406" y="1841618"/>
            <a:ext cx="7351814" cy="584775"/>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3579001" y="4985217"/>
            <a:ext cx="1997346" cy="369332"/>
          </a:xfrm>
          <a:prstGeom prst="rect">
            <a:avLst/>
          </a:prstGeom>
          <a:noFill/>
        </p:spPr>
        <p:txBody>
          <a:bodyPr wrap="square" rtlCol="0">
            <a:spAutoFit/>
          </a:bodyPr>
          <a:lstStyle/>
          <a:p>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本地论坛社区</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2" name="TextBox 71"/>
          <p:cNvSpPr txBox="1"/>
          <p:nvPr/>
        </p:nvSpPr>
        <p:spPr>
          <a:xfrm>
            <a:off x="3641406" y="5292497"/>
            <a:ext cx="7351814" cy="584775"/>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4083968" y="3706140"/>
            <a:ext cx="1997346" cy="369332"/>
          </a:xfrm>
          <a:prstGeom prst="rect">
            <a:avLst/>
          </a:prstGeom>
          <a:noFill/>
        </p:spPr>
        <p:txBody>
          <a:bodyPr wrap="square" rtlCol="0">
            <a:spAutoFit/>
          </a:bodyPr>
          <a:lstStyle/>
          <a:p>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微博营销</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4" name="TextBox 73"/>
          <p:cNvSpPr txBox="1"/>
          <p:nvPr/>
        </p:nvSpPr>
        <p:spPr>
          <a:xfrm>
            <a:off x="4146373" y="4013420"/>
            <a:ext cx="7351814" cy="830997"/>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利用新浪微博来进行传播</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传播</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传播，</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利用新浪微博来进行传播利用新浪微博来进行传播利用新浪微博来进行传播</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利用新浪微博来进行传播利用新浪微博来进行传播利用新浪微博来进行</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传播。</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4083968" y="2572679"/>
            <a:ext cx="1997346" cy="369332"/>
          </a:xfrm>
          <a:prstGeom prst="rect">
            <a:avLst/>
          </a:prstGeom>
          <a:noFill/>
        </p:spPr>
        <p:txBody>
          <a:bodyPr wrap="square" rtlCol="0">
            <a:spAutoFit/>
          </a:bodyPr>
          <a:lstStyle/>
          <a:p>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微信营销</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6" name="TextBox 75"/>
          <p:cNvSpPr txBox="1"/>
          <p:nvPr/>
        </p:nvSpPr>
        <p:spPr>
          <a:xfrm>
            <a:off x="4146373" y="2879959"/>
            <a:ext cx="7351814" cy="584775"/>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利用微信朋友</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利用微信朋友圈间的传播，达到广告</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目的，</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利用微信朋友圈间的传播，达到广告</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目。</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703416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2" presetClass="entr" presetSubtype="0" fill="hold" nodeType="afterEffect">
                                  <p:stCondLst>
                                    <p:cond delay="0"/>
                                  </p:stCondLst>
                                  <p:childTnLst>
                                    <p:set>
                                      <p:cBhvr>
                                        <p:cTn id="19" dur="1" fill="hold">
                                          <p:stCondLst>
                                            <p:cond delay="0"/>
                                          </p:stCondLst>
                                        </p:cTn>
                                        <p:tgtEl>
                                          <p:spTgt spid="59"/>
                                        </p:tgtEl>
                                        <p:attrNameLst>
                                          <p:attrName>style.visibility</p:attrName>
                                        </p:attrNameLst>
                                      </p:cBhvr>
                                      <p:to>
                                        <p:strVal val="visible"/>
                                      </p:to>
                                    </p:set>
                                    <p:animScale>
                                      <p:cBhvr>
                                        <p:cTn id="20"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59"/>
                                        </p:tgtEl>
                                        <p:attrNameLst>
                                          <p:attrName>ppt_x</p:attrName>
                                          <p:attrName>ppt_y</p:attrName>
                                        </p:attrNameLst>
                                      </p:cBhvr>
                                    </p:animMotion>
                                    <p:animEffect transition="in" filter="fade">
                                      <p:cBhvr>
                                        <p:cTn id="22" dur="1000"/>
                                        <p:tgtEl>
                                          <p:spTgt spid="59"/>
                                        </p:tgtEl>
                                      </p:cBhvr>
                                    </p:animEffect>
                                  </p:child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childTnLst>
                                </p:cTn>
                              </p:par>
                              <p:par>
                                <p:cTn id="26" presetID="56" presetClass="path" presetSubtype="0" accel="50000" decel="50000" fill="hold" nodeType="withEffect">
                                  <p:stCondLst>
                                    <p:cond delay="0"/>
                                  </p:stCondLst>
                                  <p:childTnLst>
                                    <p:animMotion origin="layout" path="M 2.36113E-6 -3.33333E-6 L -0.1059 0.29653 " pathEditMode="relative" rAng="0" ptsTypes="AA">
                                      <p:cBhvr>
                                        <p:cTn id="27" dur="500" spd="-100000" fill="hold"/>
                                        <p:tgtEl>
                                          <p:spTgt spid="46"/>
                                        </p:tgtEl>
                                        <p:attrNameLst>
                                          <p:attrName>ppt_x</p:attrName>
                                          <p:attrName>ppt_y</p:attrName>
                                        </p:attrNameLst>
                                      </p:cBhvr>
                                      <p:rCtr x="-5295" y="14815"/>
                                    </p:animMotion>
                                  </p:childTnLst>
                                </p:cTn>
                              </p:par>
                              <p:par>
                                <p:cTn id="28" presetID="1"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par>
                                <p:cTn id="30" presetID="56" presetClass="path" presetSubtype="0" accel="50000" decel="50000" fill="hold" nodeType="withEffect">
                                  <p:stCondLst>
                                    <p:cond delay="0"/>
                                  </p:stCondLst>
                                  <p:childTnLst>
                                    <p:animMotion origin="layout" path="M 3.1885E-6 4.07407E-6 L -0.14818 0.12268 " pathEditMode="relative" rAng="0" ptsTypes="AA">
                                      <p:cBhvr>
                                        <p:cTn id="31" dur="500" spd="-100000" fill="hold"/>
                                        <p:tgtEl>
                                          <p:spTgt spid="42"/>
                                        </p:tgtEl>
                                        <p:attrNameLst>
                                          <p:attrName>ppt_x</p:attrName>
                                          <p:attrName>ppt_y</p:attrName>
                                        </p:attrNameLst>
                                      </p:cBhvr>
                                      <p:rCtr x="-7415" y="6134"/>
                                    </p:animMotion>
                                  </p:childTnLst>
                                </p:cTn>
                              </p:par>
                              <p:par>
                                <p:cTn id="32" presetID="1"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par>
                                <p:cTn id="34" presetID="56" presetClass="path" presetSubtype="0" accel="50000" decel="50000" fill="hold" nodeType="withEffect">
                                  <p:stCondLst>
                                    <p:cond delay="0"/>
                                  </p:stCondLst>
                                  <p:childTnLst>
                                    <p:animMotion origin="layout" path="M 3.1885E-6 4.07407E-6 L -0.14818 -0.08982 " pathEditMode="relative" rAng="0" ptsTypes="AA">
                                      <p:cBhvr>
                                        <p:cTn id="35" dur="500" spd="-100000" fill="hold"/>
                                        <p:tgtEl>
                                          <p:spTgt spid="50"/>
                                        </p:tgtEl>
                                        <p:attrNameLst>
                                          <p:attrName>ppt_x</p:attrName>
                                          <p:attrName>ppt_y</p:attrName>
                                        </p:attrNameLst>
                                      </p:cBhvr>
                                      <p:rCtr x="-7415" y="-4491"/>
                                    </p:animMotion>
                                  </p:childTnLst>
                                </p:cTn>
                              </p:par>
                              <p:par>
                                <p:cTn id="36" presetID="1" presetClass="entr" presetSubtype="0"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childTnLst>
                                </p:cTn>
                              </p:par>
                              <p:par>
                                <p:cTn id="38" presetID="56" presetClass="path" presetSubtype="0" accel="50000" decel="50000" fill="hold" nodeType="withEffect">
                                  <p:stCondLst>
                                    <p:cond delay="0"/>
                                  </p:stCondLst>
                                  <p:childTnLst>
                                    <p:animMotion origin="layout" path="M 2.36113E-6 1.48148E-6 L -0.1059 -0.26366 " pathEditMode="relative" rAng="0" ptsTypes="AA">
                                      <p:cBhvr>
                                        <p:cTn id="39" dur="500" spd="-100000" fill="hold"/>
                                        <p:tgtEl>
                                          <p:spTgt spid="56"/>
                                        </p:tgtEl>
                                        <p:attrNameLst>
                                          <p:attrName>ppt_x</p:attrName>
                                          <p:attrName>ppt_y</p:attrName>
                                        </p:attrNameLst>
                                      </p:cBhvr>
                                      <p:rCtr x="-5295" y="-13194"/>
                                    </p:animMotion>
                                  </p:childTnLst>
                                </p:cTn>
                              </p:par>
                            </p:childTnLst>
                          </p:cTn>
                        </p:par>
                        <p:par>
                          <p:cTn id="40" fill="hold">
                            <p:stCondLst>
                              <p:cond delay="2000"/>
                            </p:stCondLst>
                            <p:childTnLst>
                              <p:par>
                                <p:cTn id="41" presetID="31" presetClass="entr" presetSubtype="0" fill="hold" grpId="0" nodeType="after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p:cTn id="43" dur="300" fill="hold"/>
                                        <p:tgtEl>
                                          <p:spTgt spid="69"/>
                                        </p:tgtEl>
                                        <p:attrNameLst>
                                          <p:attrName>ppt_w</p:attrName>
                                        </p:attrNameLst>
                                      </p:cBhvr>
                                      <p:tavLst>
                                        <p:tav tm="0">
                                          <p:val>
                                            <p:fltVal val="0"/>
                                          </p:val>
                                        </p:tav>
                                        <p:tav tm="100000">
                                          <p:val>
                                            <p:strVal val="#ppt_w"/>
                                          </p:val>
                                        </p:tav>
                                      </p:tavLst>
                                    </p:anim>
                                    <p:anim calcmode="lin" valueType="num">
                                      <p:cBhvr>
                                        <p:cTn id="44" dur="300" fill="hold"/>
                                        <p:tgtEl>
                                          <p:spTgt spid="69"/>
                                        </p:tgtEl>
                                        <p:attrNameLst>
                                          <p:attrName>ppt_h</p:attrName>
                                        </p:attrNameLst>
                                      </p:cBhvr>
                                      <p:tavLst>
                                        <p:tav tm="0">
                                          <p:val>
                                            <p:fltVal val="0"/>
                                          </p:val>
                                        </p:tav>
                                        <p:tav tm="100000">
                                          <p:val>
                                            <p:strVal val="#ppt_h"/>
                                          </p:val>
                                        </p:tav>
                                      </p:tavLst>
                                    </p:anim>
                                    <p:anim calcmode="lin" valueType="num">
                                      <p:cBhvr>
                                        <p:cTn id="45" dur="300" fill="hold"/>
                                        <p:tgtEl>
                                          <p:spTgt spid="69"/>
                                        </p:tgtEl>
                                        <p:attrNameLst>
                                          <p:attrName>style.rotation</p:attrName>
                                        </p:attrNameLst>
                                      </p:cBhvr>
                                      <p:tavLst>
                                        <p:tav tm="0">
                                          <p:val>
                                            <p:fltVal val="90"/>
                                          </p:val>
                                        </p:tav>
                                        <p:tav tm="100000">
                                          <p:val>
                                            <p:fltVal val="0"/>
                                          </p:val>
                                        </p:tav>
                                      </p:tavLst>
                                    </p:anim>
                                    <p:animEffect transition="in" filter="fade">
                                      <p:cBhvr>
                                        <p:cTn id="46" dur="300"/>
                                        <p:tgtEl>
                                          <p:spTgt spid="69"/>
                                        </p:tgtEl>
                                      </p:cBhvr>
                                    </p:animEffect>
                                  </p:childTnLst>
                                </p:cTn>
                              </p:par>
                            </p:childTnLst>
                          </p:cTn>
                        </p:par>
                        <p:par>
                          <p:cTn id="47" fill="hold">
                            <p:stCondLst>
                              <p:cond delay="2300"/>
                            </p:stCondLst>
                            <p:childTnLst>
                              <p:par>
                                <p:cTn id="48" presetID="22" presetClass="entr" presetSubtype="1" fill="hold" grpId="0" nodeType="after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wipe(up)">
                                      <p:cBhvr>
                                        <p:cTn id="50" dur="500"/>
                                        <p:tgtEl>
                                          <p:spTgt spid="70"/>
                                        </p:tgtEl>
                                      </p:cBhvr>
                                    </p:animEffect>
                                  </p:childTnLst>
                                </p:cTn>
                              </p:par>
                            </p:childTnLst>
                          </p:cTn>
                        </p:par>
                        <p:par>
                          <p:cTn id="51" fill="hold">
                            <p:stCondLst>
                              <p:cond delay="2800"/>
                            </p:stCondLst>
                            <p:childTnLst>
                              <p:par>
                                <p:cTn id="52" presetID="31" presetClass="entr" presetSubtype="0"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 calcmode="lin" valueType="num">
                                      <p:cBhvr>
                                        <p:cTn id="54" dur="300" fill="hold"/>
                                        <p:tgtEl>
                                          <p:spTgt spid="75"/>
                                        </p:tgtEl>
                                        <p:attrNameLst>
                                          <p:attrName>ppt_w</p:attrName>
                                        </p:attrNameLst>
                                      </p:cBhvr>
                                      <p:tavLst>
                                        <p:tav tm="0">
                                          <p:val>
                                            <p:fltVal val="0"/>
                                          </p:val>
                                        </p:tav>
                                        <p:tav tm="100000">
                                          <p:val>
                                            <p:strVal val="#ppt_w"/>
                                          </p:val>
                                        </p:tav>
                                      </p:tavLst>
                                    </p:anim>
                                    <p:anim calcmode="lin" valueType="num">
                                      <p:cBhvr>
                                        <p:cTn id="55" dur="300" fill="hold"/>
                                        <p:tgtEl>
                                          <p:spTgt spid="75"/>
                                        </p:tgtEl>
                                        <p:attrNameLst>
                                          <p:attrName>ppt_h</p:attrName>
                                        </p:attrNameLst>
                                      </p:cBhvr>
                                      <p:tavLst>
                                        <p:tav tm="0">
                                          <p:val>
                                            <p:fltVal val="0"/>
                                          </p:val>
                                        </p:tav>
                                        <p:tav tm="100000">
                                          <p:val>
                                            <p:strVal val="#ppt_h"/>
                                          </p:val>
                                        </p:tav>
                                      </p:tavLst>
                                    </p:anim>
                                    <p:anim calcmode="lin" valueType="num">
                                      <p:cBhvr>
                                        <p:cTn id="56" dur="300" fill="hold"/>
                                        <p:tgtEl>
                                          <p:spTgt spid="75"/>
                                        </p:tgtEl>
                                        <p:attrNameLst>
                                          <p:attrName>style.rotation</p:attrName>
                                        </p:attrNameLst>
                                      </p:cBhvr>
                                      <p:tavLst>
                                        <p:tav tm="0">
                                          <p:val>
                                            <p:fltVal val="90"/>
                                          </p:val>
                                        </p:tav>
                                        <p:tav tm="100000">
                                          <p:val>
                                            <p:fltVal val="0"/>
                                          </p:val>
                                        </p:tav>
                                      </p:tavLst>
                                    </p:anim>
                                    <p:animEffect transition="in" filter="fade">
                                      <p:cBhvr>
                                        <p:cTn id="57" dur="300"/>
                                        <p:tgtEl>
                                          <p:spTgt spid="75"/>
                                        </p:tgtEl>
                                      </p:cBhvr>
                                    </p:animEffect>
                                  </p:childTnLst>
                                </p:cTn>
                              </p:par>
                            </p:childTnLst>
                          </p:cTn>
                        </p:par>
                        <p:par>
                          <p:cTn id="58" fill="hold">
                            <p:stCondLst>
                              <p:cond delay="3100"/>
                            </p:stCondLst>
                            <p:childTnLst>
                              <p:par>
                                <p:cTn id="59" presetID="22" presetClass="entr" presetSubtype="1"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up)">
                                      <p:cBhvr>
                                        <p:cTn id="61" dur="500"/>
                                        <p:tgtEl>
                                          <p:spTgt spid="76"/>
                                        </p:tgtEl>
                                      </p:cBhvr>
                                    </p:animEffect>
                                  </p:childTnLst>
                                </p:cTn>
                              </p:par>
                            </p:childTnLst>
                          </p:cTn>
                        </p:par>
                        <p:par>
                          <p:cTn id="62" fill="hold">
                            <p:stCondLst>
                              <p:cond delay="3600"/>
                            </p:stCondLst>
                            <p:childTnLst>
                              <p:par>
                                <p:cTn id="63" presetID="31" presetClass="entr" presetSubtype="0" fill="hold" grpId="0" nodeType="afterEffect">
                                  <p:stCondLst>
                                    <p:cond delay="0"/>
                                  </p:stCondLst>
                                  <p:childTnLst>
                                    <p:set>
                                      <p:cBhvr>
                                        <p:cTn id="64" dur="1" fill="hold">
                                          <p:stCondLst>
                                            <p:cond delay="0"/>
                                          </p:stCondLst>
                                        </p:cTn>
                                        <p:tgtEl>
                                          <p:spTgt spid="73"/>
                                        </p:tgtEl>
                                        <p:attrNameLst>
                                          <p:attrName>style.visibility</p:attrName>
                                        </p:attrNameLst>
                                      </p:cBhvr>
                                      <p:to>
                                        <p:strVal val="visible"/>
                                      </p:to>
                                    </p:set>
                                    <p:anim calcmode="lin" valueType="num">
                                      <p:cBhvr>
                                        <p:cTn id="65" dur="300" fill="hold"/>
                                        <p:tgtEl>
                                          <p:spTgt spid="73"/>
                                        </p:tgtEl>
                                        <p:attrNameLst>
                                          <p:attrName>ppt_w</p:attrName>
                                        </p:attrNameLst>
                                      </p:cBhvr>
                                      <p:tavLst>
                                        <p:tav tm="0">
                                          <p:val>
                                            <p:fltVal val="0"/>
                                          </p:val>
                                        </p:tav>
                                        <p:tav tm="100000">
                                          <p:val>
                                            <p:strVal val="#ppt_w"/>
                                          </p:val>
                                        </p:tav>
                                      </p:tavLst>
                                    </p:anim>
                                    <p:anim calcmode="lin" valueType="num">
                                      <p:cBhvr>
                                        <p:cTn id="66" dur="300" fill="hold"/>
                                        <p:tgtEl>
                                          <p:spTgt spid="73"/>
                                        </p:tgtEl>
                                        <p:attrNameLst>
                                          <p:attrName>ppt_h</p:attrName>
                                        </p:attrNameLst>
                                      </p:cBhvr>
                                      <p:tavLst>
                                        <p:tav tm="0">
                                          <p:val>
                                            <p:fltVal val="0"/>
                                          </p:val>
                                        </p:tav>
                                        <p:tav tm="100000">
                                          <p:val>
                                            <p:strVal val="#ppt_h"/>
                                          </p:val>
                                        </p:tav>
                                      </p:tavLst>
                                    </p:anim>
                                    <p:anim calcmode="lin" valueType="num">
                                      <p:cBhvr>
                                        <p:cTn id="67" dur="300" fill="hold"/>
                                        <p:tgtEl>
                                          <p:spTgt spid="73"/>
                                        </p:tgtEl>
                                        <p:attrNameLst>
                                          <p:attrName>style.rotation</p:attrName>
                                        </p:attrNameLst>
                                      </p:cBhvr>
                                      <p:tavLst>
                                        <p:tav tm="0">
                                          <p:val>
                                            <p:fltVal val="90"/>
                                          </p:val>
                                        </p:tav>
                                        <p:tav tm="100000">
                                          <p:val>
                                            <p:fltVal val="0"/>
                                          </p:val>
                                        </p:tav>
                                      </p:tavLst>
                                    </p:anim>
                                    <p:animEffect transition="in" filter="fade">
                                      <p:cBhvr>
                                        <p:cTn id="68" dur="300"/>
                                        <p:tgtEl>
                                          <p:spTgt spid="73"/>
                                        </p:tgtEl>
                                      </p:cBhvr>
                                    </p:animEffect>
                                  </p:childTnLst>
                                </p:cTn>
                              </p:par>
                            </p:childTnLst>
                          </p:cTn>
                        </p:par>
                        <p:par>
                          <p:cTn id="69" fill="hold">
                            <p:stCondLst>
                              <p:cond delay="3900"/>
                            </p:stCondLst>
                            <p:childTnLst>
                              <p:par>
                                <p:cTn id="70" presetID="22" presetClass="entr" presetSubtype="1" fill="hold" grpId="0" nodeType="after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wipe(up)">
                                      <p:cBhvr>
                                        <p:cTn id="72" dur="500"/>
                                        <p:tgtEl>
                                          <p:spTgt spid="74"/>
                                        </p:tgtEl>
                                      </p:cBhvr>
                                    </p:animEffect>
                                  </p:childTnLst>
                                </p:cTn>
                              </p:par>
                            </p:childTnLst>
                          </p:cTn>
                        </p:par>
                        <p:par>
                          <p:cTn id="73" fill="hold">
                            <p:stCondLst>
                              <p:cond delay="4400"/>
                            </p:stCondLst>
                            <p:childTnLst>
                              <p:par>
                                <p:cTn id="74" presetID="31" presetClass="entr" presetSubtype="0" fill="hold" grpId="0" nodeType="after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300" fill="hold"/>
                                        <p:tgtEl>
                                          <p:spTgt spid="71"/>
                                        </p:tgtEl>
                                        <p:attrNameLst>
                                          <p:attrName>ppt_w</p:attrName>
                                        </p:attrNameLst>
                                      </p:cBhvr>
                                      <p:tavLst>
                                        <p:tav tm="0">
                                          <p:val>
                                            <p:fltVal val="0"/>
                                          </p:val>
                                        </p:tav>
                                        <p:tav tm="100000">
                                          <p:val>
                                            <p:strVal val="#ppt_w"/>
                                          </p:val>
                                        </p:tav>
                                      </p:tavLst>
                                    </p:anim>
                                    <p:anim calcmode="lin" valueType="num">
                                      <p:cBhvr>
                                        <p:cTn id="77" dur="300" fill="hold"/>
                                        <p:tgtEl>
                                          <p:spTgt spid="71"/>
                                        </p:tgtEl>
                                        <p:attrNameLst>
                                          <p:attrName>ppt_h</p:attrName>
                                        </p:attrNameLst>
                                      </p:cBhvr>
                                      <p:tavLst>
                                        <p:tav tm="0">
                                          <p:val>
                                            <p:fltVal val="0"/>
                                          </p:val>
                                        </p:tav>
                                        <p:tav tm="100000">
                                          <p:val>
                                            <p:strVal val="#ppt_h"/>
                                          </p:val>
                                        </p:tav>
                                      </p:tavLst>
                                    </p:anim>
                                    <p:anim calcmode="lin" valueType="num">
                                      <p:cBhvr>
                                        <p:cTn id="78" dur="300" fill="hold"/>
                                        <p:tgtEl>
                                          <p:spTgt spid="71"/>
                                        </p:tgtEl>
                                        <p:attrNameLst>
                                          <p:attrName>style.rotation</p:attrName>
                                        </p:attrNameLst>
                                      </p:cBhvr>
                                      <p:tavLst>
                                        <p:tav tm="0">
                                          <p:val>
                                            <p:fltVal val="90"/>
                                          </p:val>
                                        </p:tav>
                                        <p:tav tm="100000">
                                          <p:val>
                                            <p:fltVal val="0"/>
                                          </p:val>
                                        </p:tav>
                                      </p:tavLst>
                                    </p:anim>
                                    <p:animEffect transition="in" filter="fade">
                                      <p:cBhvr>
                                        <p:cTn id="79" dur="300"/>
                                        <p:tgtEl>
                                          <p:spTgt spid="71"/>
                                        </p:tgtEl>
                                      </p:cBhvr>
                                    </p:animEffect>
                                  </p:childTnLst>
                                </p:cTn>
                              </p:par>
                            </p:childTnLst>
                          </p:cTn>
                        </p:par>
                        <p:par>
                          <p:cTn id="80" fill="hold">
                            <p:stCondLst>
                              <p:cond delay="4700"/>
                            </p:stCondLst>
                            <p:childTnLst>
                              <p:par>
                                <p:cTn id="81" presetID="22" presetClass="entr" presetSubtype="1"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up)">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69" grpId="0"/>
      <p:bldP spid="70" grpId="0"/>
      <p:bldP spid="71" grpId="0"/>
      <p:bldP spid="72" grpId="0"/>
      <p:bldP spid="73" grpId="0"/>
      <p:bldP spid="74" grpId="0"/>
      <p:bldP spid="75" grpId="0"/>
      <p:bldP spid="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071497"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执行方式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IMPLEMENT WAY</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25</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Group 5"/>
          <p:cNvGrpSpPr>
            <a:grpSpLocks/>
          </p:cNvGrpSpPr>
          <p:nvPr/>
        </p:nvGrpSpPr>
        <p:grpSpPr bwMode="auto">
          <a:xfrm>
            <a:off x="1846360" y="3578127"/>
            <a:ext cx="1269412" cy="1271501"/>
            <a:chOff x="0" y="0"/>
            <a:chExt cx="1080120" cy="1080120"/>
          </a:xfrm>
        </p:grpSpPr>
        <p:grpSp>
          <p:nvGrpSpPr>
            <p:cNvPr id="14" name="Group 6"/>
            <p:cNvGrpSpPr>
              <a:grpSpLocks/>
            </p:cNvGrpSpPr>
            <p:nvPr/>
          </p:nvGrpSpPr>
          <p:grpSpPr bwMode="auto">
            <a:xfrm>
              <a:off x="0" y="0"/>
              <a:ext cx="1080120" cy="1080120"/>
              <a:chOff x="0" y="0"/>
              <a:chExt cx="1080120" cy="1080120"/>
            </a:xfrm>
          </p:grpSpPr>
          <p:sp>
            <p:nvSpPr>
              <p:cNvPr id="16" name="椭圆 1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17" name="椭圆 5"/>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15" name="文本框 10"/>
            <p:cNvSpPr>
              <a:spLocks noChangeArrowheads="1"/>
            </p:cNvSpPr>
            <p:nvPr/>
          </p:nvSpPr>
          <p:spPr bwMode="auto">
            <a:xfrm>
              <a:off x="153829" y="365759"/>
              <a:ext cx="766822" cy="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867" b="1" dirty="0">
                  <a:solidFill>
                    <a:schemeClr val="bg1">
                      <a:lumMod val="95000"/>
                    </a:schemeClr>
                  </a:solidFill>
                  <a:sym typeface="微软雅黑" pitchFamily="34" charset="-122"/>
                </a:rPr>
                <a:t>关键词</a:t>
              </a:r>
            </a:p>
          </p:txBody>
        </p:sp>
      </p:grpSp>
      <p:grpSp>
        <p:nvGrpSpPr>
          <p:cNvPr id="18" name="Group 10"/>
          <p:cNvGrpSpPr>
            <a:grpSpLocks/>
          </p:cNvGrpSpPr>
          <p:nvPr/>
        </p:nvGrpSpPr>
        <p:grpSpPr bwMode="auto">
          <a:xfrm>
            <a:off x="3156843" y="1886526"/>
            <a:ext cx="1741708" cy="1742012"/>
            <a:chOff x="0" y="0"/>
            <a:chExt cx="1080120" cy="1080120"/>
          </a:xfrm>
        </p:grpSpPr>
        <p:grpSp>
          <p:nvGrpSpPr>
            <p:cNvPr id="19" name="Group 11"/>
            <p:cNvGrpSpPr>
              <a:grpSpLocks/>
            </p:cNvGrpSpPr>
            <p:nvPr/>
          </p:nvGrpSpPr>
          <p:grpSpPr bwMode="auto">
            <a:xfrm>
              <a:off x="0" y="0"/>
              <a:ext cx="1080120" cy="1080120"/>
              <a:chOff x="0" y="0"/>
              <a:chExt cx="1080120" cy="1080120"/>
            </a:xfrm>
          </p:grpSpPr>
          <p:sp>
            <p:nvSpPr>
              <p:cNvPr id="21" name="椭圆 2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2" name="椭圆 2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0" name="文本框 26"/>
            <p:cNvSpPr>
              <a:spLocks noChangeArrowheads="1"/>
            </p:cNvSpPr>
            <p:nvPr/>
          </p:nvSpPr>
          <p:spPr bwMode="auto">
            <a:xfrm>
              <a:off x="227815" y="400115"/>
              <a:ext cx="624495" cy="2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lumMod val="95000"/>
                    </a:schemeClr>
                  </a:solidFill>
                  <a:sym typeface="微软雅黑" pitchFamily="34" charset="-122"/>
                </a:rPr>
                <a:t>关键词</a:t>
              </a:r>
            </a:p>
          </p:txBody>
        </p:sp>
      </p:grpSp>
      <p:grpSp>
        <p:nvGrpSpPr>
          <p:cNvPr id="23" name="Group 15"/>
          <p:cNvGrpSpPr>
            <a:grpSpLocks/>
          </p:cNvGrpSpPr>
          <p:nvPr/>
        </p:nvGrpSpPr>
        <p:grpSpPr bwMode="auto">
          <a:xfrm>
            <a:off x="5462318" y="3578127"/>
            <a:ext cx="1560631" cy="1560903"/>
            <a:chOff x="0" y="0"/>
            <a:chExt cx="1080120" cy="1080120"/>
          </a:xfrm>
        </p:grpSpPr>
        <p:grpSp>
          <p:nvGrpSpPr>
            <p:cNvPr id="24" name="Group 16"/>
            <p:cNvGrpSpPr>
              <a:grpSpLocks/>
            </p:cNvGrpSpPr>
            <p:nvPr/>
          </p:nvGrpSpPr>
          <p:grpSpPr bwMode="auto">
            <a:xfrm>
              <a:off x="0" y="0"/>
              <a:ext cx="1080120" cy="1080120"/>
              <a:chOff x="0" y="0"/>
              <a:chExt cx="1080120" cy="1080120"/>
            </a:xfrm>
          </p:grpSpPr>
          <p:sp>
            <p:nvSpPr>
              <p:cNvPr id="26" name="椭圆 2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7" name="椭圆 26"/>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5" name="文本框 31"/>
            <p:cNvSpPr>
              <a:spLocks noChangeArrowheads="1"/>
            </p:cNvSpPr>
            <p:nvPr/>
          </p:nvSpPr>
          <p:spPr bwMode="auto">
            <a:xfrm>
              <a:off x="191584" y="398075"/>
              <a:ext cx="696954" cy="29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solidFill>
                  <a:sym typeface="微软雅黑" pitchFamily="34" charset="-122"/>
                </a:rPr>
                <a:t>关键词</a:t>
              </a:r>
            </a:p>
          </p:txBody>
        </p:sp>
      </p:grpSp>
      <p:grpSp>
        <p:nvGrpSpPr>
          <p:cNvPr id="28" name="Group 20"/>
          <p:cNvGrpSpPr>
            <a:grpSpLocks/>
          </p:cNvGrpSpPr>
          <p:nvPr/>
        </p:nvGrpSpPr>
        <p:grpSpPr bwMode="auto">
          <a:xfrm>
            <a:off x="7317734" y="1124744"/>
            <a:ext cx="2286808" cy="2287208"/>
            <a:chOff x="0" y="0"/>
            <a:chExt cx="1080120" cy="1080120"/>
          </a:xfrm>
        </p:grpSpPr>
        <p:grpSp>
          <p:nvGrpSpPr>
            <p:cNvPr id="29" name="Group 21"/>
            <p:cNvGrpSpPr>
              <a:grpSpLocks/>
            </p:cNvGrpSpPr>
            <p:nvPr/>
          </p:nvGrpSpPr>
          <p:grpSpPr bwMode="auto">
            <a:xfrm>
              <a:off x="0" y="0"/>
              <a:ext cx="1080120" cy="1080120"/>
              <a:chOff x="0" y="0"/>
              <a:chExt cx="1080120" cy="1080120"/>
            </a:xfrm>
          </p:grpSpPr>
          <p:sp>
            <p:nvSpPr>
              <p:cNvPr id="31" name="椭圆 3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32" name="椭圆 3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30" name="文本框 37"/>
            <p:cNvSpPr>
              <a:spLocks noChangeArrowheads="1"/>
            </p:cNvSpPr>
            <p:nvPr/>
          </p:nvSpPr>
          <p:spPr bwMode="auto">
            <a:xfrm>
              <a:off x="254541" y="414093"/>
              <a:ext cx="571036" cy="2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667" b="1" dirty="0">
                  <a:solidFill>
                    <a:schemeClr val="bg1">
                      <a:lumMod val="95000"/>
                    </a:schemeClr>
                  </a:solidFill>
                  <a:sym typeface="微软雅黑" pitchFamily="34" charset="-122"/>
                </a:rPr>
                <a:t>关键词</a:t>
              </a:r>
            </a:p>
          </p:txBody>
        </p:sp>
      </p:grpSp>
      <p:cxnSp>
        <p:nvCxnSpPr>
          <p:cNvPr id="33" name="直接连接符 13"/>
          <p:cNvCxnSpPr>
            <a:cxnSpLocks noChangeShapeType="1"/>
            <a:stCxn id="16" idx="7"/>
            <a:endCxn id="21" idx="3"/>
          </p:cNvCxnSpPr>
          <p:nvPr/>
        </p:nvCxnSpPr>
        <p:spPr bwMode="auto">
          <a:xfrm flipV="1">
            <a:off x="2929871" y="3373425"/>
            <a:ext cx="482037" cy="390907"/>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4" name="直接连接符 17"/>
          <p:cNvCxnSpPr>
            <a:cxnSpLocks noChangeShapeType="1"/>
            <a:endCxn id="26" idx="1"/>
          </p:cNvCxnSpPr>
          <p:nvPr/>
        </p:nvCxnSpPr>
        <p:spPr bwMode="auto">
          <a:xfrm>
            <a:off x="4782436" y="3152427"/>
            <a:ext cx="908431" cy="65428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5" name="直接连接符 20"/>
          <p:cNvCxnSpPr>
            <a:cxnSpLocks noChangeShapeType="1"/>
            <a:stCxn id="26" idx="7"/>
            <a:endCxn id="31" idx="3"/>
          </p:cNvCxnSpPr>
          <p:nvPr/>
        </p:nvCxnSpPr>
        <p:spPr bwMode="auto">
          <a:xfrm flipV="1">
            <a:off x="6794400" y="3076998"/>
            <a:ext cx="858229" cy="72971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6" name="直接连接符 23"/>
          <p:cNvCxnSpPr>
            <a:cxnSpLocks noChangeShapeType="1"/>
            <a:stCxn id="45" idx="5"/>
            <a:endCxn id="16" idx="1"/>
          </p:cNvCxnSpPr>
          <p:nvPr/>
        </p:nvCxnSpPr>
        <p:spPr bwMode="auto">
          <a:xfrm>
            <a:off x="1632839" y="3479555"/>
            <a:ext cx="399422" cy="28477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7" name="直接连接符 36"/>
          <p:cNvCxnSpPr>
            <a:cxnSpLocks noChangeShapeType="1"/>
            <a:stCxn id="46" idx="7"/>
            <a:endCxn id="26" idx="3"/>
          </p:cNvCxnSpPr>
          <p:nvPr/>
        </p:nvCxnSpPr>
        <p:spPr bwMode="auto">
          <a:xfrm flipV="1">
            <a:off x="5288839" y="4910441"/>
            <a:ext cx="402028" cy="370724"/>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8" name="直接连接符 72"/>
          <p:cNvCxnSpPr>
            <a:cxnSpLocks noChangeShapeType="1"/>
            <a:stCxn id="31" idx="6"/>
            <a:endCxn id="47" idx="1"/>
          </p:cNvCxnSpPr>
          <p:nvPr/>
        </p:nvCxnSpPr>
        <p:spPr bwMode="auto">
          <a:xfrm>
            <a:off x="9604542" y="2268348"/>
            <a:ext cx="530538" cy="37476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39" name="矩形 76"/>
          <p:cNvSpPr>
            <a:spLocks noChangeArrowheads="1"/>
          </p:cNvSpPr>
          <p:nvPr/>
        </p:nvSpPr>
        <p:spPr bwMode="auto">
          <a:xfrm>
            <a:off x="1518575" y="4860830"/>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0" name="矩形 80"/>
          <p:cNvSpPr>
            <a:spLocks noChangeArrowheads="1"/>
          </p:cNvSpPr>
          <p:nvPr/>
        </p:nvSpPr>
        <p:spPr bwMode="auto">
          <a:xfrm>
            <a:off x="3099738" y="3664013"/>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1" name="矩形 81"/>
          <p:cNvSpPr>
            <a:spLocks noChangeArrowheads="1"/>
          </p:cNvSpPr>
          <p:nvPr/>
        </p:nvSpPr>
        <p:spPr bwMode="auto">
          <a:xfrm>
            <a:off x="5371614" y="5185706"/>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2" name="矩形 82"/>
          <p:cNvSpPr>
            <a:spLocks noChangeArrowheads="1"/>
          </p:cNvSpPr>
          <p:nvPr/>
        </p:nvSpPr>
        <p:spPr bwMode="auto">
          <a:xfrm>
            <a:off x="7550148" y="3441828"/>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p>
        </p:txBody>
      </p:sp>
      <p:sp>
        <p:nvSpPr>
          <p:cNvPr id="43" name="矩形 85"/>
          <p:cNvSpPr>
            <a:spLocks noChangeArrowheads="1"/>
          </p:cNvSpPr>
          <p:nvPr/>
        </p:nvSpPr>
        <p:spPr bwMode="auto">
          <a:xfrm>
            <a:off x="8112352" y="4081304"/>
            <a:ext cx="3097721" cy="45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08" tIns="57603" rIns="115208" bIns="5760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eaLnBrk="1" hangingPunct="1">
              <a:spcBef>
                <a:spcPct val="0"/>
              </a:spcBef>
              <a:buFont typeface="Arial" charset="0"/>
              <a:buNone/>
            </a:pPr>
            <a:r>
              <a:rPr lang="zh-CN" altLang="en-US" sz="2200" b="1" dirty="0">
                <a:solidFill>
                  <a:schemeClr val="bg1">
                    <a:lumMod val="50000"/>
                  </a:schemeClr>
                </a:solidFill>
                <a:sym typeface="微软雅黑" pitchFamily="34" charset="-122"/>
              </a:rPr>
              <a:t>添加主要观点</a:t>
            </a:r>
            <a:endParaRPr lang="zh-CN" altLang="en-US" sz="2200" dirty="0">
              <a:solidFill>
                <a:schemeClr val="bg1">
                  <a:lumMod val="50000"/>
                </a:schemeClr>
              </a:solidFill>
              <a:latin typeface="Arial" charset="0"/>
              <a:ea typeface="宋体" pitchFamily="2" charset="-122"/>
            </a:endParaRPr>
          </a:p>
        </p:txBody>
      </p:sp>
      <p:sp>
        <p:nvSpPr>
          <p:cNvPr id="44" name="文本框 13"/>
          <p:cNvSpPr txBox="1"/>
          <p:nvPr/>
        </p:nvSpPr>
        <p:spPr>
          <a:xfrm>
            <a:off x="7604031" y="4564294"/>
            <a:ext cx="3654168" cy="1384986"/>
          </a:xfrm>
          <a:prstGeom prst="rect">
            <a:avLst/>
          </a:prstGeom>
          <a:noFill/>
        </p:spPr>
        <p:txBody>
          <a:bodyPr wrap="square" lIns="91435" tIns="45716" rIns="91435" bIns="45716" rtlCol="0">
            <a:spAutoFit/>
          </a:bodyPr>
          <a:lstStyle/>
          <a:p>
            <a:pPr>
              <a:lnSpc>
                <a:spcPct val="120000"/>
              </a:lnSpc>
              <a:spcBef>
                <a:spcPct val="0"/>
              </a:spcBef>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a:t>
            </a:r>
          </a:p>
        </p:txBody>
      </p:sp>
      <p:sp>
        <p:nvSpPr>
          <p:cNvPr id="45" name="椭圆 56"/>
          <p:cNvSpPr>
            <a:spLocks noChangeArrowheads="1"/>
          </p:cNvSpPr>
          <p:nvPr/>
        </p:nvSpPr>
        <p:spPr bwMode="auto">
          <a:xfrm rot="21019161">
            <a:off x="1168407" y="3075872"/>
            <a:ext cx="511499" cy="511588"/>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6" name="椭圆 58"/>
          <p:cNvSpPr>
            <a:spLocks noChangeArrowheads="1"/>
          </p:cNvSpPr>
          <p:nvPr/>
        </p:nvSpPr>
        <p:spPr bwMode="auto">
          <a:xfrm>
            <a:off x="4727962" y="5184643"/>
            <a:ext cx="657108" cy="659091"/>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7" name="椭圆 70"/>
          <p:cNvSpPr>
            <a:spLocks noChangeArrowheads="1"/>
          </p:cNvSpPr>
          <p:nvPr/>
        </p:nvSpPr>
        <p:spPr bwMode="auto">
          <a:xfrm>
            <a:off x="10023813" y="2531829"/>
            <a:ext cx="759781" cy="759913"/>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Tree>
    <p:extLst>
      <p:ext uri="{BB962C8B-B14F-4D97-AF65-F5344CB8AC3E}">
        <p14:creationId xmlns:p14="http://schemas.microsoft.com/office/powerpoint/2010/main" val="418324772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500"/>
                                        <p:tgtEl>
                                          <p:spTgt spid="4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350"/>
                                        <p:tgtEl>
                                          <p:spTgt spid="36"/>
                                        </p:tgtEl>
                                      </p:cBhvr>
                                    </p:animEffect>
                                  </p:childTnLst>
                                </p:cTn>
                              </p:par>
                            </p:childTnLst>
                          </p:cTn>
                        </p:par>
                        <p:par>
                          <p:cTn id="25" fill="hold">
                            <p:stCondLst>
                              <p:cond delay="1350"/>
                            </p:stCondLst>
                            <p:childTnLst>
                              <p:par>
                                <p:cTn id="26" presetID="2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650"/>
                                        <p:tgtEl>
                                          <p:spTgt spid="12"/>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400"/>
                                        <p:tgtEl>
                                          <p:spTgt spid="39"/>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350"/>
                                        <p:tgtEl>
                                          <p:spTgt spid="33"/>
                                        </p:tgtEl>
                                      </p:cBhvr>
                                    </p:animEffect>
                                  </p:childTnLst>
                                </p:cTn>
                              </p:par>
                            </p:childTnLst>
                          </p:cTn>
                        </p:par>
                        <p:par>
                          <p:cTn id="36" fill="hold">
                            <p:stCondLst>
                              <p:cond delay="235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750"/>
                                        <p:tgtEl>
                                          <p:spTgt spid="18"/>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par>
                          <p:cTn id="43" fill="hold">
                            <p:stCondLst>
                              <p:cond delay="3100"/>
                            </p:stCondLst>
                            <p:childTnLst>
                              <p:par>
                                <p:cTn id="44" presetID="22" presetClass="entr" presetSubtype="8"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450"/>
                                        <p:tgtEl>
                                          <p:spTgt spid="34"/>
                                        </p:tgtEl>
                                      </p:cBhvr>
                                    </p:animEffect>
                                  </p:childTnLst>
                                </p:cTn>
                              </p:par>
                            </p:childTnLst>
                          </p:cTn>
                        </p:par>
                        <p:par>
                          <p:cTn id="47" fill="hold">
                            <p:stCondLst>
                              <p:cond delay="3550"/>
                            </p:stCondLst>
                            <p:childTnLst>
                              <p:par>
                                <p:cTn id="48" presetID="22" presetClass="entr" presetSubtype="8"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65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400"/>
                                        <p:tgtEl>
                                          <p:spTgt spid="41"/>
                                        </p:tgtEl>
                                      </p:cBhvr>
                                    </p:animEffect>
                                  </p:childTnLst>
                                </p:cTn>
                              </p:par>
                            </p:childTnLst>
                          </p:cTn>
                        </p:par>
                        <p:par>
                          <p:cTn id="54" fill="hold">
                            <p:stCondLst>
                              <p:cond delay="4200"/>
                            </p:stCondLst>
                            <p:childTnLst>
                              <p:par>
                                <p:cTn id="55" presetID="22" presetClass="entr" presetSubtype="8"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450"/>
                                        <p:tgtEl>
                                          <p:spTgt spid="35"/>
                                        </p:tgtEl>
                                      </p:cBhvr>
                                    </p:animEffect>
                                  </p:childTnLst>
                                </p:cTn>
                              </p:par>
                              <p:par>
                                <p:cTn id="58" presetID="22" presetClass="entr" presetSubtype="2"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right)">
                                      <p:cBhvr>
                                        <p:cTn id="60" dur="400"/>
                                        <p:tgtEl>
                                          <p:spTgt spid="37"/>
                                        </p:tgtEl>
                                      </p:cBhvr>
                                    </p:animEffect>
                                  </p:childTnLst>
                                </p:cTn>
                              </p:par>
                            </p:childTnLst>
                          </p:cTn>
                        </p:par>
                        <p:par>
                          <p:cTn id="61" fill="hold">
                            <p:stCondLst>
                              <p:cond delay="4650"/>
                            </p:stCondLst>
                            <p:childTnLst>
                              <p:par>
                                <p:cTn id="62" presetID="22" presetClass="entr" presetSubtype="8"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750"/>
                                        <p:tgtEl>
                                          <p:spTgt spid="28"/>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right)">
                                      <p:cBhvr>
                                        <p:cTn id="70" dur="400"/>
                                        <p:tgtEl>
                                          <p:spTgt spid="46"/>
                                        </p:tgtEl>
                                      </p:cBhvr>
                                    </p:animEffect>
                                  </p:childTnLst>
                                </p:cTn>
                              </p:par>
                            </p:childTnLst>
                          </p:cTn>
                        </p:par>
                        <p:par>
                          <p:cTn id="71" fill="hold">
                            <p:stCondLst>
                              <p:cond delay="5400"/>
                            </p:stCondLst>
                            <p:childTnLst>
                              <p:par>
                                <p:cTn id="72" presetID="22" presetClass="entr" presetSubtype="8" fill="hold" nodeType="after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left)">
                                      <p:cBhvr>
                                        <p:cTn id="74" dur="350"/>
                                        <p:tgtEl>
                                          <p:spTgt spid="38"/>
                                        </p:tgtEl>
                                      </p:cBhvr>
                                    </p:animEffect>
                                  </p:childTnLst>
                                </p:cTn>
                              </p:par>
                            </p:childTnLst>
                          </p:cTn>
                        </p:par>
                        <p:par>
                          <p:cTn id="75" fill="hold">
                            <p:stCondLst>
                              <p:cond delay="5750"/>
                            </p:stCondLst>
                            <p:childTnLst>
                              <p:par>
                                <p:cTn id="76" presetID="22" presetClass="entr" presetSubtype="8" fill="hold" grpId="0" nodeType="after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left)">
                                      <p:cBhvr>
                                        <p:cTn id="78" dur="400"/>
                                        <p:tgtEl>
                                          <p:spTgt spid="47"/>
                                        </p:tgtEl>
                                      </p:cBhvr>
                                    </p:animEffect>
                                  </p:childTnLst>
                                </p:cTn>
                              </p:par>
                            </p:childTnLst>
                          </p:cTn>
                        </p:par>
                        <p:par>
                          <p:cTn id="79" fill="hold">
                            <p:stCondLst>
                              <p:cond delay="6150"/>
                            </p:stCondLst>
                            <p:childTnLst>
                              <p:par>
                                <p:cTn id="80" presetID="26" presetClass="emph" presetSubtype="0" fill="hold" nodeType="afterEffect">
                                  <p:stCondLst>
                                    <p:cond delay="0"/>
                                  </p:stCondLst>
                                  <p:childTnLst>
                                    <p:animEffect transition="out" filter="fade">
                                      <p:cBhvr>
                                        <p:cTn id="81" dur="500" tmFilter="0, 0; .2, .5; .8, .5; 1, 0"/>
                                        <p:tgtEl>
                                          <p:spTgt spid="12"/>
                                        </p:tgtEl>
                                      </p:cBhvr>
                                    </p:animEffect>
                                    <p:animScale>
                                      <p:cBhvr>
                                        <p:cTn id="82" dur="250" autoRev="1" fill="hold"/>
                                        <p:tgtEl>
                                          <p:spTgt spid="12"/>
                                        </p:tgtEl>
                                      </p:cBhvr>
                                      <p:by x="105000" y="105000"/>
                                    </p:animScale>
                                  </p:childTnLst>
                                </p:cTn>
                              </p:par>
                              <p:par>
                                <p:cTn id="83" presetID="26" presetClass="emph" presetSubtype="0" fill="hold" nodeType="withEffect">
                                  <p:stCondLst>
                                    <p:cond delay="500"/>
                                  </p:stCondLst>
                                  <p:childTnLst>
                                    <p:animEffect transition="out" filter="fade">
                                      <p:cBhvr>
                                        <p:cTn id="84" dur="500" tmFilter="0, 0; .2, .5; .8, .5; 1, 0"/>
                                        <p:tgtEl>
                                          <p:spTgt spid="18"/>
                                        </p:tgtEl>
                                      </p:cBhvr>
                                    </p:animEffect>
                                    <p:animScale>
                                      <p:cBhvr>
                                        <p:cTn id="85" dur="250" autoRev="1" fill="hold"/>
                                        <p:tgtEl>
                                          <p:spTgt spid="18"/>
                                        </p:tgtEl>
                                      </p:cBhvr>
                                      <p:by x="105000" y="105000"/>
                                    </p:animScale>
                                  </p:childTnLst>
                                </p:cTn>
                              </p:par>
                              <p:par>
                                <p:cTn id="86" presetID="26" presetClass="emph" presetSubtype="0" fill="hold" nodeType="withEffect">
                                  <p:stCondLst>
                                    <p:cond delay="250"/>
                                  </p:stCondLst>
                                  <p:childTnLst>
                                    <p:animEffect transition="out" filter="fade">
                                      <p:cBhvr>
                                        <p:cTn id="87" dur="500" tmFilter="0, 0; .2, .5; .8, .5; 1, 0"/>
                                        <p:tgtEl>
                                          <p:spTgt spid="23"/>
                                        </p:tgtEl>
                                      </p:cBhvr>
                                    </p:animEffect>
                                    <p:animScale>
                                      <p:cBhvr>
                                        <p:cTn id="88" dur="250" autoRev="1" fill="hold"/>
                                        <p:tgtEl>
                                          <p:spTgt spid="23"/>
                                        </p:tgtEl>
                                      </p:cBhvr>
                                      <p:by x="105000" y="105000"/>
                                    </p:animScale>
                                  </p:childTnLst>
                                </p:cTn>
                              </p:par>
                              <p:par>
                                <p:cTn id="89" presetID="26" presetClass="emph" presetSubtype="0" fill="hold" nodeType="withEffect">
                                  <p:stCondLst>
                                    <p:cond delay="750"/>
                                  </p:stCondLst>
                                  <p:childTnLst>
                                    <p:animEffect transition="out" filter="fade">
                                      <p:cBhvr>
                                        <p:cTn id="90" dur="500" tmFilter="0, 0; .2, .5; .8, .5; 1, 0"/>
                                        <p:tgtEl>
                                          <p:spTgt spid="28"/>
                                        </p:tgtEl>
                                      </p:cBhvr>
                                    </p:animEffect>
                                    <p:animScale>
                                      <p:cBhvr>
                                        <p:cTn id="91" dur="250" autoRev="1" fill="hold"/>
                                        <p:tgtEl>
                                          <p:spTgt spid="28"/>
                                        </p:tgtEl>
                                      </p:cBhvr>
                                      <p:by x="105000" y="105000"/>
                                    </p:animScale>
                                  </p:childTnLst>
                                </p:cTn>
                              </p:par>
                            </p:childTnLst>
                          </p:cTn>
                        </p:par>
                        <p:par>
                          <p:cTn id="92" fill="hold">
                            <p:stCondLst>
                              <p:cond delay="7400"/>
                            </p:stCondLst>
                            <p:childTnLst>
                              <p:par>
                                <p:cTn id="93" presetID="22" presetClass="entr" presetSubtype="2"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right)">
                                      <p:cBhvr>
                                        <p:cTn id="95" dur="500"/>
                                        <p:tgtEl>
                                          <p:spTgt spid="43"/>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right)">
                                      <p:cBhvr>
                                        <p:cTn id="98"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39" grpId="0"/>
      <p:bldP spid="40" grpId="0"/>
      <p:bldP spid="41" grpId="0"/>
      <p:bldP spid="42" grpId="0"/>
      <p:bldP spid="43" grpId="0"/>
      <p:bldP spid="44" grpId="0"/>
      <p:bldP spid="45" grpId="0" animBg="1"/>
      <p:bldP spid="46"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可行性分析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FEASIBILITY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26</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Freeform 6"/>
          <p:cNvSpPr>
            <a:spLocks/>
          </p:cNvSpPr>
          <p:nvPr/>
        </p:nvSpPr>
        <p:spPr bwMode="auto">
          <a:xfrm flipH="1">
            <a:off x="8206646" y="5547070"/>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14" name="Freeform 24"/>
          <p:cNvSpPr/>
          <p:nvPr/>
        </p:nvSpPr>
        <p:spPr>
          <a:xfrm flipH="1">
            <a:off x="7972359" y="5149894"/>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25"/>
          <p:cNvSpPr/>
          <p:nvPr/>
        </p:nvSpPr>
        <p:spPr>
          <a:xfrm flipH="1">
            <a:off x="8349697" y="5819538"/>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5"/>
          <p:cNvSpPr>
            <a:spLocks/>
          </p:cNvSpPr>
          <p:nvPr/>
        </p:nvSpPr>
        <p:spPr bwMode="auto">
          <a:xfrm>
            <a:off x="8544246" y="4382478"/>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p:cNvSpPr>
            <a:spLocks/>
          </p:cNvSpPr>
          <p:nvPr/>
        </p:nvSpPr>
        <p:spPr bwMode="auto">
          <a:xfrm>
            <a:off x="8595046" y="428881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7"/>
          <p:cNvSpPr>
            <a:spLocks/>
          </p:cNvSpPr>
          <p:nvPr/>
        </p:nvSpPr>
        <p:spPr bwMode="auto">
          <a:xfrm>
            <a:off x="8579171" y="4347553"/>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8"/>
          <p:cNvSpPr>
            <a:spLocks/>
          </p:cNvSpPr>
          <p:nvPr/>
        </p:nvSpPr>
        <p:spPr bwMode="auto">
          <a:xfrm>
            <a:off x="8568059" y="4888890"/>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9"/>
          <p:cNvSpPr>
            <a:spLocks/>
          </p:cNvSpPr>
          <p:nvPr/>
        </p:nvSpPr>
        <p:spPr bwMode="auto">
          <a:xfrm>
            <a:off x="8728396" y="4380890"/>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
          <p:cNvSpPr>
            <a:spLocks/>
          </p:cNvSpPr>
          <p:nvPr/>
        </p:nvSpPr>
        <p:spPr bwMode="auto">
          <a:xfrm>
            <a:off x="8777609" y="4284053"/>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
          <p:cNvSpPr>
            <a:spLocks/>
          </p:cNvSpPr>
          <p:nvPr/>
        </p:nvSpPr>
        <p:spPr bwMode="auto">
          <a:xfrm>
            <a:off x="8763321" y="4345965"/>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2"/>
          <p:cNvSpPr>
            <a:spLocks/>
          </p:cNvSpPr>
          <p:nvPr/>
        </p:nvSpPr>
        <p:spPr bwMode="auto">
          <a:xfrm>
            <a:off x="8752209" y="4884128"/>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3"/>
          <p:cNvSpPr>
            <a:spLocks/>
          </p:cNvSpPr>
          <p:nvPr/>
        </p:nvSpPr>
        <p:spPr bwMode="auto">
          <a:xfrm>
            <a:off x="8888734" y="4384065"/>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25" name="Group 123"/>
          <p:cNvGrpSpPr/>
          <p:nvPr/>
        </p:nvGrpSpPr>
        <p:grpSpPr>
          <a:xfrm>
            <a:off x="7653659" y="4261433"/>
            <a:ext cx="817563" cy="620713"/>
            <a:chOff x="7170738" y="4168775"/>
            <a:chExt cx="817563" cy="620713"/>
          </a:xfrm>
          <a:solidFill>
            <a:srgbClr val="C00000"/>
          </a:solidFill>
        </p:grpSpPr>
        <p:sp>
          <p:nvSpPr>
            <p:cNvPr id="26"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2" name="Freeform 20"/>
          <p:cNvSpPr>
            <a:spLocks noEditPoints="1"/>
          </p:cNvSpPr>
          <p:nvPr/>
        </p:nvSpPr>
        <p:spPr bwMode="auto">
          <a:xfrm>
            <a:off x="6988496" y="2142515"/>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1"/>
          <p:cNvSpPr>
            <a:spLocks noChangeArrowheads="1"/>
          </p:cNvSpPr>
          <p:nvPr/>
        </p:nvSpPr>
        <p:spPr bwMode="auto">
          <a:xfrm>
            <a:off x="10038084" y="2025040"/>
            <a:ext cx="141288" cy="14128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22"/>
          <p:cNvSpPr>
            <a:spLocks/>
          </p:cNvSpPr>
          <p:nvPr/>
        </p:nvSpPr>
        <p:spPr bwMode="auto">
          <a:xfrm>
            <a:off x="10088884" y="2129815"/>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23"/>
          <p:cNvSpPr>
            <a:spLocks/>
          </p:cNvSpPr>
          <p:nvPr/>
        </p:nvSpPr>
        <p:spPr bwMode="auto">
          <a:xfrm>
            <a:off x="9893621" y="2129815"/>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24"/>
          <p:cNvSpPr>
            <a:spLocks/>
          </p:cNvSpPr>
          <p:nvPr/>
        </p:nvSpPr>
        <p:spPr bwMode="auto">
          <a:xfrm>
            <a:off x="10101584" y="1974240"/>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25"/>
          <p:cNvSpPr>
            <a:spLocks noEditPoints="1"/>
          </p:cNvSpPr>
          <p:nvPr/>
        </p:nvSpPr>
        <p:spPr bwMode="auto">
          <a:xfrm>
            <a:off x="8964934" y="1632928"/>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26"/>
          <p:cNvSpPr>
            <a:spLocks noEditPoints="1"/>
          </p:cNvSpPr>
          <p:nvPr/>
        </p:nvSpPr>
        <p:spPr bwMode="auto">
          <a:xfrm>
            <a:off x="8771259" y="1825015"/>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27"/>
          <p:cNvSpPr>
            <a:spLocks noEditPoints="1"/>
          </p:cNvSpPr>
          <p:nvPr/>
        </p:nvSpPr>
        <p:spPr bwMode="auto">
          <a:xfrm>
            <a:off x="8817296" y="1686903"/>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28"/>
          <p:cNvSpPr>
            <a:spLocks noEditPoints="1"/>
          </p:cNvSpPr>
          <p:nvPr/>
        </p:nvSpPr>
        <p:spPr bwMode="auto">
          <a:xfrm>
            <a:off x="8817296" y="1686903"/>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9"/>
          <p:cNvSpPr>
            <a:spLocks noChangeArrowheads="1"/>
          </p:cNvSpPr>
          <p:nvPr/>
        </p:nvSpPr>
        <p:spPr bwMode="auto">
          <a:xfrm>
            <a:off x="9031609" y="1890103"/>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30"/>
          <p:cNvSpPr>
            <a:spLocks noEditPoints="1"/>
          </p:cNvSpPr>
          <p:nvPr/>
        </p:nvSpPr>
        <p:spPr bwMode="auto">
          <a:xfrm>
            <a:off x="9750746" y="1459890"/>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Rectangle 31"/>
          <p:cNvSpPr>
            <a:spLocks noChangeArrowheads="1"/>
          </p:cNvSpPr>
          <p:nvPr/>
        </p:nvSpPr>
        <p:spPr bwMode="auto">
          <a:xfrm>
            <a:off x="9622159" y="1458303"/>
            <a:ext cx="65088" cy="4746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2"/>
          <p:cNvSpPr>
            <a:spLocks noEditPoints="1"/>
          </p:cNvSpPr>
          <p:nvPr/>
        </p:nvSpPr>
        <p:spPr bwMode="auto">
          <a:xfrm>
            <a:off x="7513959" y="3849078"/>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45" name="Group 127"/>
          <p:cNvGrpSpPr/>
          <p:nvPr/>
        </p:nvGrpSpPr>
        <p:grpSpPr>
          <a:xfrm>
            <a:off x="9093521" y="4260240"/>
            <a:ext cx="508001" cy="654050"/>
            <a:chOff x="8610600" y="4127500"/>
            <a:chExt cx="508001" cy="654050"/>
          </a:xfrm>
          <a:solidFill>
            <a:srgbClr val="C00000"/>
          </a:solidFill>
        </p:grpSpPr>
        <p:sp>
          <p:nvSpPr>
            <p:cNvPr id="46"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4" name="Freeform 41"/>
          <p:cNvSpPr>
            <a:spLocks noEditPoints="1"/>
          </p:cNvSpPr>
          <p:nvPr/>
        </p:nvSpPr>
        <p:spPr bwMode="auto">
          <a:xfrm>
            <a:off x="9514209" y="3599840"/>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42"/>
          <p:cNvSpPr>
            <a:spLocks/>
          </p:cNvSpPr>
          <p:nvPr/>
        </p:nvSpPr>
        <p:spPr bwMode="auto">
          <a:xfrm>
            <a:off x="9625334" y="3960203"/>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43"/>
          <p:cNvSpPr>
            <a:spLocks/>
          </p:cNvSpPr>
          <p:nvPr/>
        </p:nvSpPr>
        <p:spPr bwMode="auto">
          <a:xfrm>
            <a:off x="9587234" y="4020528"/>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44"/>
          <p:cNvSpPr>
            <a:spLocks/>
          </p:cNvSpPr>
          <p:nvPr/>
        </p:nvSpPr>
        <p:spPr bwMode="auto">
          <a:xfrm>
            <a:off x="8398196" y="1015390"/>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Freeform 45"/>
          <p:cNvSpPr>
            <a:spLocks noEditPoints="1"/>
          </p:cNvSpPr>
          <p:nvPr/>
        </p:nvSpPr>
        <p:spPr bwMode="auto">
          <a:xfrm>
            <a:off x="8242621" y="3676040"/>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46"/>
          <p:cNvSpPr>
            <a:spLocks noEditPoints="1"/>
          </p:cNvSpPr>
          <p:nvPr/>
        </p:nvSpPr>
        <p:spPr bwMode="auto">
          <a:xfrm>
            <a:off x="9371334" y="2623528"/>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0" name="Freeform 47"/>
          <p:cNvSpPr>
            <a:spLocks noEditPoints="1"/>
          </p:cNvSpPr>
          <p:nvPr/>
        </p:nvSpPr>
        <p:spPr bwMode="auto">
          <a:xfrm>
            <a:off x="9992046" y="2902928"/>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1" name="Freeform 48"/>
          <p:cNvSpPr>
            <a:spLocks noEditPoints="1"/>
          </p:cNvSpPr>
          <p:nvPr/>
        </p:nvSpPr>
        <p:spPr bwMode="auto">
          <a:xfrm>
            <a:off x="8756971" y="2991828"/>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49"/>
          <p:cNvSpPr>
            <a:spLocks/>
          </p:cNvSpPr>
          <p:nvPr/>
        </p:nvSpPr>
        <p:spPr bwMode="auto">
          <a:xfrm>
            <a:off x="8863334" y="3175978"/>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70" name="Group 126"/>
          <p:cNvGrpSpPr/>
          <p:nvPr/>
        </p:nvGrpSpPr>
        <p:grpSpPr>
          <a:xfrm>
            <a:off x="8988746" y="3737953"/>
            <a:ext cx="454025" cy="431800"/>
            <a:chOff x="8505825" y="3605213"/>
            <a:chExt cx="454025" cy="431800"/>
          </a:xfrm>
        </p:grpSpPr>
        <p:sp>
          <p:nvSpPr>
            <p:cNvPr id="71"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3" name="Freeform 52"/>
          <p:cNvSpPr>
            <a:spLocks/>
          </p:cNvSpPr>
          <p:nvPr/>
        </p:nvSpPr>
        <p:spPr bwMode="auto">
          <a:xfrm>
            <a:off x="7588571" y="1167790"/>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53"/>
          <p:cNvSpPr>
            <a:spLocks/>
          </p:cNvSpPr>
          <p:nvPr/>
        </p:nvSpPr>
        <p:spPr bwMode="auto">
          <a:xfrm>
            <a:off x="8104509" y="1137628"/>
            <a:ext cx="187325" cy="257175"/>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54"/>
          <p:cNvSpPr>
            <a:spLocks/>
          </p:cNvSpPr>
          <p:nvPr/>
        </p:nvSpPr>
        <p:spPr bwMode="auto">
          <a:xfrm>
            <a:off x="7677471" y="1313840"/>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55"/>
          <p:cNvSpPr>
            <a:spLocks noEditPoints="1"/>
          </p:cNvSpPr>
          <p:nvPr/>
        </p:nvSpPr>
        <p:spPr bwMode="auto">
          <a:xfrm>
            <a:off x="7258371" y="1609115"/>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6"/>
          <p:cNvSpPr>
            <a:spLocks noEditPoints="1"/>
          </p:cNvSpPr>
          <p:nvPr/>
        </p:nvSpPr>
        <p:spPr bwMode="auto">
          <a:xfrm>
            <a:off x="6988496" y="2699728"/>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57"/>
          <p:cNvSpPr>
            <a:spLocks noEditPoints="1"/>
          </p:cNvSpPr>
          <p:nvPr/>
        </p:nvSpPr>
        <p:spPr bwMode="auto">
          <a:xfrm>
            <a:off x="9037959" y="1136040"/>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58"/>
          <p:cNvSpPr>
            <a:spLocks noEditPoints="1"/>
          </p:cNvSpPr>
          <p:nvPr/>
        </p:nvSpPr>
        <p:spPr bwMode="auto">
          <a:xfrm>
            <a:off x="7170551" y="3301664"/>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0" name="Rectangle 59"/>
          <p:cNvSpPr>
            <a:spLocks noChangeArrowheads="1"/>
          </p:cNvSpPr>
          <p:nvPr/>
        </p:nvSpPr>
        <p:spPr bwMode="auto">
          <a:xfrm>
            <a:off x="9166546" y="2807678"/>
            <a:ext cx="627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60"/>
          <p:cNvSpPr>
            <a:spLocks noChangeArrowheads="1"/>
          </p:cNvSpPr>
          <p:nvPr/>
        </p:nvSpPr>
        <p:spPr bwMode="auto">
          <a:xfrm>
            <a:off x="9191946" y="2744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Rectangle 61"/>
          <p:cNvSpPr>
            <a:spLocks noChangeArrowheads="1"/>
          </p:cNvSpPr>
          <p:nvPr/>
        </p:nvSpPr>
        <p:spPr bwMode="auto">
          <a:xfrm>
            <a:off x="9418959"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Rectangle 62"/>
          <p:cNvSpPr>
            <a:spLocks noChangeArrowheads="1"/>
          </p:cNvSpPr>
          <p:nvPr/>
        </p:nvSpPr>
        <p:spPr bwMode="auto">
          <a:xfrm>
            <a:off x="9441184" y="2445728"/>
            <a:ext cx="77788"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Rectangle 63"/>
          <p:cNvSpPr>
            <a:spLocks noChangeArrowheads="1"/>
          </p:cNvSpPr>
          <p:nvPr/>
        </p:nvSpPr>
        <p:spPr bwMode="auto">
          <a:xfrm>
            <a:off x="9418959"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Rectangle 64"/>
          <p:cNvSpPr>
            <a:spLocks noChangeArrowheads="1"/>
          </p:cNvSpPr>
          <p:nvPr/>
        </p:nvSpPr>
        <p:spPr bwMode="auto">
          <a:xfrm>
            <a:off x="9604696" y="2679090"/>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Rectangle 65"/>
          <p:cNvSpPr>
            <a:spLocks noChangeArrowheads="1"/>
          </p:cNvSpPr>
          <p:nvPr/>
        </p:nvSpPr>
        <p:spPr bwMode="auto">
          <a:xfrm>
            <a:off x="9625334" y="2445728"/>
            <a:ext cx="76200"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66"/>
          <p:cNvSpPr>
            <a:spLocks noChangeArrowheads="1"/>
          </p:cNvSpPr>
          <p:nvPr/>
        </p:nvSpPr>
        <p:spPr bwMode="auto">
          <a:xfrm>
            <a:off x="9604696" y="2433028"/>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Rectangle 67"/>
          <p:cNvSpPr>
            <a:spLocks noChangeArrowheads="1"/>
          </p:cNvSpPr>
          <p:nvPr/>
        </p:nvSpPr>
        <p:spPr bwMode="auto">
          <a:xfrm>
            <a:off x="9236396"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Rectangle 68"/>
          <p:cNvSpPr>
            <a:spLocks noChangeArrowheads="1"/>
          </p:cNvSpPr>
          <p:nvPr/>
        </p:nvSpPr>
        <p:spPr bwMode="auto">
          <a:xfrm>
            <a:off x="9257034" y="2445728"/>
            <a:ext cx="79375"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Rectangle 69"/>
          <p:cNvSpPr>
            <a:spLocks noChangeArrowheads="1"/>
          </p:cNvSpPr>
          <p:nvPr/>
        </p:nvSpPr>
        <p:spPr bwMode="auto">
          <a:xfrm>
            <a:off x="9236396"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Rectangle 70"/>
          <p:cNvSpPr>
            <a:spLocks noChangeArrowheads="1"/>
          </p:cNvSpPr>
          <p:nvPr/>
        </p:nvSpPr>
        <p:spPr bwMode="auto">
          <a:xfrm>
            <a:off x="9191946" y="2363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71"/>
          <p:cNvSpPr>
            <a:spLocks/>
          </p:cNvSpPr>
          <p:nvPr/>
        </p:nvSpPr>
        <p:spPr bwMode="auto">
          <a:xfrm>
            <a:off x="9191946" y="2179028"/>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72"/>
          <p:cNvSpPr>
            <a:spLocks noEditPoints="1"/>
          </p:cNvSpPr>
          <p:nvPr/>
        </p:nvSpPr>
        <p:spPr bwMode="auto">
          <a:xfrm>
            <a:off x="7607621" y="2345715"/>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73"/>
          <p:cNvSpPr>
            <a:spLocks noEditPoints="1"/>
          </p:cNvSpPr>
          <p:nvPr/>
        </p:nvSpPr>
        <p:spPr bwMode="auto">
          <a:xfrm>
            <a:off x="9372921" y="2918803"/>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74"/>
          <p:cNvSpPr>
            <a:spLocks noEditPoints="1"/>
          </p:cNvSpPr>
          <p:nvPr/>
        </p:nvSpPr>
        <p:spPr bwMode="auto">
          <a:xfrm>
            <a:off x="7737796" y="1798028"/>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75"/>
          <p:cNvSpPr>
            <a:spLocks noEditPoints="1"/>
          </p:cNvSpPr>
          <p:nvPr/>
        </p:nvSpPr>
        <p:spPr bwMode="auto">
          <a:xfrm>
            <a:off x="8461696" y="2282215"/>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76"/>
          <p:cNvSpPr>
            <a:spLocks noEditPoints="1"/>
          </p:cNvSpPr>
          <p:nvPr/>
        </p:nvSpPr>
        <p:spPr bwMode="auto">
          <a:xfrm>
            <a:off x="7893371" y="3018815"/>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77"/>
          <p:cNvSpPr>
            <a:spLocks/>
          </p:cNvSpPr>
          <p:nvPr/>
        </p:nvSpPr>
        <p:spPr bwMode="auto">
          <a:xfrm>
            <a:off x="8174359" y="2304440"/>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78"/>
          <p:cNvSpPr>
            <a:spLocks/>
          </p:cNvSpPr>
          <p:nvPr/>
        </p:nvSpPr>
        <p:spPr bwMode="auto">
          <a:xfrm>
            <a:off x="8269609" y="2263165"/>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79"/>
          <p:cNvSpPr>
            <a:spLocks noEditPoints="1"/>
          </p:cNvSpPr>
          <p:nvPr/>
        </p:nvSpPr>
        <p:spPr bwMode="auto">
          <a:xfrm>
            <a:off x="7936234" y="3599840"/>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80"/>
          <p:cNvSpPr>
            <a:spLocks noEditPoints="1"/>
          </p:cNvSpPr>
          <p:nvPr/>
        </p:nvSpPr>
        <p:spPr bwMode="auto">
          <a:xfrm>
            <a:off x="9668196" y="1996465"/>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81"/>
          <p:cNvSpPr>
            <a:spLocks noEditPoints="1"/>
          </p:cNvSpPr>
          <p:nvPr/>
        </p:nvSpPr>
        <p:spPr bwMode="auto">
          <a:xfrm>
            <a:off x="8255321" y="1580540"/>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82"/>
          <p:cNvSpPr>
            <a:spLocks noEditPoints="1"/>
          </p:cNvSpPr>
          <p:nvPr/>
        </p:nvSpPr>
        <p:spPr bwMode="auto">
          <a:xfrm>
            <a:off x="8102921" y="1493228"/>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83"/>
          <p:cNvSpPr>
            <a:spLocks/>
          </p:cNvSpPr>
          <p:nvPr/>
        </p:nvSpPr>
        <p:spPr bwMode="auto">
          <a:xfrm>
            <a:off x="8033071" y="1623403"/>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84"/>
          <p:cNvSpPr>
            <a:spLocks/>
          </p:cNvSpPr>
          <p:nvPr/>
        </p:nvSpPr>
        <p:spPr bwMode="auto">
          <a:xfrm>
            <a:off x="7964809" y="1632928"/>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85"/>
          <p:cNvSpPr>
            <a:spLocks noEditPoints="1"/>
          </p:cNvSpPr>
          <p:nvPr/>
        </p:nvSpPr>
        <p:spPr bwMode="auto">
          <a:xfrm>
            <a:off x="7880671" y="2791803"/>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86"/>
          <p:cNvSpPr>
            <a:spLocks/>
          </p:cNvSpPr>
          <p:nvPr/>
        </p:nvSpPr>
        <p:spPr bwMode="auto">
          <a:xfrm>
            <a:off x="9728521" y="3201378"/>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Freeform 87"/>
          <p:cNvSpPr>
            <a:spLocks/>
          </p:cNvSpPr>
          <p:nvPr/>
        </p:nvSpPr>
        <p:spPr bwMode="auto">
          <a:xfrm>
            <a:off x="9868221" y="3190265"/>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Freeform 88"/>
          <p:cNvSpPr>
            <a:spLocks/>
          </p:cNvSpPr>
          <p:nvPr/>
        </p:nvSpPr>
        <p:spPr bwMode="auto">
          <a:xfrm>
            <a:off x="9776146" y="3255353"/>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89"/>
          <p:cNvSpPr>
            <a:spLocks noEditPoints="1"/>
          </p:cNvSpPr>
          <p:nvPr/>
        </p:nvSpPr>
        <p:spPr bwMode="auto">
          <a:xfrm>
            <a:off x="9395146" y="1963128"/>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90"/>
          <p:cNvSpPr>
            <a:spLocks/>
          </p:cNvSpPr>
          <p:nvPr/>
        </p:nvSpPr>
        <p:spPr bwMode="auto">
          <a:xfrm>
            <a:off x="7542534" y="3023578"/>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Freeform 91"/>
          <p:cNvSpPr>
            <a:spLocks/>
          </p:cNvSpPr>
          <p:nvPr/>
        </p:nvSpPr>
        <p:spPr bwMode="auto">
          <a:xfrm>
            <a:off x="7529834" y="3014053"/>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92"/>
          <p:cNvSpPr>
            <a:spLocks/>
          </p:cNvSpPr>
          <p:nvPr/>
        </p:nvSpPr>
        <p:spPr bwMode="auto">
          <a:xfrm>
            <a:off x="7571109" y="3071203"/>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93"/>
          <p:cNvSpPr>
            <a:spLocks noEditPoints="1"/>
          </p:cNvSpPr>
          <p:nvPr/>
        </p:nvSpPr>
        <p:spPr bwMode="auto">
          <a:xfrm>
            <a:off x="8903021" y="4674578"/>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94"/>
          <p:cNvSpPr>
            <a:spLocks/>
          </p:cNvSpPr>
          <p:nvPr/>
        </p:nvSpPr>
        <p:spPr bwMode="auto">
          <a:xfrm>
            <a:off x="8637909" y="3095015"/>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95"/>
          <p:cNvSpPr>
            <a:spLocks/>
          </p:cNvSpPr>
          <p:nvPr/>
        </p:nvSpPr>
        <p:spPr bwMode="auto">
          <a:xfrm>
            <a:off x="8623621" y="2912453"/>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96"/>
          <p:cNvSpPr>
            <a:spLocks/>
          </p:cNvSpPr>
          <p:nvPr/>
        </p:nvSpPr>
        <p:spPr bwMode="auto">
          <a:xfrm>
            <a:off x="8664896" y="2944203"/>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97"/>
          <p:cNvSpPr>
            <a:spLocks/>
          </p:cNvSpPr>
          <p:nvPr/>
        </p:nvSpPr>
        <p:spPr bwMode="auto">
          <a:xfrm>
            <a:off x="8653784" y="3141053"/>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98"/>
          <p:cNvSpPr>
            <a:spLocks noEditPoints="1"/>
          </p:cNvSpPr>
          <p:nvPr/>
        </p:nvSpPr>
        <p:spPr bwMode="auto">
          <a:xfrm>
            <a:off x="8602984" y="1532915"/>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燕尾形 119"/>
          <p:cNvSpPr/>
          <p:nvPr/>
        </p:nvSpPr>
        <p:spPr>
          <a:xfrm rot="5400000">
            <a:off x="2533191" y="2023502"/>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1" name="直接连接符 120"/>
          <p:cNvCxnSpPr/>
          <p:nvPr/>
        </p:nvCxnSpPr>
        <p:spPr>
          <a:xfrm>
            <a:off x="2713211" y="2599566"/>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3050209" y="1503430"/>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3" name="矩形 47"/>
          <p:cNvSpPr>
            <a:spLocks noChangeArrowheads="1"/>
          </p:cNvSpPr>
          <p:nvPr/>
        </p:nvSpPr>
        <p:spPr bwMode="auto">
          <a:xfrm>
            <a:off x="3037247" y="1918168"/>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4" name="燕尾形 123"/>
          <p:cNvSpPr/>
          <p:nvPr/>
        </p:nvSpPr>
        <p:spPr>
          <a:xfrm rot="5400000">
            <a:off x="2533191" y="339165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5" name="直接连接符 124"/>
          <p:cNvCxnSpPr/>
          <p:nvPr/>
        </p:nvCxnSpPr>
        <p:spPr>
          <a:xfrm>
            <a:off x="2713211" y="396771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3050209" y="287158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7" name="矩形 47"/>
          <p:cNvSpPr>
            <a:spLocks noChangeArrowheads="1"/>
          </p:cNvSpPr>
          <p:nvPr/>
        </p:nvSpPr>
        <p:spPr bwMode="auto">
          <a:xfrm>
            <a:off x="3037247" y="328632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8" name="燕尾形 127"/>
          <p:cNvSpPr/>
          <p:nvPr/>
        </p:nvSpPr>
        <p:spPr>
          <a:xfrm rot="5400000">
            <a:off x="2533191" y="483181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9" name="直接连接符 128"/>
          <p:cNvCxnSpPr/>
          <p:nvPr/>
        </p:nvCxnSpPr>
        <p:spPr>
          <a:xfrm>
            <a:off x="2713211" y="540787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3050209" y="431174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31" name="矩形 47"/>
          <p:cNvSpPr>
            <a:spLocks noChangeArrowheads="1"/>
          </p:cNvSpPr>
          <p:nvPr/>
        </p:nvSpPr>
        <p:spPr bwMode="auto">
          <a:xfrm>
            <a:off x="3037247" y="472648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236597003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2"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3"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1+#ppt_w/2"/>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1+#ppt_w/2"/>
                                          </p:val>
                                        </p:tav>
                                        <p:tav tm="100000">
                                          <p:val>
                                            <p:strVal val="#ppt_x"/>
                                          </p:val>
                                        </p:tav>
                                      </p:tavLst>
                                    </p:anim>
                                    <p:anim calcmode="lin" valueType="num">
                                      <p:cBhvr additive="base">
                                        <p:cTn id="76" dur="500" fill="hold"/>
                                        <p:tgtEl>
                                          <p:spTgt spid="3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ppt_x"/>
                                          </p:val>
                                        </p:tav>
                                        <p:tav tm="100000">
                                          <p:val>
                                            <p:strVal val="#ppt_x"/>
                                          </p:val>
                                        </p:tav>
                                      </p:tavLst>
                                    </p:anim>
                                    <p:anim calcmode="lin" valueType="num">
                                      <p:cBhvr additive="base">
                                        <p:cTn id="84" dur="500" fill="hold"/>
                                        <p:tgtEl>
                                          <p:spTgt spid="3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ppt_x"/>
                                          </p:val>
                                        </p:tav>
                                        <p:tav tm="100000">
                                          <p:val>
                                            <p:strVal val="#ppt_x"/>
                                          </p:val>
                                        </p:tav>
                                      </p:tavLst>
                                    </p:anim>
                                    <p:anim calcmode="lin" valueType="num">
                                      <p:cBhvr additive="base">
                                        <p:cTn id="88" dur="500" fill="hold"/>
                                        <p:tgtEl>
                                          <p:spTgt spid="3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ppt_x"/>
                                          </p:val>
                                        </p:tav>
                                        <p:tav tm="100000">
                                          <p:val>
                                            <p:strVal val="#ppt_x"/>
                                          </p:val>
                                        </p:tav>
                                      </p:tavLst>
                                    </p:anim>
                                    <p:anim calcmode="lin" valueType="num">
                                      <p:cBhvr additive="base">
                                        <p:cTn id="92" dur="500" fill="hold"/>
                                        <p:tgtEl>
                                          <p:spTgt spid="3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 calcmode="lin" valueType="num">
                                      <p:cBhvr additive="base">
                                        <p:cTn id="99" dur="500" fill="hold"/>
                                        <p:tgtEl>
                                          <p:spTgt spid="38"/>
                                        </p:tgtEl>
                                        <p:attrNameLst>
                                          <p:attrName>ppt_x</p:attrName>
                                        </p:attrNameLst>
                                      </p:cBhvr>
                                      <p:tavLst>
                                        <p:tav tm="0">
                                          <p:val>
                                            <p:strVal val="#ppt_x"/>
                                          </p:val>
                                        </p:tav>
                                        <p:tav tm="100000">
                                          <p:val>
                                            <p:strVal val="#ppt_x"/>
                                          </p:val>
                                        </p:tav>
                                      </p:tavLst>
                                    </p:anim>
                                    <p:anim calcmode="lin" valueType="num">
                                      <p:cBhvr additive="base">
                                        <p:cTn id="100" dur="500" fill="hold"/>
                                        <p:tgtEl>
                                          <p:spTgt spid="3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500" fill="hold"/>
                                        <p:tgtEl>
                                          <p:spTgt spid="39"/>
                                        </p:tgtEl>
                                        <p:attrNameLst>
                                          <p:attrName>ppt_x</p:attrName>
                                        </p:attrNameLst>
                                      </p:cBhvr>
                                      <p:tavLst>
                                        <p:tav tm="0">
                                          <p:val>
                                            <p:strVal val="#ppt_x"/>
                                          </p:val>
                                        </p:tav>
                                        <p:tav tm="100000">
                                          <p:val>
                                            <p:strVal val="#ppt_x"/>
                                          </p:val>
                                        </p:tav>
                                      </p:tavLst>
                                    </p:anim>
                                    <p:anim calcmode="lin" valueType="num">
                                      <p:cBhvr additive="base">
                                        <p:cTn id="104" dur="500" fill="hold"/>
                                        <p:tgtEl>
                                          <p:spTgt spid="39"/>
                                        </p:tgtEl>
                                        <p:attrNameLst>
                                          <p:attrName>ppt_y</p:attrName>
                                        </p:attrNameLst>
                                      </p:cBhvr>
                                      <p:tavLst>
                                        <p:tav tm="0">
                                          <p:val>
                                            <p:strVal val="1+#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additive="base">
                                        <p:cTn id="107" dur="500" fill="hold"/>
                                        <p:tgtEl>
                                          <p:spTgt spid="40"/>
                                        </p:tgtEl>
                                        <p:attrNameLst>
                                          <p:attrName>ppt_x</p:attrName>
                                        </p:attrNameLst>
                                      </p:cBhvr>
                                      <p:tavLst>
                                        <p:tav tm="0">
                                          <p:val>
                                            <p:strVal val="#ppt_x"/>
                                          </p:val>
                                        </p:tav>
                                        <p:tav tm="100000">
                                          <p:val>
                                            <p:strVal val="#ppt_x"/>
                                          </p:val>
                                        </p:tav>
                                      </p:tavLst>
                                    </p:anim>
                                    <p:anim calcmode="lin" valueType="num">
                                      <p:cBhvr additive="base">
                                        <p:cTn id="108" dur="500" fill="hold"/>
                                        <p:tgtEl>
                                          <p:spTgt spid="40"/>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par>
                                <p:cTn id="113" presetID="2" presetClass="entr" presetSubtype="9"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 calcmode="lin" valueType="num">
                                      <p:cBhvr additive="base">
                                        <p:cTn id="115" dur="500" fill="hold"/>
                                        <p:tgtEl>
                                          <p:spTgt spid="42"/>
                                        </p:tgtEl>
                                        <p:attrNameLst>
                                          <p:attrName>ppt_x</p:attrName>
                                        </p:attrNameLst>
                                      </p:cBhvr>
                                      <p:tavLst>
                                        <p:tav tm="0">
                                          <p:val>
                                            <p:strVal val="0-#ppt_w/2"/>
                                          </p:val>
                                        </p:tav>
                                        <p:tav tm="100000">
                                          <p:val>
                                            <p:strVal val="#ppt_x"/>
                                          </p:val>
                                        </p:tav>
                                      </p:tavLst>
                                    </p:anim>
                                    <p:anim calcmode="lin" valueType="num">
                                      <p:cBhvr additive="base">
                                        <p:cTn id="116" dur="500" fill="hold"/>
                                        <p:tgtEl>
                                          <p:spTgt spid="42"/>
                                        </p:tgtEl>
                                        <p:attrNameLst>
                                          <p:attrName>ppt_y</p:attrName>
                                        </p:attrNameLst>
                                      </p:cBhvr>
                                      <p:tavLst>
                                        <p:tav tm="0">
                                          <p:val>
                                            <p:strVal val="0-#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ppt_x"/>
                                          </p:val>
                                        </p:tav>
                                        <p:tav tm="100000">
                                          <p:val>
                                            <p:strVal val="#ppt_x"/>
                                          </p:val>
                                        </p:tav>
                                      </p:tavLst>
                                    </p:anim>
                                    <p:anim calcmode="lin" valueType="num">
                                      <p:cBhvr additive="base">
                                        <p:cTn id="120" dur="500" fill="hold"/>
                                        <p:tgtEl>
                                          <p:spTgt spid="43"/>
                                        </p:tgtEl>
                                        <p:attrNameLst>
                                          <p:attrName>ppt_y</p:attrName>
                                        </p:attrNameLst>
                                      </p:cBhvr>
                                      <p:tavLst>
                                        <p:tav tm="0">
                                          <p:val>
                                            <p:strVal val="1+#ppt_h/2"/>
                                          </p:val>
                                        </p:tav>
                                        <p:tav tm="100000">
                                          <p:val>
                                            <p:strVal val="#ppt_y"/>
                                          </p:val>
                                        </p:tav>
                                      </p:tavLst>
                                    </p:anim>
                                  </p:childTnLst>
                                </p:cTn>
                              </p:par>
                              <p:par>
                                <p:cTn id="121" presetID="2" presetClass="entr" presetSubtype="9" fill="hold" grpId="0" nodeType="withEffect">
                                  <p:stCondLst>
                                    <p:cond delay="0"/>
                                  </p:stCondLst>
                                  <p:childTnLst>
                                    <p:set>
                                      <p:cBhvr>
                                        <p:cTn id="122" dur="1" fill="hold">
                                          <p:stCondLst>
                                            <p:cond delay="0"/>
                                          </p:stCondLst>
                                        </p:cTn>
                                        <p:tgtEl>
                                          <p:spTgt spid="44"/>
                                        </p:tgtEl>
                                        <p:attrNameLst>
                                          <p:attrName>style.visibility</p:attrName>
                                        </p:attrNameLst>
                                      </p:cBhvr>
                                      <p:to>
                                        <p:strVal val="visible"/>
                                      </p:to>
                                    </p:set>
                                    <p:anim calcmode="lin" valueType="num">
                                      <p:cBhvr additive="base">
                                        <p:cTn id="123" dur="500" fill="hold"/>
                                        <p:tgtEl>
                                          <p:spTgt spid="44"/>
                                        </p:tgtEl>
                                        <p:attrNameLst>
                                          <p:attrName>ppt_x</p:attrName>
                                        </p:attrNameLst>
                                      </p:cBhvr>
                                      <p:tavLst>
                                        <p:tav tm="0">
                                          <p:val>
                                            <p:strVal val="0-#ppt_w/2"/>
                                          </p:val>
                                        </p:tav>
                                        <p:tav tm="100000">
                                          <p:val>
                                            <p:strVal val="#ppt_x"/>
                                          </p:val>
                                        </p:tav>
                                      </p:tavLst>
                                    </p:anim>
                                    <p:anim calcmode="lin" valueType="num">
                                      <p:cBhvr additive="base">
                                        <p:cTn id="124" dur="500" fill="hold"/>
                                        <p:tgtEl>
                                          <p:spTgt spid="44"/>
                                        </p:tgtEl>
                                        <p:attrNameLst>
                                          <p:attrName>ppt_y</p:attrName>
                                        </p:attrNameLst>
                                      </p:cBhvr>
                                      <p:tavLst>
                                        <p:tav tm="0">
                                          <p:val>
                                            <p:strVal val="0-#ppt_h/2"/>
                                          </p:val>
                                        </p:tav>
                                        <p:tav tm="100000">
                                          <p:val>
                                            <p:strVal val="#ppt_y"/>
                                          </p:val>
                                        </p:tav>
                                      </p:tavLst>
                                    </p:anim>
                                  </p:childTnLst>
                                </p:cTn>
                              </p:par>
                              <p:par>
                                <p:cTn id="125" presetID="2" presetClass="entr" presetSubtype="12" fill="hold" nodeType="withEffect">
                                  <p:stCondLst>
                                    <p:cond delay="0"/>
                                  </p:stCondLst>
                                  <p:childTnLst>
                                    <p:set>
                                      <p:cBhvr>
                                        <p:cTn id="126" dur="1" fill="hold">
                                          <p:stCondLst>
                                            <p:cond delay="0"/>
                                          </p:stCondLst>
                                        </p:cTn>
                                        <p:tgtEl>
                                          <p:spTgt spid="45"/>
                                        </p:tgtEl>
                                        <p:attrNameLst>
                                          <p:attrName>style.visibility</p:attrName>
                                        </p:attrNameLst>
                                      </p:cBhvr>
                                      <p:to>
                                        <p:strVal val="visible"/>
                                      </p:to>
                                    </p:set>
                                    <p:anim calcmode="lin" valueType="num">
                                      <p:cBhvr additive="base">
                                        <p:cTn id="127" dur="500" fill="hold"/>
                                        <p:tgtEl>
                                          <p:spTgt spid="45"/>
                                        </p:tgtEl>
                                        <p:attrNameLst>
                                          <p:attrName>ppt_x</p:attrName>
                                        </p:attrNameLst>
                                      </p:cBhvr>
                                      <p:tavLst>
                                        <p:tav tm="0">
                                          <p:val>
                                            <p:strVal val="0-#ppt_w/2"/>
                                          </p:val>
                                        </p:tav>
                                        <p:tav tm="100000">
                                          <p:val>
                                            <p:strVal val="#ppt_x"/>
                                          </p:val>
                                        </p:tav>
                                      </p:tavLst>
                                    </p:anim>
                                    <p:anim calcmode="lin" valueType="num">
                                      <p:cBhvr additive="base">
                                        <p:cTn id="128" dur="500" fill="hold"/>
                                        <p:tgtEl>
                                          <p:spTgt spid="4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5"/>
                                        </p:tgtEl>
                                        <p:attrNameLst>
                                          <p:attrName>style.visibility</p:attrName>
                                        </p:attrNameLst>
                                      </p:cBhvr>
                                      <p:to>
                                        <p:strVal val="visible"/>
                                      </p:to>
                                    </p:set>
                                    <p:anim calcmode="lin" valueType="num">
                                      <p:cBhvr additive="base">
                                        <p:cTn id="135" dur="500" fill="hold"/>
                                        <p:tgtEl>
                                          <p:spTgt spid="55"/>
                                        </p:tgtEl>
                                        <p:attrNameLst>
                                          <p:attrName>ppt_x</p:attrName>
                                        </p:attrNameLst>
                                      </p:cBhvr>
                                      <p:tavLst>
                                        <p:tav tm="0">
                                          <p:val>
                                            <p:strVal val="#ppt_x"/>
                                          </p:val>
                                        </p:tav>
                                        <p:tav tm="100000">
                                          <p:val>
                                            <p:strVal val="#ppt_x"/>
                                          </p:val>
                                        </p:tav>
                                      </p:tavLst>
                                    </p:anim>
                                    <p:anim calcmode="lin" valueType="num">
                                      <p:cBhvr additive="base">
                                        <p:cTn id="136" dur="500" fill="hold"/>
                                        <p:tgtEl>
                                          <p:spTgt spid="5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additive="base">
                                        <p:cTn id="139" dur="500" fill="hold"/>
                                        <p:tgtEl>
                                          <p:spTgt spid="56"/>
                                        </p:tgtEl>
                                        <p:attrNameLst>
                                          <p:attrName>ppt_x</p:attrName>
                                        </p:attrNameLst>
                                      </p:cBhvr>
                                      <p:tavLst>
                                        <p:tav tm="0">
                                          <p:val>
                                            <p:strVal val="#ppt_x"/>
                                          </p:val>
                                        </p:tav>
                                        <p:tav tm="100000">
                                          <p:val>
                                            <p:strVal val="#ppt_x"/>
                                          </p:val>
                                        </p:tav>
                                      </p:tavLst>
                                    </p:anim>
                                    <p:anim calcmode="lin" valueType="num">
                                      <p:cBhvr additive="base">
                                        <p:cTn id="140" dur="500" fill="hold"/>
                                        <p:tgtEl>
                                          <p:spTgt spid="56"/>
                                        </p:tgtEl>
                                        <p:attrNameLst>
                                          <p:attrName>ppt_y</p:attrName>
                                        </p:attrNameLst>
                                      </p:cBhvr>
                                      <p:tavLst>
                                        <p:tav tm="0">
                                          <p:val>
                                            <p:strVal val="1+#ppt_h/2"/>
                                          </p:val>
                                        </p:tav>
                                        <p:tav tm="100000">
                                          <p:val>
                                            <p:strVal val="#ppt_y"/>
                                          </p:val>
                                        </p:tav>
                                      </p:tavLst>
                                    </p:anim>
                                  </p:childTnLst>
                                </p:cTn>
                              </p:par>
                              <p:par>
                                <p:cTn id="141" presetID="2" presetClass="entr" presetSubtype="12" fill="hold" grpId="0" nodeType="withEffect">
                                  <p:stCondLst>
                                    <p:cond delay="0"/>
                                  </p:stCondLst>
                                  <p:childTnLst>
                                    <p:set>
                                      <p:cBhvr>
                                        <p:cTn id="142" dur="1" fill="hold">
                                          <p:stCondLst>
                                            <p:cond delay="0"/>
                                          </p:stCondLst>
                                        </p:cTn>
                                        <p:tgtEl>
                                          <p:spTgt spid="57"/>
                                        </p:tgtEl>
                                        <p:attrNameLst>
                                          <p:attrName>style.visibility</p:attrName>
                                        </p:attrNameLst>
                                      </p:cBhvr>
                                      <p:to>
                                        <p:strVal val="visible"/>
                                      </p:to>
                                    </p:set>
                                    <p:anim calcmode="lin" valueType="num">
                                      <p:cBhvr additive="base">
                                        <p:cTn id="143" dur="500" fill="hold"/>
                                        <p:tgtEl>
                                          <p:spTgt spid="57"/>
                                        </p:tgtEl>
                                        <p:attrNameLst>
                                          <p:attrName>ppt_x</p:attrName>
                                        </p:attrNameLst>
                                      </p:cBhvr>
                                      <p:tavLst>
                                        <p:tav tm="0">
                                          <p:val>
                                            <p:strVal val="0-#ppt_w/2"/>
                                          </p:val>
                                        </p:tav>
                                        <p:tav tm="100000">
                                          <p:val>
                                            <p:strVal val="#ppt_x"/>
                                          </p:val>
                                        </p:tav>
                                      </p:tavLst>
                                    </p:anim>
                                    <p:anim calcmode="lin" valueType="num">
                                      <p:cBhvr additive="base">
                                        <p:cTn id="144" dur="500" fill="hold"/>
                                        <p:tgtEl>
                                          <p:spTgt spid="57"/>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58"/>
                                        </p:tgtEl>
                                        <p:attrNameLst>
                                          <p:attrName>style.visibility</p:attrName>
                                        </p:attrNameLst>
                                      </p:cBhvr>
                                      <p:to>
                                        <p:strVal val="visible"/>
                                      </p:to>
                                    </p:set>
                                    <p:anim calcmode="lin" valueType="num">
                                      <p:cBhvr additive="base">
                                        <p:cTn id="147" dur="500" fill="hold"/>
                                        <p:tgtEl>
                                          <p:spTgt spid="58"/>
                                        </p:tgtEl>
                                        <p:attrNameLst>
                                          <p:attrName>ppt_x</p:attrName>
                                        </p:attrNameLst>
                                      </p:cBhvr>
                                      <p:tavLst>
                                        <p:tav tm="0">
                                          <p:val>
                                            <p:strVal val="#ppt_x"/>
                                          </p:val>
                                        </p:tav>
                                        <p:tav tm="100000">
                                          <p:val>
                                            <p:strVal val="#ppt_x"/>
                                          </p:val>
                                        </p:tav>
                                      </p:tavLst>
                                    </p:anim>
                                    <p:anim calcmode="lin" valueType="num">
                                      <p:cBhvr additive="base">
                                        <p:cTn id="148" dur="500" fill="hold"/>
                                        <p:tgtEl>
                                          <p:spTgt spid="58"/>
                                        </p:tgtEl>
                                        <p:attrNameLst>
                                          <p:attrName>ppt_y</p:attrName>
                                        </p:attrNameLst>
                                      </p:cBhvr>
                                      <p:tavLst>
                                        <p:tav tm="0">
                                          <p:val>
                                            <p:strVal val="1+#ppt_h/2"/>
                                          </p:val>
                                        </p:tav>
                                        <p:tav tm="100000">
                                          <p:val>
                                            <p:strVal val="#ppt_y"/>
                                          </p:val>
                                        </p:tav>
                                      </p:tavLst>
                                    </p:anim>
                                  </p:childTnLst>
                                </p:cTn>
                              </p:par>
                              <p:par>
                                <p:cTn id="149" presetID="2" presetClass="entr" presetSubtype="12" fill="hold" grpId="0" nodeType="withEffect">
                                  <p:stCondLst>
                                    <p:cond delay="0"/>
                                  </p:stCondLst>
                                  <p:childTnLst>
                                    <p:set>
                                      <p:cBhvr>
                                        <p:cTn id="150" dur="1" fill="hold">
                                          <p:stCondLst>
                                            <p:cond delay="0"/>
                                          </p:stCondLst>
                                        </p:cTn>
                                        <p:tgtEl>
                                          <p:spTgt spid="59"/>
                                        </p:tgtEl>
                                        <p:attrNameLst>
                                          <p:attrName>style.visibility</p:attrName>
                                        </p:attrNameLst>
                                      </p:cBhvr>
                                      <p:to>
                                        <p:strVal val="visible"/>
                                      </p:to>
                                    </p:set>
                                    <p:anim calcmode="lin" valueType="num">
                                      <p:cBhvr additive="base">
                                        <p:cTn id="151" dur="500" fill="hold"/>
                                        <p:tgtEl>
                                          <p:spTgt spid="59"/>
                                        </p:tgtEl>
                                        <p:attrNameLst>
                                          <p:attrName>ppt_x</p:attrName>
                                        </p:attrNameLst>
                                      </p:cBhvr>
                                      <p:tavLst>
                                        <p:tav tm="0">
                                          <p:val>
                                            <p:strVal val="0-#ppt_w/2"/>
                                          </p:val>
                                        </p:tav>
                                        <p:tav tm="100000">
                                          <p:val>
                                            <p:strVal val="#ppt_x"/>
                                          </p:val>
                                        </p:tav>
                                      </p:tavLst>
                                    </p:anim>
                                    <p:anim calcmode="lin" valueType="num">
                                      <p:cBhvr additive="base">
                                        <p:cTn id="152" dur="500" fill="hold"/>
                                        <p:tgtEl>
                                          <p:spTgt spid="59"/>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 calcmode="lin" valueType="num">
                                      <p:cBhvr additive="base">
                                        <p:cTn id="155" dur="500" fill="hold"/>
                                        <p:tgtEl>
                                          <p:spTgt spid="60"/>
                                        </p:tgtEl>
                                        <p:attrNameLst>
                                          <p:attrName>ppt_x</p:attrName>
                                        </p:attrNameLst>
                                      </p:cBhvr>
                                      <p:tavLst>
                                        <p:tav tm="0">
                                          <p:val>
                                            <p:strVal val="#ppt_x"/>
                                          </p:val>
                                        </p:tav>
                                        <p:tav tm="100000">
                                          <p:val>
                                            <p:strVal val="#ppt_x"/>
                                          </p:val>
                                        </p:tav>
                                      </p:tavLst>
                                    </p:anim>
                                    <p:anim calcmode="lin" valueType="num">
                                      <p:cBhvr additive="base">
                                        <p:cTn id="156" dur="500" fill="hold"/>
                                        <p:tgtEl>
                                          <p:spTgt spid="6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1"/>
                                        </p:tgtEl>
                                        <p:attrNameLst>
                                          <p:attrName>style.visibility</p:attrName>
                                        </p:attrNameLst>
                                      </p:cBhvr>
                                      <p:to>
                                        <p:strVal val="visible"/>
                                      </p:to>
                                    </p:set>
                                    <p:anim calcmode="lin" valueType="num">
                                      <p:cBhvr additive="base">
                                        <p:cTn id="159" dur="500" fill="hold"/>
                                        <p:tgtEl>
                                          <p:spTgt spid="61"/>
                                        </p:tgtEl>
                                        <p:attrNameLst>
                                          <p:attrName>ppt_x</p:attrName>
                                        </p:attrNameLst>
                                      </p:cBhvr>
                                      <p:tavLst>
                                        <p:tav tm="0">
                                          <p:val>
                                            <p:strVal val="#ppt_x"/>
                                          </p:val>
                                        </p:tav>
                                        <p:tav tm="100000">
                                          <p:val>
                                            <p:strVal val="#ppt_x"/>
                                          </p:val>
                                        </p:tav>
                                      </p:tavLst>
                                    </p:anim>
                                    <p:anim calcmode="lin" valueType="num">
                                      <p:cBhvr additive="base">
                                        <p:cTn id="160" dur="500" fill="hold"/>
                                        <p:tgtEl>
                                          <p:spTgt spid="6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 calcmode="lin" valueType="num">
                                      <p:cBhvr additive="base">
                                        <p:cTn id="163" dur="500" fill="hold"/>
                                        <p:tgtEl>
                                          <p:spTgt spid="69"/>
                                        </p:tgtEl>
                                        <p:attrNameLst>
                                          <p:attrName>ppt_x</p:attrName>
                                        </p:attrNameLst>
                                      </p:cBhvr>
                                      <p:tavLst>
                                        <p:tav tm="0">
                                          <p:val>
                                            <p:strVal val="#ppt_x"/>
                                          </p:val>
                                        </p:tav>
                                        <p:tav tm="100000">
                                          <p:val>
                                            <p:strVal val="#ppt_x"/>
                                          </p:val>
                                        </p:tav>
                                      </p:tavLst>
                                    </p:anim>
                                    <p:anim calcmode="lin" valueType="num">
                                      <p:cBhvr additive="base">
                                        <p:cTn id="164" dur="500" fill="hold"/>
                                        <p:tgtEl>
                                          <p:spTgt spid="69"/>
                                        </p:tgtEl>
                                        <p:attrNameLst>
                                          <p:attrName>ppt_y</p:attrName>
                                        </p:attrNameLst>
                                      </p:cBhvr>
                                      <p:tavLst>
                                        <p:tav tm="0">
                                          <p:val>
                                            <p:strVal val="1+#ppt_h/2"/>
                                          </p:val>
                                        </p:tav>
                                        <p:tav tm="100000">
                                          <p:val>
                                            <p:strVal val="#ppt_y"/>
                                          </p:val>
                                        </p:tav>
                                      </p:tavLst>
                                    </p:anim>
                                  </p:childTnLst>
                                </p:cTn>
                              </p:par>
                              <p:par>
                                <p:cTn id="165" presetID="2" presetClass="entr" presetSubtype="8" fill="hold"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0-#ppt_w/2"/>
                                          </p:val>
                                        </p:tav>
                                        <p:tav tm="100000">
                                          <p:val>
                                            <p:strVal val="#ppt_x"/>
                                          </p:val>
                                        </p:tav>
                                      </p:tavLst>
                                    </p:anim>
                                    <p:anim calcmode="lin" valueType="num">
                                      <p:cBhvr additive="base">
                                        <p:cTn id="168" dur="500" fill="hold"/>
                                        <p:tgtEl>
                                          <p:spTgt spid="70"/>
                                        </p:tgtEl>
                                        <p:attrNameLst>
                                          <p:attrName>ppt_y</p:attrName>
                                        </p:attrNameLst>
                                      </p:cBhvr>
                                      <p:tavLst>
                                        <p:tav tm="0">
                                          <p:val>
                                            <p:strVal val="#ppt_y"/>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anim calcmode="lin" valueType="num">
                                      <p:cBhvr additive="base">
                                        <p:cTn id="171" dur="500" fill="hold"/>
                                        <p:tgtEl>
                                          <p:spTgt spid="73"/>
                                        </p:tgtEl>
                                        <p:attrNameLst>
                                          <p:attrName>ppt_x</p:attrName>
                                        </p:attrNameLst>
                                      </p:cBhvr>
                                      <p:tavLst>
                                        <p:tav tm="0">
                                          <p:val>
                                            <p:strVal val="#ppt_x"/>
                                          </p:val>
                                        </p:tav>
                                        <p:tav tm="100000">
                                          <p:val>
                                            <p:strVal val="#ppt_x"/>
                                          </p:val>
                                        </p:tav>
                                      </p:tavLst>
                                    </p:anim>
                                    <p:anim calcmode="lin" valueType="num">
                                      <p:cBhvr additive="base">
                                        <p:cTn id="172" dur="500" fill="hold"/>
                                        <p:tgtEl>
                                          <p:spTgt spid="73"/>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74"/>
                                        </p:tgtEl>
                                        <p:attrNameLst>
                                          <p:attrName>style.visibility</p:attrName>
                                        </p:attrNameLst>
                                      </p:cBhvr>
                                      <p:to>
                                        <p:strVal val="visible"/>
                                      </p:to>
                                    </p:set>
                                    <p:anim calcmode="lin" valueType="num">
                                      <p:cBhvr additive="base">
                                        <p:cTn id="175" dur="500" fill="hold"/>
                                        <p:tgtEl>
                                          <p:spTgt spid="74"/>
                                        </p:tgtEl>
                                        <p:attrNameLst>
                                          <p:attrName>ppt_x</p:attrName>
                                        </p:attrNameLst>
                                      </p:cBhvr>
                                      <p:tavLst>
                                        <p:tav tm="0">
                                          <p:val>
                                            <p:strVal val="#ppt_x"/>
                                          </p:val>
                                        </p:tav>
                                        <p:tav tm="100000">
                                          <p:val>
                                            <p:strVal val="#ppt_x"/>
                                          </p:val>
                                        </p:tav>
                                      </p:tavLst>
                                    </p:anim>
                                    <p:anim calcmode="lin" valueType="num">
                                      <p:cBhvr additive="base">
                                        <p:cTn id="176" dur="500" fill="hold"/>
                                        <p:tgtEl>
                                          <p:spTgt spid="74"/>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5"/>
                                        </p:tgtEl>
                                        <p:attrNameLst>
                                          <p:attrName>style.visibility</p:attrName>
                                        </p:attrNameLst>
                                      </p:cBhvr>
                                      <p:to>
                                        <p:strVal val="visible"/>
                                      </p:to>
                                    </p:set>
                                    <p:anim calcmode="lin" valueType="num">
                                      <p:cBhvr additive="base">
                                        <p:cTn id="179" dur="500" fill="hold"/>
                                        <p:tgtEl>
                                          <p:spTgt spid="75"/>
                                        </p:tgtEl>
                                        <p:attrNameLst>
                                          <p:attrName>ppt_x</p:attrName>
                                        </p:attrNameLst>
                                      </p:cBhvr>
                                      <p:tavLst>
                                        <p:tav tm="0">
                                          <p:val>
                                            <p:strVal val="#ppt_x"/>
                                          </p:val>
                                        </p:tav>
                                        <p:tav tm="100000">
                                          <p:val>
                                            <p:strVal val="#ppt_x"/>
                                          </p:val>
                                        </p:tav>
                                      </p:tavLst>
                                    </p:anim>
                                    <p:anim calcmode="lin" valueType="num">
                                      <p:cBhvr additive="base">
                                        <p:cTn id="180" dur="500" fill="hold"/>
                                        <p:tgtEl>
                                          <p:spTgt spid="75"/>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 calcmode="lin" valueType="num">
                                      <p:cBhvr additive="base">
                                        <p:cTn id="183" dur="500" fill="hold"/>
                                        <p:tgtEl>
                                          <p:spTgt spid="76"/>
                                        </p:tgtEl>
                                        <p:attrNameLst>
                                          <p:attrName>ppt_x</p:attrName>
                                        </p:attrNameLst>
                                      </p:cBhvr>
                                      <p:tavLst>
                                        <p:tav tm="0">
                                          <p:val>
                                            <p:strVal val="#ppt_x"/>
                                          </p:val>
                                        </p:tav>
                                        <p:tav tm="100000">
                                          <p:val>
                                            <p:strVal val="#ppt_x"/>
                                          </p:val>
                                        </p:tav>
                                      </p:tavLst>
                                    </p:anim>
                                    <p:anim calcmode="lin" valueType="num">
                                      <p:cBhvr additive="base">
                                        <p:cTn id="184" dur="500" fill="hold"/>
                                        <p:tgtEl>
                                          <p:spTgt spid="7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7"/>
                                        </p:tgtEl>
                                        <p:attrNameLst>
                                          <p:attrName>style.visibility</p:attrName>
                                        </p:attrNameLst>
                                      </p:cBhvr>
                                      <p:to>
                                        <p:strVal val="visible"/>
                                      </p:to>
                                    </p:set>
                                    <p:anim calcmode="lin" valueType="num">
                                      <p:cBhvr additive="base">
                                        <p:cTn id="187" dur="500" fill="hold"/>
                                        <p:tgtEl>
                                          <p:spTgt spid="77"/>
                                        </p:tgtEl>
                                        <p:attrNameLst>
                                          <p:attrName>ppt_x</p:attrName>
                                        </p:attrNameLst>
                                      </p:cBhvr>
                                      <p:tavLst>
                                        <p:tav tm="0">
                                          <p:val>
                                            <p:strVal val="#ppt_x"/>
                                          </p:val>
                                        </p:tav>
                                        <p:tav tm="100000">
                                          <p:val>
                                            <p:strVal val="#ppt_x"/>
                                          </p:val>
                                        </p:tav>
                                      </p:tavLst>
                                    </p:anim>
                                    <p:anim calcmode="lin" valueType="num">
                                      <p:cBhvr additive="base">
                                        <p:cTn id="188" dur="500" fill="hold"/>
                                        <p:tgtEl>
                                          <p:spTgt spid="77"/>
                                        </p:tgtEl>
                                        <p:attrNameLst>
                                          <p:attrName>ppt_y</p:attrName>
                                        </p:attrNameLst>
                                      </p:cBhvr>
                                      <p:tavLst>
                                        <p:tav tm="0">
                                          <p:val>
                                            <p:strVal val="1+#ppt_h/2"/>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78"/>
                                        </p:tgtEl>
                                        <p:attrNameLst>
                                          <p:attrName>style.visibility</p:attrName>
                                        </p:attrNameLst>
                                      </p:cBhvr>
                                      <p:to>
                                        <p:strVal val="visible"/>
                                      </p:to>
                                    </p:set>
                                    <p:anim calcmode="lin" valueType="num">
                                      <p:cBhvr additive="base">
                                        <p:cTn id="191" dur="500" fill="hold"/>
                                        <p:tgtEl>
                                          <p:spTgt spid="78"/>
                                        </p:tgtEl>
                                        <p:attrNameLst>
                                          <p:attrName>ppt_x</p:attrName>
                                        </p:attrNameLst>
                                      </p:cBhvr>
                                      <p:tavLst>
                                        <p:tav tm="0">
                                          <p:val>
                                            <p:strVal val="0-#ppt_w/2"/>
                                          </p:val>
                                        </p:tav>
                                        <p:tav tm="100000">
                                          <p:val>
                                            <p:strVal val="#ppt_x"/>
                                          </p:val>
                                        </p:tav>
                                      </p:tavLst>
                                    </p:anim>
                                    <p:anim calcmode="lin" valueType="num">
                                      <p:cBhvr additive="base">
                                        <p:cTn id="192" dur="500" fill="hold"/>
                                        <p:tgtEl>
                                          <p:spTgt spid="78"/>
                                        </p:tgtEl>
                                        <p:attrNameLst>
                                          <p:attrName>ppt_y</p:attrName>
                                        </p:attrNameLst>
                                      </p:cBhvr>
                                      <p:tavLst>
                                        <p:tav tm="0">
                                          <p:val>
                                            <p:strVal val="#ppt_y"/>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79"/>
                                        </p:tgtEl>
                                        <p:attrNameLst>
                                          <p:attrName>style.visibility</p:attrName>
                                        </p:attrNameLst>
                                      </p:cBhvr>
                                      <p:to>
                                        <p:strVal val="visible"/>
                                      </p:to>
                                    </p:set>
                                    <p:anim calcmode="lin" valueType="num">
                                      <p:cBhvr additive="base">
                                        <p:cTn id="195" dur="500" fill="hold"/>
                                        <p:tgtEl>
                                          <p:spTgt spid="79"/>
                                        </p:tgtEl>
                                        <p:attrNameLst>
                                          <p:attrName>ppt_x</p:attrName>
                                        </p:attrNameLst>
                                      </p:cBhvr>
                                      <p:tavLst>
                                        <p:tav tm="0">
                                          <p:val>
                                            <p:strVal val="#ppt_x"/>
                                          </p:val>
                                        </p:tav>
                                        <p:tav tm="100000">
                                          <p:val>
                                            <p:strVal val="#ppt_x"/>
                                          </p:val>
                                        </p:tav>
                                      </p:tavLst>
                                    </p:anim>
                                    <p:anim calcmode="lin" valueType="num">
                                      <p:cBhvr additive="base">
                                        <p:cTn id="196" dur="500" fill="hold"/>
                                        <p:tgtEl>
                                          <p:spTgt spid="79"/>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80"/>
                                        </p:tgtEl>
                                        <p:attrNameLst>
                                          <p:attrName>style.visibility</p:attrName>
                                        </p:attrNameLst>
                                      </p:cBhvr>
                                      <p:to>
                                        <p:strVal val="visible"/>
                                      </p:to>
                                    </p:set>
                                    <p:anim calcmode="lin" valueType="num">
                                      <p:cBhvr additive="base">
                                        <p:cTn id="199" dur="500" fill="hold"/>
                                        <p:tgtEl>
                                          <p:spTgt spid="80"/>
                                        </p:tgtEl>
                                        <p:attrNameLst>
                                          <p:attrName>ppt_x</p:attrName>
                                        </p:attrNameLst>
                                      </p:cBhvr>
                                      <p:tavLst>
                                        <p:tav tm="0">
                                          <p:val>
                                            <p:strVal val="#ppt_x"/>
                                          </p:val>
                                        </p:tav>
                                        <p:tav tm="100000">
                                          <p:val>
                                            <p:strVal val="#ppt_x"/>
                                          </p:val>
                                        </p:tav>
                                      </p:tavLst>
                                    </p:anim>
                                    <p:anim calcmode="lin" valueType="num">
                                      <p:cBhvr additive="base">
                                        <p:cTn id="200" dur="500" fill="hold"/>
                                        <p:tgtEl>
                                          <p:spTgt spid="80"/>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81"/>
                                        </p:tgtEl>
                                        <p:attrNameLst>
                                          <p:attrName>style.visibility</p:attrName>
                                        </p:attrNameLst>
                                      </p:cBhvr>
                                      <p:to>
                                        <p:strVal val="visible"/>
                                      </p:to>
                                    </p:set>
                                    <p:anim calcmode="lin" valueType="num">
                                      <p:cBhvr additive="base">
                                        <p:cTn id="203" dur="500" fill="hold"/>
                                        <p:tgtEl>
                                          <p:spTgt spid="81"/>
                                        </p:tgtEl>
                                        <p:attrNameLst>
                                          <p:attrName>ppt_x</p:attrName>
                                        </p:attrNameLst>
                                      </p:cBhvr>
                                      <p:tavLst>
                                        <p:tav tm="0">
                                          <p:val>
                                            <p:strVal val="#ppt_x"/>
                                          </p:val>
                                        </p:tav>
                                        <p:tav tm="100000">
                                          <p:val>
                                            <p:strVal val="#ppt_x"/>
                                          </p:val>
                                        </p:tav>
                                      </p:tavLst>
                                    </p:anim>
                                    <p:anim calcmode="lin" valueType="num">
                                      <p:cBhvr additive="base">
                                        <p:cTn id="204" dur="500" fill="hold"/>
                                        <p:tgtEl>
                                          <p:spTgt spid="81"/>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82"/>
                                        </p:tgtEl>
                                        <p:attrNameLst>
                                          <p:attrName>style.visibility</p:attrName>
                                        </p:attrNameLst>
                                      </p:cBhvr>
                                      <p:to>
                                        <p:strVal val="visible"/>
                                      </p:to>
                                    </p:set>
                                    <p:anim calcmode="lin" valueType="num">
                                      <p:cBhvr additive="base">
                                        <p:cTn id="207" dur="500" fill="hold"/>
                                        <p:tgtEl>
                                          <p:spTgt spid="82"/>
                                        </p:tgtEl>
                                        <p:attrNameLst>
                                          <p:attrName>ppt_x</p:attrName>
                                        </p:attrNameLst>
                                      </p:cBhvr>
                                      <p:tavLst>
                                        <p:tav tm="0">
                                          <p:val>
                                            <p:strVal val="#ppt_x"/>
                                          </p:val>
                                        </p:tav>
                                        <p:tav tm="100000">
                                          <p:val>
                                            <p:strVal val="#ppt_x"/>
                                          </p:val>
                                        </p:tav>
                                      </p:tavLst>
                                    </p:anim>
                                    <p:anim calcmode="lin" valueType="num">
                                      <p:cBhvr additive="base">
                                        <p:cTn id="208" dur="500" fill="hold"/>
                                        <p:tgtEl>
                                          <p:spTgt spid="82"/>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83"/>
                                        </p:tgtEl>
                                        <p:attrNameLst>
                                          <p:attrName>style.visibility</p:attrName>
                                        </p:attrNameLst>
                                      </p:cBhvr>
                                      <p:to>
                                        <p:strVal val="visible"/>
                                      </p:to>
                                    </p:set>
                                    <p:anim calcmode="lin" valueType="num">
                                      <p:cBhvr additive="base">
                                        <p:cTn id="211" dur="500" fill="hold"/>
                                        <p:tgtEl>
                                          <p:spTgt spid="83"/>
                                        </p:tgtEl>
                                        <p:attrNameLst>
                                          <p:attrName>ppt_x</p:attrName>
                                        </p:attrNameLst>
                                      </p:cBhvr>
                                      <p:tavLst>
                                        <p:tav tm="0">
                                          <p:val>
                                            <p:strVal val="#ppt_x"/>
                                          </p:val>
                                        </p:tav>
                                        <p:tav tm="100000">
                                          <p:val>
                                            <p:strVal val="#ppt_x"/>
                                          </p:val>
                                        </p:tav>
                                      </p:tavLst>
                                    </p:anim>
                                    <p:anim calcmode="lin" valueType="num">
                                      <p:cBhvr additive="base">
                                        <p:cTn id="212" dur="500" fill="hold"/>
                                        <p:tgtEl>
                                          <p:spTgt spid="83"/>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84"/>
                                        </p:tgtEl>
                                        <p:attrNameLst>
                                          <p:attrName>style.visibility</p:attrName>
                                        </p:attrNameLst>
                                      </p:cBhvr>
                                      <p:to>
                                        <p:strVal val="visible"/>
                                      </p:to>
                                    </p:set>
                                    <p:anim calcmode="lin" valueType="num">
                                      <p:cBhvr additive="base">
                                        <p:cTn id="215" dur="500" fill="hold"/>
                                        <p:tgtEl>
                                          <p:spTgt spid="84"/>
                                        </p:tgtEl>
                                        <p:attrNameLst>
                                          <p:attrName>ppt_x</p:attrName>
                                        </p:attrNameLst>
                                      </p:cBhvr>
                                      <p:tavLst>
                                        <p:tav tm="0">
                                          <p:val>
                                            <p:strVal val="#ppt_x"/>
                                          </p:val>
                                        </p:tav>
                                        <p:tav tm="100000">
                                          <p:val>
                                            <p:strVal val="#ppt_x"/>
                                          </p:val>
                                        </p:tav>
                                      </p:tavLst>
                                    </p:anim>
                                    <p:anim calcmode="lin" valueType="num">
                                      <p:cBhvr additive="base">
                                        <p:cTn id="216" dur="500" fill="hold"/>
                                        <p:tgtEl>
                                          <p:spTgt spid="84"/>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85"/>
                                        </p:tgtEl>
                                        <p:attrNameLst>
                                          <p:attrName>style.visibility</p:attrName>
                                        </p:attrNameLst>
                                      </p:cBhvr>
                                      <p:to>
                                        <p:strVal val="visible"/>
                                      </p:to>
                                    </p:set>
                                    <p:anim calcmode="lin" valueType="num">
                                      <p:cBhvr additive="base">
                                        <p:cTn id="219" dur="500" fill="hold"/>
                                        <p:tgtEl>
                                          <p:spTgt spid="85"/>
                                        </p:tgtEl>
                                        <p:attrNameLst>
                                          <p:attrName>ppt_x</p:attrName>
                                        </p:attrNameLst>
                                      </p:cBhvr>
                                      <p:tavLst>
                                        <p:tav tm="0">
                                          <p:val>
                                            <p:strVal val="#ppt_x"/>
                                          </p:val>
                                        </p:tav>
                                        <p:tav tm="100000">
                                          <p:val>
                                            <p:strVal val="#ppt_x"/>
                                          </p:val>
                                        </p:tav>
                                      </p:tavLst>
                                    </p:anim>
                                    <p:anim calcmode="lin" valueType="num">
                                      <p:cBhvr additive="base">
                                        <p:cTn id="220" dur="500" fill="hold"/>
                                        <p:tgtEl>
                                          <p:spTgt spid="85"/>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86"/>
                                        </p:tgtEl>
                                        <p:attrNameLst>
                                          <p:attrName>style.visibility</p:attrName>
                                        </p:attrNameLst>
                                      </p:cBhvr>
                                      <p:to>
                                        <p:strVal val="visible"/>
                                      </p:to>
                                    </p:set>
                                    <p:anim calcmode="lin" valueType="num">
                                      <p:cBhvr additive="base">
                                        <p:cTn id="223" dur="500" fill="hold"/>
                                        <p:tgtEl>
                                          <p:spTgt spid="86"/>
                                        </p:tgtEl>
                                        <p:attrNameLst>
                                          <p:attrName>ppt_x</p:attrName>
                                        </p:attrNameLst>
                                      </p:cBhvr>
                                      <p:tavLst>
                                        <p:tav tm="0">
                                          <p:val>
                                            <p:strVal val="#ppt_x"/>
                                          </p:val>
                                        </p:tav>
                                        <p:tav tm="100000">
                                          <p:val>
                                            <p:strVal val="#ppt_x"/>
                                          </p:val>
                                        </p:tav>
                                      </p:tavLst>
                                    </p:anim>
                                    <p:anim calcmode="lin" valueType="num">
                                      <p:cBhvr additive="base">
                                        <p:cTn id="224" dur="500" fill="hold"/>
                                        <p:tgtEl>
                                          <p:spTgt spid="8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87"/>
                                        </p:tgtEl>
                                        <p:attrNameLst>
                                          <p:attrName>style.visibility</p:attrName>
                                        </p:attrNameLst>
                                      </p:cBhvr>
                                      <p:to>
                                        <p:strVal val="visible"/>
                                      </p:to>
                                    </p:set>
                                    <p:anim calcmode="lin" valueType="num">
                                      <p:cBhvr additive="base">
                                        <p:cTn id="227" dur="500" fill="hold"/>
                                        <p:tgtEl>
                                          <p:spTgt spid="87"/>
                                        </p:tgtEl>
                                        <p:attrNameLst>
                                          <p:attrName>ppt_x</p:attrName>
                                        </p:attrNameLst>
                                      </p:cBhvr>
                                      <p:tavLst>
                                        <p:tav tm="0">
                                          <p:val>
                                            <p:strVal val="#ppt_x"/>
                                          </p:val>
                                        </p:tav>
                                        <p:tav tm="100000">
                                          <p:val>
                                            <p:strVal val="#ppt_x"/>
                                          </p:val>
                                        </p:tav>
                                      </p:tavLst>
                                    </p:anim>
                                    <p:anim calcmode="lin" valueType="num">
                                      <p:cBhvr additive="base">
                                        <p:cTn id="228" dur="500" fill="hold"/>
                                        <p:tgtEl>
                                          <p:spTgt spid="87"/>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88"/>
                                        </p:tgtEl>
                                        <p:attrNameLst>
                                          <p:attrName>style.visibility</p:attrName>
                                        </p:attrNameLst>
                                      </p:cBhvr>
                                      <p:to>
                                        <p:strVal val="visible"/>
                                      </p:to>
                                    </p:set>
                                    <p:anim calcmode="lin" valueType="num">
                                      <p:cBhvr additive="base">
                                        <p:cTn id="231" dur="500" fill="hold"/>
                                        <p:tgtEl>
                                          <p:spTgt spid="88"/>
                                        </p:tgtEl>
                                        <p:attrNameLst>
                                          <p:attrName>ppt_x</p:attrName>
                                        </p:attrNameLst>
                                      </p:cBhvr>
                                      <p:tavLst>
                                        <p:tav tm="0">
                                          <p:val>
                                            <p:strVal val="#ppt_x"/>
                                          </p:val>
                                        </p:tav>
                                        <p:tav tm="100000">
                                          <p:val>
                                            <p:strVal val="#ppt_x"/>
                                          </p:val>
                                        </p:tav>
                                      </p:tavLst>
                                    </p:anim>
                                    <p:anim calcmode="lin" valueType="num">
                                      <p:cBhvr additive="base">
                                        <p:cTn id="232" dur="500" fill="hold"/>
                                        <p:tgtEl>
                                          <p:spTgt spid="88"/>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89"/>
                                        </p:tgtEl>
                                        <p:attrNameLst>
                                          <p:attrName>style.visibility</p:attrName>
                                        </p:attrNameLst>
                                      </p:cBhvr>
                                      <p:to>
                                        <p:strVal val="visible"/>
                                      </p:to>
                                    </p:set>
                                    <p:anim calcmode="lin" valueType="num">
                                      <p:cBhvr additive="base">
                                        <p:cTn id="235" dur="500" fill="hold"/>
                                        <p:tgtEl>
                                          <p:spTgt spid="89"/>
                                        </p:tgtEl>
                                        <p:attrNameLst>
                                          <p:attrName>ppt_x</p:attrName>
                                        </p:attrNameLst>
                                      </p:cBhvr>
                                      <p:tavLst>
                                        <p:tav tm="0">
                                          <p:val>
                                            <p:strVal val="#ppt_x"/>
                                          </p:val>
                                        </p:tav>
                                        <p:tav tm="100000">
                                          <p:val>
                                            <p:strVal val="#ppt_x"/>
                                          </p:val>
                                        </p:tav>
                                      </p:tavLst>
                                    </p:anim>
                                    <p:anim calcmode="lin" valueType="num">
                                      <p:cBhvr additive="base">
                                        <p:cTn id="236" dur="500" fill="hold"/>
                                        <p:tgtEl>
                                          <p:spTgt spid="89"/>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90"/>
                                        </p:tgtEl>
                                        <p:attrNameLst>
                                          <p:attrName>style.visibility</p:attrName>
                                        </p:attrNameLst>
                                      </p:cBhvr>
                                      <p:to>
                                        <p:strVal val="visible"/>
                                      </p:to>
                                    </p:set>
                                    <p:anim calcmode="lin" valueType="num">
                                      <p:cBhvr additive="base">
                                        <p:cTn id="239" dur="500" fill="hold"/>
                                        <p:tgtEl>
                                          <p:spTgt spid="90"/>
                                        </p:tgtEl>
                                        <p:attrNameLst>
                                          <p:attrName>ppt_x</p:attrName>
                                        </p:attrNameLst>
                                      </p:cBhvr>
                                      <p:tavLst>
                                        <p:tav tm="0">
                                          <p:val>
                                            <p:strVal val="#ppt_x"/>
                                          </p:val>
                                        </p:tav>
                                        <p:tav tm="100000">
                                          <p:val>
                                            <p:strVal val="#ppt_x"/>
                                          </p:val>
                                        </p:tav>
                                      </p:tavLst>
                                    </p:anim>
                                    <p:anim calcmode="lin" valueType="num">
                                      <p:cBhvr additive="base">
                                        <p:cTn id="240" dur="500" fill="hold"/>
                                        <p:tgtEl>
                                          <p:spTgt spid="90"/>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91"/>
                                        </p:tgtEl>
                                        <p:attrNameLst>
                                          <p:attrName>style.visibility</p:attrName>
                                        </p:attrNameLst>
                                      </p:cBhvr>
                                      <p:to>
                                        <p:strVal val="visible"/>
                                      </p:to>
                                    </p:set>
                                    <p:anim calcmode="lin" valueType="num">
                                      <p:cBhvr additive="base">
                                        <p:cTn id="243" dur="500" fill="hold"/>
                                        <p:tgtEl>
                                          <p:spTgt spid="91"/>
                                        </p:tgtEl>
                                        <p:attrNameLst>
                                          <p:attrName>ppt_x</p:attrName>
                                        </p:attrNameLst>
                                      </p:cBhvr>
                                      <p:tavLst>
                                        <p:tav tm="0">
                                          <p:val>
                                            <p:strVal val="#ppt_x"/>
                                          </p:val>
                                        </p:tav>
                                        <p:tav tm="100000">
                                          <p:val>
                                            <p:strVal val="#ppt_x"/>
                                          </p:val>
                                        </p:tav>
                                      </p:tavLst>
                                    </p:anim>
                                    <p:anim calcmode="lin" valueType="num">
                                      <p:cBhvr additive="base">
                                        <p:cTn id="244" dur="500" fill="hold"/>
                                        <p:tgtEl>
                                          <p:spTgt spid="91"/>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92"/>
                                        </p:tgtEl>
                                        <p:attrNameLst>
                                          <p:attrName>style.visibility</p:attrName>
                                        </p:attrNameLst>
                                      </p:cBhvr>
                                      <p:to>
                                        <p:strVal val="visible"/>
                                      </p:to>
                                    </p:set>
                                    <p:anim calcmode="lin" valueType="num">
                                      <p:cBhvr additive="base">
                                        <p:cTn id="247" dur="500" fill="hold"/>
                                        <p:tgtEl>
                                          <p:spTgt spid="92"/>
                                        </p:tgtEl>
                                        <p:attrNameLst>
                                          <p:attrName>ppt_x</p:attrName>
                                        </p:attrNameLst>
                                      </p:cBhvr>
                                      <p:tavLst>
                                        <p:tav tm="0">
                                          <p:val>
                                            <p:strVal val="#ppt_x"/>
                                          </p:val>
                                        </p:tav>
                                        <p:tav tm="100000">
                                          <p:val>
                                            <p:strVal val="#ppt_x"/>
                                          </p:val>
                                        </p:tav>
                                      </p:tavLst>
                                    </p:anim>
                                    <p:anim calcmode="lin" valueType="num">
                                      <p:cBhvr additive="base">
                                        <p:cTn id="248" dur="500" fill="hold"/>
                                        <p:tgtEl>
                                          <p:spTgt spid="92"/>
                                        </p:tgtEl>
                                        <p:attrNameLst>
                                          <p:attrName>ppt_y</p:attrName>
                                        </p:attrNameLst>
                                      </p:cBhvr>
                                      <p:tavLst>
                                        <p:tav tm="0">
                                          <p:val>
                                            <p:strVal val="1+#ppt_h/2"/>
                                          </p:val>
                                        </p:tav>
                                        <p:tav tm="100000">
                                          <p:val>
                                            <p:strVal val="#ppt_y"/>
                                          </p:val>
                                        </p:tav>
                                      </p:tavLst>
                                    </p:anim>
                                  </p:childTnLst>
                                </p:cTn>
                              </p:par>
                              <p:par>
                                <p:cTn id="249" presetID="2" presetClass="entr" presetSubtype="1" fill="hold" grpId="0" nodeType="withEffect">
                                  <p:stCondLst>
                                    <p:cond delay="0"/>
                                  </p:stCondLst>
                                  <p:childTnLst>
                                    <p:set>
                                      <p:cBhvr>
                                        <p:cTn id="250" dur="1" fill="hold">
                                          <p:stCondLst>
                                            <p:cond delay="0"/>
                                          </p:stCondLst>
                                        </p:cTn>
                                        <p:tgtEl>
                                          <p:spTgt spid="93"/>
                                        </p:tgtEl>
                                        <p:attrNameLst>
                                          <p:attrName>style.visibility</p:attrName>
                                        </p:attrNameLst>
                                      </p:cBhvr>
                                      <p:to>
                                        <p:strVal val="visible"/>
                                      </p:to>
                                    </p:set>
                                    <p:anim calcmode="lin" valueType="num">
                                      <p:cBhvr additive="base">
                                        <p:cTn id="251" dur="500" fill="hold"/>
                                        <p:tgtEl>
                                          <p:spTgt spid="93"/>
                                        </p:tgtEl>
                                        <p:attrNameLst>
                                          <p:attrName>ppt_x</p:attrName>
                                        </p:attrNameLst>
                                      </p:cBhvr>
                                      <p:tavLst>
                                        <p:tav tm="0">
                                          <p:val>
                                            <p:strVal val="#ppt_x"/>
                                          </p:val>
                                        </p:tav>
                                        <p:tav tm="100000">
                                          <p:val>
                                            <p:strVal val="#ppt_x"/>
                                          </p:val>
                                        </p:tav>
                                      </p:tavLst>
                                    </p:anim>
                                    <p:anim calcmode="lin" valueType="num">
                                      <p:cBhvr additive="base">
                                        <p:cTn id="252" dur="500" fill="hold"/>
                                        <p:tgtEl>
                                          <p:spTgt spid="93"/>
                                        </p:tgtEl>
                                        <p:attrNameLst>
                                          <p:attrName>ppt_y</p:attrName>
                                        </p:attrNameLst>
                                      </p:cBhvr>
                                      <p:tavLst>
                                        <p:tav tm="0">
                                          <p:val>
                                            <p:strVal val="0-#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94"/>
                                        </p:tgtEl>
                                        <p:attrNameLst>
                                          <p:attrName>style.visibility</p:attrName>
                                        </p:attrNameLst>
                                      </p:cBhvr>
                                      <p:to>
                                        <p:strVal val="visible"/>
                                      </p:to>
                                    </p:set>
                                    <p:anim calcmode="lin" valueType="num">
                                      <p:cBhvr additive="base">
                                        <p:cTn id="255" dur="500" fill="hold"/>
                                        <p:tgtEl>
                                          <p:spTgt spid="94"/>
                                        </p:tgtEl>
                                        <p:attrNameLst>
                                          <p:attrName>ppt_x</p:attrName>
                                        </p:attrNameLst>
                                      </p:cBhvr>
                                      <p:tavLst>
                                        <p:tav tm="0">
                                          <p:val>
                                            <p:strVal val="#ppt_x"/>
                                          </p:val>
                                        </p:tav>
                                        <p:tav tm="100000">
                                          <p:val>
                                            <p:strVal val="#ppt_x"/>
                                          </p:val>
                                        </p:tav>
                                      </p:tavLst>
                                    </p:anim>
                                    <p:anim calcmode="lin" valueType="num">
                                      <p:cBhvr additive="base">
                                        <p:cTn id="256" dur="500" fill="hold"/>
                                        <p:tgtEl>
                                          <p:spTgt spid="94"/>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95"/>
                                        </p:tgtEl>
                                        <p:attrNameLst>
                                          <p:attrName>style.visibility</p:attrName>
                                        </p:attrNameLst>
                                      </p:cBhvr>
                                      <p:to>
                                        <p:strVal val="visible"/>
                                      </p:to>
                                    </p:set>
                                    <p:anim calcmode="lin" valueType="num">
                                      <p:cBhvr additive="base">
                                        <p:cTn id="259" dur="500" fill="hold"/>
                                        <p:tgtEl>
                                          <p:spTgt spid="95"/>
                                        </p:tgtEl>
                                        <p:attrNameLst>
                                          <p:attrName>ppt_x</p:attrName>
                                        </p:attrNameLst>
                                      </p:cBhvr>
                                      <p:tavLst>
                                        <p:tav tm="0">
                                          <p:val>
                                            <p:strVal val="#ppt_x"/>
                                          </p:val>
                                        </p:tav>
                                        <p:tav tm="100000">
                                          <p:val>
                                            <p:strVal val="#ppt_x"/>
                                          </p:val>
                                        </p:tav>
                                      </p:tavLst>
                                    </p:anim>
                                    <p:anim calcmode="lin" valueType="num">
                                      <p:cBhvr additive="base">
                                        <p:cTn id="260" dur="500" fill="hold"/>
                                        <p:tgtEl>
                                          <p:spTgt spid="95"/>
                                        </p:tgtEl>
                                        <p:attrNameLst>
                                          <p:attrName>ppt_y</p:attrName>
                                        </p:attrNameLst>
                                      </p:cBhvr>
                                      <p:tavLst>
                                        <p:tav tm="0">
                                          <p:val>
                                            <p:strVal val="1+#ppt_h/2"/>
                                          </p:val>
                                        </p:tav>
                                        <p:tav tm="100000">
                                          <p:val>
                                            <p:strVal val="#ppt_y"/>
                                          </p:val>
                                        </p:tav>
                                      </p:tavLst>
                                    </p:anim>
                                  </p:childTnLst>
                                </p:cTn>
                              </p:par>
                              <p:par>
                                <p:cTn id="261" presetID="2" presetClass="entr" presetSubtype="3" fill="hold" grpId="0" nodeType="withEffect">
                                  <p:stCondLst>
                                    <p:cond delay="0"/>
                                  </p:stCondLst>
                                  <p:childTnLst>
                                    <p:set>
                                      <p:cBhvr>
                                        <p:cTn id="262" dur="1" fill="hold">
                                          <p:stCondLst>
                                            <p:cond delay="0"/>
                                          </p:stCondLst>
                                        </p:cTn>
                                        <p:tgtEl>
                                          <p:spTgt spid="96"/>
                                        </p:tgtEl>
                                        <p:attrNameLst>
                                          <p:attrName>style.visibility</p:attrName>
                                        </p:attrNameLst>
                                      </p:cBhvr>
                                      <p:to>
                                        <p:strVal val="visible"/>
                                      </p:to>
                                    </p:set>
                                    <p:anim calcmode="lin" valueType="num">
                                      <p:cBhvr additive="base">
                                        <p:cTn id="263" dur="500" fill="hold"/>
                                        <p:tgtEl>
                                          <p:spTgt spid="96"/>
                                        </p:tgtEl>
                                        <p:attrNameLst>
                                          <p:attrName>ppt_x</p:attrName>
                                        </p:attrNameLst>
                                      </p:cBhvr>
                                      <p:tavLst>
                                        <p:tav tm="0">
                                          <p:val>
                                            <p:strVal val="1+#ppt_w/2"/>
                                          </p:val>
                                        </p:tav>
                                        <p:tav tm="100000">
                                          <p:val>
                                            <p:strVal val="#ppt_x"/>
                                          </p:val>
                                        </p:tav>
                                      </p:tavLst>
                                    </p:anim>
                                    <p:anim calcmode="lin" valueType="num">
                                      <p:cBhvr additive="base">
                                        <p:cTn id="264" dur="500" fill="hold"/>
                                        <p:tgtEl>
                                          <p:spTgt spid="96"/>
                                        </p:tgtEl>
                                        <p:attrNameLst>
                                          <p:attrName>ppt_y</p:attrName>
                                        </p:attrNameLst>
                                      </p:cBhvr>
                                      <p:tavLst>
                                        <p:tav tm="0">
                                          <p:val>
                                            <p:strVal val="0-#ppt_h/2"/>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97"/>
                                        </p:tgtEl>
                                        <p:attrNameLst>
                                          <p:attrName>style.visibility</p:attrName>
                                        </p:attrNameLst>
                                      </p:cBhvr>
                                      <p:to>
                                        <p:strVal val="visible"/>
                                      </p:to>
                                    </p:set>
                                    <p:anim calcmode="lin" valueType="num">
                                      <p:cBhvr additive="base">
                                        <p:cTn id="267" dur="500" fill="hold"/>
                                        <p:tgtEl>
                                          <p:spTgt spid="97"/>
                                        </p:tgtEl>
                                        <p:attrNameLst>
                                          <p:attrName>ppt_x</p:attrName>
                                        </p:attrNameLst>
                                      </p:cBhvr>
                                      <p:tavLst>
                                        <p:tav tm="0">
                                          <p:val>
                                            <p:strVal val="1+#ppt_w/2"/>
                                          </p:val>
                                        </p:tav>
                                        <p:tav tm="100000">
                                          <p:val>
                                            <p:strVal val="#ppt_x"/>
                                          </p:val>
                                        </p:tav>
                                      </p:tavLst>
                                    </p:anim>
                                    <p:anim calcmode="lin" valueType="num">
                                      <p:cBhvr additive="base">
                                        <p:cTn id="268" dur="500" fill="hold"/>
                                        <p:tgtEl>
                                          <p:spTgt spid="97"/>
                                        </p:tgtEl>
                                        <p:attrNameLst>
                                          <p:attrName>ppt_y</p:attrName>
                                        </p:attrNameLst>
                                      </p:cBhvr>
                                      <p:tavLst>
                                        <p:tav tm="0">
                                          <p:val>
                                            <p:strVal val="#ppt_y"/>
                                          </p:val>
                                        </p:tav>
                                        <p:tav tm="100000">
                                          <p:val>
                                            <p:strVal val="#ppt_y"/>
                                          </p:val>
                                        </p:tav>
                                      </p:tavLst>
                                    </p:anim>
                                  </p:childTnLst>
                                </p:cTn>
                              </p:par>
                              <p:par>
                                <p:cTn id="269" presetID="2" presetClass="entr" presetSubtype="12" fill="hold" grpId="0" nodeType="withEffect">
                                  <p:stCondLst>
                                    <p:cond delay="0"/>
                                  </p:stCondLst>
                                  <p:childTnLst>
                                    <p:set>
                                      <p:cBhvr>
                                        <p:cTn id="270" dur="1" fill="hold">
                                          <p:stCondLst>
                                            <p:cond delay="0"/>
                                          </p:stCondLst>
                                        </p:cTn>
                                        <p:tgtEl>
                                          <p:spTgt spid="98"/>
                                        </p:tgtEl>
                                        <p:attrNameLst>
                                          <p:attrName>style.visibility</p:attrName>
                                        </p:attrNameLst>
                                      </p:cBhvr>
                                      <p:to>
                                        <p:strVal val="visible"/>
                                      </p:to>
                                    </p:set>
                                    <p:anim calcmode="lin" valueType="num">
                                      <p:cBhvr additive="base">
                                        <p:cTn id="271" dur="500" fill="hold"/>
                                        <p:tgtEl>
                                          <p:spTgt spid="98"/>
                                        </p:tgtEl>
                                        <p:attrNameLst>
                                          <p:attrName>ppt_x</p:attrName>
                                        </p:attrNameLst>
                                      </p:cBhvr>
                                      <p:tavLst>
                                        <p:tav tm="0">
                                          <p:val>
                                            <p:strVal val="0-#ppt_w/2"/>
                                          </p:val>
                                        </p:tav>
                                        <p:tav tm="100000">
                                          <p:val>
                                            <p:strVal val="#ppt_x"/>
                                          </p:val>
                                        </p:tav>
                                      </p:tavLst>
                                    </p:anim>
                                    <p:anim calcmode="lin" valueType="num">
                                      <p:cBhvr additive="base">
                                        <p:cTn id="272" dur="500" fill="hold"/>
                                        <p:tgtEl>
                                          <p:spTgt spid="9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99"/>
                                        </p:tgtEl>
                                        <p:attrNameLst>
                                          <p:attrName>style.visibility</p:attrName>
                                        </p:attrNameLst>
                                      </p:cBhvr>
                                      <p:to>
                                        <p:strVal val="visible"/>
                                      </p:to>
                                    </p:set>
                                    <p:anim calcmode="lin" valueType="num">
                                      <p:cBhvr additive="base">
                                        <p:cTn id="275" dur="500" fill="hold"/>
                                        <p:tgtEl>
                                          <p:spTgt spid="99"/>
                                        </p:tgtEl>
                                        <p:attrNameLst>
                                          <p:attrName>ppt_x</p:attrName>
                                        </p:attrNameLst>
                                      </p:cBhvr>
                                      <p:tavLst>
                                        <p:tav tm="0">
                                          <p:val>
                                            <p:strVal val="#ppt_x"/>
                                          </p:val>
                                        </p:tav>
                                        <p:tav tm="100000">
                                          <p:val>
                                            <p:strVal val="#ppt_x"/>
                                          </p:val>
                                        </p:tav>
                                      </p:tavLst>
                                    </p:anim>
                                    <p:anim calcmode="lin" valueType="num">
                                      <p:cBhvr additive="base">
                                        <p:cTn id="276" dur="500" fill="hold"/>
                                        <p:tgtEl>
                                          <p:spTgt spid="99"/>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00"/>
                                        </p:tgtEl>
                                        <p:attrNameLst>
                                          <p:attrName>style.visibility</p:attrName>
                                        </p:attrNameLst>
                                      </p:cBhvr>
                                      <p:to>
                                        <p:strVal val="visible"/>
                                      </p:to>
                                    </p:set>
                                    <p:anim calcmode="lin" valueType="num">
                                      <p:cBhvr additive="base">
                                        <p:cTn id="279" dur="500" fill="hold"/>
                                        <p:tgtEl>
                                          <p:spTgt spid="100"/>
                                        </p:tgtEl>
                                        <p:attrNameLst>
                                          <p:attrName>ppt_x</p:attrName>
                                        </p:attrNameLst>
                                      </p:cBhvr>
                                      <p:tavLst>
                                        <p:tav tm="0">
                                          <p:val>
                                            <p:strVal val="#ppt_x"/>
                                          </p:val>
                                        </p:tav>
                                        <p:tav tm="100000">
                                          <p:val>
                                            <p:strVal val="#ppt_x"/>
                                          </p:val>
                                        </p:tav>
                                      </p:tavLst>
                                    </p:anim>
                                    <p:anim calcmode="lin" valueType="num">
                                      <p:cBhvr additive="base">
                                        <p:cTn id="280" dur="500" fill="hold"/>
                                        <p:tgtEl>
                                          <p:spTgt spid="100"/>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101"/>
                                        </p:tgtEl>
                                        <p:attrNameLst>
                                          <p:attrName>style.visibility</p:attrName>
                                        </p:attrNameLst>
                                      </p:cBhvr>
                                      <p:to>
                                        <p:strVal val="visible"/>
                                      </p:to>
                                    </p:set>
                                    <p:anim calcmode="lin" valueType="num">
                                      <p:cBhvr additive="base">
                                        <p:cTn id="283" dur="500" fill="hold"/>
                                        <p:tgtEl>
                                          <p:spTgt spid="101"/>
                                        </p:tgtEl>
                                        <p:attrNameLst>
                                          <p:attrName>ppt_x</p:attrName>
                                        </p:attrNameLst>
                                      </p:cBhvr>
                                      <p:tavLst>
                                        <p:tav tm="0">
                                          <p:val>
                                            <p:strVal val="#ppt_x"/>
                                          </p:val>
                                        </p:tav>
                                        <p:tav tm="100000">
                                          <p:val>
                                            <p:strVal val="#ppt_x"/>
                                          </p:val>
                                        </p:tav>
                                      </p:tavLst>
                                    </p:anim>
                                    <p:anim calcmode="lin" valueType="num">
                                      <p:cBhvr additive="base">
                                        <p:cTn id="284" dur="500" fill="hold"/>
                                        <p:tgtEl>
                                          <p:spTgt spid="101"/>
                                        </p:tgtEl>
                                        <p:attrNameLst>
                                          <p:attrName>ppt_y</p:attrName>
                                        </p:attrNameLst>
                                      </p:cBhvr>
                                      <p:tavLst>
                                        <p:tav tm="0">
                                          <p:val>
                                            <p:strVal val="1+#ppt_h/2"/>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102"/>
                                        </p:tgtEl>
                                        <p:attrNameLst>
                                          <p:attrName>style.visibility</p:attrName>
                                        </p:attrNameLst>
                                      </p:cBhvr>
                                      <p:to>
                                        <p:strVal val="visible"/>
                                      </p:to>
                                    </p:set>
                                    <p:anim calcmode="lin" valueType="num">
                                      <p:cBhvr additive="base">
                                        <p:cTn id="287" dur="500" fill="hold"/>
                                        <p:tgtEl>
                                          <p:spTgt spid="102"/>
                                        </p:tgtEl>
                                        <p:attrNameLst>
                                          <p:attrName>ppt_x</p:attrName>
                                        </p:attrNameLst>
                                      </p:cBhvr>
                                      <p:tavLst>
                                        <p:tav tm="0">
                                          <p:val>
                                            <p:strVal val="0-#ppt_w/2"/>
                                          </p:val>
                                        </p:tav>
                                        <p:tav tm="100000">
                                          <p:val>
                                            <p:strVal val="#ppt_x"/>
                                          </p:val>
                                        </p:tav>
                                      </p:tavLst>
                                    </p:anim>
                                    <p:anim calcmode="lin" valueType="num">
                                      <p:cBhvr additive="base">
                                        <p:cTn id="288" dur="500" fill="hold"/>
                                        <p:tgtEl>
                                          <p:spTgt spid="102"/>
                                        </p:tgtEl>
                                        <p:attrNameLst>
                                          <p:attrName>ppt_y</p:attrName>
                                        </p:attrNameLst>
                                      </p:cBhvr>
                                      <p:tavLst>
                                        <p:tav tm="0">
                                          <p:val>
                                            <p:strVal val="#ppt_y"/>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03"/>
                                        </p:tgtEl>
                                        <p:attrNameLst>
                                          <p:attrName>style.visibility</p:attrName>
                                        </p:attrNameLst>
                                      </p:cBhvr>
                                      <p:to>
                                        <p:strVal val="visible"/>
                                      </p:to>
                                    </p:set>
                                    <p:anim calcmode="lin" valueType="num">
                                      <p:cBhvr additive="base">
                                        <p:cTn id="291" dur="500" fill="hold"/>
                                        <p:tgtEl>
                                          <p:spTgt spid="103"/>
                                        </p:tgtEl>
                                        <p:attrNameLst>
                                          <p:attrName>ppt_x</p:attrName>
                                        </p:attrNameLst>
                                      </p:cBhvr>
                                      <p:tavLst>
                                        <p:tav tm="0">
                                          <p:val>
                                            <p:strVal val="#ppt_x"/>
                                          </p:val>
                                        </p:tav>
                                        <p:tav tm="100000">
                                          <p:val>
                                            <p:strVal val="#ppt_x"/>
                                          </p:val>
                                        </p:tav>
                                      </p:tavLst>
                                    </p:anim>
                                    <p:anim calcmode="lin" valueType="num">
                                      <p:cBhvr additive="base">
                                        <p:cTn id="292" dur="500" fill="hold"/>
                                        <p:tgtEl>
                                          <p:spTgt spid="103"/>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04"/>
                                        </p:tgtEl>
                                        <p:attrNameLst>
                                          <p:attrName>style.visibility</p:attrName>
                                        </p:attrNameLst>
                                      </p:cBhvr>
                                      <p:to>
                                        <p:strVal val="visible"/>
                                      </p:to>
                                    </p:set>
                                    <p:anim calcmode="lin" valueType="num">
                                      <p:cBhvr additive="base">
                                        <p:cTn id="295" dur="500" fill="hold"/>
                                        <p:tgtEl>
                                          <p:spTgt spid="104"/>
                                        </p:tgtEl>
                                        <p:attrNameLst>
                                          <p:attrName>ppt_x</p:attrName>
                                        </p:attrNameLst>
                                      </p:cBhvr>
                                      <p:tavLst>
                                        <p:tav tm="0">
                                          <p:val>
                                            <p:strVal val="#ppt_x"/>
                                          </p:val>
                                        </p:tav>
                                        <p:tav tm="100000">
                                          <p:val>
                                            <p:strVal val="#ppt_x"/>
                                          </p:val>
                                        </p:tav>
                                      </p:tavLst>
                                    </p:anim>
                                    <p:anim calcmode="lin" valueType="num">
                                      <p:cBhvr additive="base">
                                        <p:cTn id="296" dur="500" fill="hold"/>
                                        <p:tgtEl>
                                          <p:spTgt spid="104"/>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05"/>
                                        </p:tgtEl>
                                        <p:attrNameLst>
                                          <p:attrName>style.visibility</p:attrName>
                                        </p:attrNameLst>
                                      </p:cBhvr>
                                      <p:to>
                                        <p:strVal val="visible"/>
                                      </p:to>
                                    </p:set>
                                    <p:anim calcmode="lin" valueType="num">
                                      <p:cBhvr additive="base">
                                        <p:cTn id="299" dur="500" fill="hold"/>
                                        <p:tgtEl>
                                          <p:spTgt spid="105"/>
                                        </p:tgtEl>
                                        <p:attrNameLst>
                                          <p:attrName>ppt_x</p:attrName>
                                        </p:attrNameLst>
                                      </p:cBhvr>
                                      <p:tavLst>
                                        <p:tav tm="0">
                                          <p:val>
                                            <p:strVal val="#ppt_x"/>
                                          </p:val>
                                        </p:tav>
                                        <p:tav tm="100000">
                                          <p:val>
                                            <p:strVal val="#ppt_x"/>
                                          </p:val>
                                        </p:tav>
                                      </p:tavLst>
                                    </p:anim>
                                    <p:anim calcmode="lin" valueType="num">
                                      <p:cBhvr additive="base">
                                        <p:cTn id="300" dur="500" fill="hold"/>
                                        <p:tgtEl>
                                          <p:spTgt spid="105"/>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06"/>
                                        </p:tgtEl>
                                        <p:attrNameLst>
                                          <p:attrName>style.visibility</p:attrName>
                                        </p:attrNameLst>
                                      </p:cBhvr>
                                      <p:to>
                                        <p:strVal val="visible"/>
                                      </p:to>
                                    </p:set>
                                    <p:anim calcmode="lin" valueType="num">
                                      <p:cBhvr additive="base">
                                        <p:cTn id="303" dur="500" fill="hold"/>
                                        <p:tgtEl>
                                          <p:spTgt spid="106"/>
                                        </p:tgtEl>
                                        <p:attrNameLst>
                                          <p:attrName>ppt_x</p:attrName>
                                        </p:attrNameLst>
                                      </p:cBhvr>
                                      <p:tavLst>
                                        <p:tav tm="0">
                                          <p:val>
                                            <p:strVal val="#ppt_x"/>
                                          </p:val>
                                        </p:tav>
                                        <p:tav tm="100000">
                                          <p:val>
                                            <p:strVal val="#ppt_x"/>
                                          </p:val>
                                        </p:tav>
                                      </p:tavLst>
                                    </p:anim>
                                    <p:anim calcmode="lin" valueType="num">
                                      <p:cBhvr additive="base">
                                        <p:cTn id="304" dur="500" fill="hold"/>
                                        <p:tgtEl>
                                          <p:spTgt spid="106"/>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07"/>
                                        </p:tgtEl>
                                        <p:attrNameLst>
                                          <p:attrName>style.visibility</p:attrName>
                                        </p:attrNameLst>
                                      </p:cBhvr>
                                      <p:to>
                                        <p:strVal val="visible"/>
                                      </p:to>
                                    </p:set>
                                    <p:anim calcmode="lin" valueType="num">
                                      <p:cBhvr additive="base">
                                        <p:cTn id="307" dur="500" fill="hold"/>
                                        <p:tgtEl>
                                          <p:spTgt spid="107"/>
                                        </p:tgtEl>
                                        <p:attrNameLst>
                                          <p:attrName>ppt_x</p:attrName>
                                        </p:attrNameLst>
                                      </p:cBhvr>
                                      <p:tavLst>
                                        <p:tav tm="0">
                                          <p:val>
                                            <p:strVal val="#ppt_x"/>
                                          </p:val>
                                        </p:tav>
                                        <p:tav tm="100000">
                                          <p:val>
                                            <p:strVal val="#ppt_x"/>
                                          </p:val>
                                        </p:tav>
                                      </p:tavLst>
                                    </p:anim>
                                    <p:anim calcmode="lin" valueType="num">
                                      <p:cBhvr additive="base">
                                        <p:cTn id="308" dur="500" fill="hold"/>
                                        <p:tgtEl>
                                          <p:spTgt spid="107"/>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08"/>
                                        </p:tgtEl>
                                        <p:attrNameLst>
                                          <p:attrName>style.visibility</p:attrName>
                                        </p:attrNameLst>
                                      </p:cBhvr>
                                      <p:to>
                                        <p:strVal val="visible"/>
                                      </p:to>
                                    </p:set>
                                    <p:anim calcmode="lin" valueType="num">
                                      <p:cBhvr additive="base">
                                        <p:cTn id="311" dur="500" fill="hold"/>
                                        <p:tgtEl>
                                          <p:spTgt spid="108"/>
                                        </p:tgtEl>
                                        <p:attrNameLst>
                                          <p:attrName>ppt_x</p:attrName>
                                        </p:attrNameLst>
                                      </p:cBhvr>
                                      <p:tavLst>
                                        <p:tav tm="0">
                                          <p:val>
                                            <p:strVal val="#ppt_x"/>
                                          </p:val>
                                        </p:tav>
                                        <p:tav tm="100000">
                                          <p:val>
                                            <p:strVal val="#ppt_x"/>
                                          </p:val>
                                        </p:tav>
                                      </p:tavLst>
                                    </p:anim>
                                    <p:anim calcmode="lin" valueType="num">
                                      <p:cBhvr additive="base">
                                        <p:cTn id="312" dur="500" fill="hold"/>
                                        <p:tgtEl>
                                          <p:spTgt spid="108"/>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09"/>
                                        </p:tgtEl>
                                        <p:attrNameLst>
                                          <p:attrName>style.visibility</p:attrName>
                                        </p:attrNameLst>
                                      </p:cBhvr>
                                      <p:to>
                                        <p:strVal val="visible"/>
                                      </p:to>
                                    </p:set>
                                    <p:anim calcmode="lin" valueType="num">
                                      <p:cBhvr additive="base">
                                        <p:cTn id="315" dur="500" fill="hold"/>
                                        <p:tgtEl>
                                          <p:spTgt spid="109"/>
                                        </p:tgtEl>
                                        <p:attrNameLst>
                                          <p:attrName>ppt_x</p:attrName>
                                        </p:attrNameLst>
                                      </p:cBhvr>
                                      <p:tavLst>
                                        <p:tav tm="0">
                                          <p:val>
                                            <p:strVal val="#ppt_x"/>
                                          </p:val>
                                        </p:tav>
                                        <p:tav tm="100000">
                                          <p:val>
                                            <p:strVal val="#ppt_x"/>
                                          </p:val>
                                        </p:tav>
                                      </p:tavLst>
                                    </p:anim>
                                    <p:anim calcmode="lin" valueType="num">
                                      <p:cBhvr additive="base">
                                        <p:cTn id="316" dur="500" fill="hold"/>
                                        <p:tgtEl>
                                          <p:spTgt spid="109"/>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10"/>
                                        </p:tgtEl>
                                        <p:attrNameLst>
                                          <p:attrName>style.visibility</p:attrName>
                                        </p:attrNameLst>
                                      </p:cBhvr>
                                      <p:to>
                                        <p:strVal val="visible"/>
                                      </p:to>
                                    </p:set>
                                    <p:anim calcmode="lin" valueType="num">
                                      <p:cBhvr additive="base">
                                        <p:cTn id="319" dur="500" fill="hold"/>
                                        <p:tgtEl>
                                          <p:spTgt spid="110"/>
                                        </p:tgtEl>
                                        <p:attrNameLst>
                                          <p:attrName>ppt_x</p:attrName>
                                        </p:attrNameLst>
                                      </p:cBhvr>
                                      <p:tavLst>
                                        <p:tav tm="0">
                                          <p:val>
                                            <p:strVal val="#ppt_x"/>
                                          </p:val>
                                        </p:tav>
                                        <p:tav tm="100000">
                                          <p:val>
                                            <p:strVal val="#ppt_x"/>
                                          </p:val>
                                        </p:tav>
                                      </p:tavLst>
                                    </p:anim>
                                    <p:anim calcmode="lin" valueType="num">
                                      <p:cBhvr additive="base">
                                        <p:cTn id="320" dur="500" fill="hold"/>
                                        <p:tgtEl>
                                          <p:spTgt spid="110"/>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11"/>
                                        </p:tgtEl>
                                        <p:attrNameLst>
                                          <p:attrName>style.visibility</p:attrName>
                                        </p:attrNameLst>
                                      </p:cBhvr>
                                      <p:to>
                                        <p:strVal val="visible"/>
                                      </p:to>
                                    </p:set>
                                    <p:anim calcmode="lin" valueType="num">
                                      <p:cBhvr additive="base">
                                        <p:cTn id="323" dur="500" fill="hold"/>
                                        <p:tgtEl>
                                          <p:spTgt spid="111"/>
                                        </p:tgtEl>
                                        <p:attrNameLst>
                                          <p:attrName>ppt_x</p:attrName>
                                        </p:attrNameLst>
                                      </p:cBhvr>
                                      <p:tavLst>
                                        <p:tav tm="0">
                                          <p:val>
                                            <p:strVal val="#ppt_x"/>
                                          </p:val>
                                        </p:tav>
                                        <p:tav tm="100000">
                                          <p:val>
                                            <p:strVal val="#ppt_x"/>
                                          </p:val>
                                        </p:tav>
                                      </p:tavLst>
                                    </p:anim>
                                    <p:anim calcmode="lin" valueType="num">
                                      <p:cBhvr additive="base">
                                        <p:cTn id="324" dur="500" fill="hold"/>
                                        <p:tgtEl>
                                          <p:spTgt spid="111"/>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12"/>
                                        </p:tgtEl>
                                        <p:attrNameLst>
                                          <p:attrName>style.visibility</p:attrName>
                                        </p:attrNameLst>
                                      </p:cBhvr>
                                      <p:to>
                                        <p:strVal val="visible"/>
                                      </p:to>
                                    </p:set>
                                    <p:anim calcmode="lin" valueType="num">
                                      <p:cBhvr additive="base">
                                        <p:cTn id="327" dur="500" fill="hold"/>
                                        <p:tgtEl>
                                          <p:spTgt spid="112"/>
                                        </p:tgtEl>
                                        <p:attrNameLst>
                                          <p:attrName>ppt_x</p:attrName>
                                        </p:attrNameLst>
                                      </p:cBhvr>
                                      <p:tavLst>
                                        <p:tav tm="0">
                                          <p:val>
                                            <p:strVal val="#ppt_x"/>
                                          </p:val>
                                        </p:tav>
                                        <p:tav tm="100000">
                                          <p:val>
                                            <p:strVal val="#ppt_x"/>
                                          </p:val>
                                        </p:tav>
                                      </p:tavLst>
                                    </p:anim>
                                    <p:anim calcmode="lin" valueType="num">
                                      <p:cBhvr additive="base">
                                        <p:cTn id="328" dur="500" fill="hold"/>
                                        <p:tgtEl>
                                          <p:spTgt spid="11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13"/>
                                        </p:tgtEl>
                                        <p:attrNameLst>
                                          <p:attrName>style.visibility</p:attrName>
                                        </p:attrNameLst>
                                      </p:cBhvr>
                                      <p:to>
                                        <p:strVal val="visible"/>
                                      </p:to>
                                    </p:set>
                                    <p:anim calcmode="lin" valueType="num">
                                      <p:cBhvr additive="base">
                                        <p:cTn id="331" dur="500" fill="hold"/>
                                        <p:tgtEl>
                                          <p:spTgt spid="113"/>
                                        </p:tgtEl>
                                        <p:attrNameLst>
                                          <p:attrName>ppt_x</p:attrName>
                                        </p:attrNameLst>
                                      </p:cBhvr>
                                      <p:tavLst>
                                        <p:tav tm="0">
                                          <p:val>
                                            <p:strVal val="#ppt_x"/>
                                          </p:val>
                                        </p:tav>
                                        <p:tav tm="100000">
                                          <p:val>
                                            <p:strVal val="#ppt_x"/>
                                          </p:val>
                                        </p:tav>
                                      </p:tavLst>
                                    </p:anim>
                                    <p:anim calcmode="lin" valueType="num">
                                      <p:cBhvr additive="base">
                                        <p:cTn id="332" dur="500" fill="hold"/>
                                        <p:tgtEl>
                                          <p:spTgt spid="113"/>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14"/>
                                        </p:tgtEl>
                                        <p:attrNameLst>
                                          <p:attrName>style.visibility</p:attrName>
                                        </p:attrNameLst>
                                      </p:cBhvr>
                                      <p:to>
                                        <p:strVal val="visible"/>
                                      </p:to>
                                    </p:set>
                                    <p:anim calcmode="lin" valueType="num">
                                      <p:cBhvr additive="base">
                                        <p:cTn id="335" dur="500" fill="hold"/>
                                        <p:tgtEl>
                                          <p:spTgt spid="114"/>
                                        </p:tgtEl>
                                        <p:attrNameLst>
                                          <p:attrName>ppt_x</p:attrName>
                                        </p:attrNameLst>
                                      </p:cBhvr>
                                      <p:tavLst>
                                        <p:tav tm="0">
                                          <p:val>
                                            <p:strVal val="#ppt_x"/>
                                          </p:val>
                                        </p:tav>
                                        <p:tav tm="100000">
                                          <p:val>
                                            <p:strVal val="#ppt_x"/>
                                          </p:val>
                                        </p:tav>
                                      </p:tavLst>
                                    </p:anim>
                                    <p:anim calcmode="lin" valueType="num">
                                      <p:cBhvr additive="base">
                                        <p:cTn id="336" dur="500" fill="hold"/>
                                        <p:tgtEl>
                                          <p:spTgt spid="114"/>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15"/>
                                        </p:tgtEl>
                                        <p:attrNameLst>
                                          <p:attrName>style.visibility</p:attrName>
                                        </p:attrNameLst>
                                      </p:cBhvr>
                                      <p:to>
                                        <p:strVal val="visible"/>
                                      </p:to>
                                    </p:set>
                                    <p:anim calcmode="lin" valueType="num">
                                      <p:cBhvr additive="base">
                                        <p:cTn id="339" dur="500" fill="hold"/>
                                        <p:tgtEl>
                                          <p:spTgt spid="115"/>
                                        </p:tgtEl>
                                        <p:attrNameLst>
                                          <p:attrName>ppt_x</p:attrName>
                                        </p:attrNameLst>
                                      </p:cBhvr>
                                      <p:tavLst>
                                        <p:tav tm="0">
                                          <p:val>
                                            <p:strVal val="#ppt_x"/>
                                          </p:val>
                                        </p:tav>
                                        <p:tav tm="100000">
                                          <p:val>
                                            <p:strVal val="#ppt_x"/>
                                          </p:val>
                                        </p:tav>
                                      </p:tavLst>
                                    </p:anim>
                                    <p:anim calcmode="lin" valueType="num">
                                      <p:cBhvr additive="base">
                                        <p:cTn id="340" dur="500" fill="hold"/>
                                        <p:tgtEl>
                                          <p:spTgt spid="115"/>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16"/>
                                        </p:tgtEl>
                                        <p:attrNameLst>
                                          <p:attrName>style.visibility</p:attrName>
                                        </p:attrNameLst>
                                      </p:cBhvr>
                                      <p:to>
                                        <p:strVal val="visible"/>
                                      </p:to>
                                    </p:set>
                                    <p:anim calcmode="lin" valueType="num">
                                      <p:cBhvr additive="base">
                                        <p:cTn id="343" dur="500" fill="hold"/>
                                        <p:tgtEl>
                                          <p:spTgt spid="116"/>
                                        </p:tgtEl>
                                        <p:attrNameLst>
                                          <p:attrName>ppt_x</p:attrName>
                                        </p:attrNameLst>
                                      </p:cBhvr>
                                      <p:tavLst>
                                        <p:tav tm="0">
                                          <p:val>
                                            <p:strVal val="#ppt_x"/>
                                          </p:val>
                                        </p:tav>
                                        <p:tav tm="100000">
                                          <p:val>
                                            <p:strVal val="#ppt_x"/>
                                          </p:val>
                                        </p:tav>
                                      </p:tavLst>
                                    </p:anim>
                                    <p:anim calcmode="lin" valueType="num">
                                      <p:cBhvr additive="base">
                                        <p:cTn id="344" dur="500" fill="hold"/>
                                        <p:tgtEl>
                                          <p:spTgt spid="116"/>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17"/>
                                        </p:tgtEl>
                                        <p:attrNameLst>
                                          <p:attrName>style.visibility</p:attrName>
                                        </p:attrNameLst>
                                      </p:cBhvr>
                                      <p:to>
                                        <p:strVal val="visible"/>
                                      </p:to>
                                    </p:set>
                                    <p:anim calcmode="lin" valueType="num">
                                      <p:cBhvr additive="base">
                                        <p:cTn id="347" dur="500" fill="hold"/>
                                        <p:tgtEl>
                                          <p:spTgt spid="117"/>
                                        </p:tgtEl>
                                        <p:attrNameLst>
                                          <p:attrName>ppt_x</p:attrName>
                                        </p:attrNameLst>
                                      </p:cBhvr>
                                      <p:tavLst>
                                        <p:tav tm="0">
                                          <p:val>
                                            <p:strVal val="#ppt_x"/>
                                          </p:val>
                                        </p:tav>
                                        <p:tav tm="100000">
                                          <p:val>
                                            <p:strVal val="#ppt_x"/>
                                          </p:val>
                                        </p:tav>
                                      </p:tavLst>
                                    </p:anim>
                                    <p:anim calcmode="lin" valueType="num">
                                      <p:cBhvr additive="base">
                                        <p:cTn id="348" dur="500" fill="hold"/>
                                        <p:tgtEl>
                                          <p:spTgt spid="117"/>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18"/>
                                        </p:tgtEl>
                                        <p:attrNameLst>
                                          <p:attrName>style.visibility</p:attrName>
                                        </p:attrNameLst>
                                      </p:cBhvr>
                                      <p:to>
                                        <p:strVal val="visible"/>
                                      </p:to>
                                    </p:set>
                                    <p:anim calcmode="lin" valueType="num">
                                      <p:cBhvr additive="base">
                                        <p:cTn id="351" dur="500" fill="hold"/>
                                        <p:tgtEl>
                                          <p:spTgt spid="118"/>
                                        </p:tgtEl>
                                        <p:attrNameLst>
                                          <p:attrName>ppt_x</p:attrName>
                                        </p:attrNameLst>
                                      </p:cBhvr>
                                      <p:tavLst>
                                        <p:tav tm="0">
                                          <p:val>
                                            <p:strVal val="#ppt_x"/>
                                          </p:val>
                                        </p:tav>
                                        <p:tav tm="100000">
                                          <p:val>
                                            <p:strVal val="#ppt_x"/>
                                          </p:val>
                                        </p:tav>
                                      </p:tavLst>
                                    </p:anim>
                                    <p:anim calcmode="lin" valueType="num">
                                      <p:cBhvr additive="base">
                                        <p:cTn id="352" dur="500" fill="hold"/>
                                        <p:tgtEl>
                                          <p:spTgt spid="118"/>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19"/>
                                        </p:tgtEl>
                                        <p:attrNameLst>
                                          <p:attrName>style.visibility</p:attrName>
                                        </p:attrNameLst>
                                      </p:cBhvr>
                                      <p:to>
                                        <p:strVal val="visible"/>
                                      </p:to>
                                    </p:set>
                                    <p:anim calcmode="lin" valueType="num">
                                      <p:cBhvr additive="base">
                                        <p:cTn id="355" dur="500" fill="hold"/>
                                        <p:tgtEl>
                                          <p:spTgt spid="119"/>
                                        </p:tgtEl>
                                        <p:attrNameLst>
                                          <p:attrName>ppt_x</p:attrName>
                                        </p:attrNameLst>
                                      </p:cBhvr>
                                      <p:tavLst>
                                        <p:tav tm="0">
                                          <p:val>
                                            <p:strVal val="#ppt_x"/>
                                          </p:val>
                                        </p:tav>
                                        <p:tav tm="100000">
                                          <p:val>
                                            <p:strVal val="#ppt_x"/>
                                          </p:val>
                                        </p:tav>
                                      </p:tavLst>
                                    </p:anim>
                                    <p:anim calcmode="lin" valueType="num">
                                      <p:cBhvr additive="base">
                                        <p:cTn id="356" dur="500" fill="hold"/>
                                        <p:tgtEl>
                                          <p:spTgt spid="119"/>
                                        </p:tgtEl>
                                        <p:attrNameLst>
                                          <p:attrName>ppt_y</p:attrName>
                                        </p:attrNameLst>
                                      </p:cBhvr>
                                      <p:tavLst>
                                        <p:tav tm="0">
                                          <p:val>
                                            <p:strVal val="1+#ppt_h/2"/>
                                          </p:val>
                                        </p:tav>
                                        <p:tav tm="100000">
                                          <p:val>
                                            <p:strVal val="#ppt_y"/>
                                          </p:val>
                                        </p:tav>
                                      </p:tavLst>
                                    </p:anim>
                                  </p:childTnLst>
                                </p:cTn>
                              </p:par>
                            </p:childTnLst>
                          </p:cTn>
                        </p:par>
                        <p:par>
                          <p:cTn id="357" fill="hold">
                            <p:stCondLst>
                              <p:cond delay="2500"/>
                            </p:stCondLst>
                            <p:childTnLst>
                              <p:par>
                                <p:cTn id="358" presetID="47" presetClass="entr" presetSubtype="0" fill="hold" grpId="0" nodeType="afterEffect">
                                  <p:stCondLst>
                                    <p:cond delay="0"/>
                                  </p:stCondLst>
                                  <p:childTnLst>
                                    <p:set>
                                      <p:cBhvr>
                                        <p:cTn id="359" dur="1" fill="hold">
                                          <p:stCondLst>
                                            <p:cond delay="0"/>
                                          </p:stCondLst>
                                        </p:cTn>
                                        <p:tgtEl>
                                          <p:spTgt spid="120"/>
                                        </p:tgtEl>
                                        <p:attrNameLst>
                                          <p:attrName>style.visibility</p:attrName>
                                        </p:attrNameLst>
                                      </p:cBhvr>
                                      <p:to>
                                        <p:strVal val="visible"/>
                                      </p:to>
                                    </p:set>
                                    <p:animEffect transition="in" filter="fade">
                                      <p:cBhvr>
                                        <p:cTn id="360" dur="1000"/>
                                        <p:tgtEl>
                                          <p:spTgt spid="120"/>
                                        </p:tgtEl>
                                      </p:cBhvr>
                                    </p:animEffect>
                                    <p:anim calcmode="lin" valueType="num">
                                      <p:cBhvr>
                                        <p:cTn id="361" dur="1000" fill="hold"/>
                                        <p:tgtEl>
                                          <p:spTgt spid="120"/>
                                        </p:tgtEl>
                                        <p:attrNameLst>
                                          <p:attrName>ppt_x</p:attrName>
                                        </p:attrNameLst>
                                      </p:cBhvr>
                                      <p:tavLst>
                                        <p:tav tm="0">
                                          <p:val>
                                            <p:strVal val="#ppt_x"/>
                                          </p:val>
                                        </p:tav>
                                        <p:tav tm="100000">
                                          <p:val>
                                            <p:strVal val="#ppt_x"/>
                                          </p:val>
                                        </p:tav>
                                      </p:tavLst>
                                    </p:anim>
                                    <p:anim calcmode="lin" valueType="num">
                                      <p:cBhvr>
                                        <p:cTn id="362" dur="1000" fill="hold"/>
                                        <p:tgtEl>
                                          <p:spTgt spid="120"/>
                                        </p:tgtEl>
                                        <p:attrNameLst>
                                          <p:attrName>ppt_y</p:attrName>
                                        </p:attrNameLst>
                                      </p:cBhvr>
                                      <p:tavLst>
                                        <p:tav tm="0">
                                          <p:val>
                                            <p:strVal val="#ppt_y-.1"/>
                                          </p:val>
                                        </p:tav>
                                        <p:tav tm="100000">
                                          <p:val>
                                            <p:strVal val="#ppt_y"/>
                                          </p:val>
                                        </p:tav>
                                      </p:tavLst>
                                    </p:anim>
                                  </p:childTnLst>
                                </p:cTn>
                              </p:par>
                            </p:childTnLst>
                          </p:cTn>
                        </p:par>
                        <p:par>
                          <p:cTn id="363" fill="hold">
                            <p:stCondLst>
                              <p:cond delay="3500"/>
                            </p:stCondLst>
                            <p:childTnLst>
                              <p:par>
                                <p:cTn id="364" presetID="22" presetClass="entr" presetSubtype="8" fill="hold" nodeType="afterEffect">
                                  <p:stCondLst>
                                    <p:cond delay="0"/>
                                  </p:stCondLst>
                                  <p:childTnLst>
                                    <p:set>
                                      <p:cBhvr>
                                        <p:cTn id="365" dur="1" fill="hold">
                                          <p:stCondLst>
                                            <p:cond delay="0"/>
                                          </p:stCondLst>
                                        </p:cTn>
                                        <p:tgtEl>
                                          <p:spTgt spid="121"/>
                                        </p:tgtEl>
                                        <p:attrNameLst>
                                          <p:attrName>style.visibility</p:attrName>
                                        </p:attrNameLst>
                                      </p:cBhvr>
                                      <p:to>
                                        <p:strVal val="visible"/>
                                      </p:to>
                                    </p:set>
                                    <p:animEffect transition="in" filter="wipe(left)">
                                      <p:cBhvr>
                                        <p:cTn id="366" dur="500"/>
                                        <p:tgtEl>
                                          <p:spTgt spid="121"/>
                                        </p:tgtEl>
                                      </p:cBhvr>
                                    </p:animEffect>
                                  </p:childTnLst>
                                </p:cTn>
                              </p:par>
                            </p:childTnLst>
                          </p:cTn>
                        </p:par>
                        <p:par>
                          <p:cTn id="367" fill="hold">
                            <p:stCondLst>
                              <p:cond delay="4000"/>
                            </p:stCondLst>
                            <p:childTnLst>
                              <p:par>
                                <p:cTn id="368" presetID="22" presetClass="entr" presetSubtype="8" fill="hold" grpId="0" nodeType="afterEffect">
                                  <p:stCondLst>
                                    <p:cond delay="0"/>
                                  </p:stCondLst>
                                  <p:childTnLst>
                                    <p:set>
                                      <p:cBhvr>
                                        <p:cTn id="369" dur="1" fill="hold">
                                          <p:stCondLst>
                                            <p:cond delay="0"/>
                                          </p:stCondLst>
                                        </p:cTn>
                                        <p:tgtEl>
                                          <p:spTgt spid="122"/>
                                        </p:tgtEl>
                                        <p:attrNameLst>
                                          <p:attrName>style.visibility</p:attrName>
                                        </p:attrNameLst>
                                      </p:cBhvr>
                                      <p:to>
                                        <p:strVal val="visible"/>
                                      </p:to>
                                    </p:set>
                                    <p:animEffect transition="in" filter="wipe(left)">
                                      <p:cBhvr>
                                        <p:cTn id="370" dur="500"/>
                                        <p:tgtEl>
                                          <p:spTgt spid="122"/>
                                        </p:tgtEl>
                                      </p:cBhvr>
                                    </p:animEffect>
                                  </p:childTnLst>
                                </p:cTn>
                              </p:par>
                              <p:par>
                                <p:cTn id="371" presetID="22" presetClass="entr" presetSubtype="8" fill="hold" grpId="0" nodeType="withEffect">
                                  <p:stCondLst>
                                    <p:cond delay="0"/>
                                  </p:stCondLst>
                                  <p:childTnLst>
                                    <p:set>
                                      <p:cBhvr>
                                        <p:cTn id="372" dur="1" fill="hold">
                                          <p:stCondLst>
                                            <p:cond delay="0"/>
                                          </p:stCondLst>
                                        </p:cTn>
                                        <p:tgtEl>
                                          <p:spTgt spid="123"/>
                                        </p:tgtEl>
                                        <p:attrNameLst>
                                          <p:attrName>style.visibility</p:attrName>
                                        </p:attrNameLst>
                                      </p:cBhvr>
                                      <p:to>
                                        <p:strVal val="visible"/>
                                      </p:to>
                                    </p:set>
                                    <p:animEffect transition="in" filter="wipe(left)">
                                      <p:cBhvr>
                                        <p:cTn id="373" dur="500"/>
                                        <p:tgtEl>
                                          <p:spTgt spid="123"/>
                                        </p:tgtEl>
                                      </p:cBhvr>
                                    </p:animEffect>
                                  </p:childTnLst>
                                </p:cTn>
                              </p:par>
                            </p:childTnLst>
                          </p:cTn>
                        </p:par>
                        <p:par>
                          <p:cTn id="374" fill="hold">
                            <p:stCondLst>
                              <p:cond delay="4500"/>
                            </p:stCondLst>
                            <p:childTnLst>
                              <p:par>
                                <p:cTn id="375" presetID="47" presetClass="entr" presetSubtype="0" fill="hold" grpId="0" nodeType="afterEffect">
                                  <p:stCondLst>
                                    <p:cond delay="0"/>
                                  </p:stCondLst>
                                  <p:childTnLst>
                                    <p:set>
                                      <p:cBhvr>
                                        <p:cTn id="376" dur="1" fill="hold">
                                          <p:stCondLst>
                                            <p:cond delay="0"/>
                                          </p:stCondLst>
                                        </p:cTn>
                                        <p:tgtEl>
                                          <p:spTgt spid="124"/>
                                        </p:tgtEl>
                                        <p:attrNameLst>
                                          <p:attrName>style.visibility</p:attrName>
                                        </p:attrNameLst>
                                      </p:cBhvr>
                                      <p:to>
                                        <p:strVal val="visible"/>
                                      </p:to>
                                    </p:set>
                                    <p:animEffect transition="in" filter="fade">
                                      <p:cBhvr>
                                        <p:cTn id="377" dur="1000"/>
                                        <p:tgtEl>
                                          <p:spTgt spid="124"/>
                                        </p:tgtEl>
                                      </p:cBhvr>
                                    </p:animEffect>
                                    <p:anim calcmode="lin" valueType="num">
                                      <p:cBhvr>
                                        <p:cTn id="378" dur="1000" fill="hold"/>
                                        <p:tgtEl>
                                          <p:spTgt spid="124"/>
                                        </p:tgtEl>
                                        <p:attrNameLst>
                                          <p:attrName>ppt_x</p:attrName>
                                        </p:attrNameLst>
                                      </p:cBhvr>
                                      <p:tavLst>
                                        <p:tav tm="0">
                                          <p:val>
                                            <p:strVal val="#ppt_x"/>
                                          </p:val>
                                        </p:tav>
                                        <p:tav tm="100000">
                                          <p:val>
                                            <p:strVal val="#ppt_x"/>
                                          </p:val>
                                        </p:tav>
                                      </p:tavLst>
                                    </p:anim>
                                    <p:anim calcmode="lin" valueType="num">
                                      <p:cBhvr>
                                        <p:cTn id="379" dur="1000" fill="hold"/>
                                        <p:tgtEl>
                                          <p:spTgt spid="124"/>
                                        </p:tgtEl>
                                        <p:attrNameLst>
                                          <p:attrName>ppt_y</p:attrName>
                                        </p:attrNameLst>
                                      </p:cBhvr>
                                      <p:tavLst>
                                        <p:tav tm="0">
                                          <p:val>
                                            <p:strVal val="#ppt_y-.1"/>
                                          </p:val>
                                        </p:tav>
                                        <p:tav tm="100000">
                                          <p:val>
                                            <p:strVal val="#ppt_y"/>
                                          </p:val>
                                        </p:tav>
                                      </p:tavLst>
                                    </p:anim>
                                  </p:childTnLst>
                                </p:cTn>
                              </p:par>
                            </p:childTnLst>
                          </p:cTn>
                        </p:par>
                        <p:par>
                          <p:cTn id="380" fill="hold">
                            <p:stCondLst>
                              <p:cond delay="5500"/>
                            </p:stCondLst>
                            <p:childTnLst>
                              <p:par>
                                <p:cTn id="381" presetID="22" presetClass="entr" presetSubtype="8" fill="hold" nodeType="afterEffect">
                                  <p:stCondLst>
                                    <p:cond delay="0"/>
                                  </p:stCondLst>
                                  <p:childTnLst>
                                    <p:set>
                                      <p:cBhvr>
                                        <p:cTn id="382" dur="1" fill="hold">
                                          <p:stCondLst>
                                            <p:cond delay="0"/>
                                          </p:stCondLst>
                                        </p:cTn>
                                        <p:tgtEl>
                                          <p:spTgt spid="125"/>
                                        </p:tgtEl>
                                        <p:attrNameLst>
                                          <p:attrName>style.visibility</p:attrName>
                                        </p:attrNameLst>
                                      </p:cBhvr>
                                      <p:to>
                                        <p:strVal val="visible"/>
                                      </p:to>
                                    </p:set>
                                    <p:animEffect transition="in" filter="wipe(left)">
                                      <p:cBhvr>
                                        <p:cTn id="383" dur="500"/>
                                        <p:tgtEl>
                                          <p:spTgt spid="125"/>
                                        </p:tgtEl>
                                      </p:cBhvr>
                                    </p:animEffect>
                                  </p:childTnLst>
                                </p:cTn>
                              </p:par>
                            </p:childTnLst>
                          </p:cTn>
                        </p:par>
                        <p:par>
                          <p:cTn id="384" fill="hold">
                            <p:stCondLst>
                              <p:cond delay="6000"/>
                            </p:stCondLst>
                            <p:childTnLst>
                              <p:par>
                                <p:cTn id="385" presetID="22" presetClass="entr" presetSubtype="8" fill="hold" grpId="0" nodeType="afterEffect">
                                  <p:stCondLst>
                                    <p:cond delay="0"/>
                                  </p:stCondLst>
                                  <p:childTnLst>
                                    <p:set>
                                      <p:cBhvr>
                                        <p:cTn id="386" dur="1" fill="hold">
                                          <p:stCondLst>
                                            <p:cond delay="0"/>
                                          </p:stCondLst>
                                        </p:cTn>
                                        <p:tgtEl>
                                          <p:spTgt spid="126"/>
                                        </p:tgtEl>
                                        <p:attrNameLst>
                                          <p:attrName>style.visibility</p:attrName>
                                        </p:attrNameLst>
                                      </p:cBhvr>
                                      <p:to>
                                        <p:strVal val="visible"/>
                                      </p:to>
                                    </p:set>
                                    <p:animEffect transition="in" filter="wipe(left)">
                                      <p:cBhvr>
                                        <p:cTn id="387" dur="500"/>
                                        <p:tgtEl>
                                          <p:spTgt spid="126"/>
                                        </p:tgtEl>
                                      </p:cBhvr>
                                    </p:animEffect>
                                  </p:childTnLst>
                                </p:cTn>
                              </p:par>
                              <p:par>
                                <p:cTn id="388" presetID="22" presetClass="entr" presetSubtype="8" fill="hold" grpId="0" nodeType="withEffect">
                                  <p:stCondLst>
                                    <p:cond delay="0"/>
                                  </p:stCondLst>
                                  <p:childTnLst>
                                    <p:set>
                                      <p:cBhvr>
                                        <p:cTn id="389" dur="1" fill="hold">
                                          <p:stCondLst>
                                            <p:cond delay="0"/>
                                          </p:stCondLst>
                                        </p:cTn>
                                        <p:tgtEl>
                                          <p:spTgt spid="127"/>
                                        </p:tgtEl>
                                        <p:attrNameLst>
                                          <p:attrName>style.visibility</p:attrName>
                                        </p:attrNameLst>
                                      </p:cBhvr>
                                      <p:to>
                                        <p:strVal val="visible"/>
                                      </p:to>
                                    </p:set>
                                    <p:animEffect transition="in" filter="wipe(left)">
                                      <p:cBhvr>
                                        <p:cTn id="390" dur="500"/>
                                        <p:tgtEl>
                                          <p:spTgt spid="127"/>
                                        </p:tgtEl>
                                      </p:cBhvr>
                                    </p:animEffect>
                                  </p:childTnLst>
                                </p:cTn>
                              </p:par>
                            </p:childTnLst>
                          </p:cTn>
                        </p:par>
                        <p:par>
                          <p:cTn id="391" fill="hold">
                            <p:stCondLst>
                              <p:cond delay="6500"/>
                            </p:stCondLst>
                            <p:childTnLst>
                              <p:par>
                                <p:cTn id="392" presetID="47" presetClass="entr" presetSubtype="0" fill="hold" grpId="0" nodeType="afterEffect">
                                  <p:stCondLst>
                                    <p:cond delay="0"/>
                                  </p:stCondLst>
                                  <p:childTnLst>
                                    <p:set>
                                      <p:cBhvr>
                                        <p:cTn id="393" dur="1" fill="hold">
                                          <p:stCondLst>
                                            <p:cond delay="0"/>
                                          </p:stCondLst>
                                        </p:cTn>
                                        <p:tgtEl>
                                          <p:spTgt spid="128"/>
                                        </p:tgtEl>
                                        <p:attrNameLst>
                                          <p:attrName>style.visibility</p:attrName>
                                        </p:attrNameLst>
                                      </p:cBhvr>
                                      <p:to>
                                        <p:strVal val="visible"/>
                                      </p:to>
                                    </p:set>
                                    <p:animEffect transition="in" filter="fade">
                                      <p:cBhvr>
                                        <p:cTn id="394" dur="1000"/>
                                        <p:tgtEl>
                                          <p:spTgt spid="128"/>
                                        </p:tgtEl>
                                      </p:cBhvr>
                                    </p:animEffect>
                                    <p:anim calcmode="lin" valueType="num">
                                      <p:cBhvr>
                                        <p:cTn id="395" dur="1000" fill="hold"/>
                                        <p:tgtEl>
                                          <p:spTgt spid="128"/>
                                        </p:tgtEl>
                                        <p:attrNameLst>
                                          <p:attrName>ppt_x</p:attrName>
                                        </p:attrNameLst>
                                      </p:cBhvr>
                                      <p:tavLst>
                                        <p:tav tm="0">
                                          <p:val>
                                            <p:strVal val="#ppt_x"/>
                                          </p:val>
                                        </p:tav>
                                        <p:tav tm="100000">
                                          <p:val>
                                            <p:strVal val="#ppt_x"/>
                                          </p:val>
                                        </p:tav>
                                      </p:tavLst>
                                    </p:anim>
                                    <p:anim calcmode="lin" valueType="num">
                                      <p:cBhvr>
                                        <p:cTn id="396" dur="1000" fill="hold"/>
                                        <p:tgtEl>
                                          <p:spTgt spid="128"/>
                                        </p:tgtEl>
                                        <p:attrNameLst>
                                          <p:attrName>ppt_y</p:attrName>
                                        </p:attrNameLst>
                                      </p:cBhvr>
                                      <p:tavLst>
                                        <p:tav tm="0">
                                          <p:val>
                                            <p:strVal val="#ppt_y-.1"/>
                                          </p:val>
                                        </p:tav>
                                        <p:tav tm="100000">
                                          <p:val>
                                            <p:strVal val="#ppt_y"/>
                                          </p:val>
                                        </p:tav>
                                      </p:tavLst>
                                    </p:anim>
                                  </p:childTnLst>
                                </p:cTn>
                              </p:par>
                            </p:childTnLst>
                          </p:cTn>
                        </p:par>
                        <p:par>
                          <p:cTn id="397" fill="hold">
                            <p:stCondLst>
                              <p:cond delay="7500"/>
                            </p:stCondLst>
                            <p:childTnLst>
                              <p:par>
                                <p:cTn id="398" presetID="22" presetClass="entr" presetSubtype="8" fill="hold" nodeType="afterEffect">
                                  <p:stCondLst>
                                    <p:cond delay="0"/>
                                  </p:stCondLst>
                                  <p:childTnLst>
                                    <p:set>
                                      <p:cBhvr>
                                        <p:cTn id="399" dur="1" fill="hold">
                                          <p:stCondLst>
                                            <p:cond delay="0"/>
                                          </p:stCondLst>
                                        </p:cTn>
                                        <p:tgtEl>
                                          <p:spTgt spid="129"/>
                                        </p:tgtEl>
                                        <p:attrNameLst>
                                          <p:attrName>style.visibility</p:attrName>
                                        </p:attrNameLst>
                                      </p:cBhvr>
                                      <p:to>
                                        <p:strVal val="visible"/>
                                      </p:to>
                                    </p:set>
                                    <p:animEffect transition="in" filter="wipe(left)">
                                      <p:cBhvr>
                                        <p:cTn id="400" dur="500"/>
                                        <p:tgtEl>
                                          <p:spTgt spid="129"/>
                                        </p:tgtEl>
                                      </p:cBhvr>
                                    </p:animEffect>
                                  </p:childTnLst>
                                </p:cTn>
                              </p:par>
                            </p:childTnLst>
                          </p:cTn>
                        </p:par>
                        <p:par>
                          <p:cTn id="401" fill="hold">
                            <p:stCondLst>
                              <p:cond delay="8000"/>
                            </p:stCondLst>
                            <p:childTnLst>
                              <p:par>
                                <p:cTn id="402" presetID="22" presetClass="entr" presetSubtype="8" fill="hold" grpId="0" nodeType="after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wipe(left)">
                                      <p:cBhvr>
                                        <p:cTn id="404" dur="500"/>
                                        <p:tgtEl>
                                          <p:spTgt spid="130"/>
                                        </p:tgtEl>
                                      </p:cBhvr>
                                    </p:animEffect>
                                  </p:childTnLst>
                                </p:cTn>
                              </p:par>
                              <p:par>
                                <p:cTn id="405" presetID="22" presetClass="entr" presetSubtype="8"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wipe(left)">
                                      <p:cBhvr>
                                        <p:cTn id="40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54" grpId="0" animBg="1"/>
      <p:bldP spid="55" grpId="0" animBg="1"/>
      <p:bldP spid="56" grpId="0" animBg="1"/>
      <p:bldP spid="57" grpId="0" animBg="1"/>
      <p:bldP spid="58" grpId="0" animBg="1"/>
      <p:bldP spid="59" grpId="0" animBg="1"/>
      <p:bldP spid="60" grpId="0" animBg="1"/>
      <p:bldP spid="61" grpId="0" animBg="1"/>
      <p:bldP spid="69"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2" grpId="0"/>
      <p:bldP spid="123" grpId="0"/>
      <p:bldP spid="124" grpId="0" animBg="1"/>
      <p:bldP spid="126" grpId="0"/>
      <p:bldP spid="127" grpId="0"/>
      <p:bldP spid="128" grpId="0" animBg="1"/>
      <p:bldP spid="130" grpId="0"/>
      <p:bldP spid="1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产品开发计划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624979" y="1834699"/>
            <a:ext cx="6120680" cy="3682533"/>
            <a:chOff x="3022028" y="1587732"/>
            <a:chExt cx="6120680" cy="3682533"/>
          </a:xfrm>
        </p:grpSpPr>
        <p:pic>
          <p:nvPicPr>
            <p:cNvPr id="14" name="Picture 2" descr="C:\Users\Administrator\Desktop\ppt展示模板-8.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22028" y="1587732"/>
              <a:ext cx="6120680" cy="3682533"/>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3937348" y="2060861"/>
              <a:ext cx="4320480" cy="2376251"/>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燕尾形 15"/>
          <p:cNvSpPr/>
          <p:nvPr/>
        </p:nvSpPr>
        <p:spPr>
          <a:xfrm rot="5400000">
            <a:off x="7033691" y="2064036"/>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7" name="直接连接符 16"/>
          <p:cNvCxnSpPr/>
          <p:nvPr/>
        </p:nvCxnSpPr>
        <p:spPr>
          <a:xfrm>
            <a:off x="7213711" y="2640100"/>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550709" y="1543964"/>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9" name="矩形 18"/>
          <p:cNvSpPr>
            <a:spLocks noChangeArrowheads="1"/>
          </p:cNvSpPr>
          <p:nvPr/>
        </p:nvSpPr>
        <p:spPr bwMode="auto">
          <a:xfrm>
            <a:off x="7537747" y="1958702"/>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0" name="燕尾形 19"/>
          <p:cNvSpPr/>
          <p:nvPr/>
        </p:nvSpPr>
        <p:spPr>
          <a:xfrm rot="5400000">
            <a:off x="7033691" y="343218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1" name="直接连接符 20"/>
          <p:cNvCxnSpPr/>
          <p:nvPr/>
        </p:nvCxnSpPr>
        <p:spPr>
          <a:xfrm>
            <a:off x="7213711" y="400825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550709" y="291211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3" name="矩形 47"/>
          <p:cNvSpPr>
            <a:spLocks noChangeArrowheads="1"/>
          </p:cNvSpPr>
          <p:nvPr/>
        </p:nvSpPr>
        <p:spPr bwMode="auto">
          <a:xfrm>
            <a:off x="7537747" y="332685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4" name="燕尾形 23"/>
          <p:cNvSpPr/>
          <p:nvPr/>
        </p:nvSpPr>
        <p:spPr>
          <a:xfrm rot="5400000">
            <a:off x="7033691" y="487234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5" name="直接连接符 24"/>
          <p:cNvCxnSpPr/>
          <p:nvPr/>
        </p:nvCxnSpPr>
        <p:spPr>
          <a:xfrm>
            <a:off x="7213711" y="544841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550709" y="435227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7537747" y="476701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253927952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3500"/>
                            </p:stCondLst>
                            <p:childTnLst>
                              <p:par>
                                <p:cTn id="41" presetID="47"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par>
                          <p:cTn id="57" fill="hold">
                            <p:stCondLst>
                              <p:cond delay="5500"/>
                            </p:stCondLst>
                            <p:childTnLst>
                              <p:par>
                                <p:cTn id="58" presetID="47" presetClass="entr" presetSubtype="0"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1000"/>
                                        <p:tgtEl>
                                          <p:spTgt spid="24"/>
                                        </p:tgtEl>
                                      </p:cBhvr>
                                    </p:animEffect>
                                    <p:anim calcmode="lin" valueType="num">
                                      <p:cBhvr>
                                        <p:cTn id="61" dur="1000" fill="hold"/>
                                        <p:tgtEl>
                                          <p:spTgt spid="24"/>
                                        </p:tgtEl>
                                        <p:attrNameLst>
                                          <p:attrName>ppt_x</p:attrName>
                                        </p:attrNameLst>
                                      </p:cBhvr>
                                      <p:tavLst>
                                        <p:tav tm="0">
                                          <p:val>
                                            <p:strVal val="#ppt_x"/>
                                          </p:val>
                                        </p:tav>
                                        <p:tav tm="100000">
                                          <p:val>
                                            <p:strVal val="#ppt_x"/>
                                          </p:val>
                                        </p:tav>
                                      </p:tavLst>
                                    </p:anim>
                                    <p:anim calcmode="lin" valueType="num">
                                      <p:cBhvr>
                                        <p:cTn id="62" dur="1000" fill="hold"/>
                                        <p:tgtEl>
                                          <p:spTgt spid="24"/>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22" presetClass="entr" presetSubtype="8"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6" grpId="0" animBg="1"/>
      <p:bldP spid="18" grpId="0"/>
      <p:bldP spid="19" grpId="0"/>
      <p:bldP spid="20" grpId="0" animBg="1"/>
      <p:bldP spid="22" grpId="0"/>
      <p:bldP spid="23" grpId="0"/>
      <p:bldP spid="24" grpId="0" animBg="1"/>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市场开拓计划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MARKET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3795322" y="1484784"/>
            <a:ext cx="2557424" cy="907751"/>
            <a:chOff x="3666731" y="1984470"/>
            <a:chExt cx="2636520" cy="1447800"/>
          </a:xfrm>
        </p:grpSpPr>
        <p:sp>
          <p:nvSpPr>
            <p:cNvPr id="14" name="任意多边形 1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35"/>
            <p:cNvSpPr txBox="1"/>
            <p:nvPr/>
          </p:nvSpPr>
          <p:spPr>
            <a:xfrm>
              <a:off x="397172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6" name="组合 15"/>
          <p:cNvGrpSpPr/>
          <p:nvPr/>
        </p:nvGrpSpPr>
        <p:grpSpPr>
          <a:xfrm>
            <a:off x="1657801" y="1484784"/>
            <a:ext cx="2557424" cy="907751"/>
            <a:chOff x="1436370" y="1984470"/>
            <a:chExt cx="2636520" cy="1447800"/>
          </a:xfrm>
        </p:grpSpPr>
        <p:sp>
          <p:nvSpPr>
            <p:cNvPr id="17" name="任意多边形 1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43"/>
            <p:cNvSpPr txBox="1"/>
            <p:nvPr/>
          </p:nvSpPr>
          <p:spPr>
            <a:xfrm>
              <a:off x="1709209" y="2365161"/>
              <a:ext cx="2293960"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9" name="组合 18"/>
          <p:cNvGrpSpPr/>
          <p:nvPr/>
        </p:nvGrpSpPr>
        <p:grpSpPr>
          <a:xfrm>
            <a:off x="8070363" y="1484784"/>
            <a:ext cx="2557424" cy="907751"/>
            <a:chOff x="8127453" y="1984470"/>
            <a:chExt cx="2636520" cy="1447800"/>
          </a:xfrm>
        </p:grpSpPr>
        <p:sp>
          <p:nvSpPr>
            <p:cNvPr id="20" name="任意多边形 19"/>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46"/>
            <p:cNvSpPr txBox="1"/>
            <p:nvPr/>
          </p:nvSpPr>
          <p:spPr>
            <a:xfrm>
              <a:off x="843901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2" name="组合 21"/>
          <p:cNvGrpSpPr/>
          <p:nvPr/>
        </p:nvGrpSpPr>
        <p:grpSpPr>
          <a:xfrm>
            <a:off x="5932842" y="1484784"/>
            <a:ext cx="2557424" cy="907751"/>
            <a:chOff x="5897092" y="1984470"/>
            <a:chExt cx="2636520" cy="1447800"/>
          </a:xfrm>
        </p:grpSpPr>
        <p:sp>
          <p:nvSpPr>
            <p:cNvPr id="23" name="任意多边形 22"/>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49"/>
            <p:cNvSpPr txBox="1"/>
            <p:nvPr/>
          </p:nvSpPr>
          <p:spPr>
            <a:xfrm>
              <a:off x="6227711" y="2365166"/>
              <a:ext cx="2205655"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6" name="矩形 25"/>
          <p:cNvSpPr/>
          <p:nvPr/>
        </p:nvSpPr>
        <p:spPr>
          <a:xfrm>
            <a:off x="221107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1916690" y="3149658"/>
            <a:ext cx="1907885"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28" name="矩形 27"/>
          <p:cNvSpPr/>
          <p:nvPr/>
        </p:nvSpPr>
        <p:spPr>
          <a:xfrm>
            <a:off x="4378384"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9" name="矩形 47"/>
          <p:cNvSpPr>
            <a:spLocks noChangeArrowheads="1"/>
          </p:cNvSpPr>
          <p:nvPr/>
        </p:nvSpPr>
        <p:spPr bwMode="auto">
          <a:xfrm>
            <a:off x="4126666" y="3149658"/>
            <a:ext cx="1875361"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0" name="矩形 29"/>
          <p:cNvSpPr/>
          <p:nvPr/>
        </p:nvSpPr>
        <p:spPr>
          <a:xfrm>
            <a:off x="654568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1" name="矩形 47"/>
          <p:cNvSpPr>
            <a:spLocks noChangeArrowheads="1"/>
          </p:cNvSpPr>
          <p:nvPr/>
        </p:nvSpPr>
        <p:spPr bwMode="auto">
          <a:xfrm>
            <a:off x="6304118" y="3149658"/>
            <a:ext cx="1892607"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2" name="矩形 31"/>
          <p:cNvSpPr/>
          <p:nvPr/>
        </p:nvSpPr>
        <p:spPr>
          <a:xfrm>
            <a:off x="8712993"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3" name="矩形 47"/>
          <p:cNvSpPr>
            <a:spLocks noChangeArrowheads="1"/>
          </p:cNvSpPr>
          <p:nvPr/>
        </p:nvSpPr>
        <p:spPr bwMode="auto">
          <a:xfrm>
            <a:off x="8498816" y="3149658"/>
            <a:ext cx="1874993"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4" name="Freeform 12"/>
          <p:cNvSpPr>
            <a:spLocks/>
          </p:cNvSpPr>
          <p:nvPr/>
        </p:nvSpPr>
        <p:spPr bwMode="auto">
          <a:xfrm>
            <a:off x="1608509" y="460079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5" name="Freeform 12"/>
          <p:cNvSpPr>
            <a:spLocks/>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6" name="TextBox 35"/>
          <p:cNvSpPr txBox="1"/>
          <p:nvPr/>
        </p:nvSpPr>
        <p:spPr>
          <a:xfrm>
            <a:off x="1968549" y="491499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383989280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400" fill="hold"/>
                                        <p:tgtEl>
                                          <p:spTgt spid="16"/>
                                        </p:tgtEl>
                                        <p:attrNameLst>
                                          <p:attrName>ppt_x</p:attrName>
                                        </p:attrNameLst>
                                      </p:cBhvr>
                                      <p:tavLst>
                                        <p:tav tm="0">
                                          <p:val>
                                            <p:strVal val="0-#ppt_w/2"/>
                                          </p:val>
                                        </p:tav>
                                        <p:tav tm="100000">
                                          <p:val>
                                            <p:strVal val="#ppt_x"/>
                                          </p:val>
                                        </p:tav>
                                      </p:tavLst>
                                    </p:anim>
                                    <p:anim calcmode="lin" valueType="num">
                                      <p:cBhvr additive="base">
                                        <p:cTn id="21" dur="400" fill="hold"/>
                                        <p:tgtEl>
                                          <p:spTgt spid="16"/>
                                        </p:tgtEl>
                                        <p:attrNameLst>
                                          <p:attrName>ppt_y</p:attrName>
                                        </p:attrNameLst>
                                      </p:cBhvr>
                                      <p:tavLst>
                                        <p:tav tm="0">
                                          <p:val>
                                            <p:strVal val="#ppt_y"/>
                                          </p:val>
                                        </p:tav>
                                        <p:tav tm="100000">
                                          <p:val>
                                            <p:strVal val="#ppt_y"/>
                                          </p:val>
                                        </p:tav>
                                      </p:tavLst>
                                    </p:anim>
                                  </p:childTnLst>
                                </p:cTn>
                              </p:par>
                              <p:par>
                                <p:cTn id="22" presetID="12" presetClass="entr" presetSubtype="1"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400"/>
                                        <p:tgtEl>
                                          <p:spTgt spid="26"/>
                                        </p:tgtEl>
                                        <p:attrNameLst>
                                          <p:attrName>ppt_y</p:attrName>
                                        </p:attrNameLst>
                                      </p:cBhvr>
                                      <p:tavLst>
                                        <p:tav tm="0">
                                          <p:val>
                                            <p:strVal val="#ppt_y-#ppt_h*1.125000"/>
                                          </p:val>
                                        </p:tav>
                                        <p:tav tm="100000">
                                          <p:val>
                                            <p:strVal val="#ppt_y"/>
                                          </p:val>
                                        </p:tav>
                                      </p:tavLst>
                                    </p:anim>
                                    <p:animEffect transition="in" filter="wipe(down)">
                                      <p:cBhvr>
                                        <p:cTn id="25" dur="400"/>
                                        <p:tgtEl>
                                          <p:spTgt spid="26"/>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p:tgtEl>
                                          <p:spTgt spid="27"/>
                                        </p:tgtEl>
                                        <p:attrNameLst>
                                          <p:attrName>ppt_y</p:attrName>
                                        </p:attrNameLst>
                                      </p:cBhvr>
                                      <p:tavLst>
                                        <p:tav tm="0">
                                          <p:val>
                                            <p:strVal val="#ppt_y-#ppt_h*1.125000"/>
                                          </p:val>
                                        </p:tav>
                                        <p:tav tm="100000">
                                          <p:val>
                                            <p:strVal val="#ppt_y"/>
                                          </p:val>
                                        </p:tav>
                                      </p:tavLst>
                                    </p:anim>
                                    <p:animEffect transition="in" filter="wipe(down)">
                                      <p:cBhvr>
                                        <p:cTn id="29" dur="400"/>
                                        <p:tgtEl>
                                          <p:spTgt spid="27"/>
                                        </p:tgtEl>
                                      </p:cBhvr>
                                    </p:animEffect>
                                  </p:childTnLst>
                                </p:cTn>
                              </p:par>
                            </p:childTnLst>
                          </p:cTn>
                        </p:par>
                        <p:par>
                          <p:cTn id="30" fill="hold">
                            <p:stCondLst>
                              <p:cond delay="1400"/>
                            </p:stCondLst>
                            <p:childTnLst>
                              <p:par>
                                <p:cTn id="31" presetID="1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400"/>
                                        <p:tgtEl>
                                          <p:spTgt spid="13"/>
                                        </p:tgtEl>
                                        <p:attrNameLst>
                                          <p:attrName>ppt_x</p:attrName>
                                        </p:attrNameLst>
                                      </p:cBhvr>
                                      <p:tavLst>
                                        <p:tav tm="0">
                                          <p:val>
                                            <p:strVal val="#ppt_x-#ppt_w*1.125000"/>
                                          </p:val>
                                        </p:tav>
                                        <p:tav tm="100000">
                                          <p:val>
                                            <p:strVal val="#ppt_x"/>
                                          </p:val>
                                        </p:tav>
                                      </p:tavLst>
                                    </p:anim>
                                    <p:animEffect transition="in" filter="wipe(right)">
                                      <p:cBhvr>
                                        <p:cTn id="34" dur="400"/>
                                        <p:tgtEl>
                                          <p:spTgt spid="13"/>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400"/>
                                        <p:tgtEl>
                                          <p:spTgt spid="28"/>
                                        </p:tgtEl>
                                        <p:attrNameLst>
                                          <p:attrName>ppt_y</p:attrName>
                                        </p:attrNameLst>
                                      </p:cBhvr>
                                      <p:tavLst>
                                        <p:tav tm="0">
                                          <p:val>
                                            <p:strVal val="#ppt_y-#ppt_h*1.125000"/>
                                          </p:val>
                                        </p:tav>
                                        <p:tav tm="100000">
                                          <p:val>
                                            <p:strVal val="#ppt_y"/>
                                          </p:val>
                                        </p:tav>
                                      </p:tavLst>
                                    </p:anim>
                                    <p:animEffect transition="in" filter="wipe(down)">
                                      <p:cBhvr>
                                        <p:cTn id="38" dur="400"/>
                                        <p:tgtEl>
                                          <p:spTgt spid="28"/>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400"/>
                                        <p:tgtEl>
                                          <p:spTgt spid="29"/>
                                        </p:tgtEl>
                                        <p:attrNameLst>
                                          <p:attrName>ppt_y</p:attrName>
                                        </p:attrNameLst>
                                      </p:cBhvr>
                                      <p:tavLst>
                                        <p:tav tm="0">
                                          <p:val>
                                            <p:strVal val="#ppt_y-#ppt_h*1.125000"/>
                                          </p:val>
                                        </p:tav>
                                        <p:tav tm="100000">
                                          <p:val>
                                            <p:strVal val="#ppt_y"/>
                                          </p:val>
                                        </p:tav>
                                      </p:tavLst>
                                    </p:anim>
                                    <p:animEffect transition="in" filter="wipe(down)">
                                      <p:cBhvr>
                                        <p:cTn id="42" dur="400"/>
                                        <p:tgtEl>
                                          <p:spTgt spid="29"/>
                                        </p:tgtEl>
                                      </p:cBhvr>
                                    </p:animEffect>
                                  </p:childTnLst>
                                </p:cTn>
                              </p:par>
                            </p:childTnLst>
                          </p:cTn>
                        </p:par>
                        <p:par>
                          <p:cTn id="43" fill="hold">
                            <p:stCondLst>
                              <p:cond delay="2300"/>
                            </p:stCondLst>
                            <p:childTnLst>
                              <p:par>
                                <p:cTn id="44" presetID="12" presetClass="entr" presetSubtype="8"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400"/>
                                        <p:tgtEl>
                                          <p:spTgt spid="22"/>
                                        </p:tgtEl>
                                        <p:attrNameLst>
                                          <p:attrName>ppt_x</p:attrName>
                                        </p:attrNameLst>
                                      </p:cBhvr>
                                      <p:tavLst>
                                        <p:tav tm="0">
                                          <p:val>
                                            <p:strVal val="#ppt_x-#ppt_w*1.125000"/>
                                          </p:val>
                                        </p:tav>
                                        <p:tav tm="100000">
                                          <p:val>
                                            <p:strVal val="#ppt_x"/>
                                          </p:val>
                                        </p:tav>
                                      </p:tavLst>
                                    </p:anim>
                                    <p:animEffect transition="in" filter="wipe(right)">
                                      <p:cBhvr>
                                        <p:cTn id="47" dur="400"/>
                                        <p:tgtEl>
                                          <p:spTgt spid="22"/>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400"/>
                                        <p:tgtEl>
                                          <p:spTgt spid="30"/>
                                        </p:tgtEl>
                                        <p:attrNameLst>
                                          <p:attrName>ppt_y</p:attrName>
                                        </p:attrNameLst>
                                      </p:cBhvr>
                                      <p:tavLst>
                                        <p:tav tm="0">
                                          <p:val>
                                            <p:strVal val="#ppt_y-#ppt_h*1.125000"/>
                                          </p:val>
                                        </p:tav>
                                        <p:tav tm="100000">
                                          <p:val>
                                            <p:strVal val="#ppt_y"/>
                                          </p:val>
                                        </p:tav>
                                      </p:tavLst>
                                    </p:anim>
                                    <p:animEffect transition="in" filter="wipe(down)">
                                      <p:cBhvr>
                                        <p:cTn id="51" dur="400"/>
                                        <p:tgtEl>
                                          <p:spTgt spid="30"/>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400"/>
                                        <p:tgtEl>
                                          <p:spTgt spid="31"/>
                                        </p:tgtEl>
                                        <p:attrNameLst>
                                          <p:attrName>ppt_y</p:attrName>
                                        </p:attrNameLst>
                                      </p:cBhvr>
                                      <p:tavLst>
                                        <p:tav tm="0">
                                          <p:val>
                                            <p:strVal val="#ppt_y-#ppt_h*1.125000"/>
                                          </p:val>
                                        </p:tav>
                                        <p:tav tm="100000">
                                          <p:val>
                                            <p:strVal val="#ppt_y"/>
                                          </p:val>
                                        </p:tav>
                                      </p:tavLst>
                                    </p:anim>
                                    <p:animEffect transition="in" filter="wipe(down)">
                                      <p:cBhvr>
                                        <p:cTn id="55" dur="400"/>
                                        <p:tgtEl>
                                          <p:spTgt spid="31"/>
                                        </p:tgtEl>
                                      </p:cBhvr>
                                    </p:animEffect>
                                  </p:childTnLst>
                                </p:cTn>
                              </p:par>
                            </p:childTnLst>
                          </p:cTn>
                        </p:par>
                        <p:par>
                          <p:cTn id="56" fill="hold">
                            <p:stCondLst>
                              <p:cond delay="3200"/>
                            </p:stCondLst>
                            <p:childTnLst>
                              <p:par>
                                <p:cTn id="57" presetID="1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400"/>
                                        <p:tgtEl>
                                          <p:spTgt spid="19"/>
                                        </p:tgtEl>
                                        <p:attrNameLst>
                                          <p:attrName>ppt_x</p:attrName>
                                        </p:attrNameLst>
                                      </p:cBhvr>
                                      <p:tavLst>
                                        <p:tav tm="0">
                                          <p:val>
                                            <p:strVal val="#ppt_x-#ppt_w*1.125000"/>
                                          </p:val>
                                        </p:tav>
                                        <p:tav tm="100000">
                                          <p:val>
                                            <p:strVal val="#ppt_x"/>
                                          </p:val>
                                        </p:tav>
                                      </p:tavLst>
                                    </p:anim>
                                    <p:animEffect transition="in" filter="wipe(right)">
                                      <p:cBhvr>
                                        <p:cTn id="60" dur="400"/>
                                        <p:tgtEl>
                                          <p:spTgt spid="19"/>
                                        </p:tgtEl>
                                      </p:cBhvr>
                                    </p:animEffect>
                                  </p:childTnLst>
                                </p:cTn>
                              </p:par>
                              <p:par>
                                <p:cTn id="61" presetID="12" presetClass="entr" presetSubtype="1" fill="hold" grpId="0" nodeType="withEffect">
                                  <p:stCondLst>
                                    <p:cond delay="50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400"/>
                                        <p:tgtEl>
                                          <p:spTgt spid="32"/>
                                        </p:tgtEl>
                                        <p:attrNameLst>
                                          <p:attrName>ppt_y</p:attrName>
                                        </p:attrNameLst>
                                      </p:cBhvr>
                                      <p:tavLst>
                                        <p:tav tm="0">
                                          <p:val>
                                            <p:strVal val="#ppt_y-#ppt_h*1.125000"/>
                                          </p:val>
                                        </p:tav>
                                        <p:tav tm="100000">
                                          <p:val>
                                            <p:strVal val="#ppt_y"/>
                                          </p:val>
                                        </p:tav>
                                      </p:tavLst>
                                    </p:anim>
                                    <p:animEffect transition="in" filter="wipe(down)">
                                      <p:cBhvr>
                                        <p:cTn id="64" dur="400"/>
                                        <p:tgtEl>
                                          <p:spTgt spid="32"/>
                                        </p:tgtEl>
                                      </p:cBhvr>
                                    </p:animEffect>
                                  </p:childTnLst>
                                </p:cTn>
                              </p:par>
                              <p:par>
                                <p:cTn id="65" presetID="12" presetClass="entr" presetSubtype="1" fill="hold" grpId="0" nodeType="withEffect">
                                  <p:stCondLst>
                                    <p:cond delay="50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400"/>
                                        <p:tgtEl>
                                          <p:spTgt spid="33"/>
                                        </p:tgtEl>
                                        <p:attrNameLst>
                                          <p:attrName>ppt_y</p:attrName>
                                        </p:attrNameLst>
                                      </p:cBhvr>
                                      <p:tavLst>
                                        <p:tav tm="0">
                                          <p:val>
                                            <p:strVal val="#ppt_y-#ppt_h*1.125000"/>
                                          </p:val>
                                        </p:tav>
                                        <p:tav tm="100000">
                                          <p:val>
                                            <p:strVal val="#ppt_y"/>
                                          </p:val>
                                        </p:tav>
                                      </p:tavLst>
                                    </p:anim>
                                    <p:animEffect transition="in" filter="wipe(down)">
                                      <p:cBhvr>
                                        <p:cTn id="68" dur="400"/>
                                        <p:tgtEl>
                                          <p:spTgt spid="33"/>
                                        </p:tgtEl>
                                      </p:cBhvr>
                                    </p:animEffect>
                                  </p:childTnLst>
                                </p:cTn>
                              </p:par>
                            </p:childTnLst>
                          </p:cTn>
                        </p:par>
                        <p:par>
                          <p:cTn id="69" fill="hold">
                            <p:stCondLst>
                              <p:cond delay="4100"/>
                            </p:stCondLst>
                            <p:childTnLst>
                              <p:par>
                                <p:cTn id="70" presetID="1"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childTnLst>
                                </p:cTn>
                              </p:par>
                              <p:par>
                                <p:cTn id="72" presetID="35" presetClass="path" presetSubtype="0" accel="50000" decel="50000" fill="hold" grpId="1" nodeType="withEffect">
                                  <p:stCondLst>
                                    <p:cond delay="0"/>
                                  </p:stCondLst>
                                  <p:childTnLst>
                                    <p:animMotion origin="layout" path="M -3.56836E-6 -3.7037E-7 L 0.36686 0.15278 " pathEditMode="relative" rAng="0" ptsTypes="AA">
                                      <p:cBhvr>
                                        <p:cTn id="73" dur="500" spd="-99900" fill="hold"/>
                                        <p:tgtEl>
                                          <p:spTgt spid="34"/>
                                        </p:tgtEl>
                                        <p:attrNameLst>
                                          <p:attrName>ppt_x,ppt_y</p:attrName>
                                        </p:attrNameLst>
                                      </p:cBhvr>
                                      <p:rCtr x="18343" y="7639"/>
                                    </p:animMotion>
                                  </p:childTnLst>
                                </p:cTn>
                              </p:par>
                              <p:par>
                                <p:cTn id="74" presetID="1"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35" presetClass="path" presetSubtype="0" accel="50000" decel="50000" fill="hold" grpId="1" nodeType="withEffect">
                                  <p:stCondLst>
                                    <p:cond delay="0"/>
                                  </p:stCondLst>
                                  <p:childTnLst>
                                    <p:animMotion origin="layout" path="M 7.85742E-7 -3.33333E-6 L -0.39495 -0.11018 " pathEditMode="relative" rAng="0" ptsTypes="AA">
                                      <p:cBhvr>
                                        <p:cTn id="77" dur="500" spd="-99900" fill="hold"/>
                                        <p:tgtEl>
                                          <p:spTgt spid="35"/>
                                        </p:tgtEl>
                                        <p:attrNameLst>
                                          <p:attrName>ppt_x,ppt_y</p:attrName>
                                        </p:attrNameLst>
                                      </p:cBhvr>
                                      <p:rCtr x="-19748" y="-5509"/>
                                    </p:animMotion>
                                  </p:childTnLst>
                                </p:cTn>
                              </p:par>
                            </p:childTnLst>
                          </p:cTn>
                        </p:par>
                        <p:par>
                          <p:cTn id="78" fill="hold">
                            <p:stCondLst>
                              <p:cond delay="4600"/>
                            </p:stCondLst>
                            <p:childTnLst>
                              <p:par>
                                <p:cTn id="79" presetID="18" presetClass="entr" presetSubtype="3"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strips(upRight)">
                                      <p:cBhvr>
                                        <p:cTn id="8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26" grpId="0"/>
      <p:bldP spid="27" grpId="0"/>
      <p:bldP spid="28" grpId="0"/>
      <p:bldP spid="29" grpId="0"/>
      <p:bldP spid="30" grpId="0"/>
      <p:bldP spid="31" grpId="0"/>
      <p:bldP spid="32" grpId="0"/>
      <p:bldP spid="33" grpId="0"/>
      <p:bldP spid="34" grpId="0" animBg="1"/>
      <p:bldP spid="34" grpId="1" animBg="1"/>
      <p:bldP spid="35" grpId="0" animBg="1"/>
      <p:bldP spid="35" grpId="1" animBg="1"/>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五年发展计划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FIVE YEARS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任意多边形 12"/>
          <p:cNvSpPr/>
          <p:nvPr/>
        </p:nvSpPr>
        <p:spPr>
          <a:xfrm>
            <a:off x="-32084" y="2979130"/>
            <a:ext cx="12240125"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a:solidFill>
              <a:srgbClr val="3F404B"/>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63965" y="3335348"/>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2016</a:t>
            </a:r>
          </a:p>
          <a:p>
            <a:pPr algn="ctr">
              <a:spcBef>
                <a:spcPts val="500"/>
              </a:spcBef>
              <a:spcAft>
                <a:spcPts val="0"/>
              </a:spcAft>
              <a:defRPr/>
            </a:pPr>
            <a:r>
              <a:rPr lang="zh-CN" altLang="en-US"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5" name="矩形 14"/>
          <p:cNvSpPr/>
          <p:nvPr/>
        </p:nvSpPr>
        <p:spPr>
          <a:xfrm>
            <a:off x="2830958" y="3431325"/>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2017</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6" name="矩形 15"/>
          <p:cNvSpPr/>
          <p:nvPr/>
        </p:nvSpPr>
        <p:spPr>
          <a:xfrm>
            <a:off x="5107122" y="3941407"/>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2018</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7" name="矩形 16"/>
          <p:cNvSpPr/>
          <p:nvPr/>
        </p:nvSpPr>
        <p:spPr>
          <a:xfrm>
            <a:off x="7237244" y="2492896"/>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2019</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8" name="矩形 17"/>
          <p:cNvSpPr/>
          <p:nvPr/>
        </p:nvSpPr>
        <p:spPr>
          <a:xfrm>
            <a:off x="9467771" y="2348880"/>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2020</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grpSp>
        <p:nvGrpSpPr>
          <p:cNvPr id="19" name="组合 18"/>
          <p:cNvGrpSpPr/>
          <p:nvPr/>
        </p:nvGrpSpPr>
        <p:grpSpPr>
          <a:xfrm>
            <a:off x="1312457" y="2647567"/>
            <a:ext cx="663125" cy="663125"/>
            <a:chOff x="8077071" y="845254"/>
            <a:chExt cx="2036801" cy="2036802"/>
          </a:xfrm>
        </p:grpSpPr>
        <p:sp>
          <p:nvSpPr>
            <p:cNvPr id="20" name="椭圆 19"/>
            <p:cNvSpPr/>
            <p:nvPr/>
          </p:nvSpPr>
          <p:spPr>
            <a:xfrm>
              <a:off x="8077071" y="845254"/>
              <a:ext cx="2036801"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22" name="组合 21"/>
          <p:cNvGrpSpPr/>
          <p:nvPr/>
        </p:nvGrpSpPr>
        <p:grpSpPr>
          <a:xfrm>
            <a:off x="3579178" y="2743544"/>
            <a:ext cx="663125" cy="663125"/>
            <a:chOff x="8125599" y="1434035"/>
            <a:chExt cx="2036802" cy="2036802"/>
          </a:xfrm>
        </p:grpSpPr>
        <p:sp>
          <p:nvSpPr>
            <p:cNvPr id="23" name="椭圆 22"/>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5855345" y="3253626"/>
            <a:ext cx="663125" cy="663125"/>
            <a:chOff x="8125599" y="1434035"/>
            <a:chExt cx="2036802" cy="2036802"/>
          </a:xfrm>
        </p:grpSpPr>
        <p:sp>
          <p:nvSpPr>
            <p:cNvPr id="26" name="椭圆 25"/>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31" name="组合 30"/>
          <p:cNvGrpSpPr/>
          <p:nvPr/>
        </p:nvGrpSpPr>
        <p:grpSpPr>
          <a:xfrm>
            <a:off x="7985466" y="3849513"/>
            <a:ext cx="663125" cy="663125"/>
            <a:chOff x="8125599" y="1434035"/>
            <a:chExt cx="2036802" cy="2036802"/>
          </a:xfrm>
        </p:grpSpPr>
        <p:sp>
          <p:nvSpPr>
            <p:cNvPr id="32" name="椭圆 31"/>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10215992" y="3771407"/>
            <a:ext cx="663125" cy="663125"/>
            <a:chOff x="8125599" y="1434035"/>
            <a:chExt cx="2036802" cy="2036802"/>
          </a:xfrm>
        </p:grpSpPr>
        <p:sp>
          <p:nvSpPr>
            <p:cNvPr id="35" name="椭圆 34"/>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034728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14:presetBounceEnd="53333">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14:bounceEnd="53333">
                                          <p:cBhvr additive="base">
                                            <p:cTn id="24" dur="750" fill="hold"/>
                                            <p:tgtEl>
                                              <p:spTgt spid="19"/>
                                            </p:tgtEl>
                                            <p:attrNameLst>
                                              <p:attrName>ppt_x</p:attrName>
                                            </p:attrNameLst>
                                          </p:cBhvr>
                                          <p:tavLst>
                                            <p:tav tm="0">
                                              <p:val>
                                                <p:strVal val="#ppt_x"/>
                                              </p:val>
                                            </p:tav>
                                            <p:tav tm="100000">
                                              <p:val>
                                                <p:strVal val="#ppt_x"/>
                                              </p:val>
                                            </p:tav>
                                          </p:tavLst>
                                        </p:anim>
                                        <p:anim calcmode="lin" valueType="num" p14:bounceEnd="53333">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14:presetBounceEnd="53333">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14:bounceEnd="53333">
                                          <p:cBhvr additive="base">
                                            <p:cTn id="32" dur="750" fill="hold"/>
                                            <p:tgtEl>
                                              <p:spTgt spid="22"/>
                                            </p:tgtEl>
                                            <p:attrNameLst>
                                              <p:attrName>ppt_x</p:attrName>
                                            </p:attrNameLst>
                                          </p:cBhvr>
                                          <p:tavLst>
                                            <p:tav tm="0">
                                              <p:val>
                                                <p:strVal val="#ppt_x"/>
                                              </p:val>
                                            </p:tav>
                                            <p:tav tm="100000">
                                              <p:val>
                                                <p:strVal val="#ppt_x"/>
                                              </p:val>
                                            </p:tav>
                                          </p:tavLst>
                                        </p:anim>
                                        <p:anim calcmode="lin" valueType="num" p14:bounceEnd="53333">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14:presetBounceEnd="53333">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14:bounceEnd="53333">
                                          <p:cBhvr additive="base">
                                            <p:cTn id="40" dur="750" fill="hold"/>
                                            <p:tgtEl>
                                              <p:spTgt spid="25"/>
                                            </p:tgtEl>
                                            <p:attrNameLst>
                                              <p:attrName>ppt_x</p:attrName>
                                            </p:attrNameLst>
                                          </p:cBhvr>
                                          <p:tavLst>
                                            <p:tav tm="0">
                                              <p:val>
                                                <p:strVal val="#ppt_x"/>
                                              </p:val>
                                            </p:tav>
                                            <p:tav tm="100000">
                                              <p:val>
                                                <p:strVal val="#ppt_x"/>
                                              </p:val>
                                            </p:tav>
                                          </p:tavLst>
                                        </p:anim>
                                        <p:anim calcmode="lin" valueType="num" p14:bounceEnd="53333">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14:presetBounceEnd="53333">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14:bounceEnd="53333">
                                          <p:cBhvr additive="base">
                                            <p:cTn id="48" dur="750" fill="hold"/>
                                            <p:tgtEl>
                                              <p:spTgt spid="31"/>
                                            </p:tgtEl>
                                            <p:attrNameLst>
                                              <p:attrName>ppt_x</p:attrName>
                                            </p:attrNameLst>
                                          </p:cBhvr>
                                          <p:tavLst>
                                            <p:tav tm="0">
                                              <p:val>
                                                <p:strVal val="#ppt_x"/>
                                              </p:val>
                                            </p:tav>
                                            <p:tav tm="100000">
                                              <p:val>
                                                <p:strVal val="#ppt_x"/>
                                              </p:val>
                                            </p:tav>
                                          </p:tavLst>
                                        </p:anim>
                                        <p:anim calcmode="lin" valueType="num" p14:bounceEnd="53333">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14:presetBounceEnd="53333">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14:bounceEnd="53333">
                                          <p:cBhvr additive="base">
                                            <p:cTn id="56" dur="750" fill="hold"/>
                                            <p:tgtEl>
                                              <p:spTgt spid="34"/>
                                            </p:tgtEl>
                                            <p:attrNameLst>
                                              <p:attrName>ppt_x</p:attrName>
                                            </p:attrNameLst>
                                          </p:cBhvr>
                                          <p:tavLst>
                                            <p:tav tm="0">
                                              <p:val>
                                                <p:strVal val="#ppt_x"/>
                                              </p:val>
                                            </p:tav>
                                            <p:tav tm="100000">
                                              <p:val>
                                                <p:strVal val="#ppt_x"/>
                                              </p:val>
                                            </p:tav>
                                          </p:tavLst>
                                        </p:anim>
                                        <p:anim calcmode="lin" valueType="num" p14:bounceEnd="53333">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750" fill="hold"/>
                                            <p:tgtEl>
                                              <p:spTgt spid="19"/>
                                            </p:tgtEl>
                                            <p:attrNameLst>
                                              <p:attrName>ppt_x</p:attrName>
                                            </p:attrNameLst>
                                          </p:cBhvr>
                                          <p:tavLst>
                                            <p:tav tm="0">
                                              <p:val>
                                                <p:strVal val="#ppt_x"/>
                                              </p:val>
                                            </p:tav>
                                            <p:tav tm="100000">
                                              <p:val>
                                                <p:strVal val="#ppt_x"/>
                                              </p:val>
                                            </p:tav>
                                          </p:tavLst>
                                        </p:anim>
                                        <p:anim calcmode="lin" valueType="num">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750" fill="hold"/>
                                            <p:tgtEl>
                                              <p:spTgt spid="22"/>
                                            </p:tgtEl>
                                            <p:attrNameLst>
                                              <p:attrName>ppt_x</p:attrName>
                                            </p:attrNameLst>
                                          </p:cBhvr>
                                          <p:tavLst>
                                            <p:tav tm="0">
                                              <p:val>
                                                <p:strVal val="#ppt_x"/>
                                              </p:val>
                                            </p:tav>
                                            <p:tav tm="100000">
                                              <p:val>
                                                <p:strVal val="#ppt_x"/>
                                              </p:val>
                                            </p:tav>
                                          </p:tavLst>
                                        </p:anim>
                                        <p:anim calcmode="lin" valueType="num">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750" fill="hold"/>
                                            <p:tgtEl>
                                              <p:spTgt spid="25"/>
                                            </p:tgtEl>
                                            <p:attrNameLst>
                                              <p:attrName>ppt_x</p:attrName>
                                            </p:attrNameLst>
                                          </p:cBhvr>
                                          <p:tavLst>
                                            <p:tav tm="0">
                                              <p:val>
                                                <p:strVal val="#ppt_x"/>
                                              </p:val>
                                            </p:tav>
                                            <p:tav tm="100000">
                                              <p:val>
                                                <p:strVal val="#ppt_x"/>
                                              </p:val>
                                            </p:tav>
                                          </p:tavLst>
                                        </p:anim>
                                        <p:anim calcmode="lin" valueType="num">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750" fill="hold"/>
                                            <p:tgtEl>
                                              <p:spTgt spid="31"/>
                                            </p:tgtEl>
                                            <p:attrNameLst>
                                              <p:attrName>ppt_x</p:attrName>
                                            </p:attrNameLst>
                                          </p:cBhvr>
                                          <p:tavLst>
                                            <p:tav tm="0">
                                              <p:val>
                                                <p:strVal val="#ppt_x"/>
                                              </p:val>
                                            </p:tav>
                                            <p:tav tm="100000">
                                              <p:val>
                                                <p:strVal val="#ppt_x"/>
                                              </p:val>
                                            </p:tav>
                                          </p:tavLst>
                                        </p:anim>
                                        <p:anim calcmode="lin" valueType="num">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750" fill="hold"/>
                                            <p:tgtEl>
                                              <p:spTgt spid="34"/>
                                            </p:tgtEl>
                                            <p:attrNameLst>
                                              <p:attrName>ppt_x</p:attrName>
                                            </p:attrNameLst>
                                          </p:cBhvr>
                                          <p:tavLst>
                                            <p:tav tm="0">
                                              <p:val>
                                                <p:strVal val="#ppt_x"/>
                                              </p:val>
                                            </p:tav>
                                            <p:tav tm="100000">
                                              <p:val>
                                                <p:strVal val="#ppt_x"/>
                                              </p:val>
                                            </p:tav>
                                          </p:tavLst>
                                        </p:anim>
                                        <p:anim calcmode="lin" valueType="num">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销售网络布局</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SALES NETWORK LAYOUT</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Freeform 192"/>
          <p:cNvSpPr>
            <a:spLocks noEditPoints="1"/>
          </p:cNvSpPr>
          <p:nvPr/>
        </p:nvSpPr>
        <p:spPr bwMode="auto">
          <a:xfrm>
            <a:off x="1201043" y="2748880"/>
            <a:ext cx="1152525" cy="2724150"/>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tx1">
              <a:lumMod val="65000"/>
              <a:lumOff val="35000"/>
            </a:schemeClr>
          </a:solidFill>
          <a:ln>
            <a:noFill/>
          </a:ln>
          <a:effectLst/>
        </p:spPr>
        <p:txBody>
          <a:bodyPr lIns="121920" tIns="60960" rIns="121920" bIns="60960"/>
          <a:lstStyle/>
          <a:p>
            <a:pPr eaLnBrk="1" fontAlgn="auto" hangingPunct="1">
              <a:spcBef>
                <a:spcPts val="0"/>
              </a:spcBef>
              <a:spcAft>
                <a:spcPts val="0"/>
              </a:spcAft>
              <a:defRPr/>
            </a:pPr>
            <a:endParaRPr lang="id-ID" sz="2400">
              <a:solidFill>
                <a:srgbClr val="F6AC19"/>
              </a:solidFill>
              <a:latin typeface="+mn-lt"/>
            </a:endParaRPr>
          </a:p>
        </p:txBody>
      </p:sp>
      <p:sp>
        <p:nvSpPr>
          <p:cNvPr id="14" name="Oval 12"/>
          <p:cNvSpPr/>
          <p:nvPr/>
        </p:nvSpPr>
        <p:spPr>
          <a:xfrm>
            <a:off x="2244030" y="3042568"/>
            <a:ext cx="219075"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5" name="Oval 13"/>
          <p:cNvSpPr/>
          <p:nvPr/>
        </p:nvSpPr>
        <p:spPr>
          <a:xfrm>
            <a:off x="3650555" y="2193255"/>
            <a:ext cx="217488" cy="219075"/>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6" name="Oval 14"/>
          <p:cNvSpPr/>
          <p:nvPr/>
        </p:nvSpPr>
        <p:spPr>
          <a:xfrm>
            <a:off x="4969768" y="2717130"/>
            <a:ext cx="217487" cy="217488"/>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7" name="Oval 15"/>
          <p:cNvSpPr/>
          <p:nvPr/>
        </p:nvSpPr>
        <p:spPr>
          <a:xfrm>
            <a:off x="6428680" y="1688430"/>
            <a:ext cx="217488" cy="217488"/>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8" name="Oval 16"/>
          <p:cNvSpPr/>
          <p:nvPr/>
        </p:nvSpPr>
        <p:spPr>
          <a:xfrm>
            <a:off x="7733605" y="1748755"/>
            <a:ext cx="217488" cy="217488"/>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9" name="Oval 17"/>
          <p:cNvSpPr/>
          <p:nvPr/>
        </p:nvSpPr>
        <p:spPr>
          <a:xfrm>
            <a:off x="8986143" y="2607593"/>
            <a:ext cx="217487" cy="217487"/>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20" name="Oval 18"/>
          <p:cNvSpPr/>
          <p:nvPr/>
        </p:nvSpPr>
        <p:spPr>
          <a:xfrm>
            <a:off x="10897493" y="1469355"/>
            <a:ext cx="217487"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cxnSp>
        <p:nvCxnSpPr>
          <p:cNvPr id="21" name="Straight Connector 20"/>
          <p:cNvCxnSpPr>
            <a:stCxn id="14" idx="7"/>
            <a:endCxn id="15" idx="3"/>
          </p:cNvCxnSpPr>
          <p:nvPr/>
        </p:nvCxnSpPr>
        <p:spPr>
          <a:xfrm flipV="1">
            <a:off x="2431355" y="2380580"/>
            <a:ext cx="1250950" cy="693738"/>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2" name="Straight Connector 23"/>
          <p:cNvCxnSpPr>
            <a:stCxn id="15" idx="5"/>
            <a:endCxn id="16" idx="2"/>
          </p:cNvCxnSpPr>
          <p:nvPr/>
        </p:nvCxnSpPr>
        <p:spPr>
          <a:xfrm>
            <a:off x="3836293" y="2380580"/>
            <a:ext cx="1133475" cy="44450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5"/>
          <p:cNvCxnSpPr>
            <a:stCxn id="16" idx="7"/>
            <a:endCxn id="17" idx="3"/>
          </p:cNvCxnSpPr>
          <p:nvPr/>
        </p:nvCxnSpPr>
        <p:spPr>
          <a:xfrm flipV="1">
            <a:off x="5155505" y="1874168"/>
            <a:ext cx="1304925" cy="874712"/>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7"/>
          <p:cNvCxnSpPr>
            <a:stCxn id="17" idx="6"/>
            <a:endCxn id="18" idx="2"/>
          </p:cNvCxnSpPr>
          <p:nvPr/>
        </p:nvCxnSpPr>
        <p:spPr>
          <a:xfrm>
            <a:off x="6646168" y="1796380"/>
            <a:ext cx="1087437" cy="60325"/>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9"/>
          <p:cNvCxnSpPr>
            <a:stCxn id="18" idx="5"/>
            <a:endCxn id="19" idx="1"/>
          </p:cNvCxnSpPr>
          <p:nvPr/>
        </p:nvCxnSpPr>
        <p:spPr>
          <a:xfrm>
            <a:off x="7919343" y="1934493"/>
            <a:ext cx="1098550" cy="7048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31"/>
          <p:cNvCxnSpPr>
            <a:stCxn id="19" idx="6"/>
            <a:endCxn id="20" idx="3"/>
          </p:cNvCxnSpPr>
          <p:nvPr/>
        </p:nvCxnSpPr>
        <p:spPr>
          <a:xfrm flipV="1">
            <a:off x="9203630" y="1656680"/>
            <a:ext cx="1725613" cy="10604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22568" y="1885280"/>
            <a:ext cx="902811" cy="307777"/>
          </a:xfrm>
          <a:prstGeom prst="rect">
            <a:avLst/>
          </a:prstGeom>
          <a:noFill/>
        </p:spPr>
        <p:txBody>
          <a:bodyPr wrap="none">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2386905" y="339340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4590355" y="309495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60889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4224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8570218" y="29393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9698930" y="14534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491805" y="259489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广东地区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5" name="TextBox 34"/>
          <p:cNvSpPr txBox="1"/>
          <p:nvPr/>
        </p:nvSpPr>
        <p:spPr>
          <a:xfrm>
            <a:off x="4657427" y="22583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广西地区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6" name="TextBox 35"/>
          <p:cNvSpPr txBox="1"/>
          <p:nvPr/>
        </p:nvSpPr>
        <p:spPr>
          <a:xfrm>
            <a:off x="6169595" y="20710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7" name="TextBox 36"/>
          <p:cNvSpPr txBox="1"/>
          <p:nvPr/>
        </p:nvSpPr>
        <p:spPr>
          <a:xfrm>
            <a:off x="7393731" y="21218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北京地区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8" name="TextBox 37"/>
          <p:cNvSpPr txBox="1"/>
          <p:nvPr/>
        </p:nvSpPr>
        <p:spPr>
          <a:xfrm>
            <a:off x="8761883" y="2136105"/>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河北地区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9" name="TextBox 38"/>
          <p:cNvSpPr txBox="1"/>
          <p:nvPr/>
        </p:nvSpPr>
        <p:spPr>
          <a:xfrm>
            <a:off x="10738743" y="1872580"/>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江苏地区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0" name="TextBox 39"/>
          <p:cNvSpPr txBox="1"/>
          <p:nvPr/>
        </p:nvSpPr>
        <p:spPr>
          <a:xfrm>
            <a:off x="2085280" y="25631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1" name="TextBox 40"/>
          <p:cNvSpPr txBox="1"/>
          <p:nvPr/>
        </p:nvSpPr>
        <p:spPr>
          <a:xfrm>
            <a:off x="5511105" y="4344318"/>
            <a:ext cx="5695950" cy="1046440"/>
          </a:xfrm>
          <a:prstGeom prst="rect">
            <a:avLst/>
          </a:prstGeom>
          <a:noFill/>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市场占有率</a:t>
            </a:r>
            <a:endParaRPr lang="id-ID" altLang="zh-CN" sz="1600" b="1" dirty="0">
              <a:solidFill>
                <a:schemeClr val="bg2">
                  <a:lumMod val="50000"/>
                </a:schemeClr>
              </a:solidFill>
              <a:latin typeface="微软雅黑" panose="020B0503020204020204" pitchFamily="34" charset="-122"/>
              <a:ea typeface="微软雅黑" panose="020B0503020204020204" pitchFamily="34" charset="-122"/>
            </a:endParaRPr>
          </a:p>
          <a:p>
            <a:pPr eaLnBrk="1" hangingPunct="1"/>
            <a:endParaRPr lang="en-US" altLang="zh-CN" sz="1000" dirty="0">
              <a:solidFill>
                <a:srgbClr val="7F7F7F"/>
              </a:solidFill>
              <a:latin typeface="Open Sans" pitchFamily="34" charset="0"/>
            </a:endParaRPr>
          </a:p>
          <a:p>
            <a:pPr algn="just"/>
            <a:r>
              <a:rPr lang="zh-CN" altLang="en-US" sz="1200" dirty="0">
                <a:solidFill>
                  <a:schemeClr val="tx1">
                    <a:lumMod val="50000"/>
                    <a:lumOff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42" name="Oval 47"/>
          <p:cNvSpPr/>
          <p:nvPr/>
        </p:nvSpPr>
        <p:spPr>
          <a:xfrm>
            <a:off x="3760093" y="4195093"/>
            <a:ext cx="1408112" cy="1408112"/>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6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85%</a:t>
            </a:r>
          </a:p>
          <a:p>
            <a:pPr algn="ctr"/>
            <a:r>
              <a:rPr lang="zh-CN" altLang="en-US" sz="1200" b="1" dirty="0" smtClean="0">
                <a:solidFill>
                  <a:srgbClr val="C00000"/>
                </a:solidFill>
                <a:latin typeface="微软雅黑" panose="020B0503020204020204" pitchFamily="34" charset="-122"/>
                <a:ea typeface="微软雅黑" panose="020B0503020204020204" pitchFamily="34" charset="-122"/>
              </a:rPr>
              <a:t> 输入</a:t>
            </a:r>
            <a:r>
              <a:rPr lang="zh-CN" altLang="en-US" sz="1200" b="1" dirty="0">
                <a:solidFill>
                  <a:srgbClr val="C00000"/>
                </a:solidFill>
                <a:latin typeface="微软雅黑" panose="020B0503020204020204" pitchFamily="34" charset="-122"/>
                <a:ea typeface="微软雅黑" panose="020B0503020204020204" pitchFamily="34" charset="-122"/>
              </a:rPr>
              <a:t>标题</a:t>
            </a:r>
            <a:endParaRPr lang="id-ID" altLang="zh-CN" sz="1200" b="1" dirty="0">
              <a:solidFill>
                <a:srgbClr val="C00000"/>
              </a:solidFill>
              <a:latin typeface="微软雅黑" panose="020B0503020204020204" pitchFamily="34" charset="-122"/>
              <a:ea typeface="微软雅黑" panose="020B0503020204020204" pitchFamily="34" charset="-122"/>
            </a:endParaRPr>
          </a:p>
        </p:txBody>
      </p:sp>
      <p:sp>
        <p:nvSpPr>
          <p:cNvPr id="43" name="Arc 48"/>
          <p:cNvSpPr/>
          <p:nvPr/>
        </p:nvSpPr>
        <p:spPr>
          <a:xfrm>
            <a:off x="3760093" y="4195093"/>
            <a:ext cx="1408112" cy="1408112"/>
          </a:xfrm>
          <a:prstGeom prst="arc">
            <a:avLst>
              <a:gd name="adj1" fmla="val 16200000"/>
              <a:gd name="adj2" fmla="val 11287514"/>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srgbClr val="00A89B"/>
              </a:solidFill>
            </a:endParaRPr>
          </a:p>
        </p:txBody>
      </p:sp>
    </p:spTree>
    <p:extLst>
      <p:ext uri="{BB962C8B-B14F-4D97-AF65-F5344CB8AC3E}">
        <p14:creationId xmlns:p14="http://schemas.microsoft.com/office/powerpoint/2010/main" val="276871804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16" fill="hold" grpId="0" nodeType="withEffect">
                                  <p:stCondLst>
                                    <p:cond delay="50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grpId="0" nodeType="withEffect">
                                  <p:stCondLst>
                                    <p:cond delay="5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5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par>
                                <p:cTn id="57" presetID="22" presetClass="entr" presetSubtype="4" fill="hold" nodeType="withEffect">
                                  <p:stCondLst>
                                    <p:cond delay="100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par>
                                <p:cTn id="60" presetID="22" presetClass="entr" presetSubtype="4" fill="hold" nodeType="withEffect">
                                  <p:stCondLst>
                                    <p:cond delay="1000"/>
                                  </p:stCondLst>
                                  <p:childTnLst>
                                    <p:set>
                                      <p:cBhvr>
                                        <p:cTn id="61" dur="1" fill="hold">
                                          <p:stCondLst>
                                            <p:cond delay="0"/>
                                          </p:stCondLst>
                                        </p:cTn>
                                        <p:tgtEl>
                                          <p:spTgt spid="22"/>
                                        </p:tgtEl>
                                        <p:attrNameLst>
                                          <p:attrName>style.visibility</p:attrName>
                                        </p:attrNameLst>
                                      </p:cBhvr>
                                      <p:to>
                                        <p:strVal val="visible"/>
                                      </p:to>
                                    </p:set>
                                    <p:animEffect transition="in" filter="wipe(down)">
                                      <p:cBhvr>
                                        <p:cTn id="62" dur="500"/>
                                        <p:tgtEl>
                                          <p:spTgt spid="22"/>
                                        </p:tgtEl>
                                      </p:cBhvr>
                                    </p:animEffect>
                                  </p:childTnLst>
                                </p:cTn>
                              </p:par>
                              <p:par>
                                <p:cTn id="63" presetID="22" presetClass="entr" presetSubtype="4" fill="hold" nodeType="withEffect">
                                  <p:stCondLst>
                                    <p:cond delay="100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par>
                                <p:cTn id="66" presetID="22" presetClass="entr" presetSubtype="4" fill="hold" nodeType="withEffect">
                                  <p:stCondLst>
                                    <p:cond delay="100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par>
                                <p:cTn id="69" presetID="22" presetClass="entr" presetSubtype="4" fill="hold" nodeType="withEffect">
                                  <p:stCondLst>
                                    <p:cond delay="100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par>
                                <p:cTn id="72" presetID="22" presetClass="entr" presetSubtype="4" fill="hold" nodeType="withEffect">
                                  <p:stCondLst>
                                    <p:cond delay="100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par>
                                <p:cTn id="75" presetID="53" presetClass="entr" presetSubtype="16" fill="hold" grpId="0" nodeType="withEffect">
                                  <p:stCondLst>
                                    <p:cond delay="150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childTnLst>
                                </p:cTn>
                              </p:par>
                              <p:par>
                                <p:cTn id="80" presetID="53" presetClass="entr" presetSubtype="16" fill="hold" grpId="0" nodeType="withEffect">
                                  <p:stCondLst>
                                    <p:cond delay="1500"/>
                                  </p:stCondLst>
                                  <p:childTnLst>
                                    <p:set>
                                      <p:cBhvr>
                                        <p:cTn id="81" dur="1" fill="hold">
                                          <p:stCondLst>
                                            <p:cond delay="0"/>
                                          </p:stCondLst>
                                        </p:cTn>
                                        <p:tgtEl>
                                          <p:spTgt spid="34"/>
                                        </p:tgtEl>
                                        <p:attrNameLst>
                                          <p:attrName>style.visibility</p:attrName>
                                        </p:attrNameLst>
                                      </p:cBhvr>
                                      <p:to>
                                        <p:strVal val="visible"/>
                                      </p:to>
                                    </p:set>
                                    <p:anim calcmode="lin" valueType="num">
                                      <p:cBhvr>
                                        <p:cTn id="82" dur="500" fill="hold"/>
                                        <p:tgtEl>
                                          <p:spTgt spid="34"/>
                                        </p:tgtEl>
                                        <p:attrNameLst>
                                          <p:attrName>ppt_w</p:attrName>
                                        </p:attrNameLst>
                                      </p:cBhvr>
                                      <p:tavLst>
                                        <p:tav tm="0">
                                          <p:val>
                                            <p:fltVal val="0"/>
                                          </p:val>
                                        </p:tav>
                                        <p:tav tm="100000">
                                          <p:val>
                                            <p:strVal val="#ppt_w"/>
                                          </p:val>
                                        </p:tav>
                                      </p:tavLst>
                                    </p:anim>
                                    <p:anim calcmode="lin" valueType="num">
                                      <p:cBhvr>
                                        <p:cTn id="83" dur="500" fill="hold"/>
                                        <p:tgtEl>
                                          <p:spTgt spid="34"/>
                                        </p:tgtEl>
                                        <p:attrNameLst>
                                          <p:attrName>ppt_h</p:attrName>
                                        </p:attrNameLst>
                                      </p:cBhvr>
                                      <p:tavLst>
                                        <p:tav tm="0">
                                          <p:val>
                                            <p:fltVal val="0"/>
                                          </p:val>
                                        </p:tav>
                                        <p:tav tm="100000">
                                          <p:val>
                                            <p:strVal val="#ppt_h"/>
                                          </p:val>
                                        </p:tav>
                                      </p:tavLst>
                                    </p:anim>
                                    <p:animEffect transition="in" filter="fade">
                                      <p:cBhvr>
                                        <p:cTn id="84" dur="500"/>
                                        <p:tgtEl>
                                          <p:spTgt spid="34"/>
                                        </p:tgtEl>
                                      </p:cBhvr>
                                    </p:animEffect>
                                  </p:childTnLst>
                                </p:cTn>
                              </p:par>
                              <p:par>
                                <p:cTn id="85" presetID="53" presetClass="entr" presetSubtype="16" fill="hold" grpId="0" nodeType="withEffect">
                                  <p:stCondLst>
                                    <p:cond delay="15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500" fill="hold"/>
                                        <p:tgtEl>
                                          <p:spTgt spid="35"/>
                                        </p:tgtEl>
                                        <p:attrNameLst>
                                          <p:attrName>ppt_w</p:attrName>
                                        </p:attrNameLst>
                                      </p:cBhvr>
                                      <p:tavLst>
                                        <p:tav tm="0">
                                          <p:val>
                                            <p:fltVal val="0"/>
                                          </p:val>
                                        </p:tav>
                                        <p:tav tm="100000">
                                          <p:val>
                                            <p:strVal val="#ppt_w"/>
                                          </p:val>
                                        </p:tav>
                                      </p:tavLst>
                                    </p:anim>
                                    <p:anim calcmode="lin" valueType="num">
                                      <p:cBhvr>
                                        <p:cTn id="88" dur="500" fill="hold"/>
                                        <p:tgtEl>
                                          <p:spTgt spid="35"/>
                                        </p:tgtEl>
                                        <p:attrNameLst>
                                          <p:attrName>ppt_h</p:attrName>
                                        </p:attrNameLst>
                                      </p:cBhvr>
                                      <p:tavLst>
                                        <p:tav tm="0">
                                          <p:val>
                                            <p:fltVal val="0"/>
                                          </p:val>
                                        </p:tav>
                                        <p:tav tm="100000">
                                          <p:val>
                                            <p:strVal val="#ppt_h"/>
                                          </p:val>
                                        </p:tav>
                                      </p:tavLst>
                                    </p:anim>
                                    <p:animEffect transition="in" filter="fade">
                                      <p:cBhvr>
                                        <p:cTn id="89" dur="500"/>
                                        <p:tgtEl>
                                          <p:spTgt spid="35"/>
                                        </p:tgtEl>
                                      </p:cBhvr>
                                    </p:animEffect>
                                  </p:childTnLst>
                                </p:cTn>
                              </p:par>
                              <p:par>
                                <p:cTn id="90" presetID="53" presetClass="entr" presetSubtype="16" fill="hold" grpId="0" nodeType="withEffect">
                                  <p:stCondLst>
                                    <p:cond delay="1500"/>
                                  </p:stCondLst>
                                  <p:childTnLst>
                                    <p:set>
                                      <p:cBhvr>
                                        <p:cTn id="91" dur="1" fill="hold">
                                          <p:stCondLst>
                                            <p:cond delay="0"/>
                                          </p:stCondLst>
                                        </p:cTn>
                                        <p:tgtEl>
                                          <p:spTgt spid="36"/>
                                        </p:tgtEl>
                                        <p:attrNameLst>
                                          <p:attrName>style.visibility</p:attrName>
                                        </p:attrNameLst>
                                      </p:cBhvr>
                                      <p:to>
                                        <p:strVal val="visible"/>
                                      </p:to>
                                    </p:set>
                                    <p:anim calcmode="lin" valueType="num">
                                      <p:cBhvr>
                                        <p:cTn id="92" dur="500" fill="hold"/>
                                        <p:tgtEl>
                                          <p:spTgt spid="36"/>
                                        </p:tgtEl>
                                        <p:attrNameLst>
                                          <p:attrName>ppt_w</p:attrName>
                                        </p:attrNameLst>
                                      </p:cBhvr>
                                      <p:tavLst>
                                        <p:tav tm="0">
                                          <p:val>
                                            <p:fltVal val="0"/>
                                          </p:val>
                                        </p:tav>
                                        <p:tav tm="100000">
                                          <p:val>
                                            <p:strVal val="#ppt_w"/>
                                          </p:val>
                                        </p:tav>
                                      </p:tavLst>
                                    </p:anim>
                                    <p:anim calcmode="lin" valueType="num">
                                      <p:cBhvr>
                                        <p:cTn id="93" dur="500" fill="hold"/>
                                        <p:tgtEl>
                                          <p:spTgt spid="36"/>
                                        </p:tgtEl>
                                        <p:attrNameLst>
                                          <p:attrName>ppt_h</p:attrName>
                                        </p:attrNameLst>
                                      </p:cBhvr>
                                      <p:tavLst>
                                        <p:tav tm="0">
                                          <p:val>
                                            <p:fltVal val="0"/>
                                          </p:val>
                                        </p:tav>
                                        <p:tav tm="100000">
                                          <p:val>
                                            <p:strVal val="#ppt_h"/>
                                          </p:val>
                                        </p:tav>
                                      </p:tavLst>
                                    </p:anim>
                                    <p:animEffect transition="in" filter="fade">
                                      <p:cBhvr>
                                        <p:cTn id="94" dur="500"/>
                                        <p:tgtEl>
                                          <p:spTgt spid="36"/>
                                        </p:tgtEl>
                                      </p:cBhvr>
                                    </p:animEffect>
                                  </p:childTnLst>
                                </p:cTn>
                              </p:par>
                              <p:par>
                                <p:cTn id="95" presetID="53" presetClass="entr" presetSubtype="16" fill="hold" grpId="0" nodeType="withEffect">
                                  <p:stCondLst>
                                    <p:cond delay="1500"/>
                                  </p:stCondLst>
                                  <p:childTnLst>
                                    <p:set>
                                      <p:cBhvr>
                                        <p:cTn id="96" dur="1" fill="hold">
                                          <p:stCondLst>
                                            <p:cond delay="0"/>
                                          </p:stCondLst>
                                        </p:cTn>
                                        <p:tgtEl>
                                          <p:spTgt spid="37"/>
                                        </p:tgtEl>
                                        <p:attrNameLst>
                                          <p:attrName>style.visibility</p:attrName>
                                        </p:attrNameLst>
                                      </p:cBhvr>
                                      <p:to>
                                        <p:strVal val="visible"/>
                                      </p:to>
                                    </p:set>
                                    <p:anim calcmode="lin" valueType="num">
                                      <p:cBhvr>
                                        <p:cTn id="97" dur="500" fill="hold"/>
                                        <p:tgtEl>
                                          <p:spTgt spid="37"/>
                                        </p:tgtEl>
                                        <p:attrNameLst>
                                          <p:attrName>ppt_w</p:attrName>
                                        </p:attrNameLst>
                                      </p:cBhvr>
                                      <p:tavLst>
                                        <p:tav tm="0">
                                          <p:val>
                                            <p:fltVal val="0"/>
                                          </p:val>
                                        </p:tav>
                                        <p:tav tm="100000">
                                          <p:val>
                                            <p:strVal val="#ppt_w"/>
                                          </p:val>
                                        </p:tav>
                                      </p:tavLst>
                                    </p:anim>
                                    <p:anim calcmode="lin" valueType="num">
                                      <p:cBhvr>
                                        <p:cTn id="98" dur="500" fill="hold"/>
                                        <p:tgtEl>
                                          <p:spTgt spid="37"/>
                                        </p:tgtEl>
                                        <p:attrNameLst>
                                          <p:attrName>ppt_h</p:attrName>
                                        </p:attrNameLst>
                                      </p:cBhvr>
                                      <p:tavLst>
                                        <p:tav tm="0">
                                          <p:val>
                                            <p:fltVal val="0"/>
                                          </p:val>
                                        </p:tav>
                                        <p:tav tm="100000">
                                          <p:val>
                                            <p:strVal val="#ppt_h"/>
                                          </p:val>
                                        </p:tav>
                                      </p:tavLst>
                                    </p:anim>
                                    <p:animEffect transition="in" filter="fade">
                                      <p:cBhvr>
                                        <p:cTn id="99" dur="500"/>
                                        <p:tgtEl>
                                          <p:spTgt spid="37"/>
                                        </p:tgtEl>
                                      </p:cBhvr>
                                    </p:animEffect>
                                  </p:childTnLst>
                                </p:cTn>
                              </p:par>
                              <p:par>
                                <p:cTn id="100" presetID="53" presetClass="entr" presetSubtype="16" fill="hold" grpId="0" nodeType="withEffect">
                                  <p:stCondLst>
                                    <p:cond delay="1500"/>
                                  </p:stCondLst>
                                  <p:childTnLst>
                                    <p:set>
                                      <p:cBhvr>
                                        <p:cTn id="101" dur="1" fill="hold">
                                          <p:stCondLst>
                                            <p:cond delay="0"/>
                                          </p:stCondLst>
                                        </p:cTn>
                                        <p:tgtEl>
                                          <p:spTgt spid="38"/>
                                        </p:tgtEl>
                                        <p:attrNameLst>
                                          <p:attrName>style.visibility</p:attrName>
                                        </p:attrNameLst>
                                      </p:cBhvr>
                                      <p:to>
                                        <p:strVal val="visible"/>
                                      </p:to>
                                    </p:set>
                                    <p:anim calcmode="lin" valueType="num">
                                      <p:cBhvr>
                                        <p:cTn id="102" dur="500" fill="hold"/>
                                        <p:tgtEl>
                                          <p:spTgt spid="38"/>
                                        </p:tgtEl>
                                        <p:attrNameLst>
                                          <p:attrName>ppt_w</p:attrName>
                                        </p:attrNameLst>
                                      </p:cBhvr>
                                      <p:tavLst>
                                        <p:tav tm="0">
                                          <p:val>
                                            <p:fltVal val="0"/>
                                          </p:val>
                                        </p:tav>
                                        <p:tav tm="100000">
                                          <p:val>
                                            <p:strVal val="#ppt_w"/>
                                          </p:val>
                                        </p:tav>
                                      </p:tavLst>
                                    </p:anim>
                                    <p:anim calcmode="lin" valueType="num">
                                      <p:cBhvr>
                                        <p:cTn id="103" dur="500" fill="hold"/>
                                        <p:tgtEl>
                                          <p:spTgt spid="38"/>
                                        </p:tgtEl>
                                        <p:attrNameLst>
                                          <p:attrName>ppt_h</p:attrName>
                                        </p:attrNameLst>
                                      </p:cBhvr>
                                      <p:tavLst>
                                        <p:tav tm="0">
                                          <p:val>
                                            <p:fltVal val="0"/>
                                          </p:val>
                                        </p:tav>
                                        <p:tav tm="100000">
                                          <p:val>
                                            <p:strVal val="#ppt_h"/>
                                          </p:val>
                                        </p:tav>
                                      </p:tavLst>
                                    </p:anim>
                                    <p:animEffect transition="in" filter="fade">
                                      <p:cBhvr>
                                        <p:cTn id="104" dur="500"/>
                                        <p:tgtEl>
                                          <p:spTgt spid="38"/>
                                        </p:tgtEl>
                                      </p:cBhvr>
                                    </p:animEffect>
                                  </p:childTnLst>
                                </p:cTn>
                              </p:par>
                              <p:par>
                                <p:cTn id="105" presetID="53" presetClass="entr" presetSubtype="16" fill="hold" grpId="0" nodeType="withEffect">
                                  <p:stCondLst>
                                    <p:cond delay="1500"/>
                                  </p:stCondLst>
                                  <p:childTnLst>
                                    <p:set>
                                      <p:cBhvr>
                                        <p:cTn id="106" dur="1" fill="hold">
                                          <p:stCondLst>
                                            <p:cond delay="0"/>
                                          </p:stCondLst>
                                        </p:cTn>
                                        <p:tgtEl>
                                          <p:spTgt spid="39"/>
                                        </p:tgtEl>
                                        <p:attrNameLst>
                                          <p:attrName>style.visibility</p:attrName>
                                        </p:attrNameLst>
                                      </p:cBhvr>
                                      <p:to>
                                        <p:strVal val="visible"/>
                                      </p:to>
                                    </p:set>
                                    <p:anim calcmode="lin" valueType="num">
                                      <p:cBhvr>
                                        <p:cTn id="107" dur="500" fill="hold"/>
                                        <p:tgtEl>
                                          <p:spTgt spid="39"/>
                                        </p:tgtEl>
                                        <p:attrNameLst>
                                          <p:attrName>ppt_w</p:attrName>
                                        </p:attrNameLst>
                                      </p:cBhvr>
                                      <p:tavLst>
                                        <p:tav tm="0">
                                          <p:val>
                                            <p:fltVal val="0"/>
                                          </p:val>
                                        </p:tav>
                                        <p:tav tm="100000">
                                          <p:val>
                                            <p:strVal val="#ppt_w"/>
                                          </p:val>
                                        </p:tav>
                                      </p:tavLst>
                                    </p:anim>
                                    <p:anim calcmode="lin" valueType="num">
                                      <p:cBhvr>
                                        <p:cTn id="108" dur="500" fill="hold"/>
                                        <p:tgtEl>
                                          <p:spTgt spid="39"/>
                                        </p:tgtEl>
                                        <p:attrNameLst>
                                          <p:attrName>ppt_h</p:attrName>
                                        </p:attrNameLst>
                                      </p:cBhvr>
                                      <p:tavLst>
                                        <p:tav tm="0">
                                          <p:val>
                                            <p:fltVal val="0"/>
                                          </p:val>
                                        </p:tav>
                                        <p:tav tm="100000">
                                          <p:val>
                                            <p:strVal val="#ppt_h"/>
                                          </p:val>
                                        </p:tav>
                                      </p:tavLst>
                                    </p:anim>
                                    <p:animEffect transition="in" filter="fade">
                                      <p:cBhvr>
                                        <p:cTn id="109" dur="500"/>
                                        <p:tgtEl>
                                          <p:spTgt spid="39"/>
                                        </p:tgtEl>
                                      </p:cBhvr>
                                    </p:animEffect>
                                  </p:childTnLst>
                                </p:cTn>
                              </p:par>
                              <p:par>
                                <p:cTn id="110" presetID="2" presetClass="entr" presetSubtype="4" fill="hold" grpId="0" nodeType="withEffect">
                                  <p:stCondLst>
                                    <p:cond delay="2000"/>
                                  </p:stCondLst>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500" fill="hold"/>
                                        <p:tgtEl>
                                          <p:spTgt spid="27"/>
                                        </p:tgtEl>
                                        <p:attrNameLst>
                                          <p:attrName>ppt_x</p:attrName>
                                        </p:attrNameLst>
                                      </p:cBhvr>
                                      <p:tavLst>
                                        <p:tav tm="0">
                                          <p:val>
                                            <p:strVal val="#ppt_x"/>
                                          </p:val>
                                        </p:tav>
                                        <p:tav tm="100000">
                                          <p:val>
                                            <p:strVal val="#ppt_x"/>
                                          </p:val>
                                        </p:tav>
                                      </p:tavLst>
                                    </p:anim>
                                    <p:anim calcmode="lin" valueType="num">
                                      <p:cBhvr additive="base">
                                        <p:cTn id="113" dur="500" fill="hold"/>
                                        <p:tgtEl>
                                          <p:spTgt spid="2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2000"/>
                                  </p:stCondLst>
                                  <p:childTnLst>
                                    <p:set>
                                      <p:cBhvr>
                                        <p:cTn id="115" dur="1" fill="hold">
                                          <p:stCondLst>
                                            <p:cond delay="0"/>
                                          </p:stCondLst>
                                        </p:cTn>
                                        <p:tgtEl>
                                          <p:spTgt spid="28"/>
                                        </p:tgtEl>
                                        <p:attrNameLst>
                                          <p:attrName>style.visibility</p:attrName>
                                        </p:attrNameLst>
                                      </p:cBhvr>
                                      <p:to>
                                        <p:strVal val="visible"/>
                                      </p:to>
                                    </p:set>
                                    <p:anim calcmode="lin" valueType="num">
                                      <p:cBhvr additive="base">
                                        <p:cTn id="116" dur="500" fill="hold"/>
                                        <p:tgtEl>
                                          <p:spTgt spid="28"/>
                                        </p:tgtEl>
                                        <p:attrNameLst>
                                          <p:attrName>ppt_x</p:attrName>
                                        </p:attrNameLst>
                                      </p:cBhvr>
                                      <p:tavLst>
                                        <p:tav tm="0">
                                          <p:val>
                                            <p:strVal val="#ppt_x"/>
                                          </p:val>
                                        </p:tav>
                                        <p:tav tm="100000">
                                          <p:val>
                                            <p:strVal val="#ppt_x"/>
                                          </p:val>
                                        </p:tav>
                                      </p:tavLst>
                                    </p:anim>
                                    <p:anim calcmode="lin" valueType="num">
                                      <p:cBhvr additive="base">
                                        <p:cTn id="117" dur="500" fill="hold"/>
                                        <p:tgtEl>
                                          <p:spTgt spid="28"/>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2000"/>
                                  </p:stCondLst>
                                  <p:childTnLst>
                                    <p:set>
                                      <p:cBhvr>
                                        <p:cTn id="119" dur="1" fill="hold">
                                          <p:stCondLst>
                                            <p:cond delay="0"/>
                                          </p:stCondLst>
                                        </p:cTn>
                                        <p:tgtEl>
                                          <p:spTgt spid="29"/>
                                        </p:tgtEl>
                                        <p:attrNameLst>
                                          <p:attrName>style.visibility</p:attrName>
                                        </p:attrNameLst>
                                      </p:cBhvr>
                                      <p:to>
                                        <p:strVal val="visible"/>
                                      </p:to>
                                    </p:set>
                                    <p:anim calcmode="lin" valueType="num">
                                      <p:cBhvr additive="base">
                                        <p:cTn id="120" dur="500" fill="hold"/>
                                        <p:tgtEl>
                                          <p:spTgt spid="29"/>
                                        </p:tgtEl>
                                        <p:attrNameLst>
                                          <p:attrName>ppt_x</p:attrName>
                                        </p:attrNameLst>
                                      </p:cBhvr>
                                      <p:tavLst>
                                        <p:tav tm="0">
                                          <p:val>
                                            <p:strVal val="#ppt_x"/>
                                          </p:val>
                                        </p:tav>
                                        <p:tav tm="100000">
                                          <p:val>
                                            <p:strVal val="#ppt_x"/>
                                          </p:val>
                                        </p:tav>
                                      </p:tavLst>
                                    </p:anim>
                                    <p:anim calcmode="lin" valueType="num">
                                      <p:cBhvr additive="base">
                                        <p:cTn id="121" dur="500" fill="hold"/>
                                        <p:tgtEl>
                                          <p:spTgt spid="29"/>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2000"/>
                                  </p:stCondLst>
                                  <p:childTnLst>
                                    <p:set>
                                      <p:cBhvr>
                                        <p:cTn id="123" dur="1" fill="hold">
                                          <p:stCondLst>
                                            <p:cond delay="0"/>
                                          </p:stCondLst>
                                        </p:cTn>
                                        <p:tgtEl>
                                          <p:spTgt spid="30"/>
                                        </p:tgtEl>
                                        <p:attrNameLst>
                                          <p:attrName>style.visibility</p:attrName>
                                        </p:attrNameLst>
                                      </p:cBhvr>
                                      <p:to>
                                        <p:strVal val="visible"/>
                                      </p:to>
                                    </p:set>
                                    <p:anim calcmode="lin" valueType="num">
                                      <p:cBhvr additive="base">
                                        <p:cTn id="124" dur="500" fill="hold"/>
                                        <p:tgtEl>
                                          <p:spTgt spid="30"/>
                                        </p:tgtEl>
                                        <p:attrNameLst>
                                          <p:attrName>ppt_x</p:attrName>
                                        </p:attrNameLst>
                                      </p:cBhvr>
                                      <p:tavLst>
                                        <p:tav tm="0">
                                          <p:val>
                                            <p:strVal val="#ppt_x"/>
                                          </p:val>
                                        </p:tav>
                                        <p:tav tm="100000">
                                          <p:val>
                                            <p:strVal val="#ppt_x"/>
                                          </p:val>
                                        </p:tav>
                                      </p:tavLst>
                                    </p:anim>
                                    <p:anim calcmode="lin" valueType="num">
                                      <p:cBhvr additive="base">
                                        <p:cTn id="125" dur="500" fill="hold"/>
                                        <p:tgtEl>
                                          <p:spTgt spid="3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2000"/>
                                  </p:stCondLst>
                                  <p:childTnLst>
                                    <p:set>
                                      <p:cBhvr>
                                        <p:cTn id="127" dur="1" fill="hold">
                                          <p:stCondLst>
                                            <p:cond delay="0"/>
                                          </p:stCondLst>
                                        </p:cTn>
                                        <p:tgtEl>
                                          <p:spTgt spid="31"/>
                                        </p:tgtEl>
                                        <p:attrNameLst>
                                          <p:attrName>style.visibility</p:attrName>
                                        </p:attrNameLst>
                                      </p:cBhvr>
                                      <p:to>
                                        <p:strVal val="visible"/>
                                      </p:to>
                                    </p:set>
                                    <p:anim calcmode="lin" valueType="num">
                                      <p:cBhvr additive="base">
                                        <p:cTn id="128" dur="500" fill="hold"/>
                                        <p:tgtEl>
                                          <p:spTgt spid="31"/>
                                        </p:tgtEl>
                                        <p:attrNameLst>
                                          <p:attrName>ppt_x</p:attrName>
                                        </p:attrNameLst>
                                      </p:cBhvr>
                                      <p:tavLst>
                                        <p:tav tm="0">
                                          <p:val>
                                            <p:strVal val="#ppt_x"/>
                                          </p:val>
                                        </p:tav>
                                        <p:tav tm="100000">
                                          <p:val>
                                            <p:strVal val="#ppt_x"/>
                                          </p:val>
                                        </p:tav>
                                      </p:tavLst>
                                    </p:anim>
                                    <p:anim calcmode="lin" valueType="num">
                                      <p:cBhvr additive="base">
                                        <p:cTn id="129" dur="500" fill="hold"/>
                                        <p:tgtEl>
                                          <p:spTgt spid="31"/>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2000"/>
                                  </p:stCondLst>
                                  <p:childTnLst>
                                    <p:set>
                                      <p:cBhvr>
                                        <p:cTn id="131" dur="1" fill="hold">
                                          <p:stCondLst>
                                            <p:cond delay="0"/>
                                          </p:stCondLst>
                                        </p:cTn>
                                        <p:tgtEl>
                                          <p:spTgt spid="32"/>
                                        </p:tgtEl>
                                        <p:attrNameLst>
                                          <p:attrName>style.visibility</p:attrName>
                                        </p:attrNameLst>
                                      </p:cBhvr>
                                      <p:to>
                                        <p:strVal val="visible"/>
                                      </p:to>
                                    </p:set>
                                    <p:anim calcmode="lin" valueType="num">
                                      <p:cBhvr additive="base">
                                        <p:cTn id="132" dur="500" fill="hold"/>
                                        <p:tgtEl>
                                          <p:spTgt spid="32"/>
                                        </p:tgtEl>
                                        <p:attrNameLst>
                                          <p:attrName>ppt_x</p:attrName>
                                        </p:attrNameLst>
                                      </p:cBhvr>
                                      <p:tavLst>
                                        <p:tav tm="0">
                                          <p:val>
                                            <p:strVal val="#ppt_x"/>
                                          </p:val>
                                        </p:tav>
                                        <p:tav tm="100000">
                                          <p:val>
                                            <p:strVal val="#ppt_x"/>
                                          </p:val>
                                        </p:tav>
                                      </p:tavLst>
                                    </p:anim>
                                    <p:anim calcmode="lin" valueType="num">
                                      <p:cBhvr additive="base">
                                        <p:cTn id="133" dur="500" fill="hold"/>
                                        <p:tgtEl>
                                          <p:spTgt spid="32"/>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2000"/>
                                  </p:stCondLst>
                                  <p:childTnLst>
                                    <p:set>
                                      <p:cBhvr>
                                        <p:cTn id="135" dur="1" fill="hold">
                                          <p:stCondLst>
                                            <p:cond delay="0"/>
                                          </p:stCondLst>
                                        </p:cTn>
                                        <p:tgtEl>
                                          <p:spTgt spid="33"/>
                                        </p:tgtEl>
                                        <p:attrNameLst>
                                          <p:attrName>style.visibility</p:attrName>
                                        </p:attrNameLst>
                                      </p:cBhvr>
                                      <p:to>
                                        <p:strVal val="visible"/>
                                      </p:to>
                                    </p:set>
                                    <p:anim calcmode="lin" valueType="num">
                                      <p:cBhvr additive="base">
                                        <p:cTn id="136" dur="500" fill="hold"/>
                                        <p:tgtEl>
                                          <p:spTgt spid="33"/>
                                        </p:tgtEl>
                                        <p:attrNameLst>
                                          <p:attrName>ppt_x</p:attrName>
                                        </p:attrNameLst>
                                      </p:cBhvr>
                                      <p:tavLst>
                                        <p:tav tm="0">
                                          <p:val>
                                            <p:strVal val="#ppt_x"/>
                                          </p:val>
                                        </p:tav>
                                        <p:tav tm="100000">
                                          <p:val>
                                            <p:strVal val="#ppt_x"/>
                                          </p:val>
                                        </p:tav>
                                      </p:tavLst>
                                    </p:anim>
                                    <p:anim calcmode="lin" valueType="num">
                                      <p:cBhvr additive="base">
                                        <p:cTn id="137" dur="500" fill="hold"/>
                                        <p:tgtEl>
                                          <p:spTgt spid="33"/>
                                        </p:tgtEl>
                                        <p:attrNameLst>
                                          <p:attrName>ppt_y</p:attrName>
                                        </p:attrNameLst>
                                      </p:cBhvr>
                                      <p:tavLst>
                                        <p:tav tm="0">
                                          <p:val>
                                            <p:strVal val="1+#ppt_h/2"/>
                                          </p:val>
                                        </p:tav>
                                        <p:tav tm="100000">
                                          <p:val>
                                            <p:strVal val="#ppt_y"/>
                                          </p:val>
                                        </p:tav>
                                      </p:tavLst>
                                    </p:anim>
                                  </p:childTnLst>
                                </p:cTn>
                              </p:par>
                            </p:childTnLst>
                          </p:cTn>
                        </p:par>
                        <p:par>
                          <p:cTn id="138" fill="hold">
                            <p:stCondLst>
                              <p:cond delay="3000"/>
                            </p:stCondLst>
                            <p:childTnLst>
                              <p:par>
                                <p:cTn id="139" presetID="53" presetClass="entr" presetSubtype="16" fill="hold" grpId="0" nodeType="afterEffect">
                                  <p:stCondLst>
                                    <p:cond delay="0"/>
                                  </p:stCondLst>
                                  <p:childTnLst>
                                    <p:set>
                                      <p:cBhvr>
                                        <p:cTn id="140" dur="1" fill="hold">
                                          <p:stCondLst>
                                            <p:cond delay="0"/>
                                          </p:stCondLst>
                                        </p:cTn>
                                        <p:tgtEl>
                                          <p:spTgt spid="42"/>
                                        </p:tgtEl>
                                        <p:attrNameLst>
                                          <p:attrName>style.visibility</p:attrName>
                                        </p:attrNameLst>
                                      </p:cBhvr>
                                      <p:to>
                                        <p:strVal val="visible"/>
                                      </p:to>
                                    </p:set>
                                    <p:anim calcmode="lin" valueType="num">
                                      <p:cBhvr>
                                        <p:cTn id="141" dur="500" fill="hold"/>
                                        <p:tgtEl>
                                          <p:spTgt spid="42"/>
                                        </p:tgtEl>
                                        <p:attrNameLst>
                                          <p:attrName>ppt_w</p:attrName>
                                        </p:attrNameLst>
                                      </p:cBhvr>
                                      <p:tavLst>
                                        <p:tav tm="0">
                                          <p:val>
                                            <p:fltVal val="0"/>
                                          </p:val>
                                        </p:tav>
                                        <p:tav tm="100000">
                                          <p:val>
                                            <p:strVal val="#ppt_w"/>
                                          </p:val>
                                        </p:tav>
                                      </p:tavLst>
                                    </p:anim>
                                    <p:anim calcmode="lin" valueType="num">
                                      <p:cBhvr>
                                        <p:cTn id="142" dur="500" fill="hold"/>
                                        <p:tgtEl>
                                          <p:spTgt spid="42"/>
                                        </p:tgtEl>
                                        <p:attrNameLst>
                                          <p:attrName>ppt_h</p:attrName>
                                        </p:attrNameLst>
                                      </p:cBhvr>
                                      <p:tavLst>
                                        <p:tav tm="0">
                                          <p:val>
                                            <p:fltVal val="0"/>
                                          </p:val>
                                        </p:tav>
                                        <p:tav tm="100000">
                                          <p:val>
                                            <p:strVal val="#ppt_h"/>
                                          </p:val>
                                        </p:tav>
                                      </p:tavLst>
                                    </p:anim>
                                    <p:animEffect transition="in" filter="fade">
                                      <p:cBhvr>
                                        <p:cTn id="143" dur="500"/>
                                        <p:tgtEl>
                                          <p:spTgt spid="42"/>
                                        </p:tgtEl>
                                      </p:cBhvr>
                                    </p:animEffect>
                                  </p:childTnLst>
                                </p:cTn>
                              </p:par>
                            </p:childTnLst>
                          </p:cTn>
                        </p:par>
                        <p:par>
                          <p:cTn id="144" fill="hold">
                            <p:stCondLst>
                              <p:cond delay="3500"/>
                            </p:stCondLst>
                            <p:childTnLst>
                              <p:par>
                                <p:cTn id="145" presetID="53" presetClass="entr" presetSubtype="16" fill="hold" grpId="0" nodeType="afterEffect">
                                  <p:stCondLst>
                                    <p:cond delay="0"/>
                                  </p:stCondLst>
                                  <p:childTnLst>
                                    <p:set>
                                      <p:cBhvr>
                                        <p:cTn id="146" dur="1" fill="hold">
                                          <p:stCondLst>
                                            <p:cond delay="0"/>
                                          </p:stCondLst>
                                        </p:cTn>
                                        <p:tgtEl>
                                          <p:spTgt spid="43"/>
                                        </p:tgtEl>
                                        <p:attrNameLst>
                                          <p:attrName>style.visibility</p:attrName>
                                        </p:attrNameLst>
                                      </p:cBhvr>
                                      <p:to>
                                        <p:strVal val="visible"/>
                                      </p:to>
                                    </p:set>
                                    <p:anim calcmode="lin" valueType="num">
                                      <p:cBhvr>
                                        <p:cTn id="147" dur="500" fill="hold"/>
                                        <p:tgtEl>
                                          <p:spTgt spid="43"/>
                                        </p:tgtEl>
                                        <p:attrNameLst>
                                          <p:attrName>ppt_w</p:attrName>
                                        </p:attrNameLst>
                                      </p:cBhvr>
                                      <p:tavLst>
                                        <p:tav tm="0">
                                          <p:val>
                                            <p:fltVal val="0"/>
                                          </p:val>
                                        </p:tav>
                                        <p:tav tm="100000">
                                          <p:val>
                                            <p:strVal val="#ppt_w"/>
                                          </p:val>
                                        </p:tav>
                                      </p:tavLst>
                                    </p:anim>
                                    <p:anim calcmode="lin" valueType="num">
                                      <p:cBhvr>
                                        <p:cTn id="148" dur="500" fill="hold"/>
                                        <p:tgtEl>
                                          <p:spTgt spid="43"/>
                                        </p:tgtEl>
                                        <p:attrNameLst>
                                          <p:attrName>ppt_h</p:attrName>
                                        </p:attrNameLst>
                                      </p:cBhvr>
                                      <p:tavLst>
                                        <p:tav tm="0">
                                          <p:val>
                                            <p:fltVal val="0"/>
                                          </p:val>
                                        </p:tav>
                                        <p:tav tm="100000">
                                          <p:val>
                                            <p:strVal val="#ppt_h"/>
                                          </p:val>
                                        </p:tav>
                                      </p:tavLst>
                                    </p:anim>
                                    <p:animEffect transition="in" filter="fade">
                                      <p:cBhvr>
                                        <p:cTn id="149" dur="500"/>
                                        <p:tgtEl>
                                          <p:spTgt spid="43"/>
                                        </p:tgtEl>
                                      </p:cBhvr>
                                    </p:animEffect>
                                  </p:childTnLst>
                                </p:cTn>
                              </p:par>
                            </p:childTnLst>
                          </p:cTn>
                        </p:par>
                        <p:par>
                          <p:cTn id="150" fill="hold">
                            <p:stCondLst>
                              <p:cond delay="4000"/>
                            </p:stCondLst>
                            <p:childTnLst>
                              <p:par>
                                <p:cTn id="151" presetID="42" presetClass="entr" presetSubtype="0" fill="hold" grpId="0" nodeType="afterEffect">
                                  <p:stCondLst>
                                    <p:cond delay="0"/>
                                  </p:stCondLst>
                                  <p:childTnLst>
                                    <p:set>
                                      <p:cBhvr>
                                        <p:cTn id="152" dur="1" fill="hold">
                                          <p:stCondLst>
                                            <p:cond delay="0"/>
                                          </p:stCondLst>
                                        </p:cTn>
                                        <p:tgtEl>
                                          <p:spTgt spid="41"/>
                                        </p:tgtEl>
                                        <p:attrNameLst>
                                          <p:attrName>style.visibility</p:attrName>
                                        </p:attrNameLst>
                                      </p:cBhvr>
                                      <p:to>
                                        <p:strVal val="visible"/>
                                      </p:to>
                                    </p:set>
                                    <p:animEffect transition="in" filter="fade">
                                      <p:cBhvr>
                                        <p:cTn id="153" dur="1000"/>
                                        <p:tgtEl>
                                          <p:spTgt spid="41"/>
                                        </p:tgtEl>
                                      </p:cBhvr>
                                    </p:animEffect>
                                    <p:anim calcmode="lin" valueType="num">
                                      <p:cBhvr>
                                        <p:cTn id="154" dur="1000" fill="hold"/>
                                        <p:tgtEl>
                                          <p:spTgt spid="41"/>
                                        </p:tgtEl>
                                        <p:attrNameLst>
                                          <p:attrName>ppt_x</p:attrName>
                                        </p:attrNameLst>
                                      </p:cBhvr>
                                      <p:tavLst>
                                        <p:tav tm="0">
                                          <p:val>
                                            <p:strVal val="#ppt_x"/>
                                          </p:val>
                                        </p:tav>
                                        <p:tav tm="100000">
                                          <p:val>
                                            <p:strVal val="#ppt_x"/>
                                          </p:val>
                                        </p:tav>
                                      </p:tavLst>
                                    </p:anim>
                                    <p:anim calcmode="lin" valueType="num">
                                      <p:cBhvr>
                                        <p:cTn id="15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15" grpId="0" animBg="1"/>
      <p:bldP spid="16" grpId="0" animBg="1"/>
      <p:bldP spid="17" grpId="0" animBg="1"/>
      <p:bldP spid="18" grpId="0" animBg="1"/>
      <p:bldP spid="19" grpId="0" animBg="1"/>
      <p:bldP spid="20" grpId="0" animBg="1"/>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animBg="1"/>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短期盈利计划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SHORT-TERM PROFIT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31" name="矩形 47"/>
          <p:cNvSpPr>
            <a:spLocks noChangeArrowheads="1"/>
          </p:cNvSpPr>
          <p:nvPr/>
        </p:nvSpPr>
        <p:spPr bwMode="auto">
          <a:xfrm>
            <a:off x="6021643" y="1820417"/>
            <a:ext cx="4652394" cy="90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rPr>
              <a:t>右键点击图片选择设置图片格式可直接替换图片，在此录入上述图表的描述说明。您可以点击文字框输入您的描述说明，或者通过复制</a:t>
            </a:r>
            <a:r>
              <a:rPr lang="zh-CN" altLang="en-US" sz="1400" dirty="0" smtClean="0">
                <a:solidFill>
                  <a:schemeClr val="tx1">
                    <a:lumMod val="50000"/>
                    <a:lumOff val="50000"/>
                  </a:schemeClr>
                </a:solidFill>
                <a:latin typeface="微软雅黑" pitchFamily="34" charset="-122"/>
                <a:ea typeface="微软雅黑" pitchFamily="34" charset="-122"/>
                <a:sym typeface="微软雅黑" pitchFamily="34" charset="-122"/>
              </a:rPr>
              <a:t>粘贴。</a:t>
            </a:r>
            <a:endParaRPr lang="en-US" altLang="zh-CN" sz="14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32" name="矩形 3"/>
          <p:cNvSpPr>
            <a:spLocks noChangeArrowheads="1"/>
          </p:cNvSpPr>
          <p:nvPr/>
        </p:nvSpPr>
        <p:spPr bwMode="auto">
          <a:xfrm>
            <a:off x="6038166" y="1268760"/>
            <a:ext cx="116440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输入标题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矩形 32"/>
          <p:cNvSpPr/>
          <p:nvPr/>
        </p:nvSpPr>
        <p:spPr>
          <a:xfrm>
            <a:off x="6097289" y="1729711"/>
            <a:ext cx="599800" cy="40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6712139" y="1729711"/>
            <a:ext cx="12150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矩形 47"/>
          <p:cNvSpPr>
            <a:spLocks noChangeArrowheads="1"/>
          </p:cNvSpPr>
          <p:nvPr/>
        </p:nvSpPr>
        <p:spPr bwMode="auto">
          <a:xfrm>
            <a:off x="6021643" y="3541021"/>
            <a:ext cx="4652394" cy="11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rPr>
              <a:t>右键点击图片选择设置图片格式可直接替换图片，在此录入上述图表的描述说明。您可以点击文字框输入您的描述说明，或者通过复制粘贴，在此录入上述图表的综合描述说明。</a:t>
            </a:r>
            <a:endParaRPr lang="en-US" altLang="zh-CN" sz="14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36" name="矩形 3"/>
          <p:cNvSpPr>
            <a:spLocks noChangeArrowheads="1"/>
          </p:cNvSpPr>
          <p:nvPr/>
        </p:nvSpPr>
        <p:spPr bwMode="auto">
          <a:xfrm>
            <a:off x="6038166" y="2989364"/>
            <a:ext cx="116440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输入标题</a:t>
            </a:r>
          </a:p>
        </p:txBody>
      </p:sp>
      <p:sp>
        <p:nvSpPr>
          <p:cNvPr id="37" name="矩形 36"/>
          <p:cNvSpPr/>
          <p:nvPr/>
        </p:nvSpPr>
        <p:spPr>
          <a:xfrm>
            <a:off x="6097289" y="3450315"/>
            <a:ext cx="599800" cy="40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6712139" y="3450315"/>
            <a:ext cx="12150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1625659" y="1333155"/>
            <a:ext cx="3915332" cy="3245473"/>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0" name="Freeform 12"/>
          <p:cNvSpPr>
            <a:spLocks/>
          </p:cNvSpPr>
          <p:nvPr/>
        </p:nvSpPr>
        <p:spPr bwMode="auto">
          <a:xfrm>
            <a:off x="1608509" y="488883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1" name="Freeform 12"/>
          <p:cNvSpPr>
            <a:spLocks/>
          </p:cNvSpPr>
          <p:nvPr/>
        </p:nvSpPr>
        <p:spPr bwMode="auto">
          <a:xfrm flipH="1" flipV="1">
            <a:off x="10249469" y="592311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2" name="TextBox 41"/>
          <p:cNvSpPr txBox="1"/>
          <p:nvPr/>
        </p:nvSpPr>
        <p:spPr>
          <a:xfrm>
            <a:off x="1968549" y="5203031"/>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27903600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strips(downRight)">
                                      <p:cBhvr>
                                        <p:cTn id="20" dur="500"/>
                                        <p:tgtEl>
                                          <p:spTgt spid="3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750"/>
                                        <p:tgtEl>
                                          <p:spTgt spid="34"/>
                                        </p:tgtEl>
                                      </p:cBhvr>
                                    </p:animEffect>
                                  </p:childTnLst>
                                </p:cTn>
                              </p:par>
                            </p:childTnLst>
                          </p:cTn>
                        </p:par>
                        <p:par>
                          <p:cTn id="33" fill="hold">
                            <p:stCondLst>
                              <p:cond delay="2750"/>
                            </p:stCondLst>
                            <p:childTnLst>
                              <p:par>
                                <p:cTn id="34" presetID="14" presetClass="entr" presetSubtype="1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750"/>
                                        <p:tgtEl>
                                          <p:spTgt spid="31"/>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750"/>
                                        <p:tgtEl>
                                          <p:spTgt spid="38"/>
                                        </p:tgtEl>
                                      </p:cBhvr>
                                    </p:animEffect>
                                  </p:childTnLst>
                                </p:cTn>
                              </p:par>
                            </p:childTnLst>
                          </p:cTn>
                        </p:par>
                        <p:par>
                          <p:cTn id="49" fill="hold">
                            <p:stCondLst>
                              <p:cond delay="5250"/>
                            </p:stCondLst>
                            <p:childTnLst>
                              <p:par>
                                <p:cTn id="50" presetID="14" presetClass="entr" presetSubtype="10"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randombar(horizontal)">
                                      <p:cBhvr>
                                        <p:cTn id="52" dur="750"/>
                                        <p:tgtEl>
                                          <p:spTgt spid="35"/>
                                        </p:tgtEl>
                                      </p:cBhvr>
                                    </p:animEffect>
                                  </p:childTnLst>
                                </p:cTn>
                              </p:par>
                            </p:childTnLst>
                          </p:cTn>
                        </p:par>
                        <p:par>
                          <p:cTn id="53" fill="hold">
                            <p:stCondLst>
                              <p:cond delay="6000"/>
                            </p:stCondLst>
                            <p:childTnLst>
                              <p:par>
                                <p:cTn id="54" presetID="1"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par>
                                <p:cTn id="56" presetID="35" presetClass="path" presetSubtype="0" accel="50000" decel="50000" fill="hold" grpId="1" nodeType="withEffect">
                                  <p:stCondLst>
                                    <p:cond delay="0"/>
                                  </p:stCondLst>
                                  <p:childTnLst>
                                    <p:animMotion origin="layout" path="M -3.56836E-6 -3.7037E-7 L 0.36686 0.15278 " pathEditMode="relative" rAng="0" ptsTypes="AA">
                                      <p:cBhvr>
                                        <p:cTn id="57" dur="500" spd="-99900" fill="hold"/>
                                        <p:tgtEl>
                                          <p:spTgt spid="40"/>
                                        </p:tgtEl>
                                        <p:attrNameLst>
                                          <p:attrName>ppt_x,ppt_y</p:attrName>
                                        </p:attrNameLst>
                                      </p:cBhvr>
                                      <p:rCtr x="18343" y="7639"/>
                                    </p:animMotion>
                                  </p:childTnLst>
                                </p:cTn>
                              </p:par>
                              <p:par>
                                <p:cTn id="58" presetID="1"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childTnLst>
                                </p:cTn>
                              </p:par>
                              <p:par>
                                <p:cTn id="60" presetID="35" presetClass="path" presetSubtype="0" accel="50000" decel="50000" fill="hold" grpId="1" nodeType="withEffect">
                                  <p:stCondLst>
                                    <p:cond delay="0"/>
                                  </p:stCondLst>
                                  <p:childTnLst>
                                    <p:animMotion origin="layout" path="M 7.85742E-7 -3.33333E-6 L -0.39495 -0.11018 " pathEditMode="relative" rAng="0" ptsTypes="AA">
                                      <p:cBhvr>
                                        <p:cTn id="61" dur="500" spd="-99900" fill="hold"/>
                                        <p:tgtEl>
                                          <p:spTgt spid="41"/>
                                        </p:tgtEl>
                                        <p:attrNameLst>
                                          <p:attrName>ppt_x,ppt_y</p:attrName>
                                        </p:attrNameLst>
                                      </p:cBhvr>
                                      <p:rCtr x="-19748" y="-5509"/>
                                    </p:animMotion>
                                  </p:childTnLst>
                                </p:cTn>
                              </p:par>
                            </p:childTnLst>
                          </p:cTn>
                        </p:par>
                        <p:par>
                          <p:cTn id="62" fill="hold">
                            <p:stCondLst>
                              <p:cond delay="6500"/>
                            </p:stCondLst>
                            <p:childTnLst>
                              <p:par>
                                <p:cTn id="63" presetID="18" presetClass="entr" presetSubtype="3"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strips(upRight)">
                                      <p:cBhvr>
                                        <p:cTn id="6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31" grpId="0"/>
      <p:bldP spid="32" grpId="0"/>
      <p:bldP spid="33" grpId="0" animBg="1"/>
      <p:bldP spid="34" grpId="0" animBg="1"/>
      <p:bldP spid="35" grpId="0"/>
      <p:bldP spid="36" grpId="0"/>
      <p:bldP spid="37" grpId="0" animBg="1"/>
      <p:bldP spid="38" grpId="0" animBg="1"/>
      <p:bldP spid="39" grpId="0" animBg="1"/>
      <p:bldP spid="40" grpId="0" animBg="1"/>
      <p:bldP spid="40" grpId="1" animBg="1"/>
      <p:bldP spid="41" grpId="0" animBg="1"/>
      <p:bldP spid="41" grpId="1" animBg="1"/>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6097587" y="1772816"/>
            <a:ext cx="0" cy="1008112"/>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9" name="文本框 9"/>
          <p:cNvSpPr txBox="1"/>
          <p:nvPr/>
        </p:nvSpPr>
        <p:spPr>
          <a:xfrm>
            <a:off x="6298803" y="2736304"/>
            <a:ext cx="3853820" cy="438582"/>
          </a:xfrm>
          <a:prstGeom prst="rect">
            <a:avLst/>
          </a:prstGeom>
          <a:noFill/>
        </p:spPr>
        <p:txBody>
          <a:bodyPr wrap="square" lIns="68580" tIns="34290" rIns="68580" bIns="34290" rtlCol="0">
            <a:spAutoFit/>
          </a:bodyPr>
          <a:lstStyle/>
          <a:p>
            <a:pPr marL="0" lvl="1" algn="ctr"/>
            <a:r>
              <a:rPr lang="en-US" altLang="zh-CN" sz="2400" b="1" dirty="0" smtClean="0">
                <a:latin typeface="微软雅黑" pitchFamily="34" charset="-122"/>
                <a:ea typeface="微软雅黑" pitchFamily="34" charset="-122"/>
              </a:rPr>
              <a:t>member introduction</a:t>
            </a:r>
            <a:endParaRPr lang="zh-CN" altLang="en-US" sz="1400" dirty="0">
              <a:latin typeface="微软雅黑" pitchFamily="34" charset="-122"/>
              <a:ea typeface="微软雅黑" pitchFamily="34" charset="-122"/>
            </a:endParaRPr>
          </a:p>
        </p:txBody>
      </p:sp>
      <p:cxnSp>
        <p:nvCxnSpPr>
          <p:cNvPr id="30" name="直接连接符 29"/>
          <p:cNvCxnSpPr/>
          <p:nvPr/>
        </p:nvCxnSpPr>
        <p:spPr>
          <a:xfrm>
            <a:off x="6097587" y="3284984"/>
            <a:ext cx="0" cy="924198"/>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3" name="文本框 9"/>
          <p:cNvSpPr txBox="1"/>
          <p:nvPr/>
        </p:nvSpPr>
        <p:spPr>
          <a:xfrm>
            <a:off x="1345059" y="4224660"/>
            <a:ext cx="4551312" cy="807913"/>
          </a:xfrm>
          <a:prstGeom prst="rect">
            <a:avLst/>
          </a:prstGeom>
          <a:noFill/>
        </p:spPr>
        <p:txBody>
          <a:bodyPr wrap="square" lIns="68580" tIns="34290" rIns="68580" bIns="34290" rtlCol="0">
            <a:spAutoFit/>
          </a:bodyPr>
          <a:lstStyle/>
          <a:p>
            <a:pPr marL="0" lvl="1" algn="ctr"/>
            <a:r>
              <a:rPr lang="en-US" altLang="zh-CN" sz="2400" b="1" dirty="0" smtClean="0">
                <a:latin typeface="微软雅黑" pitchFamily="34" charset="-122"/>
                <a:ea typeface="微软雅黑" pitchFamily="34" charset="-122"/>
              </a:rPr>
              <a:t>Process introduction and optimization</a:t>
            </a:r>
            <a:endParaRPr lang="zh-CN" altLang="en-US" sz="1400" dirty="0">
              <a:latin typeface="微软雅黑" pitchFamily="34" charset="-122"/>
              <a:ea typeface="微软雅黑" pitchFamily="34" charset="-122"/>
            </a:endParaRPr>
          </a:p>
        </p:txBody>
      </p:sp>
      <p:cxnSp>
        <p:nvCxnSpPr>
          <p:cNvPr id="34" name="直接连接符 33"/>
          <p:cNvCxnSpPr/>
          <p:nvPr/>
        </p:nvCxnSpPr>
        <p:spPr>
          <a:xfrm flipH="1">
            <a:off x="6097587" y="4797152"/>
            <a:ext cx="1" cy="888891"/>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5" name="文本框 9"/>
          <p:cNvSpPr txBox="1"/>
          <p:nvPr/>
        </p:nvSpPr>
        <p:spPr>
          <a:xfrm>
            <a:off x="6298803" y="5635466"/>
            <a:ext cx="4479304" cy="807913"/>
          </a:xfrm>
          <a:prstGeom prst="rect">
            <a:avLst/>
          </a:prstGeom>
          <a:noFill/>
        </p:spPr>
        <p:txBody>
          <a:bodyPr wrap="square" lIns="68580" tIns="34290" rIns="68580" bIns="34290" rtlCol="0">
            <a:spAutoFit/>
          </a:bodyPr>
          <a:lstStyle/>
          <a:p>
            <a:pPr marL="0" lvl="1" algn="ctr"/>
            <a:r>
              <a:rPr lang="en-US" altLang="zh-CN" sz="2400" b="1" dirty="0" smtClean="0">
                <a:latin typeface="微软雅黑" pitchFamily="34" charset="-122"/>
                <a:ea typeface="微软雅黑" pitchFamily="34" charset="-122"/>
              </a:rPr>
              <a:t>Optimization results summery</a:t>
            </a:r>
            <a:endParaRPr lang="zh-CN" altLang="en-US" sz="1400" dirty="0">
              <a:latin typeface="微软雅黑" pitchFamily="34" charset="-122"/>
              <a:ea typeface="微软雅黑" pitchFamily="34" charset="-122"/>
            </a:endParaRPr>
          </a:p>
        </p:txBody>
      </p:sp>
      <p:cxnSp>
        <p:nvCxnSpPr>
          <p:cNvPr id="36" name="直接连接符 35"/>
          <p:cNvCxnSpPr>
            <a:stCxn id="53" idx="4"/>
          </p:cNvCxnSpPr>
          <p:nvPr/>
        </p:nvCxnSpPr>
        <p:spPr>
          <a:xfrm>
            <a:off x="6097588" y="6192688"/>
            <a:ext cx="0" cy="665312"/>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7" name="Oval 4"/>
          <p:cNvSpPr/>
          <p:nvPr/>
        </p:nvSpPr>
        <p:spPr>
          <a:xfrm>
            <a:off x="5784359" y="2664296"/>
            <a:ext cx="626458" cy="629230"/>
          </a:xfrm>
          <a:prstGeom prst="ellipse">
            <a:avLst/>
          </a:prstGeom>
          <a:solidFill>
            <a:srgbClr val="C0000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45" name="KSO_Shape"/>
          <p:cNvSpPr>
            <a:spLocks/>
          </p:cNvSpPr>
          <p:nvPr/>
        </p:nvSpPr>
        <p:spPr bwMode="auto">
          <a:xfrm>
            <a:off x="5871078" y="2832966"/>
            <a:ext cx="442533" cy="30387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0" name="Oval 4"/>
          <p:cNvSpPr/>
          <p:nvPr/>
        </p:nvSpPr>
        <p:spPr>
          <a:xfrm>
            <a:off x="5784359" y="4152652"/>
            <a:ext cx="626458" cy="629230"/>
          </a:xfrm>
          <a:prstGeom prst="ellipse">
            <a:avLst/>
          </a:prstGeom>
          <a:solidFill>
            <a:srgbClr val="C0000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52" name="KSO_Shape"/>
          <p:cNvSpPr>
            <a:spLocks/>
          </p:cNvSpPr>
          <p:nvPr/>
        </p:nvSpPr>
        <p:spPr bwMode="auto">
          <a:xfrm>
            <a:off x="5912647" y="4331598"/>
            <a:ext cx="369883" cy="31501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3" name="Oval 4"/>
          <p:cNvSpPr/>
          <p:nvPr/>
        </p:nvSpPr>
        <p:spPr>
          <a:xfrm>
            <a:off x="5784359" y="5563458"/>
            <a:ext cx="626458" cy="629230"/>
          </a:xfrm>
          <a:prstGeom prst="ellipse">
            <a:avLst/>
          </a:prstGeom>
          <a:solidFill>
            <a:srgbClr val="C0000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54" name="KSO_Shape"/>
          <p:cNvSpPr>
            <a:spLocks/>
          </p:cNvSpPr>
          <p:nvPr/>
        </p:nvSpPr>
        <p:spPr bwMode="auto">
          <a:xfrm>
            <a:off x="5912647" y="5679911"/>
            <a:ext cx="400058" cy="39605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5" name="矩形 54"/>
          <p:cNvSpPr/>
          <p:nvPr/>
        </p:nvSpPr>
        <p:spPr>
          <a:xfrm rot="2700000">
            <a:off x="8642576" y="6663221"/>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rot="2700000">
            <a:off x="9457254" y="6665896"/>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rot="2700000">
            <a:off x="10271930" y="6622061"/>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rot="2700000">
            <a:off x="11812265" y="6557709"/>
            <a:ext cx="576064" cy="576064"/>
          </a:xfrm>
          <a:prstGeom prst="rect">
            <a:avLst/>
          </a:prstGeom>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矩形 60"/>
          <p:cNvSpPr/>
          <p:nvPr/>
        </p:nvSpPr>
        <p:spPr>
          <a:xfrm rot="2700000">
            <a:off x="11086607" y="6604000"/>
            <a:ext cx="576064" cy="576064"/>
          </a:xfrm>
          <a:prstGeom prst="rect">
            <a:avLst/>
          </a:prstGeom>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等腰三角形 23"/>
          <p:cNvSpPr/>
          <p:nvPr/>
        </p:nvSpPr>
        <p:spPr>
          <a:xfrm rot="10800000">
            <a:off x="-455141" y="-27383"/>
            <a:ext cx="13126262" cy="1908871"/>
          </a:xfrm>
          <a:prstGeom prst="triangle">
            <a:avLst/>
          </a:prstGeom>
          <a:solidFill>
            <a:schemeClr val="bg1">
              <a:lumMod val="75000"/>
              <a:alpha val="7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0800000">
            <a:off x="0" y="-423"/>
            <a:ext cx="12193588" cy="177323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ectangle 45"/>
          <p:cNvSpPr>
            <a:spLocks/>
          </p:cNvSpPr>
          <p:nvPr/>
        </p:nvSpPr>
        <p:spPr bwMode="auto">
          <a:xfrm>
            <a:off x="2313843" y="180425"/>
            <a:ext cx="7588294" cy="5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fontAlgn="base">
              <a:lnSpc>
                <a:spcPct val="70000"/>
              </a:lnSpc>
              <a:spcBef>
                <a:spcPct val="0"/>
              </a:spcBef>
              <a:spcAft>
                <a:spcPct val="0"/>
              </a:spcAft>
            </a:pPr>
            <a:r>
              <a:rPr lang="en-US" altLang="zh-CN" sz="5400" b="1" dirty="0">
                <a:solidFill>
                  <a:schemeClr val="bg1"/>
                </a:solidFill>
                <a:latin typeface="微软雅黑"/>
                <a:ea typeface="微软雅黑"/>
                <a:cs typeface="Bebas Neue" charset="0"/>
                <a:sym typeface="Bebas Neue" charset="0"/>
              </a:rPr>
              <a:t>content</a:t>
            </a:r>
          </a:p>
        </p:txBody>
      </p:sp>
      <p:sp>
        <p:nvSpPr>
          <p:cNvPr id="38" name="Rectangle 14"/>
          <p:cNvSpPr>
            <a:spLocks/>
          </p:cNvSpPr>
          <p:nvPr/>
        </p:nvSpPr>
        <p:spPr bwMode="auto">
          <a:xfrm>
            <a:off x="3670418" y="803284"/>
            <a:ext cx="5224224" cy="45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25000"/>
              </a:lnSpc>
              <a:spcBef>
                <a:spcPct val="0"/>
              </a:spcBef>
              <a:spcAft>
                <a:spcPct val="0"/>
              </a:spcAft>
            </a:pPr>
            <a:endParaRPr lang="en-US" sz="1400" b="1" dirty="0">
              <a:solidFill>
                <a:schemeClr val="bg1"/>
              </a:solidFill>
              <a:latin typeface="微软雅黑"/>
              <a:ea typeface="微软雅黑"/>
              <a:cs typeface="Lato Light" charset="0"/>
              <a:sym typeface="Lato Light" charset="0"/>
            </a:endParaRPr>
          </a:p>
        </p:txBody>
      </p:sp>
    </p:spTree>
    <p:extLst>
      <p:ext uri="{BB962C8B-B14F-4D97-AF65-F5344CB8AC3E}">
        <p14:creationId xmlns:p14="http://schemas.microsoft.com/office/powerpoint/2010/main" val="428128970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Vertical)">
                                      <p:cBhvr>
                                        <p:cTn id="7" dur="500"/>
                                        <p:tgtEl>
                                          <p:spTgt spid="32"/>
                                        </p:tgtEl>
                                      </p:cBhvr>
                                    </p:animEffect>
                                  </p:childTnLst>
                                </p:cTn>
                              </p:par>
                              <p:par>
                                <p:cTn id="8" presetID="16" presetClass="entr" presetSubtype="37" fill="hold" grpId="0" nodeType="withEffect" nodePh="1">
                                  <p:stCondLst>
                                    <p:cond delay="0"/>
                                  </p:stCondLst>
                                  <p:endCondLst>
                                    <p:cond evt="begin" delay="0">
                                      <p:tn val="8"/>
                                    </p:cond>
                                  </p:endCondLst>
                                  <p:childTnLst>
                                    <p:set>
                                      <p:cBhvr>
                                        <p:cTn id="9" dur="1" fill="hold">
                                          <p:stCondLst>
                                            <p:cond delay="0"/>
                                          </p:stCondLst>
                                        </p:cTn>
                                        <p:tgtEl>
                                          <p:spTgt spid="38"/>
                                        </p:tgtEl>
                                        <p:attrNameLst>
                                          <p:attrName>style.visibility</p:attrName>
                                        </p:attrNameLst>
                                      </p:cBhvr>
                                      <p:to>
                                        <p:strVal val="visible"/>
                                      </p:to>
                                    </p:set>
                                    <p:animEffect transition="in" filter="barn(outVertical)">
                                      <p:cBhvr>
                                        <p:cTn id="10" dur="500"/>
                                        <p:tgtEl>
                                          <p:spTgt spid="38"/>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up)">
                                      <p:cBhvr>
                                        <p:cTn id="14" dur="500"/>
                                        <p:tgtEl>
                                          <p:spTgt spid="28"/>
                                        </p:tgtEl>
                                      </p:cBhvr>
                                    </p:animEffect>
                                  </p:childTnLst>
                                </p:cTn>
                              </p:par>
                              <p:par>
                                <p:cTn id="15" presetID="21" presetClass="entr" presetSubtype="1" fill="hold" grpId="0" nodeType="withEffect">
                                  <p:stCondLst>
                                    <p:cond delay="500"/>
                                  </p:stCondLst>
                                  <p:childTnLst>
                                    <p:set>
                                      <p:cBhvr>
                                        <p:cTn id="16" dur="1" fill="hold">
                                          <p:stCondLst>
                                            <p:cond delay="0"/>
                                          </p:stCondLst>
                                        </p:cTn>
                                        <p:tgtEl>
                                          <p:spTgt spid="37"/>
                                        </p:tgtEl>
                                        <p:attrNameLst>
                                          <p:attrName>style.visibility</p:attrName>
                                        </p:attrNameLst>
                                      </p:cBhvr>
                                      <p:to>
                                        <p:strVal val="visible"/>
                                      </p:to>
                                    </p:set>
                                    <p:animEffect transition="in" filter="wheel(1)">
                                      <p:cBhvr>
                                        <p:cTn id="17" dur="400"/>
                                        <p:tgtEl>
                                          <p:spTgt spid="37"/>
                                        </p:tgtEl>
                                      </p:cBhvr>
                                    </p:animEffect>
                                  </p:childTnLst>
                                </p:cTn>
                              </p:par>
                              <p:par>
                                <p:cTn id="18" presetID="42" presetClass="entr" presetSubtype="0" fill="hold" grpId="0" nodeType="withEffect">
                                  <p:stCondLst>
                                    <p:cond delay="50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1000" fill="hold"/>
                                        <p:tgtEl>
                                          <p:spTgt spid="45"/>
                                        </p:tgtEl>
                                        <p:attrNameLst>
                                          <p:attrName>ppt_y</p:attrName>
                                        </p:attrNameLst>
                                      </p:cBhvr>
                                      <p:tavLst>
                                        <p:tav tm="0">
                                          <p:val>
                                            <p:strVal val="#ppt_y+.1"/>
                                          </p:val>
                                        </p:tav>
                                        <p:tav tm="100000">
                                          <p:val>
                                            <p:strVal val="#ppt_y"/>
                                          </p:val>
                                        </p:tav>
                                      </p:tavLst>
                                    </p:anim>
                                  </p:childTnLst>
                                </p:cTn>
                              </p:par>
                              <p:par>
                                <p:cTn id="23" presetID="2" presetClass="entr" presetSubtype="8" fill="hold" grpId="0" nodeType="withEffect">
                                  <p:stCondLst>
                                    <p:cond delay="5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2" presetClass="entr" presetSubtype="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up)">
                                      <p:cBhvr>
                                        <p:cTn id="30" dur="500"/>
                                        <p:tgtEl>
                                          <p:spTgt spid="30"/>
                                        </p:tgtEl>
                                      </p:cBhvr>
                                    </p:animEffect>
                                  </p:childTnLst>
                                </p:cTn>
                              </p:par>
                              <p:par>
                                <p:cTn id="31" presetID="21" presetClass="entr" presetSubtype="1" fill="hold" grpId="0" nodeType="withEffect">
                                  <p:stCondLst>
                                    <p:cond delay="500"/>
                                  </p:stCondLst>
                                  <p:childTnLst>
                                    <p:set>
                                      <p:cBhvr>
                                        <p:cTn id="32" dur="1" fill="hold">
                                          <p:stCondLst>
                                            <p:cond delay="0"/>
                                          </p:stCondLst>
                                        </p:cTn>
                                        <p:tgtEl>
                                          <p:spTgt spid="50"/>
                                        </p:tgtEl>
                                        <p:attrNameLst>
                                          <p:attrName>style.visibility</p:attrName>
                                        </p:attrNameLst>
                                      </p:cBhvr>
                                      <p:to>
                                        <p:strVal val="visible"/>
                                      </p:to>
                                    </p:set>
                                    <p:animEffect transition="in" filter="wheel(1)">
                                      <p:cBhvr>
                                        <p:cTn id="33" dur="400"/>
                                        <p:tgtEl>
                                          <p:spTgt spid="50"/>
                                        </p:tgtEl>
                                      </p:cBhvr>
                                    </p:animEffect>
                                  </p:childTnLst>
                                </p:cTn>
                              </p:par>
                              <p:par>
                                <p:cTn id="34" presetID="42" presetClass="entr" presetSubtype="0" fill="hold" grpId="0" nodeType="withEffect">
                                  <p:stCondLst>
                                    <p:cond delay="50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1000"/>
                                        <p:tgtEl>
                                          <p:spTgt spid="52"/>
                                        </p:tgtEl>
                                      </p:cBhvr>
                                    </p:animEffect>
                                    <p:anim calcmode="lin" valueType="num">
                                      <p:cBhvr>
                                        <p:cTn id="37" dur="1000" fill="hold"/>
                                        <p:tgtEl>
                                          <p:spTgt spid="52"/>
                                        </p:tgtEl>
                                        <p:attrNameLst>
                                          <p:attrName>ppt_x</p:attrName>
                                        </p:attrNameLst>
                                      </p:cBhvr>
                                      <p:tavLst>
                                        <p:tav tm="0">
                                          <p:val>
                                            <p:strVal val="#ppt_x"/>
                                          </p:val>
                                        </p:tav>
                                        <p:tav tm="100000">
                                          <p:val>
                                            <p:strVal val="#ppt_x"/>
                                          </p:val>
                                        </p:tav>
                                      </p:tavLst>
                                    </p:anim>
                                    <p:anim calcmode="lin" valueType="num">
                                      <p:cBhvr>
                                        <p:cTn id="38" dur="1000" fill="hold"/>
                                        <p:tgtEl>
                                          <p:spTgt spid="52"/>
                                        </p:tgtEl>
                                        <p:attrNameLst>
                                          <p:attrName>ppt_y</p:attrName>
                                        </p:attrNameLst>
                                      </p:cBhvr>
                                      <p:tavLst>
                                        <p:tav tm="0">
                                          <p:val>
                                            <p:strVal val="#ppt_y+.1"/>
                                          </p:val>
                                        </p:tav>
                                        <p:tav tm="100000">
                                          <p:val>
                                            <p:strVal val="#ppt_y"/>
                                          </p:val>
                                        </p:tav>
                                      </p:tavLst>
                                    </p:anim>
                                  </p:childTnLst>
                                </p:cTn>
                              </p:par>
                              <p:par>
                                <p:cTn id="39" presetID="2" presetClass="entr" presetSubtype="8" fill="hold" grpId="0" nodeType="withEffect">
                                  <p:stCondLst>
                                    <p:cond delay="50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0-#ppt_w/2"/>
                                          </p:val>
                                        </p:tav>
                                        <p:tav tm="100000">
                                          <p:val>
                                            <p:strVal val="#ppt_x"/>
                                          </p:val>
                                        </p:tav>
                                      </p:tavLst>
                                    </p:anim>
                                    <p:anim calcmode="lin" valueType="num">
                                      <p:cBhvr additive="base">
                                        <p:cTn id="42" dur="500" fill="hold"/>
                                        <p:tgtEl>
                                          <p:spTgt spid="33"/>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2" presetClass="entr" presetSubtype="1"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up)">
                                      <p:cBhvr>
                                        <p:cTn id="46" dur="500"/>
                                        <p:tgtEl>
                                          <p:spTgt spid="34"/>
                                        </p:tgtEl>
                                      </p:cBhvr>
                                    </p:animEffect>
                                  </p:childTnLst>
                                </p:cTn>
                              </p:par>
                              <p:par>
                                <p:cTn id="47" presetID="21" presetClass="entr" presetSubtype="1" fill="hold" grpId="0" nodeType="withEffect">
                                  <p:stCondLst>
                                    <p:cond delay="500"/>
                                  </p:stCondLst>
                                  <p:childTnLst>
                                    <p:set>
                                      <p:cBhvr>
                                        <p:cTn id="48" dur="1" fill="hold">
                                          <p:stCondLst>
                                            <p:cond delay="0"/>
                                          </p:stCondLst>
                                        </p:cTn>
                                        <p:tgtEl>
                                          <p:spTgt spid="53"/>
                                        </p:tgtEl>
                                        <p:attrNameLst>
                                          <p:attrName>style.visibility</p:attrName>
                                        </p:attrNameLst>
                                      </p:cBhvr>
                                      <p:to>
                                        <p:strVal val="visible"/>
                                      </p:to>
                                    </p:set>
                                    <p:animEffect transition="in" filter="wheel(1)">
                                      <p:cBhvr>
                                        <p:cTn id="49" dur="400"/>
                                        <p:tgtEl>
                                          <p:spTgt spid="53"/>
                                        </p:tgtEl>
                                      </p:cBhvr>
                                    </p:animEffect>
                                  </p:childTnLst>
                                </p:cTn>
                              </p:par>
                              <p:par>
                                <p:cTn id="50" presetID="42" presetClass="entr" presetSubtype="0" fill="hold" grpId="0" nodeType="withEffect">
                                  <p:stCondLst>
                                    <p:cond delay="50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1000"/>
                                        <p:tgtEl>
                                          <p:spTgt spid="54"/>
                                        </p:tgtEl>
                                      </p:cBhvr>
                                    </p:animEffect>
                                    <p:anim calcmode="lin" valueType="num">
                                      <p:cBhvr>
                                        <p:cTn id="53" dur="1000" fill="hold"/>
                                        <p:tgtEl>
                                          <p:spTgt spid="54"/>
                                        </p:tgtEl>
                                        <p:attrNameLst>
                                          <p:attrName>ppt_x</p:attrName>
                                        </p:attrNameLst>
                                      </p:cBhvr>
                                      <p:tavLst>
                                        <p:tav tm="0">
                                          <p:val>
                                            <p:strVal val="#ppt_x"/>
                                          </p:val>
                                        </p:tav>
                                        <p:tav tm="100000">
                                          <p:val>
                                            <p:strVal val="#ppt_x"/>
                                          </p:val>
                                        </p:tav>
                                      </p:tavLst>
                                    </p:anim>
                                    <p:anim calcmode="lin" valueType="num">
                                      <p:cBhvr>
                                        <p:cTn id="54" dur="1000" fill="hold"/>
                                        <p:tgtEl>
                                          <p:spTgt spid="54"/>
                                        </p:tgtEl>
                                        <p:attrNameLst>
                                          <p:attrName>ppt_y</p:attrName>
                                        </p:attrNameLst>
                                      </p:cBhvr>
                                      <p:tavLst>
                                        <p:tav tm="0">
                                          <p:val>
                                            <p:strVal val="#ppt_y+.1"/>
                                          </p:val>
                                        </p:tav>
                                        <p:tav tm="100000">
                                          <p:val>
                                            <p:strVal val="#ppt_y"/>
                                          </p:val>
                                        </p:tav>
                                      </p:tavLst>
                                    </p:anim>
                                  </p:childTnLst>
                                </p:cTn>
                              </p:par>
                              <p:par>
                                <p:cTn id="55" presetID="2" presetClass="entr" presetSubtype="8" fill="hold" grpId="0" nodeType="withEffect">
                                  <p:stCondLst>
                                    <p:cond delay="50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fill="hold"/>
                                        <p:tgtEl>
                                          <p:spTgt spid="35"/>
                                        </p:tgtEl>
                                        <p:attrNameLst>
                                          <p:attrName>ppt_x</p:attrName>
                                        </p:attrNameLst>
                                      </p:cBhvr>
                                      <p:tavLst>
                                        <p:tav tm="0">
                                          <p:val>
                                            <p:strVal val="0-#ppt_w/2"/>
                                          </p:val>
                                        </p:tav>
                                        <p:tav tm="100000">
                                          <p:val>
                                            <p:strVal val="#ppt_x"/>
                                          </p:val>
                                        </p:tav>
                                      </p:tavLst>
                                    </p:anim>
                                    <p:anim calcmode="lin" valueType="num">
                                      <p:cBhvr additive="base">
                                        <p:cTn id="58" dur="500" fill="hold"/>
                                        <p:tgtEl>
                                          <p:spTgt spid="35"/>
                                        </p:tgtEl>
                                        <p:attrNameLst>
                                          <p:attrName>ppt_y</p:attrName>
                                        </p:attrNameLst>
                                      </p:cBhvr>
                                      <p:tavLst>
                                        <p:tav tm="0">
                                          <p:val>
                                            <p:strVal val="#ppt_y"/>
                                          </p:val>
                                        </p:tav>
                                        <p:tav tm="100000">
                                          <p:val>
                                            <p:strVal val="#ppt_y"/>
                                          </p:val>
                                        </p:tav>
                                      </p:tavLst>
                                    </p:anim>
                                  </p:childTnLst>
                                </p:cTn>
                              </p:par>
                            </p:childTnLst>
                          </p:cTn>
                        </p:par>
                        <p:par>
                          <p:cTn id="59" fill="hold">
                            <p:stCondLst>
                              <p:cond delay="5000"/>
                            </p:stCondLst>
                            <p:childTnLst>
                              <p:par>
                                <p:cTn id="60" presetID="22" presetClass="entr" presetSubtype="1" fill="hold"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up)">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1000"/>
                                        <p:tgtEl>
                                          <p:spTgt spid="55"/>
                                        </p:tgtEl>
                                      </p:cBhvr>
                                    </p:animEffect>
                                    <p:anim calcmode="lin" valueType="num">
                                      <p:cBhvr>
                                        <p:cTn id="68" dur="1000" fill="hold"/>
                                        <p:tgtEl>
                                          <p:spTgt spid="55"/>
                                        </p:tgtEl>
                                        <p:attrNameLst>
                                          <p:attrName>ppt_x</p:attrName>
                                        </p:attrNameLst>
                                      </p:cBhvr>
                                      <p:tavLst>
                                        <p:tav tm="0">
                                          <p:val>
                                            <p:strVal val="#ppt_x"/>
                                          </p:val>
                                        </p:tav>
                                        <p:tav tm="100000">
                                          <p:val>
                                            <p:strVal val="#ppt_x"/>
                                          </p:val>
                                        </p:tav>
                                      </p:tavLst>
                                    </p:anim>
                                    <p:anim calcmode="lin" valueType="num">
                                      <p:cBhvr>
                                        <p:cTn id="69" dur="1000" fill="hold"/>
                                        <p:tgtEl>
                                          <p:spTgt spid="5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1000"/>
                                        <p:tgtEl>
                                          <p:spTgt spid="57"/>
                                        </p:tgtEl>
                                      </p:cBhvr>
                                    </p:animEffect>
                                    <p:anim calcmode="lin" valueType="num">
                                      <p:cBhvr>
                                        <p:cTn id="78" dur="1000" fill="hold"/>
                                        <p:tgtEl>
                                          <p:spTgt spid="57"/>
                                        </p:tgtEl>
                                        <p:attrNameLst>
                                          <p:attrName>ppt_x</p:attrName>
                                        </p:attrNameLst>
                                      </p:cBhvr>
                                      <p:tavLst>
                                        <p:tav tm="0">
                                          <p:val>
                                            <p:strVal val="#ppt_x"/>
                                          </p:val>
                                        </p:tav>
                                        <p:tav tm="100000">
                                          <p:val>
                                            <p:strVal val="#ppt_x"/>
                                          </p:val>
                                        </p:tav>
                                      </p:tavLst>
                                    </p:anim>
                                    <p:anim calcmode="lin" valueType="num">
                                      <p:cBhvr>
                                        <p:cTn id="79" dur="1000" fill="hold"/>
                                        <p:tgtEl>
                                          <p:spTgt spid="5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fade">
                                      <p:cBhvr>
                                        <p:cTn id="82" dur="1000"/>
                                        <p:tgtEl>
                                          <p:spTgt spid="61"/>
                                        </p:tgtEl>
                                      </p:cBhvr>
                                    </p:animEffect>
                                    <p:anim calcmode="lin" valueType="num">
                                      <p:cBhvr>
                                        <p:cTn id="83" dur="1000" fill="hold"/>
                                        <p:tgtEl>
                                          <p:spTgt spid="61"/>
                                        </p:tgtEl>
                                        <p:attrNameLst>
                                          <p:attrName>ppt_x</p:attrName>
                                        </p:attrNameLst>
                                      </p:cBhvr>
                                      <p:tavLst>
                                        <p:tav tm="0">
                                          <p:val>
                                            <p:strVal val="#ppt_x"/>
                                          </p:val>
                                        </p:tav>
                                        <p:tav tm="100000">
                                          <p:val>
                                            <p:strVal val="#ppt_x"/>
                                          </p:val>
                                        </p:tav>
                                      </p:tavLst>
                                    </p:anim>
                                    <p:anim calcmode="lin" valueType="num">
                                      <p:cBhvr>
                                        <p:cTn id="84" dur="1000" fill="hold"/>
                                        <p:tgtEl>
                                          <p:spTgt spid="6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1000"/>
                                        <p:tgtEl>
                                          <p:spTgt spid="60"/>
                                        </p:tgtEl>
                                      </p:cBhvr>
                                    </p:animEffect>
                                    <p:anim calcmode="lin" valueType="num">
                                      <p:cBhvr>
                                        <p:cTn id="88" dur="1000" fill="hold"/>
                                        <p:tgtEl>
                                          <p:spTgt spid="60"/>
                                        </p:tgtEl>
                                        <p:attrNameLst>
                                          <p:attrName>ppt_x</p:attrName>
                                        </p:attrNameLst>
                                      </p:cBhvr>
                                      <p:tavLst>
                                        <p:tav tm="0">
                                          <p:val>
                                            <p:strVal val="#ppt_x"/>
                                          </p:val>
                                        </p:tav>
                                        <p:tav tm="100000">
                                          <p:val>
                                            <p:strVal val="#ppt_x"/>
                                          </p:val>
                                        </p:tav>
                                      </p:tavLst>
                                    </p:anim>
                                    <p:anim calcmode="lin" valueType="num">
                                      <p:cBhvr>
                                        <p:cTn id="8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35" grpId="0"/>
      <p:bldP spid="37" grpId="0" animBg="1"/>
      <p:bldP spid="45" grpId="0" animBg="1"/>
      <p:bldP spid="50" grpId="0" animBg="1"/>
      <p:bldP spid="52" grpId="0" animBg="1"/>
      <p:bldP spid="53" grpId="0" animBg="1"/>
      <p:bldP spid="54" grpId="0" animBg="1"/>
      <p:bldP spid="55" grpId="0" animBg="1"/>
      <p:bldP spid="56" grpId="0" animBg="1"/>
      <p:bldP spid="57" grpId="0" animBg="1"/>
      <p:bldP spid="60" grpId="0" animBg="1"/>
      <p:bldP spid="61" grpId="0" animBg="1"/>
      <p:bldP spid="32"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产品形式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FORM </a:t>
            </a:r>
            <a:endParaRPr lang="zh-CN" altLang="en-US" sz="1200"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22</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椭圆 11"/>
          <p:cNvSpPr/>
          <p:nvPr/>
        </p:nvSpPr>
        <p:spPr>
          <a:xfrm>
            <a:off x="2425179"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81615"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538051"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2875530" y="2837945"/>
            <a:ext cx="1036867"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线下门店</a:t>
            </a:r>
            <a:endParaRPr lang="zh-CN" altLang="en-US" sz="2000" b="1" dirty="0">
              <a:solidFill>
                <a:schemeClr val="bg1"/>
              </a:solidFill>
              <a:latin typeface="微软雅黑" pitchFamily="34" charset="-122"/>
              <a:ea typeface="微软雅黑" pitchFamily="34" charset="-122"/>
            </a:endParaRPr>
          </a:p>
        </p:txBody>
      </p:sp>
      <p:sp>
        <p:nvSpPr>
          <p:cNvPr id="17" name="TextBox 16"/>
          <p:cNvSpPr txBox="1"/>
          <p:nvPr/>
        </p:nvSpPr>
        <p:spPr>
          <a:xfrm>
            <a:off x="5324068" y="2837945"/>
            <a:ext cx="1331318"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电脑客户端</a:t>
            </a:r>
            <a:endParaRPr lang="zh-CN" altLang="en-US" sz="2000" b="1" dirty="0">
              <a:solidFill>
                <a:schemeClr val="bg1"/>
              </a:solidFill>
              <a:latin typeface="微软雅黑" pitchFamily="34" charset="-122"/>
              <a:ea typeface="微软雅黑" pitchFamily="34" charset="-122"/>
            </a:endParaRPr>
          </a:p>
        </p:txBody>
      </p:sp>
      <p:sp>
        <p:nvSpPr>
          <p:cNvPr id="18" name="TextBox 17"/>
          <p:cNvSpPr txBox="1"/>
          <p:nvPr/>
        </p:nvSpPr>
        <p:spPr>
          <a:xfrm>
            <a:off x="7962910" y="2837945"/>
            <a:ext cx="1166506"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手机</a:t>
            </a:r>
            <a:r>
              <a:rPr lang="en-US" altLang="zh-CN" sz="2000" b="1" dirty="0" smtClean="0">
                <a:solidFill>
                  <a:schemeClr val="bg1"/>
                </a:solidFill>
                <a:latin typeface="微软雅黑" pitchFamily="34" charset="-122"/>
                <a:ea typeface="微软雅黑" pitchFamily="34" charset="-122"/>
              </a:rPr>
              <a:t>APP</a:t>
            </a:r>
            <a:endParaRPr lang="zh-CN" altLang="en-US" sz="2000" b="1" dirty="0">
              <a:solidFill>
                <a:schemeClr val="bg1"/>
              </a:solidFill>
              <a:latin typeface="微软雅黑" pitchFamily="34" charset="-122"/>
              <a:ea typeface="微软雅黑" pitchFamily="34" charset="-122"/>
            </a:endParaRPr>
          </a:p>
        </p:txBody>
      </p:sp>
      <p:sp>
        <p:nvSpPr>
          <p:cNvPr id="19" name="KSO_Shape"/>
          <p:cNvSpPr>
            <a:spLocks/>
          </p:cNvSpPr>
          <p:nvPr/>
        </p:nvSpPr>
        <p:spPr bwMode="auto">
          <a:xfrm>
            <a:off x="5634207" y="2064669"/>
            <a:ext cx="711040" cy="532094"/>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a:extLst/>
        </p:spPr>
        <p:txBody>
          <a:bodyPr bIns="360000"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宋体" panose="02010600030101010101" pitchFamily="2" charset="-122"/>
            </a:endParaRPr>
          </a:p>
        </p:txBody>
      </p:sp>
      <p:sp>
        <p:nvSpPr>
          <p:cNvPr id="20" name="KSO_Shape"/>
          <p:cNvSpPr>
            <a:spLocks/>
          </p:cNvSpPr>
          <p:nvPr/>
        </p:nvSpPr>
        <p:spPr bwMode="auto">
          <a:xfrm>
            <a:off x="8271042" y="2090084"/>
            <a:ext cx="570670" cy="48126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1" name="KSO_Shape"/>
          <p:cNvSpPr>
            <a:spLocks/>
          </p:cNvSpPr>
          <p:nvPr/>
        </p:nvSpPr>
        <p:spPr bwMode="auto">
          <a:xfrm>
            <a:off x="3110123" y="2018992"/>
            <a:ext cx="536164" cy="62344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22" name="组合 21"/>
          <p:cNvGrpSpPr/>
          <p:nvPr/>
        </p:nvGrpSpPr>
        <p:grpSpPr>
          <a:xfrm>
            <a:off x="4556306" y="2590979"/>
            <a:ext cx="310406" cy="310406"/>
            <a:chOff x="3264324" y="1749600"/>
            <a:chExt cx="348156" cy="348156"/>
          </a:xfrm>
        </p:grpSpPr>
        <p:sp>
          <p:nvSpPr>
            <p:cNvPr id="23" name="矩形 22"/>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112742" y="2590979"/>
            <a:ext cx="310406" cy="310406"/>
            <a:chOff x="3264324" y="1749600"/>
            <a:chExt cx="348156" cy="348156"/>
          </a:xfrm>
        </p:grpSpPr>
        <p:sp>
          <p:nvSpPr>
            <p:cNvPr id="26" name="矩形 25"/>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2875530" y="3168358"/>
            <a:ext cx="1036867" cy="153888"/>
          </a:xfrm>
          <a:prstGeom prst="rect">
            <a:avLst/>
          </a:prstGeom>
          <a:noFill/>
        </p:spPr>
        <p:txBody>
          <a:bodyPr wrap="square" lIns="0" tIns="0" rIns="0" bIns="0" rtlCol="0">
            <a:spAutoFit/>
          </a:bodyPr>
          <a:lstStyle/>
          <a:p>
            <a:pPr algn="ctr"/>
            <a:r>
              <a:rPr lang="zh-CN" altLang="en-US" sz="1000" b="1" dirty="0" smtClean="0">
                <a:solidFill>
                  <a:schemeClr val="bg1"/>
                </a:solidFill>
                <a:latin typeface="微软雅黑" pitchFamily="34" charset="-122"/>
                <a:ea typeface="微软雅黑" pitchFamily="34" charset="-122"/>
              </a:rPr>
              <a:t>点击输入说明文字</a:t>
            </a:r>
            <a:endParaRPr lang="zh-CN" altLang="en-US" sz="1000" b="1" dirty="0">
              <a:solidFill>
                <a:schemeClr val="bg1"/>
              </a:solidFill>
              <a:latin typeface="微软雅黑" pitchFamily="34" charset="-122"/>
              <a:ea typeface="微软雅黑" pitchFamily="34" charset="-122"/>
            </a:endParaRPr>
          </a:p>
        </p:txBody>
      </p:sp>
      <p:sp>
        <p:nvSpPr>
          <p:cNvPr id="29" name="TextBox 28"/>
          <p:cNvSpPr txBox="1"/>
          <p:nvPr/>
        </p:nvSpPr>
        <p:spPr>
          <a:xfrm>
            <a:off x="5406474"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0" name="TextBox 29"/>
          <p:cNvSpPr txBox="1"/>
          <p:nvPr/>
        </p:nvSpPr>
        <p:spPr>
          <a:xfrm>
            <a:off x="7962910"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1" name="Freeform 12"/>
          <p:cNvSpPr>
            <a:spLocks/>
          </p:cNvSpPr>
          <p:nvPr/>
        </p:nvSpPr>
        <p:spPr bwMode="auto">
          <a:xfrm>
            <a:off x="1608509" y="422108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2" name="Freeform 12"/>
          <p:cNvSpPr>
            <a:spLocks/>
          </p:cNvSpPr>
          <p:nvPr/>
        </p:nvSpPr>
        <p:spPr bwMode="auto">
          <a:xfrm flipH="1" flipV="1">
            <a:off x="10249469" y="525536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3" name="TextBox 32"/>
          <p:cNvSpPr txBox="1"/>
          <p:nvPr/>
        </p:nvSpPr>
        <p:spPr>
          <a:xfrm>
            <a:off x="1968549" y="453528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1497306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par>
                                <p:cTn id="17" presetID="26"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290">
                                          <p:stCondLst>
                                            <p:cond delay="0"/>
                                          </p:stCondLst>
                                        </p:cTn>
                                        <p:tgtEl>
                                          <p:spTgt spid="16"/>
                                        </p:tgtEl>
                                      </p:cBhvr>
                                    </p:animEffect>
                                    <p:anim calcmode="lin" valueType="num">
                                      <p:cBhvr>
                                        <p:cTn id="20"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1"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2"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23"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24"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25" dur="13">
                                          <p:stCondLst>
                                            <p:cond delay="325"/>
                                          </p:stCondLst>
                                        </p:cTn>
                                        <p:tgtEl>
                                          <p:spTgt spid="16"/>
                                        </p:tgtEl>
                                      </p:cBhvr>
                                      <p:to x="100000" y="60000"/>
                                    </p:animScale>
                                    <p:animScale>
                                      <p:cBhvr>
                                        <p:cTn id="26" dur="83" decel="50000">
                                          <p:stCondLst>
                                            <p:cond delay="338"/>
                                          </p:stCondLst>
                                        </p:cTn>
                                        <p:tgtEl>
                                          <p:spTgt spid="16"/>
                                        </p:tgtEl>
                                      </p:cBhvr>
                                      <p:to x="100000" y="100000"/>
                                    </p:animScale>
                                    <p:animScale>
                                      <p:cBhvr>
                                        <p:cTn id="27" dur="13">
                                          <p:stCondLst>
                                            <p:cond delay="656"/>
                                          </p:stCondLst>
                                        </p:cTn>
                                        <p:tgtEl>
                                          <p:spTgt spid="16"/>
                                        </p:tgtEl>
                                      </p:cBhvr>
                                      <p:to x="100000" y="80000"/>
                                    </p:animScale>
                                    <p:animScale>
                                      <p:cBhvr>
                                        <p:cTn id="28" dur="83" decel="50000">
                                          <p:stCondLst>
                                            <p:cond delay="669"/>
                                          </p:stCondLst>
                                        </p:cTn>
                                        <p:tgtEl>
                                          <p:spTgt spid="16"/>
                                        </p:tgtEl>
                                      </p:cBhvr>
                                      <p:to x="100000" y="100000"/>
                                    </p:animScale>
                                    <p:animScale>
                                      <p:cBhvr>
                                        <p:cTn id="29" dur="13">
                                          <p:stCondLst>
                                            <p:cond delay="821"/>
                                          </p:stCondLst>
                                        </p:cTn>
                                        <p:tgtEl>
                                          <p:spTgt spid="16"/>
                                        </p:tgtEl>
                                      </p:cBhvr>
                                      <p:to x="100000" y="90000"/>
                                    </p:animScale>
                                    <p:animScale>
                                      <p:cBhvr>
                                        <p:cTn id="30" dur="83" decel="50000">
                                          <p:stCondLst>
                                            <p:cond delay="834"/>
                                          </p:stCondLst>
                                        </p:cTn>
                                        <p:tgtEl>
                                          <p:spTgt spid="16"/>
                                        </p:tgtEl>
                                      </p:cBhvr>
                                      <p:to x="100000" y="100000"/>
                                    </p:animScale>
                                    <p:animScale>
                                      <p:cBhvr>
                                        <p:cTn id="31" dur="13">
                                          <p:stCondLst>
                                            <p:cond delay="904"/>
                                          </p:stCondLst>
                                        </p:cTn>
                                        <p:tgtEl>
                                          <p:spTgt spid="16"/>
                                        </p:tgtEl>
                                      </p:cBhvr>
                                      <p:to x="100000" y="95000"/>
                                    </p:animScale>
                                    <p:animScale>
                                      <p:cBhvr>
                                        <p:cTn id="32" dur="83" decel="50000">
                                          <p:stCondLst>
                                            <p:cond delay="917"/>
                                          </p:stCondLst>
                                        </p:cTn>
                                        <p:tgtEl>
                                          <p:spTgt spid="16"/>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290">
                                          <p:stCondLst>
                                            <p:cond delay="0"/>
                                          </p:stCondLst>
                                        </p:cTn>
                                        <p:tgtEl>
                                          <p:spTgt spid="28"/>
                                        </p:tgtEl>
                                      </p:cBhvr>
                                    </p:animEffect>
                                    <p:anim calcmode="lin" valueType="num">
                                      <p:cBhvr>
                                        <p:cTn id="36"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7"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8"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39"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40"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41" dur="13">
                                          <p:stCondLst>
                                            <p:cond delay="325"/>
                                          </p:stCondLst>
                                        </p:cTn>
                                        <p:tgtEl>
                                          <p:spTgt spid="28"/>
                                        </p:tgtEl>
                                      </p:cBhvr>
                                      <p:to x="100000" y="60000"/>
                                    </p:animScale>
                                    <p:animScale>
                                      <p:cBhvr>
                                        <p:cTn id="42" dur="83" decel="50000">
                                          <p:stCondLst>
                                            <p:cond delay="338"/>
                                          </p:stCondLst>
                                        </p:cTn>
                                        <p:tgtEl>
                                          <p:spTgt spid="28"/>
                                        </p:tgtEl>
                                      </p:cBhvr>
                                      <p:to x="100000" y="100000"/>
                                    </p:animScale>
                                    <p:animScale>
                                      <p:cBhvr>
                                        <p:cTn id="43" dur="13">
                                          <p:stCondLst>
                                            <p:cond delay="656"/>
                                          </p:stCondLst>
                                        </p:cTn>
                                        <p:tgtEl>
                                          <p:spTgt spid="28"/>
                                        </p:tgtEl>
                                      </p:cBhvr>
                                      <p:to x="100000" y="80000"/>
                                    </p:animScale>
                                    <p:animScale>
                                      <p:cBhvr>
                                        <p:cTn id="44" dur="83" decel="50000">
                                          <p:stCondLst>
                                            <p:cond delay="669"/>
                                          </p:stCondLst>
                                        </p:cTn>
                                        <p:tgtEl>
                                          <p:spTgt spid="28"/>
                                        </p:tgtEl>
                                      </p:cBhvr>
                                      <p:to x="100000" y="100000"/>
                                    </p:animScale>
                                    <p:animScale>
                                      <p:cBhvr>
                                        <p:cTn id="45" dur="13">
                                          <p:stCondLst>
                                            <p:cond delay="821"/>
                                          </p:stCondLst>
                                        </p:cTn>
                                        <p:tgtEl>
                                          <p:spTgt spid="28"/>
                                        </p:tgtEl>
                                      </p:cBhvr>
                                      <p:to x="100000" y="90000"/>
                                    </p:animScale>
                                    <p:animScale>
                                      <p:cBhvr>
                                        <p:cTn id="46" dur="83" decel="50000">
                                          <p:stCondLst>
                                            <p:cond delay="834"/>
                                          </p:stCondLst>
                                        </p:cTn>
                                        <p:tgtEl>
                                          <p:spTgt spid="28"/>
                                        </p:tgtEl>
                                      </p:cBhvr>
                                      <p:to x="100000" y="100000"/>
                                    </p:animScale>
                                    <p:animScale>
                                      <p:cBhvr>
                                        <p:cTn id="47" dur="13">
                                          <p:stCondLst>
                                            <p:cond delay="904"/>
                                          </p:stCondLst>
                                        </p:cTn>
                                        <p:tgtEl>
                                          <p:spTgt spid="28"/>
                                        </p:tgtEl>
                                      </p:cBhvr>
                                      <p:to x="100000" y="95000"/>
                                    </p:animScale>
                                    <p:animScale>
                                      <p:cBhvr>
                                        <p:cTn id="48" dur="83" decel="50000">
                                          <p:stCondLst>
                                            <p:cond delay="917"/>
                                          </p:stCondLst>
                                        </p:cTn>
                                        <p:tgtEl>
                                          <p:spTgt spid="28"/>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290">
                                          <p:stCondLst>
                                            <p:cond delay="0"/>
                                          </p:stCondLst>
                                        </p:cTn>
                                        <p:tgtEl>
                                          <p:spTgt spid="12"/>
                                        </p:tgtEl>
                                      </p:cBhvr>
                                    </p:animEffect>
                                    <p:anim calcmode="lin" valueType="num">
                                      <p:cBhvr>
                                        <p:cTn id="52"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3"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4"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55"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56"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57" dur="13">
                                          <p:stCondLst>
                                            <p:cond delay="325"/>
                                          </p:stCondLst>
                                        </p:cTn>
                                        <p:tgtEl>
                                          <p:spTgt spid="12"/>
                                        </p:tgtEl>
                                      </p:cBhvr>
                                      <p:to x="100000" y="60000"/>
                                    </p:animScale>
                                    <p:animScale>
                                      <p:cBhvr>
                                        <p:cTn id="58" dur="83" decel="50000">
                                          <p:stCondLst>
                                            <p:cond delay="338"/>
                                          </p:stCondLst>
                                        </p:cTn>
                                        <p:tgtEl>
                                          <p:spTgt spid="12"/>
                                        </p:tgtEl>
                                      </p:cBhvr>
                                      <p:to x="100000" y="100000"/>
                                    </p:animScale>
                                    <p:animScale>
                                      <p:cBhvr>
                                        <p:cTn id="59" dur="13">
                                          <p:stCondLst>
                                            <p:cond delay="656"/>
                                          </p:stCondLst>
                                        </p:cTn>
                                        <p:tgtEl>
                                          <p:spTgt spid="12"/>
                                        </p:tgtEl>
                                      </p:cBhvr>
                                      <p:to x="100000" y="80000"/>
                                    </p:animScale>
                                    <p:animScale>
                                      <p:cBhvr>
                                        <p:cTn id="60" dur="83" decel="50000">
                                          <p:stCondLst>
                                            <p:cond delay="669"/>
                                          </p:stCondLst>
                                        </p:cTn>
                                        <p:tgtEl>
                                          <p:spTgt spid="12"/>
                                        </p:tgtEl>
                                      </p:cBhvr>
                                      <p:to x="100000" y="100000"/>
                                    </p:animScale>
                                    <p:animScale>
                                      <p:cBhvr>
                                        <p:cTn id="61" dur="13">
                                          <p:stCondLst>
                                            <p:cond delay="821"/>
                                          </p:stCondLst>
                                        </p:cTn>
                                        <p:tgtEl>
                                          <p:spTgt spid="12"/>
                                        </p:tgtEl>
                                      </p:cBhvr>
                                      <p:to x="100000" y="90000"/>
                                    </p:animScale>
                                    <p:animScale>
                                      <p:cBhvr>
                                        <p:cTn id="62" dur="83" decel="50000">
                                          <p:stCondLst>
                                            <p:cond delay="834"/>
                                          </p:stCondLst>
                                        </p:cTn>
                                        <p:tgtEl>
                                          <p:spTgt spid="12"/>
                                        </p:tgtEl>
                                      </p:cBhvr>
                                      <p:to x="100000" y="100000"/>
                                    </p:animScale>
                                    <p:animScale>
                                      <p:cBhvr>
                                        <p:cTn id="63" dur="13">
                                          <p:stCondLst>
                                            <p:cond delay="904"/>
                                          </p:stCondLst>
                                        </p:cTn>
                                        <p:tgtEl>
                                          <p:spTgt spid="12"/>
                                        </p:tgtEl>
                                      </p:cBhvr>
                                      <p:to x="100000" y="95000"/>
                                    </p:animScale>
                                    <p:animScale>
                                      <p:cBhvr>
                                        <p:cTn id="64" dur="83" decel="50000">
                                          <p:stCondLst>
                                            <p:cond delay="917"/>
                                          </p:stCondLst>
                                        </p:cTn>
                                        <p:tgtEl>
                                          <p:spTgt spid="12"/>
                                        </p:tgtEl>
                                      </p:cBhvr>
                                      <p:to x="100000" y="100000"/>
                                    </p:animScale>
                                  </p:childTnLst>
                                </p:cTn>
                              </p:par>
                              <p:par>
                                <p:cTn id="65" presetID="26"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290">
                                          <p:stCondLst>
                                            <p:cond delay="0"/>
                                          </p:stCondLst>
                                        </p:cTn>
                                        <p:tgtEl>
                                          <p:spTgt spid="21"/>
                                        </p:tgtEl>
                                      </p:cBhvr>
                                    </p:animEffect>
                                    <p:anim calcmode="lin" valueType="num">
                                      <p:cBhvr>
                                        <p:cTn id="6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73" dur="13">
                                          <p:stCondLst>
                                            <p:cond delay="325"/>
                                          </p:stCondLst>
                                        </p:cTn>
                                        <p:tgtEl>
                                          <p:spTgt spid="21"/>
                                        </p:tgtEl>
                                      </p:cBhvr>
                                      <p:to x="100000" y="60000"/>
                                    </p:animScale>
                                    <p:animScale>
                                      <p:cBhvr>
                                        <p:cTn id="74" dur="83" decel="50000">
                                          <p:stCondLst>
                                            <p:cond delay="338"/>
                                          </p:stCondLst>
                                        </p:cTn>
                                        <p:tgtEl>
                                          <p:spTgt spid="21"/>
                                        </p:tgtEl>
                                      </p:cBhvr>
                                      <p:to x="100000" y="100000"/>
                                    </p:animScale>
                                    <p:animScale>
                                      <p:cBhvr>
                                        <p:cTn id="75" dur="13">
                                          <p:stCondLst>
                                            <p:cond delay="656"/>
                                          </p:stCondLst>
                                        </p:cTn>
                                        <p:tgtEl>
                                          <p:spTgt spid="21"/>
                                        </p:tgtEl>
                                      </p:cBhvr>
                                      <p:to x="100000" y="80000"/>
                                    </p:animScale>
                                    <p:animScale>
                                      <p:cBhvr>
                                        <p:cTn id="76" dur="83" decel="50000">
                                          <p:stCondLst>
                                            <p:cond delay="669"/>
                                          </p:stCondLst>
                                        </p:cTn>
                                        <p:tgtEl>
                                          <p:spTgt spid="21"/>
                                        </p:tgtEl>
                                      </p:cBhvr>
                                      <p:to x="100000" y="100000"/>
                                    </p:animScale>
                                    <p:animScale>
                                      <p:cBhvr>
                                        <p:cTn id="77" dur="13">
                                          <p:stCondLst>
                                            <p:cond delay="821"/>
                                          </p:stCondLst>
                                        </p:cTn>
                                        <p:tgtEl>
                                          <p:spTgt spid="21"/>
                                        </p:tgtEl>
                                      </p:cBhvr>
                                      <p:to x="100000" y="90000"/>
                                    </p:animScale>
                                    <p:animScale>
                                      <p:cBhvr>
                                        <p:cTn id="78" dur="83" decel="50000">
                                          <p:stCondLst>
                                            <p:cond delay="834"/>
                                          </p:stCondLst>
                                        </p:cTn>
                                        <p:tgtEl>
                                          <p:spTgt spid="21"/>
                                        </p:tgtEl>
                                      </p:cBhvr>
                                      <p:to x="100000" y="100000"/>
                                    </p:animScale>
                                    <p:animScale>
                                      <p:cBhvr>
                                        <p:cTn id="79" dur="13">
                                          <p:stCondLst>
                                            <p:cond delay="904"/>
                                          </p:stCondLst>
                                        </p:cTn>
                                        <p:tgtEl>
                                          <p:spTgt spid="21"/>
                                        </p:tgtEl>
                                      </p:cBhvr>
                                      <p:to x="100000" y="95000"/>
                                    </p:animScale>
                                    <p:animScale>
                                      <p:cBhvr>
                                        <p:cTn id="80" dur="83" decel="50000">
                                          <p:stCondLst>
                                            <p:cond delay="917"/>
                                          </p:stCondLst>
                                        </p:cTn>
                                        <p:tgtEl>
                                          <p:spTgt spid="21"/>
                                        </p:tgtEl>
                                      </p:cBhvr>
                                      <p:to x="100000" y="100000"/>
                                    </p:animScale>
                                  </p:childTnLst>
                                </p:cTn>
                              </p:par>
                            </p:childTnLst>
                          </p:cTn>
                        </p:par>
                        <p:par>
                          <p:cTn id="81" fill="hold">
                            <p:stCondLst>
                              <p:cond delay="1000"/>
                            </p:stCondLst>
                            <p:childTnLst>
                              <p:par>
                                <p:cTn id="82" presetID="31" presetClass="entr" presetSubtype="0"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700" fill="hold"/>
                                        <p:tgtEl>
                                          <p:spTgt spid="22"/>
                                        </p:tgtEl>
                                        <p:attrNameLst>
                                          <p:attrName>ppt_w</p:attrName>
                                        </p:attrNameLst>
                                      </p:cBhvr>
                                      <p:tavLst>
                                        <p:tav tm="0">
                                          <p:val>
                                            <p:fltVal val="0"/>
                                          </p:val>
                                        </p:tav>
                                        <p:tav tm="100000">
                                          <p:val>
                                            <p:strVal val="#ppt_w"/>
                                          </p:val>
                                        </p:tav>
                                      </p:tavLst>
                                    </p:anim>
                                    <p:anim calcmode="lin" valueType="num">
                                      <p:cBhvr>
                                        <p:cTn id="85" dur="700" fill="hold"/>
                                        <p:tgtEl>
                                          <p:spTgt spid="22"/>
                                        </p:tgtEl>
                                        <p:attrNameLst>
                                          <p:attrName>ppt_h</p:attrName>
                                        </p:attrNameLst>
                                      </p:cBhvr>
                                      <p:tavLst>
                                        <p:tav tm="0">
                                          <p:val>
                                            <p:fltVal val="0"/>
                                          </p:val>
                                        </p:tav>
                                        <p:tav tm="100000">
                                          <p:val>
                                            <p:strVal val="#ppt_h"/>
                                          </p:val>
                                        </p:tav>
                                      </p:tavLst>
                                    </p:anim>
                                    <p:anim calcmode="lin" valueType="num">
                                      <p:cBhvr>
                                        <p:cTn id="86" dur="700" fill="hold"/>
                                        <p:tgtEl>
                                          <p:spTgt spid="22"/>
                                        </p:tgtEl>
                                        <p:attrNameLst>
                                          <p:attrName>style.rotation</p:attrName>
                                        </p:attrNameLst>
                                      </p:cBhvr>
                                      <p:tavLst>
                                        <p:tav tm="0">
                                          <p:val>
                                            <p:fltVal val="90"/>
                                          </p:val>
                                        </p:tav>
                                        <p:tav tm="100000">
                                          <p:val>
                                            <p:fltVal val="0"/>
                                          </p:val>
                                        </p:tav>
                                      </p:tavLst>
                                    </p:anim>
                                    <p:animEffect transition="in" filter="fade">
                                      <p:cBhvr>
                                        <p:cTn id="87" dur="700"/>
                                        <p:tgtEl>
                                          <p:spTgt spid="22"/>
                                        </p:tgtEl>
                                      </p:cBhvr>
                                    </p:animEffect>
                                  </p:childTnLst>
                                </p:cTn>
                              </p:par>
                            </p:childTnLst>
                          </p:cTn>
                        </p:par>
                        <p:par>
                          <p:cTn id="88" fill="hold">
                            <p:stCondLst>
                              <p:cond delay="1700"/>
                            </p:stCondLst>
                            <p:childTnLst>
                              <p:par>
                                <p:cTn id="89" presetID="26"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down)">
                                      <p:cBhvr>
                                        <p:cTn id="91" dur="290">
                                          <p:stCondLst>
                                            <p:cond delay="0"/>
                                          </p:stCondLst>
                                        </p:cTn>
                                        <p:tgtEl>
                                          <p:spTgt spid="14"/>
                                        </p:tgtEl>
                                      </p:cBhvr>
                                    </p:animEffect>
                                    <p:anim calcmode="lin" valueType="num">
                                      <p:cBhvr>
                                        <p:cTn id="92"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3"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4"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95"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96"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97" dur="13">
                                          <p:stCondLst>
                                            <p:cond delay="325"/>
                                          </p:stCondLst>
                                        </p:cTn>
                                        <p:tgtEl>
                                          <p:spTgt spid="14"/>
                                        </p:tgtEl>
                                      </p:cBhvr>
                                      <p:to x="100000" y="60000"/>
                                    </p:animScale>
                                    <p:animScale>
                                      <p:cBhvr>
                                        <p:cTn id="98" dur="83" decel="50000">
                                          <p:stCondLst>
                                            <p:cond delay="338"/>
                                          </p:stCondLst>
                                        </p:cTn>
                                        <p:tgtEl>
                                          <p:spTgt spid="14"/>
                                        </p:tgtEl>
                                      </p:cBhvr>
                                      <p:to x="100000" y="100000"/>
                                    </p:animScale>
                                    <p:animScale>
                                      <p:cBhvr>
                                        <p:cTn id="99" dur="13">
                                          <p:stCondLst>
                                            <p:cond delay="656"/>
                                          </p:stCondLst>
                                        </p:cTn>
                                        <p:tgtEl>
                                          <p:spTgt spid="14"/>
                                        </p:tgtEl>
                                      </p:cBhvr>
                                      <p:to x="100000" y="80000"/>
                                    </p:animScale>
                                    <p:animScale>
                                      <p:cBhvr>
                                        <p:cTn id="100" dur="83" decel="50000">
                                          <p:stCondLst>
                                            <p:cond delay="669"/>
                                          </p:stCondLst>
                                        </p:cTn>
                                        <p:tgtEl>
                                          <p:spTgt spid="14"/>
                                        </p:tgtEl>
                                      </p:cBhvr>
                                      <p:to x="100000" y="100000"/>
                                    </p:animScale>
                                    <p:animScale>
                                      <p:cBhvr>
                                        <p:cTn id="101" dur="13">
                                          <p:stCondLst>
                                            <p:cond delay="821"/>
                                          </p:stCondLst>
                                        </p:cTn>
                                        <p:tgtEl>
                                          <p:spTgt spid="14"/>
                                        </p:tgtEl>
                                      </p:cBhvr>
                                      <p:to x="100000" y="90000"/>
                                    </p:animScale>
                                    <p:animScale>
                                      <p:cBhvr>
                                        <p:cTn id="102" dur="83" decel="50000">
                                          <p:stCondLst>
                                            <p:cond delay="834"/>
                                          </p:stCondLst>
                                        </p:cTn>
                                        <p:tgtEl>
                                          <p:spTgt spid="14"/>
                                        </p:tgtEl>
                                      </p:cBhvr>
                                      <p:to x="100000" y="100000"/>
                                    </p:animScale>
                                    <p:animScale>
                                      <p:cBhvr>
                                        <p:cTn id="103" dur="13">
                                          <p:stCondLst>
                                            <p:cond delay="904"/>
                                          </p:stCondLst>
                                        </p:cTn>
                                        <p:tgtEl>
                                          <p:spTgt spid="14"/>
                                        </p:tgtEl>
                                      </p:cBhvr>
                                      <p:to x="100000" y="95000"/>
                                    </p:animScale>
                                    <p:animScale>
                                      <p:cBhvr>
                                        <p:cTn id="104" dur="83" decel="50000">
                                          <p:stCondLst>
                                            <p:cond delay="917"/>
                                          </p:stCondLst>
                                        </p:cTn>
                                        <p:tgtEl>
                                          <p:spTgt spid="14"/>
                                        </p:tgtEl>
                                      </p:cBhvr>
                                      <p:to x="100000" y="100000"/>
                                    </p:animScale>
                                  </p:childTnLst>
                                </p:cTn>
                              </p:par>
                              <p:par>
                                <p:cTn id="105" presetID="26" presetClass="entr" presetSubtype="0"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wipe(down)">
                                      <p:cBhvr>
                                        <p:cTn id="107" dur="290">
                                          <p:stCondLst>
                                            <p:cond delay="0"/>
                                          </p:stCondLst>
                                        </p:cTn>
                                        <p:tgtEl>
                                          <p:spTgt spid="17"/>
                                        </p:tgtEl>
                                      </p:cBhvr>
                                    </p:animEffect>
                                    <p:anim calcmode="lin" valueType="num">
                                      <p:cBhvr>
                                        <p:cTn id="10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0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13" dur="13">
                                          <p:stCondLst>
                                            <p:cond delay="325"/>
                                          </p:stCondLst>
                                        </p:cTn>
                                        <p:tgtEl>
                                          <p:spTgt spid="17"/>
                                        </p:tgtEl>
                                      </p:cBhvr>
                                      <p:to x="100000" y="60000"/>
                                    </p:animScale>
                                    <p:animScale>
                                      <p:cBhvr>
                                        <p:cTn id="114" dur="83" decel="50000">
                                          <p:stCondLst>
                                            <p:cond delay="338"/>
                                          </p:stCondLst>
                                        </p:cTn>
                                        <p:tgtEl>
                                          <p:spTgt spid="17"/>
                                        </p:tgtEl>
                                      </p:cBhvr>
                                      <p:to x="100000" y="100000"/>
                                    </p:animScale>
                                    <p:animScale>
                                      <p:cBhvr>
                                        <p:cTn id="115" dur="13">
                                          <p:stCondLst>
                                            <p:cond delay="656"/>
                                          </p:stCondLst>
                                        </p:cTn>
                                        <p:tgtEl>
                                          <p:spTgt spid="17"/>
                                        </p:tgtEl>
                                      </p:cBhvr>
                                      <p:to x="100000" y="80000"/>
                                    </p:animScale>
                                    <p:animScale>
                                      <p:cBhvr>
                                        <p:cTn id="116" dur="83" decel="50000">
                                          <p:stCondLst>
                                            <p:cond delay="669"/>
                                          </p:stCondLst>
                                        </p:cTn>
                                        <p:tgtEl>
                                          <p:spTgt spid="17"/>
                                        </p:tgtEl>
                                      </p:cBhvr>
                                      <p:to x="100000" y="100000"/>
                                    </p:animScale>
                                    <p:animScale>
                                      <p:cBhvr>
                                        <p:cTn id="117" dur="13">
                                          <p:stCondLst>
                                            <p:cond delay="821"/>
                                          </p:stCondLst>
                                        </p:cTn>
                                        <p:tgtEl>
                                          <p:spTgt spid="17"/>
                                        </p:tgtEl>
                                      </p:cBhvr>
                                      <p:to x="100000" y="90000"/>
                                    </p:animScale>
                                    <p:animScale>
                                      <p:cBhvr>
                                        <p:cTn id="118" dur="83" decel="50000">
                                          <p:stCondLst>
                                            <p:cond delay="834"/>
                                          </p:stCondLst>
                                        </p:cTn>
                                        <p:tgtEl>
                                          <p:spTgt spid="17"/>
                                        </p:tgtEl>
                                      </p:cBhvr>
                                      <p:to x="100000" y="100000"/>
                                    </p:animScale>
                                    <p:animScale>
                                      <p:cBhvr>
                                        <p:cTn id="119" dur="13">
                                          <p:stCondLst>
                                            <p:cond delay="904"/>
                                          </p:stCondLst>
                                        </p:cTn>
                                        <p:tgtEl>
                                          <p:spTgt spid="17"/>
                                        </p:tgtEl>
                                      </p:cBhvr>
                                      <p:to x="100000" y="95000"/>
                                    </p:animScale>
                                    <p:animScale>
                                      <p:cBhvr>
                                        <p:cTn id="120" dur="83" decel="50000">
                                          <p:stCondLst>
                                            <p:cond delay="917"/>
                                          </p:stCondLst>
                                        </p:cTn>
                                        <p:tgtEl>
                                          <p:spTgt spid="17"/>
                                        </p:tgtEl>
                                      </p:cBhvr>
                                      <p:to x="100000" y="100000"/>
                                    </p:animScale>
                                  </p:childTnLst>
                                </p:cTn>
                              </p:par>
                              <p:par>
                                <p:cTn id="121" presetID="26"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wipe(down)">
                                      <p:cBhvr>
                                        <p:cTn id="123" dur="290">
                                          <p:stCondLst>
                                            <p:cond delay="0"/>
                                          </p:stCondLst>
                                        </p:cTn>
                                        <p:tgtEl>
                                          <p:spTgt spid="29"/>
                                        </p:tgtEl>
                                      </p:cBhvr>
                                    </p:animEffect>
                                    <p:anim calcmode="lin" valueType="num">
                                      <p:cBhvr>
                                        <p:cTn id="124"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5"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6"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27"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28"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29" dur="13">
                                          <p:stCondLst>
                                            <p:cond delay="325"/>
                                          </p:stCondLst>
                                        </p:cTn>
                                        <p:tgtEl>
                                          <p:spTgt spid="29"/>
                                        </p:tgtEl>
                                      </p:cBhvr>
                                      <p:to x="100000" y="60000"/>
                                    </p:animScale>
                                    <p:animScale>
                                      <p:cBhvr>
                                        <p:cTn id="130" dur="83" decel="50000">
                                          <p:stCondLst>
                                            <p:cond delay="338"/>
                                          </p:stCondLst>
                                        </p:cTn>
                                        <p:tgtEl>
                                          <p:spTgt spid="29"/>
                                        </p:tgtEl>
                                      </p:cBhvr>
                                      <p:to x="100000" y="100000"/>
                                    </p:animScale>
                                    <p:animScale>
                                      <p:cBhvr>
                                        <p:cTn id="131" dur="13">
                                          <p:stCondLst>
                                            <p:cond delay="656"/>
                                          </p:stCondLst>
                                        </p:cTn>
                                        <p:tgtEl>
                                          <p:spTgt spid="29"/>
                                        </p:tgtEl>
                                      </p:cBhvr>
                                      <p:to x="100000" y="80000"/>
                                    </p:animScale>
                                    <p:animScale>
                                      <p:cBhvr>
                                        <p:cTn id="132" dur="83" decel="50000">
                                          <p:stCondLst>
                                            <p:cond delay="669"/>
                                          </p:stCondLst>
                                        </p:cTn>
                                        <p:tgtEl>
                                          <p:spTgt spid="29"/>
                                        </p:tgtEl>
                                      </p:cBhvr>
                                      <p:to x="100000" y="100000"/>
                                    </p:animScale>
                                    <p:animScale>
                                      <p:cBhvr>
                                        <p:cTn id="133" dur="13">
                                          <p:stCondLst>
                                            <p:cond delay="821"/>
                                          </p:stCondLst>
                                        </p:cTn>
                                        <p:tgtEl>
                                          <p:spTgt spid="29"/>
                                        </p:tgtEl>
                                      </p:cBhvr>
                                      <p:to x="100000" y="90000"/>
                                    </p:animScale>
                                    <p:animScale>
                                      <p:cBhvr>
                                        <p:cTn id="134" dur="83" decel="50000">
                                          <p:stCondLst>
                                            <p:cond delay="834"/>
                                          </p:stCondLst>
                                        </p:cTn>
                                        <p:tgtEl>
                                          <p:spTgt spid="29"/>
                                        </p:tgtEl>
                                      </p:cBhvr>
                                      <p:to x="100000" y="100000"/>
                                    </p:animScale>
                                    <p:animScale>
                                      <p:cBhvr>
                                        <p:cTn id="135" dur="13">
                                          <p:stCondLst>
                                            <p:cond delay="904"/>
                                          </p:stCondLst>
                                        </p:cTn>
                                        <p:tgtEl>
                                          <p:spTgt spid="29"/>
                                        </p:tgtEl>
                                      </p:cBhvr>
                                      <p:to x="100000" y="95000"/>
                                    </p:animScale>
                                    <p:animScale>
                                      <p:cBhvr>
                                        <p:cTn id="136" dur="83" decel="50000">
                                          <p:stCondLst>
                                            <p:cond delay="917"/>
                                          </p:stCondLst>
                                        </p:cTn>
                                        <p:tgtEl>
                                          <p:spTgt spid="29"/>
                                        </p:tgtEl>
                                      </p:cBhvr>
                                      <p:to x="100000" y="100000"/>
                                    </p:animScale>
                                  </p:childTnLst>
                                </p:cTn>
                              </p:par>
                              <p:par>
                                <p:cTn id="137" presetID="26" presetClass="entr" presetSubtype="0" fill="hold" grpId="0" nodeType="withEffect">
                                  <p:stCondLst>
                                    <p:cond delay="0"/>
                                  </p:stCondLst>
                                  <p:childTnLst>
                                    <p:set>
                                      <p:cBhvr>
                                        <p:cTn id="138" dur="1" fill="hold">
                                          <p:stCondLst>
                                            <p:cond delay="0"/>
                                          </p:stCondLst>
                                        </p:cTn>
                                        <p:tgtEl>
                                          <p:spTgt spid="19"/>
                                        </p:tgtEl>
                                        <p:attrNameLst>
                                          <p:attrName>style.visibility</p:attrName>
                                        </p:attrNameLst>
                                      </p:cBhvr>
                                      <p:to>
                                        <p:strVal val="visible"/>
                                      </p:to>
                                    </p:set>
                                    <p:animEffect transition="in" filter="wipe(down)">
                                      <p:cBhvr>
                                        <p:cTn id="139" dur="290">
                                          <p:stCondLst>
                                            <p:cond delay="0"/>
                                          </p:stCondLst>
                                        </p:cTn>
                                        <p:tgtEl>
                                          <p:spTgt spid="19"/>
                                        </p:tgtEl>
                                      </p:cBhvr>
                                    </p:animEffect>
                                    <p:anim calcmode="lin" valueType="num">
                                      <p:cBhvr>
                                        <p:cTn id="140"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41"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42"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143"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144"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145" dur="13">
                                          <p:stCondLst>
                                            <p:cond delay="325"/>
                                          </p:stCondLst>
                                        </p:cTn>
                                        <p:tgtEl>
                                          <p:spTgt spid="19"/>
                                        </p:tgtEl>
                                      </p:cBhvr>
                                      <p:to x="100000" y="60000"/>
                                    </p:animScale>
                                    <p:animScale>
                                      <p:cBhvr>
                                        <p:cTn id="146" dur="83" decel="50000">
                                          <p:stCondLst>
                                            <p:cond delay="338"/>
                                          </p:stCondLst>
                                        </p:cTn>
                                        <p:tgtEl>
                                          <p:spTgt spid="19"/>
                                        </p:tgtEl>
                                      </p:cBhvr>
                                      <p:to x="100000" y="100000"/>
                                    </p:animScale>
                                    <p:animScale>
                                      <p:cBhvr>
                                        <p:cTn id="147" dur="13">
                                          <p:stCondLst>
                                            <p:cond delay="656"/>
                                          </p:stCondLst>
                                        </p:cTn>
                                        <p:tgtEl>
                                          <p:spTgt spid="19"/>
                                        </p:tgtEl>
                                      </p:cBhvr>
                                      <p:to x="100000" y="80000"/>
                                    </p:animScale>
                                    <p:animScale>
                                      <p:cBhvr>
                                        <p:cTn id="148" dur="83" decel="50000">
                                          <p:stCondLst>
                                            <p:cond delay="669"/>
                                          </p:stCondLst>
                                        </p:cTn>
                                        <p:tgtEl>
                                          <p:spTgt spid="19"/>
                                        </p:tgtEl>
                                      </p:cBhvr>
                                      <p:to x="100000" y="100000"/>
                                    </p:animScale>
                                    <p:animScale>
                                      <p:cBhvr>
                                        <p:cTn id="149" dur="13">
                                          <p:stCondLst>
                                            <p:cond delay="821"/>
                                          </p:stCondLst>
                                        </p:cTn>
                                        <p:tgtEl>
                                          <p:spTgt spid="19"/>
                                        </p:tgtEl>
                                      </p:cBhvr>
                                      <p:to x="100000" y="90000"/>
                                    </p:animScale>
                                    <p:animScale>
                                      <p:cBhvr>
                                        <p:cTn id="150" dur="83" decel="50000">
                                          <p:stCondLst>
                                            <p:cond delay="834"/>
                                          </p:stCondLst>
                                        </p:cTn>
                                        <p:tgtEl>
                                          <p:spTgt spid="19"/>
                                        </p:tgtEl>
                                      </p:cBhvr>
                                      <p:to x="100000" y="100000"/>
                                    </p:animScale>
                                    <p:animScale>
                                      <p:cBhvr>
                                        <p:cTn id="151" dur="13">
                                          <p:stCondLst>
                                            <p:cond delay="904"/>
                                          </p:stCondLst>
                                        </p:cTn>
                                        <p:tgtEl>
                                          <p:spTgt spid="19"/>
                                        </p:tgtEl>
                                      </p:cBhvr>
                                      <p:to x="100000" y="95000"/>
                                    </p:animScale>
                                    <p:animScale>
                                      <p:cBhvr>
                                        <p:cTn id="152" dur="83" decel="50000">
                                          <p:stCondLst>
                                            <p:cond delay="917"/>
                                          </p:stCondLst>
                                        </p:cTn>
                                        <p:tgtEl>
                                          <p:spTgt spid="19"/>
                                        </p:tgtEl>
                                      </p:cBhvr>
                                      <p:to x="100000" y="100000"/>
                                    </p:animScale>
                                  </p:childTnLst>
                                </p:cTn>
                              </p:par>
                            </p:childTnLst>
                          </p:cTn>
                        </p:par>
                        <p:par>
                          <p:cTn id="153" fill="hold">
                            <p:stCondLst>
                              <p:cond delay="2700"/>
                            </p:stCondLst>
                            <p:childTnLst>
                              <p:par>
                                <p:cTn id="154" presetID="31" presetClass="entr" presetSubtype="0" fill="hold" nodeType="afterEffect">
                                  <p:stCondLst>
                                    <p:cond delay="0"/>
                                  </p:stCondLst>
                                  <p:childTnLst>
                                    <p:set>
                                      <p:cBhvr>
                                        <p:cTn id="155" dur="1" fill="hold">
                                          <p:stCondLst>
                                            <p:cond delay="0"/>
                                          </p:stCondLst>
                                        </p:cTn>
                                        <p:tgtEl>
                                          <p:spTgt spid="25"/>
                                        </p:tgtEl>
                                        <p:attrNameLst>
                                          <p:attrName>style.visibility</p:attrName>
                                        </p:attrNameLst>
                                      </p:cBhvr>
                                      <p:to>
                                        <p:strVal val="visible"/>
                                      </p:to>
                                    </p:set>
                                    <p:anim calcmode="lin" valueType="num">
                                      <p:cBhvr>
                                        <p:cTn id="156" dur="700" fill="hold"/>
                                        <p:tgtEl>
                                          <p:spTgt spid="25"/>
                                        </p:tgtEl>
                                        <p:attrNameLst>
                                          <p:attrName>ppt_w</p:attrName>
                                        </p:attrNameLst>
                                      </p:cBhvr>
                                      <p:tavLst>
                                        <p:tav tm="0">
                                          <p:val>
                                            <p:fltVal val="0"/>
                                          </p:val>
                                        </p:tav>
                                        <p:tav tm="100000">
                                          <p:val>
                                            <p:strVal val="#ppt_w"/>
                                          </p:val>
                                        </p:tav>
                                      </p:tavLst>
                                    </p:anim>
                                    <p:anim calcmode="lin" valueType="num">
                                      <p:cBhvr>
                                        <p:cTn id="157" dur="700" fill="hold"/>
                                        <p:tgtEl>
                                          <p:spTgt spid="25"/>
                                        </p:tgtEl>
                                        <p:attrNameLst>
                                          <p:attrName>ppt_h</p:attrName>
                                        </p:attrNameLst>
                                      </p:cBhvr>
                                      <p:tavLst>
                                        <p:tav tm="0">
                                          <p:val>
                                            <p:fltVal val="0"/>
                                          </p:val>
                                        </p:tav>
                                        <p:tav tm="100000">
                                          <p:val>
                                            <p:strVal val="#ppt_h"/>
                                          </p:val>
                                        </p:tav>
                                      </p:tavLst>
                                    </p:anim>
                                    <p:anim calcmode="lin" valueType="num">
                                      <p:cBhvr>
                                        <p:cTn id="158" dur="700" fill="hold"/>
                                        <p:tgtEl>
                                          <p:spTgt spid="25"/>
                                        </p:tgtEl>
                                        <p:attrNameLst>
                                          <p:attrName>style.rotation</p:attrName>
                                        </p:attrNameLst>
                                      </p:cBhvr>
                                      <p:tavLst>
                                        <p:tav tm="0">
                                          <p:val>
                                            <p:fltVal val="90"/>
                                          </p:val>
                                        </p:tav>
                                        <p:tav tm="100000">
                                          <p:val>
                                            <p:fltVal val="0"/>
                                          </p:val>
                                        </p:tav>
                                      </p:tavLst>
                                    </p:anim>
                                    <p:animEffect transition="in" filter="fade">
                                      <p:cBhvr>
                                        <p:cTn id="159" dur="700"/>
                                        <p:tgtEl>
                                          <p:spTgt spid="25"/>
                                        </p:tgtEl>
                                      </p:cBhvr>
                                    </p:animEffect>
                                  </p:childTnLst>
                                </p:cTn>
                              </p:par>
                            </p:childTnLst>
                          </p:cTn>
                        </p:par>
                        <p:par>
                          <p:cTn id="160" fill="hold">
                            <p:stCondLst>
                              <p:cond delay="3400"/>
                            </p:stCondLst>
                            <p:childTnLst>
                              <p:par>
                                <p:cTn id="161" presetID="26" presetClass="entr" presetSubtype="0" fill="hold" grpId="0" nodeType="afterEffect">
                                  <p:stCondLst>
                                    <p:cond delay="0"/>
                                  </p:stCondLst>
                                  <p:childTnLst>
                                    <p:set>
                                      <p:cBhvr>
                                        <p:cTn id="162" dur="1" fill="hold">
                                          <p:stCondLst>
                                            <p:cond delay="0"/>
                                          </p:stCondLst>
                                        </p:cTn>
                                        <p:tgtEl>
                                          <p:spTgt spid="15"/>
                                        </p:tgtEl>
                                        <p:attrNameLst>
                                          <p:attrName>style.visibility</p:attrName>
                                        </p:attrNameLst>
                                      </p:cBhvr>
                                      <p:to>
                                        <p:strVal val="visible"/>
                                      </p:to>
                                    </p:set>
                                    <p:animEffect transition="in" filter="wipe(down)">
                                      <p:cBhvr>
                                        <p:cTn id="163" dur="290">
                                          <p:stCondLst>
                                            <p:cond delay="0"/>
                                          </p:stCondLst>
                                        </p:cTn>
                                        <p:tgtEl>
                                          <p:spTgt spid="15"/>
                                        </p:tgtEl>
                                      </p:cBhvr>
                                    </p:animEffect>
                                    <p:anim calcmode="lin" valueType="num">
                                      <p:cBhvr>
                                        <p:cTn id="164"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5"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66"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67"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68"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69" dur="13">
                                          <p:stCondLst>
                                            <p:cond delay="325"/>
                                          </p:stCondLst>
                                        </p:cTn>
                                        <p:tgtEl>
                                          <p:spTgt spid="15"/>
                                        </p:tgtEl>
                                      </p:cBhvr>
                                      <p:to x="100000" y="60000"/>
                                    </p:animScale>
                                    <p:animScale>
                                      <p:cBhvr>
                                        <p:cTn id="170" dur="83" decel="50000">
                                          <p:stCondLst>
                                            <p:cond delay="338"/>
                                          </p:stCondLst>
                                        </p:cTn>
                                        <p:tgtEl>
                                          <p:spTgt spid="15"/>
                                        </p:tgtEl>
                                      </p:cBhvr>
                                      <p:to x="100000" y="100000"/>
                                    </p:animScale>
                                    <p:animScale>
                                      <p:cBhvr>
                                        <p:cTn id="171" dur="13">
                                          <p:stCondLst>
                                            <p:cond delay="656"/>
                                          </p:stCondLst>
                                        </p:cTn>
                                        <p:tgtEl>
                                          <p:spTgt spid="15"/>
                                        </p:tgtEl>
                                      </p:cBhvr>
                                      <p:to x="100000" y="80000"/>
                                    </p:animScale>
                                    <p:animScale>
                                      <p:cBhvr>
                                        <p:cTn id="172" dur="83" decel="50000">
                                          <p:stCondLst>
                                            <p:cond delay="669"/>
                                          </p:stCondLst>
                                        </p:cTn>
                                        <p:tgtEl>
                                          <p:spTgt spid="15"/>
                                        </p:tgtEl>
                                      </p:cBhvr>
                                      <p:to x="100000" y="100000"/>
                                    </p:animScale>
                                    <p:animScale>
                                      <p:cBhvr>
                                        <p:cTn id="173" dur="13">
                                          <p:stCondLst>
                                            <p:cond delay="821"/>
                                          </p:stCondLst>
                                        </p:cTn>
                                        <p:tgtEl>
                                          <p:spTgt spid="15"/>
                                        </p:tgtEl>
                                      </p:cBhvr>
                                      <p:to x="100000" y="90000"/>
                                    </p:animScale>
                                    <p:animScale>
                                      <p:cBhvr>
                                        <p:cTn id="174" dur="83" decel="50000">
                                          <p:stCondLst>
                                            <p:cond delay="834"/>
                                          </p:stCondLst>
                                        </p:cTn>
                                        <p:tgtEl>
                                          <p:spTgt spid="15"/>
                                        </p:tgtEl>
                                      </p:cBhvr>
                                      <p:to x="100000" y="100000"/>
                                    </p:animScale>
                                    <p:animScale>
                                      <p:cBhvr>
                                        <p:cTn id="175" dur="13">
                                          <p:stCondLst>
                                            <p:cond delay="904"/>
                                          </p:stCondLst>
                                        </p:cTn>
                                        <p:tgtEl>
                                          <p:spTgt spid="15"/>
                                        </p:tgtEl>
                                      </p:cBhvr>
                                      <p:to x="100000" y="95000"/>
                                    </p:animScale>
                                    <p:animScale>
                                      <p:cBhvr>
                                        <p:cTn id="176" dur="83" decel="50000">
                                          <p:stCondLst>
                                            <p:cond delay="917"/>
                                          </p:stCondLst>
                                        </p:cTn>
                                        <p:tgtEl>
                                          <p:spTgt spid="15"/>
                                        </p:tgtEl>
                                      </p:cBhvr>
                                      <p:to x="100000" y="100000"/>
                                    </p:animScale>
                                  </p:childTnLst>
                                </p:cTn>
                              </p:par>
                              <p:par>
                                <p:cTn id="177" presetID="26" presetClass="entr" presetSubtype="0" fill="hold" grpId="0" nodeType="withEffect">
                                  <p:stCondLst>
                                    <p:cond delay="0"/>
                                  </p:stCondLst>
                                  <p:childTnLst>
                                    <p:set>
                                      <p:cBhvr>
                                        <p:cTn id="178" dur="1" fill="hold">
                                          <p:stCondLst>
                                            <p:cond delay="0"/>
                                          </p:stCondLst>
                                        </p:cTn>
                                        <p:tgtEl>
                                          <p:spTgt spid="18"/>
                                        </p:tgtEl>
                                        <p:attrNameLst>
                                          <p:attrName>style.visibility</p:attrName>
                                        </p:attrNameLst>
                                      </p:cBhvr>
                                      <p:to>
                                        <p:strVal val="visible"/>
                                      </p:to>
                                    </p:set>
                                    <p:animEffect transition="in" filter="wipe(down)">
                                      <p:cBhvr>
                                        <p:cTn id="179" dur="290">
                                          <p:stCondLst>
                                            <p:cond delay="0"/>
                                          </p:stCondLst>
                                        </p:cTn>
                                        <p:tgtEl>
                                          <p:spTgt spid="18"/>
                                        </p:tgtEl>
                                      </p:cBhvr>
                                    </p:animEffect>
                                    <p:anim calcmode="lin" valueType="num">
                                      <p:cBhvr>
                                        <p:cTn id="180"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81"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82"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83"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84"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85" dur="13">
                                          <p:stCondLst>
                                            <p:cond delay="325"/>
                                          </p:stCondLst>
                                        </p:cTn>
                                        <p:tgtEl>
                                          <p:spTgt spid="18"/>
                                        </p:tgtEl>
                                      </p:cBhvr>
                                      <p:to x="100000" y="60000"/>
                                    </p:animScale>
                                    <p:animScale>
                                      <p:cBhvr>
                                        <p:cTn id="186" dur="83" decel="50000">
                                          <p:stCondLst>
                                            <p:cond delay="338"/>
                                          </p:stCondLst>
                                        </p:cTn>
                                        <p:tgtEl>
                                          <p:spTgt spid="18"/>
                                        </p:tgtEl>
                                      </p:cBhvr>
                                      <p:to x="100000" y="100000"/>
                                    </p:animScale>
                                    <p:animScale>
                                      <p:cBhvr>
                                        <p:cTn id="187" dur="13">
                                          <p:stCondLst>
                                            <p:cond delay="656"/>
                                          </p:stCondLst>
                                        </p:cTn>
                                        <p:tgtEl>
                                          <p:spTgt spid="18"/>
                                        </p:tgtEl>
                                      </p:cBhvr>
                                      <p:to x="100000" y="80000"/>
                                    </p:animScale>
                                    <p:animScale>
                                      <p:cBhvr>
                                        <p:cTn id="188" dur="83" decel="50000">
                                          <p:stCondLst>
                                            <p:cond delay="669"/>
                                          </p:stCondLst>
                                        </p:cTn>
                                        <p:tgtEl>
                                          <p:spTgt spid="18"/>
                                        </p:tgtEl>
                                      </p:cBhvr>
                                      <p:to x="100000" y="100000"/>
                                    </p:animScale>
                                    <p:animScale>
                                      <p:cBhvr>
                                        <p:cTn id="189" dur="13">
                                          <p:stCondLst>
                                            <p:cond delay="821"/>
                                          </p:stCondLst>
                                        </p:cTn>
                                        <p:tgtEl>
                                          <p:spTgt spid="18"/>
                                        </p:tgtEl>
                                      </p:cBhvr>
                                      <p:to x="100000" y="90000"/>
                                    </p:animScale>
                                    <p:animScale>
                                      <p:cBhvr>
                                        <p:cTn id="190" dur="83" decel="50000">
                                          <p:stCondLst>
                                            <p:cond delay="834"/>
                                          </p:stCondLst>
                                        </p:cTn>
                                        <p:tgtEl>
                                          <p:spTgt spid="18"/>
                                        </p:tgtEl>
                                      </p:cBhvr>
                                      <p:to x="100000" y="100000"/>
                                    </p:animScale>
                                    <p:animScale>
                                      <p:cBhvr>
                                        <p:cTn id="191" dur="13">
                                          <p:stCondLst>
                                            <p:cond delay="904"/>
                                          </p:stCondLst>
                                        </p:cTn>
                                        <p:tgtEl>
                                          <p:spTgt spid="18"/>
                                        </p:tgtEl>
                                      </p:cBhvr>
                                      <p:to x="100000" y="95000"/>
                                    </p:animScale>
                                    <p:animScale>
                                      <p:cBhvr>
                                        <p:cTn id="192" dur="83" decel="50000">
                                          <p:stCondLst>
                                            <p:cond delay="917"/>
                                          </p:stCondLst>
                                        </p:cTn>
                                        <p:tgtEl>
                                          <p:spTgt spid="18"/>
                                        </p:tgtEl>
                                      </p:cBhvr>
                                      <p:to x="100000" y="100000"/>
                                    </p:animScale>
                                  </p:childTnLst>
                                </p:cTn>
                              </p:par>
                              <p:par>
                                <p:cTn id="193" presetID="26" presetClass="entr" presetSubtype="0" fill="hold" grpId="0" nodeType="withEffect">
                                  <p:stCondLst>
                                    <p:cond delay="0"/>
                                  </p:stCondLst>
                                  <p:childTnLst>
                                    <p:set>
                                      <p:cBhvr>
                                        <p:cTn id="194" dur="1" fill="hold">
                                          <p:stCondLst>
                                            <p:cond delay="0"/>
                                          </p:stCondLst>
                                        </p:cTn>
                                        <p:tgtEl>
                                          <p:spTgt spid="30"/>
                                        </p:tgtEl>
                                        <p:attrNameLst>
                                          <p:attrName>style.visibility</p:attrName>
                                        </p:attrNameLst>
                                      </p:cBhvr>
                                      <p:to>
                                        <p:strVal val="visible"/>
                                      </p:to>
                                    </p:set>
                                    <p:animEffect transition="in" filter="wipe(down)">
                                      <p:cBhvr>
                                        <p:cTn id="195" dur="290">
                                          <p:stCondLst>
                                            <p:cond delay="0"/>
                                          </p:stCondLst>
                                        </p:cTn>
                                        <p:tgtEl>
                                          <p:spTgt spid="30"/>
                                        </p:tgtEl>
                                      </p:cBhvr>
                                    </p:animEffect>
                                    <p:anim calcmode="lin" valueType="num">
                                      <p:cBhvr>
                                        <p:cTn id="196"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97"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98"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199"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200"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201" dur="13">
                                          <p:stCondLst>
                                            <p:cond delay="325"/>
                                          </p:stCondLst>
                                        </p:cTn>
                                        <p:tgtEl>
                                          <p:spTgt spid="30"/>
                                        </p:tgtEl>
                                      </p:cBhvr>
                                      <p:to x="100000" y="60000"/>
                                    </p:animScale>
                                    <p:animScale>
                                      <p:cBhvr>
                                        <p:cTn id="202" dur="83" decel="50000">
                                          <p:stCondLst>
                                            <p:cond delay="338"/>
                                          </p:stCondLst>
                                        </p:cTn>
                                        <p:tgtEl>
                                          <p:spTgt spid="30"/>
                                        </p:tgtEl>
                                      </p:cBhvr>
                                      <p:to x="100000" y="100000"/>
                                    </p:animScale>
                                    <p:animScale>
                                      <p:cBhvr>
                                        <p:cTn id="203" dur="13">
                                          <p:stCondLst>
                                            <p:cond delay="656"/>
                                          </p:stCondLst>
                                        </p:cTn>
                                        <p:tgtEl>
                                          <p:spTgt spid="30"/>
                                        </p:tgtEl>
                                      </p:cBhvr>
                                      <p:to x="100000" y="80000"/>
                                    </p:animScale>
                                    <p:animScale>
                                      <p:cBhvr>
                                        <p:cTn id="204" dur="83" decel="50000">
                                          <p:stCondLst>
                                            <p:cond delay="669"/>
                                          </p:stCondLst>
                                        </p:cTn>
                                        <p:tgtEl>
                                          <p:spTgt spid="30"/>
                                        </p:tgtEl>
                                      </p:cBhvr>
                                      <p:to x="100000" y="100000"/>
                                    </p:animScale>
                                    <p:animScale>
                                      <p:cBhvr>
                                        <p:cTn id="205" dur="13">
                                          <p:stCondLst>
                                            <p:cond delay="821"/>
                                          </p:stCondLst>
                                        </p:cTn>
                                        <p:tgtEl>
                                          <p:spTgt spid="30"/>
                                        </p:tgtEl>
                                      </p:cBhvr>
                                      <p:to x="100000" y="90000"/>
                                    </p:animScale>
                                    <p:animScale>
                                      <p:cBhvr>
                                        <p:cTn id="206" dur="83" decel="50000">
                                          <p:stCondLst>
                                            <p:cond delay="834"/>
                                          </p:stCondLst>
                                        </p:cTn>
                                        <p:tgtEl>
                                          <p:spTgt spid="30"/>
                                        </p:tgtEl>
                                      </p:cBhvr>
                                      <p:to x="100000" y="100000"/>
                                    </p:animScale>
                                    <p:animScale>
                                      <p:cBhvr>
                                        <p:cTn id="207" dur="13">
                                          <p:stCondLst>
                                            <p:cond delay="904"/>
                                          </p:stCondLst>
                                        </p:cTn>
                                        <p:tgtEl>
                                          <p:spTgt spid="30"/>
                                        </p:tgtEl>
                                      </p:cBhvr>
                                      <p:to x="100000" y="95000"/>
                                    </p:animScale>
                                    <p:animScale>
                                      <p:cBhvr>
                                        <p:cTn id="208" dur="83" decel="50000">
                                          <p:stCondLst>
                                            <p:cond delay="917"/>
                                          </p:stCondLst>
                                        </p:cTn>
                                        <p:tgtEl>
                                          <p:spTgt spid="30"/>
                                        </p:tgtEl>
                                      </p:cBhvr>
                                      <p:to x="100000" y="100000"/>
                                    </p:animScale>
                                  </p:childTnLst>
                                </p:cTn>
                              </p:par>
                              <p:par>
                                <p:cTn id="209" presetID="26" presetClass="entr" presetSubtype="0" fill="hold" grpId="0" nodeType="withEffect">
                                  <p:stCondLst>
                                    <p:cond delay="0"/>
                                  </p:stCondLst>
                                  <p:childTnLst>
                                    <p:set>
                                      <p:cBhvr>
                                        <p:cTn id="210" dur="1" fill="hold">
                                          <p:stCondLst>
                                            <p:cond delay="0"/>
                                          </p:stCondLst>
                                        </p:cTn>
                                        <p:tgtEl>
                                          <p:spTgt spid="20"/>
                                        </p:tgtEl>
                                        <p:attrNameLst>
                                          <p:attrName>style.visibility</p:attrName>
                                        </p:attrNameLst>
                                      </p:cBhvr>
                                      <p:to>
                                        <p:strVal val="visible"/>
                                      </p:to>
                                    </p:set>
                                    <p:animEffect transition="in" filter="wipe(down)">
                                      <p:cBhvr>
                                        <p:cTn id="211" dur="290">
                                          <p:stCondLst>
                                            <p:cond delay="0"/>
                                          </p:stCondLst>
                                        </p:cTn>
                                        <p:tgtEl>
                                          <p:spTgt spid="20"/>
                                        </p:tgtEl>
                                      </p:cBhvr>
                                    </p:animEffect>
                                    <p:anim calcmode="lin" valueType="num">
                                      <p:cBhvr>
                                        <p:cTn id="212"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13"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14"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215"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216"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217" dur="13">
                                          <p:stCondLst>
                                            <p:cond delay="325"/>
                                          </p:stCondLst>
                                        </p:cTn>
                                        <p:tgtEl>
                                          <p:spTgt spid="20"/>
                                        </p:tgtEl>
                                      </p:cBhvr>
                                      <p:to x="100000" y="60000"/>
                                    </p:animScale>
                                    <p:animScale>
                                      <p:cBhvr>
                                        <p:cTn id="218" dur="83" decel="50000">
                                          <p:stCondLst>
                                            <p:cond delay="338"/>
                                          </p:stCondLst>
                                        </p:cTn>
                                        <p:tgtEl>
                                          <p:spTgt spid="20"/>
                                        </p:tgtEl>
                                      </p:cBhvr>
                                      <p:to x="100000" y="100000"/>
                                    </p:animScale>
                                    <p:animScale>
                                      <p:cBhvr>
                                        <p:cTn id="219" dur="13">
                                          <p:stCondLst>
                                            <p:cond delay="656"/>
                                          </p:stCondLst>
                                        </p:cTn>
                                        <p:tgtEl>
                                          <p:spTgt spid="20"/>
                                        </p:tgtEl>
                                      </p:cBhvr>
                                      <p:to x="100000" y="80000"/>
                                    </p:animScale>
                                    <p:animScale>
                                      <p:cBhvr>
                                        <p:cTn id="220" dur="83" decel="50000">
                                          <p:stCondLst>
                                            <p:cond delay="669"/>
                                          </p:stCondLst>
                                        </p:cTn>
                                        <p:tgtEl>
                                          <p:spTgt spid="20"/>
                                        </p:tgtEl>
                                      </p:cBhvr>
                                      <p:to x="100000" y="100000"/>
                                    </p:animScale>
                                    <p:animScale>
                                      <p:cBhvr>
                                        <p:cTn id="221" dur="13">
                                          <p:stCondLst>
                                            <p:cond delay="821"/>
                                          </p:stCondLst>
                                        </p:cTn>
                                        <p:tgtEl>
                                          <p:spTgt spid="20"/>
                                        </p:tgtEl>
                                      </p:cBhvr>
                                      <p:to x="100000" y="90000"/>
                                    </p:animScale>
                                    <p:animScale>
                                      <p:cBhvr>
                                        <p:cTn id="222" dur="83" decel="50000">
                                          <p:stCondLst>
                                            <p:cond delay="834"/>
                                          </p:stCondLst>
                                        </p:cTn>
                                        <p:tgtEl>
                                          <p:spTgt spid="20"/>
                                        </p:tgtEl>
                                      </p:cBhvr>
                                      <p:to x="100000" y="100000"/>
                                    </p:animScale>
                                    <p:animScale>
                                      <p:cBhvr>
                                        <p:cTn id="223" dur="13">
                                          <p:stCondLst>
                                            <p:cond delay="904"/>
                                          </p:stCondLst>
                                        </p:cTn>
                                        <p:tgtEl>
                                          <p:spTgt spid="20"/>
                                        </p:tgtEl>
                                      </p:cBhvr>
                                      <p:to x="100000" y="95000"/>
                                    </p:animScale>
                                    <p:animScale>
                                      <p:cBhvr>
                                        <p:cTn id="224" dur="83" decel="50000">
                                          <p:stCondLst>
                                            <p:cond delay="917"/>
                                          </p:stCondLst>
                                        </p:cTn>
                                        <p:tgtEl>
                                          <p:spTgt spid="20"/>
                                        </p:tgtEl>
                                      </p:cBhvr>
                                      <p:to x="100000" y="100000"/>
                                    </p:animScale>
                                  </p:childTnLst>
                                </p:cTn>
                              </p:par>
                            </p:childTnLst>
                          </p:cTn>
                        </p:par>
                        <p:par>
                          <p:cTn id="225" fill="hold">
                            <p:stCondLst>
                              <p:cond delay="4400"/>
                            </p:stCondLst>
                            <p:childTnLst>
                              <p:par>
                                <p:cTn id="226" presetID="1" presetClass="entr" presetSubtype="0" fill="hold" grpId="0" nodeType="afterEffect">
                                  <p:stCondLst>
                                    <p:cond delay="0"/>
                                  </p:stCondLst>
                                  <p:childTnLst>
                                    <p:set>
                                      <p:cBhvr>
                                        <p:cTn id="227" dur="1" fill="hold">
                                          <p:stCondLst>
                                            <p:cond delay="0"/>
                                          </p:stCondLst>
                                        </p:cTn>
                                        <p:tgtEl>
                                          <p:spTgt spid="31"/>
                                        </p:tgtEl>
                                        <p:attrNameLst>
                                          <p:attrName>style.visibility</p:attrName>
                                        </p:attrNameLst>
                                      </p:cBhvr>
                                      <p:to>
                                        <p:strVal val="visible"/>
                                      </p:to>
                                    </p:set>
                                  </p:childTnLst>
                                </p:cTn>
                              </p:par>
                              <p:par>
                                <p:cTn id="228" presetID="35" presetClass="path" presetSubtype="0" accel="50000" decel="50000" fill="hold" grpId="1" nodeType="withEffect">
                                  <p:stCondLst>
                                    <p:cond delay="0"/>
                                  </p:stCondLst>
                                  <p:childTnLst>
                                    <p:animMotion origin="layout" path="M -3.56836E-6 -3.7037E-7 L 0.36686 0.15278 " pathEditMode="relative" rAng="0" ptsTypes="AA">
                                      <p:cBhvr>
                                        <p:cTn id="229" dur="500" spd="-99900" fill="hold"/>
                                        <p:tgtEl>
                                          <p:spTgt spid="31"/>
                                        </p:tgtEl>
                                        <p:attrNameLst>
                                          <p:attrName>ppt_x,ppt_y</p:attrName>
                                        </p:attrNameLst>
                                      </p:cBhvr>
                                      <p:rCtr x="18343" y="7639"/>
                                    </p:animMotion>
                                  </p:childTnLst>
                                </p:cTn>
                              </p:par>
                              <p:par>
                                <p:cTn id="230" presetID="1" presetClass="entr" presetSubtype="0" fill="hold" grpId="0" nodeType="withEffect">
                                  <p:stCondLst>
                                    <p:cond delay="0"/>
                                  </p:stCondLst>
                                  <p:childTnLst>
                                    <p:set>
                                      <p:cBhvr>
                                        <p:cTn id="231" dur="1" fill="hold">
                                          <p:stCondLst>
                                            <p:cond delay="0"/>
                                          </p:stCondLst>
                                        </p:cTn>
                                        <p:tgtEl>
                                          <p:spTgt spid="32"/>
                                        </p:tgtEl>
                                        <p:attrNameLst>
                                          <p:attrName>style.visibility</p:attrName>
                                        </p:attrNameLst>
                                      </p:cBhvr>
                                      <p:to>
                                        <p:strVal val="visible"/>
                                      </p:to>
                                    </p:set>
                                  </p:childTnLst>
                                </p:cTn>
                              </p:par>
                              <p:par>
                                <p:cTn id="232" presetID="35" presetClass="path" presetSubtype="0" accel="50000" decel="50000" fill="hold" grpId="1" nodeType="withEffect">
                                  <p:stCondLst>
                                    <p:cond delay="0"/>
                                  </p:stCondLst>
                                  <p:childTnLst>
                                    <p:animMotion origin="layout" path="M 7.85742E-7 -3.33333E-6 L -0.39495 -0.11018 " pathEditMode="relative" rAng="0" ptsTypes="AA">
                                      <p:cBhvr>
                                        <p:cTn id="233" dur="500" spd="-99900" fill="hold"/>
                                        <p:tgtEl>
                                          <p:spTgt spid="32"/>
                                        </p:tgtEl>
                                        <p:attrNameLst>
                                          <p:attrName>ppt_x,ppt_y</p:attrName>
                                        </p:attrNameLst>
                                      </p:cBhvr>
                                      <p:rCtr x="-19748" y="-5509"/>
                                    </p:animMotion>
                                  </p:childTnLst>
                                </p:cTn>
                              </p:par>
                            </p:childTnLst>
                          </p:cTn>
                        </p:par>
                        <p:par>
                          <p:cTn id="234" fill="hold">
                            <p:stCondLst>
                              <p:cond delay="4900"/>
                            </p:stCondLst>
                            <p:childTnLst>
                              <p:par>
                                <p:cTn id="235" presetID="18" presetClass="entr" presetSubtype="3" fill="hold" grpId="0" nodeType="afterEffect">
                                  <p:stCondLst>
                                    <p:cond delay="0"/>
                                  </p:stCondLst>
                                  <p:childTnLst>
                                    <p:set>
                                      <p:cBhvr>
                                        <p:cTn id="236" dur="1" fill="hold">
                                          <p:stCondLst>
                                            <p:cond delay="0"/>
                                          </p:stCondLst>
                                        </p:cTn>
                                        <p:tgtEl>
                                          <p:spTgt spid="33"/>
                                        </p:tgtEl>
                                        <p:attrNameLst>
                                          <p:attrName>style.visibility</p:attrName>
                                        </p:attrNameLst>
                                      </p:cBhvr>
                                      <p:to>
                                        <p:strVal val="visible"/>
                                      </p:to>
                                    </p:set>
                                    <p:animEffect transition="in" filter="strips(upRight)">
                                      <p:cBhvr>
                                        <p:cTn id="2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p:bldP spid="17" grpId="0"/>
      <p:bldP spid="18" grpId="0"/>
      <p:bldP spid="19" grpId="0" animBg="1"/>
      <p:bldP spid="20" grpId="0" animBg="1"/>
      <p:bldP spid="21" grpId="0" animBg="1"/>
      <p:bldP spid="28" grpId="0"/>
      <p:bldP spid="29" grpId="0"/>
      <p:bldP spid="30" grpId="0"/>
      <p:bldP spid="31" grpId="0" animBg="1"/>
      <p:bldP spid="31" grpId="1" animBg="1"/>
      <p:bldP spid="32" grpId="0" animBg="1"/>
      <p:bldP spid="32" grpId="1" animBg="1"/>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istrator\Desktop\3.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 uri="{28A0092B-C50C-407E-A947-70E740481C1C}">
                <a14:useLocalDpi xmlns:a14="http://schemas.microsoft.com/office/drawing/2010/main"/>
              </a:ext>
            </a:extLst>
          </a:blip>
          <a:srcRect/>
          <a:stretch>
            <a:fillRect/>
          </a:stretch>
        </p:blipFill>
        <p:spPr bwMode="auto">
          <a:xfrm>
            <a:off x="3174" y="-27384"/>
            <a:ext cx="12192001" cy="6912768"/>
          </a:xfrm>
          <a:prstGeom prst="rect">
            <a:avLst/>
          </a:prstGeom>
          <a:noFill/>
          <a:extLst>
            <a:ext uri="{909E8E84-426E-40DD-AFC4-6F175D3DCCD1}">
              <a14:hiddenFill xmlns:a14="http://schemas.microsoft.com/office/drawing/2010/main">
                <a:solidFill>
                  <a:srgbClr val="FFFFFF"/>
                </a:solidFill>
              </a14:hiddenFill>
            </a:ext>
          </a:extLst>
        </p:spPr>
      </p:pic>
      <p:sp>
        <p:nvSpPr>
          <p:cNvPr id="61" name="任意多边形 60"/>
          <p:cNvSpPr/>
          <p:nvPr/>
        </p:nvSpPr>
        <p:spPr>
          <a:xfrm>
            <a:off x="1476400" y="-27384"/>
            <a:ext cx="3252551" cy="3677057"/>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2551" h="3677057">
                <a:moveTo>
                  <a:pt x="0" y="0"/>
                </a:moveTo>
                <a:lnTo>
                  <a:pt x="3252551" y="0"/>
                </a:lnTo>
                <a:lnTo>
                  <a:pt x="3252551" y="2142517"/>
                </a:lnTo>
                <a:lnTo>
                  <a:pt x="3244497" y="2142517"/>
                </a:lnTo>
                <a:lnTo>
                  <a:pt x="3240653" y="2218635"/>
                </a:lnTo>
                <a:cubicBezTo>
                  <a:pt x="3157461" y="3037809"/>
                  <a:pt x="2465643" y="3677057"/>
                  <a:pt x="1624520" y="3677057"/>
                </a:cubicBezTo>
                <a:cubicBezTo>
                  <a:pt x="783397" y="3677057"/>
                  <a:pt x="91579" y="3037809"/>
                  <a:pt x="8387" y="2218635"/>
                </a:cubicBezTo>
                <a:lnTo>
                  <a:pt x="4544" y="2142517"/>
                </a:lnTo>
                <a:lnTo>
                  <a:pt x="0" y="2142517"/>
                </a:lnTo>
                <a:lnTo>
                  <a:pt x="0" y="205253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2" name="任意多边形 61"/>
          <p:cNvSpPr/>
          <p:nvPr/>
        </p:nvSpPr>
        <p:spPr>
          <a:xfrm>
            <a:off x="6169595" y="2204864"/>
            <a:ext cx="4392488" cy="4680520"/>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5864" h="4878927">
                <a:moveTo>
                  <a:pt x="2097932" y="0"/>
                </a:moveTo>
                <a:cubicBezTo>
                  <a:pt x="3184172" y="0"/>
                  <a:pt x="4077598" y="825536"/>
                  <a:pt x="4185033" y="1883431"/>
                </a:cubicBezTo>
                <a:lnTo>
                  <a:pt x="4195316" y="2087089"/>
                </a:lnTo>
                <a:lnTo>
                  <a:pt x="4195864" y="2087089"/>
                </a:lnTo>
                <a:lnTo>
                  <a:pt x="4195864" y="2097932"/>
                </a:lnTo>
                <a:lnTo>
                  <a:pt x="4195864" y="4878927"/>
                </a:lnTo>
                <a:lnTo>
                  <a:pt x="0" y="4878927"/>
                </a:lnTo>
                <a:lnTo>
                  <a:pt x="0" y="2097932"/>
                </a:lnTo>
                <a:lnTo>
                  <a:pt x="0" y="2087089"/>
                </a:lnTo>
                <a:lnTo>
                  <a:pt x="548" y="2087089"/>
                </a:lnTo>
                <a:lnTo>
                  <a:pt x="10832" y="1883431"/>
                </a:lnTo>
                <a:cubicBezTo>
                  <a:pt x="118267" y="825536"/>
                  <a:pt x="1011692" y="0"/>
                  <a:pt x="209793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4C874"/>
              </a:solidFill>
            </a:endParaRPr>
          </a:p>
        </p:txBody>
      </p:sp>
      <p:sp>
        <p:nvSpPr>
          <p:cNvPr id="68" name="文本框 18"/>
          <p:cNvSpPr txBox="1"/>
          <p:nvPr/>
        </p:nvSpPr>
        <p:spPr>
          <a:xfrm>
            <a:off x="1863580" y="1556792"/>
            <a:ext cx="2423640" cy="769441"/>
          </a:xfrm>
          <a:prstGeom prst="rect">
            <a:avLst/>
          </a:prstGeom>
          <a:noFill/>
        </p:spPr>
        <p:txBody>
          <a:bodyPr wrap="square" rtlCol="0">
            <a:spAutoFit/>
          </a:bodyPr>
          <a:lstStyle/>
          <a:p>
            <a:pPr algn="ctr"/>
            <a:r>
              <a:rPr lang="en-US" altLang="zh-CN" sz="4400" dirty="0" smtClean="0">
                <a:solidFill>
                  <a:schemeClr val="bg1"/>
                </a:solidFill>
                <a:latin typeface="微软雅黑" panose="020B0503020204020204" pitchFamily="34" charset="-122"/>
                <a:ea typeface="微软雅黑" panose="020B0503020204020204" pitchFamily="34" charset="-122"/>
              </a:rPr>
              <a:t>chapt3</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69" name="标题 4"/>
          <p:cNvSpPr txBox="1">
            <a:spLocks/>
          </p:cNvSpPr>
          <p:nvPr/>
        </p:nvSpPr>
        <p:spPr>
          <a:xfrm>
            <a:off x="5737547" y="3433520"/>
            <a:ext cx="640871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b="1" dirty="0">
                <a:solidFill>
                  <a:schemeClr val="tx1">
                    <a:lumMod val="65000"/>
                    <a:lumOff val="35000"/>
                  </a:schemeClr>
                </a:solidFill>
                <a:latin typeface="微软雅黑" panose="020B0503020204020204" pitchFamily="34" charset="-122"/>
                <a:ea typeface="微软雅黑" panose="020B0503020204020204" pitchFamily="34" charset="-122"/>
              </a:rPr>
              <a:t>Process Optimization</a:t>
            </a:r>
            <a:endPar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0" name="标题 4"/>
          <p:cNvSpPr txBox="1">
            <a:spLocks/>
          </p:cNvSpPr>
          <p:nvPr/>
        </p:nvSpPr>
        <p:spPr>
          <a:xfrm>
            <a:off x="6320134" y="4071640"/>
            <a:ext cx="3410953"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principal</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b="1" dirty="0" err="1" smtClean="0">
                <a:solidFill>
                  <a:schemeClr val="tx1">
                    <a:lumMod val="65000"/>
                    <a:lumOff val="35000"/>
                  </a:schemeClr>
                </a:solidFill>
                <a:latin typeface="微软雅黑" panose="020B0503020204020204" pitchFamily="34" charset="-122"/>
                <a:ea typeface="微软雅黑" panose="020B0503020204020204" pitchFamily="34" charset="-122"/>
              </a:rPr>
              <a:t>GengXB</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39" name="直接连接符 138"/>
          <p:cNvCxnSpPr/>
          <p:nvPr/>
        </p:nvCxnSpPr>
        <p:spPr>
          <a:xfrm>
            <a:off x="7084900" y="4365104"/>
            <a:ext cx="2472556" cy="0"/>
          </a:xfrm>
          <a:prstGeom prst="line">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0" name="弧形 139"/>
          <p:cNvSpPr/>
          <p:nvPr/>
        </p:nvSpPr>
        <p:spPr>
          <a:xfrm rot="8155962">
            <a:off x="1963074" y="695369"/>
            <a:ext cx="2232248" cy="2232248"/>
          </a:xfrm>
          <a:prstGeom prst="arc">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椭圆 140"/>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2" name="椭圆 141"/>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3" name="椭圆 142"/>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4" name="椭圆 143"/>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5" name="椭圆 144"/>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6" name="椭圆 145"/>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7" name="椭圆 146"/>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8" name="椭圆 147"/>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9" name="椭圆 148"/>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50" name="椭圆 149"/>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2" name="文本框 1"/>
          <p:cNvSpPr txBox="1"/>
          <p:nvPr/>
        </p:nvSpPr>
        <p:spPr>
          <a:xfrm>
            <a:off x="6313611" y="4940929"/>
            <a:ext cx="4248472" cy="923330"/>
          </a:xfrm>
          <a:prstGeom prst="rect">
            <a:avLst/>
          </a:prstGeom>
          <a:noFill/>
        </p:spPr>
        <p:txBody>
          <a:bodyPr wrap="square" rtlCol="0">
            <a:spAutoFit/>
          </a:bodyPr>
          <a:lstStyle/>
          <a:p>
            <a:r>
              <a:rPr lang="en-US" altLang="zh-CN" dirty="0"/>
              <a:t>Point out any process improvement activities (did you modify the practice?) (what)</a:t>
            </a:r>
            <a:endParaRPr lang="zh-CN" altLang="en-US" dirty="0"/>
          </a:p>
        </p:txBody>
      </p:sp>
    </p:spTree>
    <p:extLst>
      <p:ext uri="{BB962C8B-B14F-4D97-AF65-F5344CB8AC3E}">
        <p14:creationId xmlns:p14="http://schemas.microsoft.com/office/powerpoint/2010/main" val="94942147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ppt_x"/>
                                          </p:val>
                                        </p:tav>
                                        <p:tav tm="100000">
                                          <p:val>
                                            <p:strVal val="#ppt_x"/>
                                          </p:val>
                                        </p:tav>
                                      </p:tavLst>
                                    </p:anim>
                                    <p:anim calcmode="lin" valueType="num">
                                      <p:cBhvr additive="base">
                                        <p:cTn id="12" dur="500" fill="hold"/>
                                        <p:tgtEl>
                                          <p:spTgt spid="6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p:cTn id="16" dur="500" fill="hold"/>
                                        <p:tgtEl>
                                          <p:spTgt spid="68"/>
                                        </p:tgtEl>
                                        <p:attrNameLst>
                                          <p:attrName>ppt_w</p:attrName>
                                        </p:attrNameLst>
                                      </p:cBhvr>
                                      <p:tavLst>
                                        <p:tav tm="0">
                                          <p:val>
                                            <p:fltVal val="0"/>
                                          </p:val>
                                        </p:tav>
                                        <p:tav tm="100000">
                                          <p:val>
                                            <p:strVal val="#ppt_w"/>
                                          </p:val>
                                        </p:tav>
                                      </p:tavLst>
                                    </p:anim>
                                    <p:anim calcmode="lin" valueType="num">
                                      <p:cBhvr>
                                        <p:cTn id="17" dur="500" fill="hold"/>
                                        <p:tgtEl>
                                          <p:spTgt spid="68"/>
                                        </p:tgtEl>
                                        <p:attrNameLst>
                                          <p:attrName>ppt_h</p:attrName>
                                        </p:attrNameLst>
                                      </p:cBhvr>
                                      <p:tavLst>
                                        <p:tav tm="0">
                                          <p:val>
                                            <p:fltVal val="0"/>
                                          </p:val>
                                        </p:tav>
                                        <p:tav tm="100000">
                                          <p:val>
                                            <p:strVal val="#ppt_h"/>
                                          </p:val>
                                        </p:tav>
                                      </p:tavLst>
                                    </p:anim>
                                    <p:animEffect transition="in" filter="fade">
                                      <p:cBhvr>
                                        <p:cTn id="18" dur="500"/>
                                        <p:tgtEl>
                                          <p:spTgt spid="6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anim calcmode="lin" valueType="num">
                                      <p:cBhvr>
                                        <p:cTn id="21" dur="500" fill="hold"/>
                                        <p:tgtEl>
                                          <p:spTgt spid="140"/>
                                        </p:tgtEl>
                                        <p:attrNameLst>
                                          <p:attrName>ppt_w</p:attrName>
                                        </p:attrNameLst>
                                      </p:cBhvr>
                                      <p:tavLst>
                                        <p:tav tm="0">
                                          <p:val>
                                            <p:fltVal val="0"/>
                                          </p:val>
                                        </p:tav>
                                        <p:tav tm="100000">
                                          <p:val>
                                            <p:strVal val="#ppt_w"/>
                                          </p:val>
                                        </p:tav>
                                      </p:tavLst>
                                    </p:anim>
                                    <p:anim calcmode="lin" valueType="num">
                                      <p:cBhvr>
                                        <p:cTn id="22" dur="500" fill="hold"/>
                                        <p:tgtEl>
                                          <p:spTgt spid="140"/>
                                        </p:tgtEl>
                                        <p:attrNameLst>
                                          <p:attrName>ppt_h</p:attrName>
                                        </p:attrNameLst>
                                      </p:cBhvr>
                                      <p:tavLst>
                                        <p:tav tm="0">
                                          <p:val>
                                            <p:fltVal val="0"/>
                                          </p:val>
                                        </p:tav>
                                        <p:tav tm="100000">
                                          <p:val>
                                            <p:strVal val="#ppt_h"/>
                                          </p:val>
                                        </p:tav>
                                      </p:tavLst>
                                    </p:anim>
                                    <p:animEffect transition="in" filter="fade">
                                      <p:cBhvr>
                                        <p:cTn id="23" dur="500"/>
                                        <p:tgtEl>
                                          <p:spTgt spid="140"/>
                                        </p:tgtEl>
                                      </p:cBhvr>
                                    </p:animEffect>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500" fill="hold"/>
                                        <p:tgtEl>
                                          <p:spTgt spid="62"/>
                                        </p:tgtEl>
                                        <p:attrNameLst>
                                          <p:attrName>ppt_x</p:attrName>
                                        </p:attrNameLst>
                                      </p:cBhvr>
                                      <p:tavLst>
                                        <p:tav tm="0">
                                          <p:val>
                                            <p:strVal val="#ppt_x"/>
                                          </p:val>
                                        </p:tav>
                                        <p:tav tm="100000">
                                          <p:val>
                                            <p:strVal val="#ppt_x"/>
                                          </p:val>
                                        </p:tav>
                                      </p:tavLst>
                                    </p:anim>
                                    <p:anim calcmode="lin" valueType="num">
                                      <p:cBhvr additive="base">
                                        <p:cTn id="28" dur="500" fill="hold"/>
                                        <p:tgtEl>
                                          <p:spTgt spid="62"/>
                                        </p:tgtEl>
                                        <p:attrNameLst>
                                          <p:attrName>ppt_y</p:attrName>
                                        </p:attrNameLst>
                                      </p:cBhvr>
                                      <p:tavLst>
                                        <p:tav tm="0">
                                          <p:val>
                                            <p:strVal val="1+#ppt_h/2"/>
                                          </p:val>
                                        </p:tav>
                                        <p:tav tm="100000">
                                          <p:val>
                                            <p:strVal val="#ppt_y"/>
                                          </p:val>
                                        </p:tav>
                                      </p:tavLst>
                                    </p:anim>
                                  </p:childTnLst>
                                </p:cTn>
                              </p:par>
                              <p:par>
                                <p:cTn id="29" presetID="53" presetClass="entr" presetSubtype="16" fill="hold" grpId="0" nodeType="withEffect">
                                  <p:stCondLst>
                                    <p:cond delay="50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par>
                                <p:cTn id="39" presetID="53" presetClass="entr" presetSubtype="16" fill="hold" nodeType="withEffect">
                                  <p:stCondLst>
                                    <p:cond delay="500"/>
                                  </p:stCondLst>
                                  <p:childTnLst>
                                    <p:set>
                                      <p:cBhvr>
                                        <p:cTn id="40" dur="1" fill="hold">
                                          <p:stCondLst>
                                            <p:cond delay="0"/>
                                          </p:stCondLst>
                                        </p:cTn>
                                        <p:tgtEl>
                                          <p:spTgt spid="139"/>
                                        </p:tgtEl>
                                        <p:attrNameLst>
                                          <p:attrName>style.visibility</p:attrName>
                                        </p:attrNameLst>
                                      </p:cBhvr>
                                      <p:to>
                                        <p:strVal val="visible"/>
                                      </p:to>
                                    </p:set>
                                    <p:anim calcmode="lin" valueType="num">
                                      <p:cBhvr>
                                        <p:cTn id="41" dur="500" fill="hold"/>
                                        <p:tgtEl>
                                          <p:spTgt spid="139"/>
                                        </p:tgtEl>
                                        <p:attrNameLst>
                                          <p:attrName>ppt_w</p:attrName>
                                        </p:attrNameLst>
                                      </p:cBhvr>
                                      <p:tavLst>
                                        <p:tav tm="0">
                                          <p:val>
                                            <p:fltVal val="0"/>
                                          </p:val>
                                        </p:tav>
                                        <p:tav tm="100000">
                                          <p:val>
                                            <p:strVal val="#ppt_w"/>
                                          </p:val>
                                        </p:tav>
                                      </p:tavLst>
                                    </p:anim>
                                    <p:anim calcmode="lin" valueType="num">
                                      <p:cBhvr>
                                        <p:cTn id="42" dur="500" fill="hold"/>
                                        <p:tgtEl>
                                          <p:spTgt spid="139"/>
                                        </p:tgtEl>
                                        <p:attrNameLst>
                                          <p:attrName>ppt_h</p:attrName>
                                        </p:attrNameLst>
                                      </p:cBhvr>
                                      <p:tavLst>
                                        <p:tav tm="0">
                                          <p:val>
                                            <p:fltVal val="0"/>
                                          </p:val>
                                        </p:tav>
                                        <p:tav tm="100000">
                                          <p:val>
                                            <p:strVal val="#ppt_h"/>
                                          </p:val>
                                        </p:tav>
                                      </p:tavLst>
                                    </p:anim>
                                    <p:animEffect transition="in" filter="fade">
                                      <p:cBhvr>
                                        <p:cTn id="43" dur="500"/>
                                        <p:tgtEl>
                                          <p:spTgt spid="139"/>
                                        </p:tgtEl>
                                      </p:cBhvr>
                                    </p:animEffect>
                                  </p:childTnLst>
                                </p:cTn>
                              </p:par>
                            </p:childTnLst>
                          </p:cTn>
                        </p:par>
                        <p:par>
                          <p:cTn id="44" fill="hold">
                            <p:stCondLst>
                              <p:cond delay="2500"/>
                            </p:stCondLst>
                            <p:childTnLst>
                              <p:par>
                                <p:cTn id="45" presetID="10" presetClass="entr" presetSubtype="0" fill="hold" grpId="1" nodeType="afterEffect">
                                  <p:stCondLst>
                                    <p:cond delay="0"/>
                                  </p:stCondLst>
                                  <p:childTnLst>
                                    <p:set>
                                      <p:cBhvr>
                                        <p:cTn id="46" dur="1" fill="hold">
                                          <p:stCondLst>
                                            <p:cond delay="0"/>
                                          </p:stCondLst>
                                        </p:cTn>
                                        <p:tgtEl>
                                          <p:spTgt spid="141"/>
                                        </p:tgtEl>
                                        <p:attrNameLst>
                                          <p:attrName>style.visibility</p:attrName>
                                        </p:attrNameLst>
                                      </p:cBhvr>
                                      <p:to>
                                        <p:strVal val="visible"/>
                                      </p:to>
                                    </p:set>
                                    <p:animEffect transition="in" filter="fade">
                                      <p:cBhvr>
                                        <p:cTn id="47" dur="500"/>
                                        <p:tgtEl>
                                          <p:spTgt spid="141"/>
                                        </p:tgtEl>
                                      </p:cBhvr>
                                    </p:animEffect>
                                  </p:childTnLst>
                                </p:cTn>
                              </p:par>
                              <p:par>
                                <p:cTn id="48" presetID="10" presetClass="entr" presetSubtype="0" fill="hold" grpId="1" nodeType="withEffect">
                                  <p:stCondLst>
                                    <p:cond delay="0"/>
                                  </p:stCondLst>
                                  <p:childTnLst>
                                    <p:set>
                                      <p:cBhvr>
                                        <p:cTn id="49" dur="1" fill="hold">
                                          <p:stCondLst>
                                            <p:cond delay="0"/>
                                          </p:stCondLst>
                                        </p:cTn>
                                        <p:tgtEl>
                                          <p:spTgt spid="142"/>
                                        </p:tgtEl>
                                        <p:attrNameLst>
                                          <p:attrName>style.visibility</p:attrName>
                                        </p:attrNameLst>
                                      </p:cBhvr>
                                      <p:to>
                                        <p:strVal val="visible"/>
                                      </p:to>
                                    </p:set>
                                    <p:animEffect transition="in" filter="fade">
                                      <p:cBhvr>
                                        <p:cTn id="50" dur="500"/>
                                        <p:tgtEl>
                                          <p:spTgt spid="142"/>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143"/>
                                        </p:tgtEl>
                                        <p:attrNameLst>
                                          <p:attrName>style.visibility</p:attrName>
                                        </p:attrNameLst>
                                      </p:cBhvr>
                                      <p:to>
                                        <p:strVal val="visible"/>
                                      </p:to>
                                    </p:set>
                                    <p:animEffect transition="in" filter="fade">
                                      <p:cBhvr>
                                        <p:cTn id="53" dur="500"/>
                                        <p:tgtEl>
                                          <p:spTgt spid="143"/>
                                        </p:tgtEl>
                                      </p:cBhvr>
                                    </p:animEffect>
                                  </p:childTnLst>
                                </p:cTn>
                              </p:par>
                              <p:par>
                                <p:cTn id="54" presetID="10" presetClass="entr" presetSubtype="0" fill="hold" grpId="1" nodeType="withEffect">
                                  <p:stCondLst>
                                    <p:cond delay="0"/>
                                  </p:stCondLst>
                                  <p:childTnLst>
                                    <p:set>
                                      <p:cBhvr>
                                        <p:cTn id="55" dur="1" fill="hold">
                                          <p:stCondLst>
                                            <p:cond delay="0"/>
                                          </p:stCondLst>
                                        </p:cTn>
                                        <p:tgtEl>
                                          <p:spTgt spid="144"/>
                                        </p:tgtEl>
                                        <p:attrNameLst>
                                          <p:attrName>style.visibility</p:attrName>
                                        </p:attrNameLst>
                                      </p:cBhvr>
                                      <p:to>
                                        <p:strVal val="visible"/>
                                      </p:to>
                                    </p:set>
                                    <p:animEffect transition="in" filter="fade">
                                      <p:cBhvr>
                                        <p:cTn id="56" dur="500"/>
                                        <p:tgtEl>
                                          <p:spTgt spid="144"/>
                                        </p:tgtEl>
                                      </p:cBhvr>
                                    </p:animEffect>
                                  </p:childTnLst>
                                </p:cTn>
                              </p:par>
                              <p:par>
                                <p:cTn id="57" presetID="10" presetClass="entr" presetSubtype="0" fill="hold" grpId="1" nodeType="withEffect">
                                  <p:stCondLst>
                                    <p:cond delay="0"/>
                                  </p:stCondLst>
                                  <p:childTnLst>
                                    <p:set>
                                      <p:cBhvr>
                                        <p:cTn id="58" dur="1" fill="hold">
                                          <p:stCondLst>
                                            <p:cond delay="0"/>
                                          </p:stCondLst>
                                        </p:cTn>
                                        <p:tgtEl>
                                          <p:spTgt spid="145"/>
                                        </p:tgtEl>
                                        <p:attrNameLst>
                                          <p:attrName>style.visibility</p:attrName>
                                        </p:attrNameLst>
                                      </p:cBhvr>
                                      <p:to>
                                        <p:strVal val="visible"/>
                                      </p:to>
                                    </p:set>
                                    <p:animEffect transition="in" filter="fade">
                                      <p:cBhvr>
                                        <p:cTn id="59" dur="500"/>
                                        <p:tgtEl>
                                          <p:spTgt spid="145"/>
                                        </p:tgtEl>
                                      </p:cBhvr>
                                    </p:animEffect>
                                  </p:childTnLst>
                                </p:cTn>
                              </p:par>
                              <p:par>
                                <p:cTn id="60" presetID="10" presetClass="entr" presetSubtype="0" fill="hold" grpId="1" nodeType="withEffect">
                                  <p:stCondLst>
                                    <p:cond delay="0"/>
                                  </p:stCondLst>
                                  <p:childTnLst>
                                    <p:set>
                                      <p:cBhvr>
                                        <p:cTn id="61" dur="1" fill="hold">
                                          <p:stCondLst>
                                            <p:cond delay="0"/>
                                          </p:stCondLst>
                                        </p:cTn>
                                        <p:tgtEl>
                                          <p:spTgt spid="146"/>
                                        </p:tgtEl>
                                        <p:attrNameLst>
                                          <p:attrName>style.visibility</p:attrName>
                                        </p:attrNameLst>
                                      </p:cBhvr>
                                      <p:to>
                                        <p:strVal val="visible"/>
                                      </p:to>
                                    </p:set>
                                    <p:animEffect transition="in" filter="fade">
                                      <p:cBhvr>
                                        <p:cTn id="62" dur="500"/>
                                        <p:tgtEl>
                                          <p:spTgt spid="146"/>
                                        </p:tgtEl>
                                      </p:cBhvr>
                                    </p:animEffect>
                                  </p:childTnLst>
                                </p:cTn>
                              </p:par>
                              <p:par>
                                <p:cTn id="63" presetID="10" presetClass="entr" presetSubtype="0" fill="hold" grpId="1" nodeType="withEffect">
                                  <p:stCondLst>
                                    <p:cond delay="0"/>
                                  </p:stCondLst>
                                  <p:childTnLst>
                                    <p:set>
                                      <p:cBhvr>
                                        <p:cTn id="64" dur="1" fill="hold">
                                          <p:stCondLst>
                                            <p:cond delay="0"/>
                                          </p:stCondLst>
                                        </p:cTn>
                                        <p:tgtEl>
                                          <p:spTgt spid="147"/>
                                        </p:tgtEl>
                                        <p:attrNameLst>
                                          <p:attrName>style.visibility</p:attrName>
                                        </p:attrNameLst>
                                      </p:cBhvr>
                                      <p:to>
                                        <p:strVal val="visible"/>
                                      </p:to>
                                    </p:set>
                                    <p:animEffect transition="in" filter="fade">
                                      <p:cBhvr>
                                        <p:cTn id="65" dur="500"/>
                                        <p:tgtEl>
                                          <p:spTgt spid="147"/>
                                        </p:tgtEl>
                                      </p:cBhvr>
                                    </p:animEffect>
                                  </p:childTnLst>
                                </p:cTn>
                              </p:par>
                              <p:par>
                                <p:cTn id="66" presetID="10" presetClass="entr" presetSubtype="0" fill="hold" grpId="1" nodeType="withEffect">
                                  <p:stCondLst>
                                    <p:cond delay="0"/>
                                  </p:stCondLst>
                                  <p:childTnLst>
                                    <p:set>
                                      <p:cBhvr>
                                        <p:cTn id="67" dur="1" fill="hold">
                                          <p:stCondLst>
                                            <p:cond delay="0"/>
                                          </p:stCondLst>
                                        </p:cTn>
                                        <p:tgtEl>
                                          <p:spTgt spid="148"/>
                                        </p:tgtEl>
                                        <p:attrNameLst>
                                          <p:attrName>style.visibility</p:attrName>
                                        </p:attrNameLst>
                                      </p:cBhvr>
                                      <p:to>
                                        <p:strVal val="visible"/>
                                      </p:to>
                                    </p:set>
                                    <p:animEffect transition="in" filter="fade">
                                      <p:cBhvr>
                                        <p:cTn id="68" dur="500"/>
                                        <p:tgtEl>
                                          <p:spTgt spid="148"/>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149"/>
                                        </p:tgtEl>
                                        <p:attrNameLst>
                                          <p:attrName>style.visibility</p:attrName>
                                        </p:attrNameLst>
                                      </p:cBhvr>
                                      <p:to>
                                        <p:strVal val="visible"/>
                                      </p:to>
                                    </p:set>
                                    <p:animEffect transition="in" filter="fade">
                                      <p:cBhvr>
                                        <p:cTn id="71" dur="500"/>
                                        <p:tgtEl>
                                          <p:spTgt spid="149"/>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150"/>
                                        </p:tgtEl>
                                        <p:attrNameLst>
                                          <p:attrName>style.visibility</p:attrName>
                                        </p:attrNameLst>
                                      </p:cBhvr>
                                      <p:to>
                                        <p:strVal val="visible"/>
                                      </p:to>
                                    </p:set>
                                    <p:animEffect transition="in" filter="fade">
                                      <p:cBhvr>
                                        <p:cTn id="74" dur="500"/>
                                        <p:tgtEl>
                                          <p:spTgt spid="150"/>
                                        </p:tgtEl>
                                      </p:cBhvr>
                                    </p:animEffect>
                                  </p:childTnLst>
                                </p:cTn>
                              </p:par>
                            </p:childTnLst>
                          </p:cTn>
                        </p:par>
                        <p:par>
                          <p:cTn id="75" fill="hold">
                            <p:stCondLst>
                              <p:cond delay="3000"/>
                            </p:stCondLst>
                            <p:childTnLst>
                              <p:par>
                                <p:cTn id="76"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7" dur="2000" fill="hold"/>
                                        <p:tgtEl>
                                          <p:spTgt spid="141"/>
                                        </p:tgtEl>
                                        <p:attrNameLst>
                                          <p:attrName>ppt_x</p:attrName>
                                          <p:attrName>ppt_y</p:attrName>
                                        </p:attrNameLst>
                                      </p:cBhvr>
                                      <p:rCtr x="17" y="18981"/>
                                    </p:animMotion>
                                  </p:childTnLst>
                                </p:cTn>
                              </p:par>
                              <p:par>
                                <p:cTn id="78"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9" dur="2000" fill="hold"/>
                                        <p:tgtEl>
                                          <p:spTgt spid="142"/>
                                        </p:tgtEl>
                                        <p:attrNameLst>
                                          <p:attrName>ppt_x</p:attrName>
                                          <p:attrName>ppt_y</p:attrName>
                                        </p:attrNameLst>
                                      </p:cBhvr>
                                      <p:rCtr x="17" y="18981"/>
                                    </p:animMotion>
                                  </p:childTnLst>
                                </p:cTn>
                              </p:par>
                              <p:par>
                                <p:cTn id="80"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1" dur="2000" fill="hold"/>
                                        <p:tgtEl>
                                          <p:spTgt spid="143"/>
                                        </p:tgtEl>
                                        <p:attrNameLst>
                                          <p:attrName>ppt_x</p:attrName>
                                          <p:attrName>ppt_y</p:attrName>
                                        </p:attrNameLst>
                                      </p:cBhvr>
                                      <p:rCtr x="17" y="18981"/>
                                    </p:animMotion>
                                  </p:childTnLst>
                                </p:cTn>
                              </p:par>
                              <p:par>
                                <p:cTn id="82"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3" dur="2000" fill="hold"/>
                                        <p:tgtEl>
                                          <p:spTgt spid="144"/>
                                        </p:tgtEl>
                                        <p:attrNameLst>
                                          <p:attrName>ppt_x</p:attrName>
                                          <p:attrName>ppt_y</p:attrName>
                                        </p:attrNameLst>
                                      </p:cBhvr>
                                      <p:rCtr x="17" y="18981"/>
                                    </p:animMotion>
                                  </p:childTnLst>
                                </p:cTn>
                              </p:par>
                              <p:par>
                                <p:cTn id="84"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5" dur="2000" fill="hold"/>
                                        <p:tgtEl>
                                          <p:spTgt spid="145"/>
                                        </p:tgtEl>
                                        <p:attrNameLst>
                                          <p:attrName>ppt_x</p:attrName>
                                          <p:attrName>ppt_y</p:attrName>
                                        </p:attrNameLst>
                                      </p:cBhvr>
                                      <p:rCtr x="17" y="18981"/>
                                    </p:animMotion>
                                  </p:childTnLst>
                                </p:cTn>
                              </p:par>
                              <p:par>
                                <p:cTn id="86"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7" dur="2000" fill="hold"/>
                                        <p:tgtEl>
                                          <p:spTgt spid="146"/>
                                        </p:tgtEl>
                                        <p:attrNameLst>
                                          <p:attrName>ppt_x</p:attrName>
                                          <p:attrName>ppt_y</p:attrName>
                                        </p:attrNameLst>
                                      </p:cBhvr>
                                      <p:rCtr x="17" y="18981"/>
                                    </p:animMotion>
                                  </p:childTnLst>
                                </p:cTn>
                              </p:par>
                              <p:par>
                                <p:cTn id="88"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9" dur="2000" fill="hold"/>
                                        <p:tgtEl>
                                          <p:spTgt spid="147"/>
                                        </p:tgtEl>
                                        <p:attrNameLst>
                                          <p:attrName>ppt_x</p:attrName>
                                          <p:attrName>ppt_y</p:attrName>
                                        </p:attrNameLst>
                                      </p:cBhvr>
                                      <p:rCtr x="17" y="18981"/>
                                    </p:animMotion>
                                  </p:childTnLst>
                                </p:cTn>
                              </p:par>
                              <p:par>
                                <p:cTn id="90"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1" dur="2000" fill="hold"/>
                                        <p:tgtEl>
                                          <p:spTgt spid="148"/>
                                        </p:tgtEl>
                                        <p:attrNameLst>
                                          <p:attrName>ppt_x</p:attrName>
                                          <p:attrName>ppt_y</p:attrName>
                                        </p:attrNameLst>
                                      </p:cBhvr>
                                      <p:rCtr x="17" y="18981"/>
                                    </p:animMotion>
                                  </p:childTnLst>
                                </p:cTn>
                              </p:par>
                              <p:par>
                                <p:cTn id="92"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3" dur="2000" fill="hold"/>
                                        <p:tgtEl>
                                          <p:spTgt spid="149"/>
                                        </p:tgtEl>
                                        <p:attrNameLst>
                                          <p:attrName>ppt_x</p:attrName>
                                          <p:attrName>ppt_y</p:attrName>
                                        </p:attrNameLst>
                                      </p:cBhvr>
                                      <p:rCtr x="17" y="18981"/>
                                    </p:animMotion>
                                  </p:childTnLst>
                                </p:cTn>
                              </p:par>
                              <p:par>
                                <p:cTn id="94"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5" dur="2000" fill="hold"/>
                                        <p:tgtEl>
                                          <p:spTgt spid="150"/>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8" grpId="0"/>
      <p:bldP spid="69" grpId="0"/>
      <p:bldP spid="70" grpId="0"/>
      <p:bldP spid="140" grpId="0"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产品功能</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FEATURES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23</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组合 11"/>
          <p:cNvGrpSpPr/>
          <p:nvPr/>
        </p:nvGrpSpPr>
        <p:grpSpPr>
          <a:xfrm>
            <a:off x="0" y="1916832"/>
            <a:ext cx="10490075" cy="2736304"/>
            <a:chOff x="0" y="1916832"/>
            <a:chExt cx="10490075" cy="2736304"/>
          </a:xfrm>
        </p:grpSpPr>
        <p:sp>
          <p:nvSpPr>
            <p:cNvPr id="14" name="矩形 13"/>
            <p:cNvSpPr/>
            <p:nvPr/>
          </p:nvSpPr>
          <p:spPr>
            <a:xfrm>
              <a:off x="0" y="1916832"/>
              <a:ext cx="10490075" cy="2736304"/>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1916832"/>
              <a:ext cx="10490075" cy="2736304"/>
            </a:xfrm>
            <a:prstGeom prst="rect">
              <a:avLst/>
            </a:prstGeom>
            <a:solidFill>
              <a:schemeClr val="bg1">
                <a:lumMod val="9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Freeform 95"/>
          <p:cNvSpPr>
            <a:spLocks noEditPoints="1"/>
          </p:cNvSpPr>
          <p:nvPr/>
        </p:nvSpPr>
        <p:spPr bwMode="auto">
          <a:xfrm>
            <a:off x="733741" y="2386870"/>
            <a:ext cx="442093" cy="439622"/>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p:cNvSpPr/>
          <p:nvPr/>
        </p:nvSpPr>
        <p:spPr>
          <a:xfrm>
            <a:off x="1417067" y="2711182"/>
            <a:ext cx="1338810"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自定义设置</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18" name="弧形 17"/>
          <p:cNvSpPr/>
          <p:nvPr/>
        </p:nvSpPr>
        <p:spPr>
          <a:xfrm>
            <a:off x="624979"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连接符 18"/>
          <p:cNvCxnSpPr/>
          <p:nvPr/>
        </p:nvCxnSpPr>
        <p:spPr>
          <a:xfrm>
            <a:off x="660983"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52971"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1" name="矩形 20"/>
          <p:cNvSpPr>
            <a:spLocks noChangeArrowheads="1"/>
          </p:cNvSpPr>
          <p:nvPr/>
        </p:nvSpPr>
        <p:spPr bwMode="auto">
          <a:xfrm>
            <a:off x="552972"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2" name="矩形 21"/>
          <p:cNvSpPr/>
          <p:nvPr/>
        </p:nvSpPr>
        <p:spPr>
          <a:xfrm>
            <a:off x="3037247"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矩形 22"/>
          <p:cNvSpPr/>
          <p:nvPr/>
        </p:nvSpPr>
        <p:spPr>
          <a:xfrm>
            <a:off x="2963309"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01</a:t>
            </a:r>
            <a:endParaRPr lang="en-US" altLang="zh-CN" b="1" dirty="0">
              <a:solidFill>
                <a:schemeClr val="bg1"/>
              </a:solidFill>
              <a:latin typeface="微软雅黑" pitchFamily="34" charset="-122"/>
              <a:ea typeface="微软雅黑" pitchFamily="34" charset="-122"/>
            </a:endParaRPr>
          </a:p>
        </p:txBody>
      </p:sp>
      <p:sp>
        <p:nvSpPr>
          <p:cNvPr id="24" name="矩形 23"/>
          <p:cNvSpPr/>
          <p:nvPr/>
        </p:nvSpPr>
        <p:spPr>
          <a:xfrm>
            <a:off x="460438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喇叭功能</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5" name="弧形 24"/>
          <p:cNvSpPr/>
          <p:nvPr/>
        </p:nvSpPr>
        <p:spPr>
          <a:xfrm>
            <a:off x="381229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a:off x="384830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74029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8" name="矩形 27"/>
          <p:cNvSpPr>
            <a:spLocks noChangeArrowheads="1"/>
          </p:cNvSpPr>
          <p:nvPr/>
        </p:nvSpPr>
        <p:spPr bwMode="auto">
          <a:xfrm>
            <a:off x="374029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9" name="矩形 28"/>
          <p:cNvSpPr/>
          <p:nvPr/>
        </p:nvSpPr>
        <p:spPr>
          <a:xfrm>
            <a:off x="622456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矩形 29"/>
          <p:cNvSpPr/>
          <p:nvPr/>
        </p:nvSpPr>
        <p:spPr>
          <a:xfrm>
            <a:off x="615062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02</a:t>
            </a:r>
            <a:endParaRPr lang="en-US" altLang="zh-CN" b="1" dirty="0">
              <a:solidFill>
                <a:schemeClr val="bg1"/>
              </a:solidFill>
              <a:latin typeface="微软雅黑" pitchFamily="34" charset="-122"/>
              <a:ea typeface="微软雅黑" pitchFamily="34" charset="-122"/>
            </a:endParaRPr>
          </a:p>
        </p:txBody>
      </p:sp>
      <p:sp>
        <p:nvSpPr>
          <p:cNvPr id="31" name="矩形 30"/>
          <p:cNvSpPr/>
          <p:nvPr/>
        </p:nvSpPr>
        <p:spPr>
          <a:xfrm>
            <a:off x="784474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游戏玩家</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2" name="弧形 31"/>
          <p:cNvSpPr/>
          <p:nvPr/>
        </p:nvSpPr>
        <p:spPr>
          <a:xfrm>
            <a:off x="705265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3" name="直接连接符 32"/>
          <p:cNvCxnSpPr/>
          <p:nvPr/>
        </p:nvCxnSpPr>
        <p:spPr>
          <a:xfrm>
            <a:off x="708866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98065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5" name="矩形 34"/>
          <p:cNvSpPr>
            <a:spLocks noChangeArrowheads="1"/>
          </p:cNvSpPr>
          <p:nvPr/>
        </p:nvSpPr>
        <p:spPr bwMode="auto">
          <a:xfrm>
            <a:off x="698065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36" name="矩形 35"/>
          <p:cNvSpPr/>
          <p:nvPr/>
        </p:nvSpPr>
        <p:spPr>
          <a:xfrm>
            <a:off x="946492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矩形 36"/>
          <p:cNvSpPr/>
          <p:nvPr/>
        </p:nvSpPr>
        <p:spPr>
          <a:xfrm>
            <a:off x="939098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03</a:t>
            </a:r>
            <a:endParaRPr lang="en-US" altLang="zh-CN" b="1" dirty="0">
              <a:solidFill>
                <a:schemeClr val="bg1"/>
              </a:solidFill>
              <a:latin typeface="微软雅黑" pitchFamily="34" charset="-122"/>
              <a:ea typeface="微软雅黑" pitchFamily="34" charset="-122"/>
            </a:endParaRPr>
          </a:p>
        </p:txBody>
      </p:sp>
      <p:sp>
        <p:nvSpPr>
          <p:cNvPr id="38" name="Freeform 63"/>
          <p:cNvSpPr>
            <a:spLocks noEditPoints="1"/>
          </p:cNvSpPr>
          <p:nvPr/>
        </p:nvSpPr>
        <p:spPr bwMode="auto">
          <a:xfrm>
            <a:off x="3955611" y="2436643"/>
            <a:ext cx="372991" cy="389849"/>
          </a:xfrm>
          <a:custGeom>
            <a:avLst/>
            <a:gdLst>
              <a:gd name="T0" fmla="*/ 17 w 195"/>
              <a:gd name="T1" fmla="*/ 103 h 203"/>
              <a:gd name="T2" fmla="*/ 17 w 195"/>
              <a:gd name="T3" fmla="*/ 45 h 203"/>
              <a:gd name="T4" fmla="*/ 0 w 195"/>
              <a:gd name="T5" fmla="*/ 74 h 203"/>
              <a:gd name="T6" fmla="*/ 17 w 195"/>
              <a:gd name="T7" fmla="*/ 103 h 203"/>
              <a:gd name="T8" fmla="*/ 29 w 195"/>
              <a:gd name="T9" fmla="*/ 112 h 203"/>
              <a:gd name="T10" fmla="*/ 77 w 195"/>
              <a:gd name="T11" fmla="*/ 112 h 203"/>
              <a:gd name="T12" fmla="*/ 77 w 195"/>
              <a:gd name="T13" fmla="*/ 40 h 203"/>
              <a:gd name="T14" fmla="*/ 29 w 195"/>
              <a:gd name="T15" fmla="*/ 40 h 203"/>
              <a:gd name="T16" fmla="*/ 21 w 195"/>
              <a:gd name="T17" fmla="*/ 48 h 203"/>
              <a:gd name="T18" fmla="*/ 21 w 195"/>
              <a:gd name="T19" fmla="*/ 104 h 203"/>
              <a:gd name="T20" fmla="*/ 29 w 195"/>
              <a:gd name="T21" fmla="*/ 112 h 203"/>
              <a:gd name="T22" fmla="*/ 161 w 195"/>
              <a:gd name="T23" fmla="*/ 13 h 203"/>
              <a:gd name="T24" fmla="*/ 81 w 195"/>
              <a:gd name="T25" fmla="*/ 40 h 203"/>
              <a:gd name="T26" fmla="*/ 81 w 195"/>
              <a:gd name="T27" fmla="*/ 113 h 203"/>
              <a:gd name="T28" fmla="*/ 161 w 195"/>
              <a:gd name="T29" fmla="*/ 140 h 203"/>
              <a:gd name="T30" fmla="*/ 161 w 195"/>
              <a:gd name="T31" fmla="*/ 13 h 203"/>
              <a:gd name="T32" fmla="*/ 89 w 195"/>
              <a:gd name="T33" fmla="*/ 68 h 203"/>
              <a:gd name="T34" fmla="*/ 89 w 195"/>
              <a:gd name="T35" fmla="*/ 52 h 203"/>
              <a:gd name="T36" fmla="*/ 154 w 195"/>
              <a:gd name="T37" fmla="*/ 29 h 203"/>
              <a:gd name="T38" fmla="*/ 89 w 195"/>
              <a:gd name="T39" fmla="*/ 68 h 203"/>
              <a:gd name="T40" fmla="*/ 177 w 195"/>
              <a:gd name="T41" fmla="*/ 0 h 203"/>
              <a:gd name="T42" fmla="*/ 165 w 195"/>
              <a:gd name="T43" fmla="*/ 0 h 203"/>
              <a:gd name="T44" fmla="*/ 165 w 195"/>
              <a:gd name="T45" fmla="*/ 152 h 203"/>
              <a:gd name="T46" fmla="*/ 177 w 195"/>
              <a:gd name="T47" fmla="*/ 152 h 203"/>
              <a:gd name="T48" fmla="*/ 177 w 195"/>
              <a:gd name="T49" fmla="*/ 0 h 203"/>
              <a:gd name="T50" fmla="*/ 195 w 195"/>
              <a:gd name="T51" fmla="*/ 75 h 203"/>
              <a:gd name="T52" fmla="*/ 181 w 195"/>
              <a:gd name="T53" fmla="*/ 54 h 203"/>
              <a:gd name="T54" fmla="*/ 181 w 195"/>
              <a:gd name="T55" fmla="*/ 96 h 203"/>
              <a:gd name="T56" fmla="*/ 195 w 195"/>
              <a:gd name="T57" fmla="*/ 75 h 203"/>
              <a:gd name="T58" fmla="*/ 65 w 195"/>
              <a:gd name="T59" fmla="*/ 116 h 203"/>
              <a:gd name="T60" fmla="*/ 29 w 195"/>
              <a:gd name="T61" fmla="*/ 116 h 203"/>
              <a:gd name="T62" fmla="*/ 41 w 195"/>
              <a:gd name="T63" fmla="*/ 186 h 203"/>
              <a:gd name="T64" fmla="*/ 65 w 195"/>
              <a:gd name="T65" fmla="*/ 180 h 203"/>
              <a:gd name="T66" fmla="*/ 65 w 195"/>
              <a:gd name="T67"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203">
                <a:moveTo>
                  <a:pt x="17" y="103"/>
                </a:moveTo>
                <a:cubicBezTo>
                  <a:pt x="17" y="45"/>
                  <a:pt x="17" y="45"/>
                  <a:pt x="17" y="45"/>
                </a:cubicBezTo>
                <a:cubicBezTo>
                  <a:pt x="7" y="48"/>
                  <a:pt x="0" y="60"/>
                  <a:pt x="0" y="74"/>
                </a:cubicBezTo>
                <a:cubicBezTo>
                  <a:pt x="0" y="88"/>
                  <a:pt x="7" y="100"/>
                  <a:pt x="17" y="103"/>
                </a:cubicBezTo>
                <a:close/>
                <a:moveTo>
                  <a:pt x="29" y="112"/>
                </a:moveTo>
                <a:cubicBezTo>
                  <a:pt x="77" y="112"/>
                  <a:pt x="77" y="112"/>
                  <a:pt x="77" y="112"/>
                </a:cubicBezTo>
                <a:cubicBezTo>
                  <a:pt x="77" y="40"/>
                  <a:pt x="77" y="40"/>
                  <a:pt x="77" y="40"/>
                </a:cubicBezTo>
                <a:cubicBezTo>
                  <a:pt x="29" y="40"/>
                  <a:pt x="29" y="40"/>
                  <a:pt x="29" y="40"/>
                </a:cubicBezTo>
                <a:cubicBezTo>
                  <a:pt x="24" y="40"/>
                  <a:pt x="21" y="44"/>
                  <a:pt x="21" y="48"/>
                </a:cubicBezTo>
                <a:cubicBezTo>
                  <a:pt x="21" y="104"/>
                  <a:pt x="21" y="104"/>
                  <a:pt x="21" y="104"/>
                </a:cubicBezTo>
                <a:cubicBezTo>
                  <a:pt x="21" y="109"/>
                  <a:pt x="24" y="112"/>
                  <a:pt x="29" y="112"/>
                </a:cubicBezTo>
                <a:close/>
                <a:moveTo>
                  <a:pt x="161" y="13"/>
                </a:moveTo>
                <a:cubicBezTo>
                  <a:pt x="161" y="13"/>
                  <a:pt x="122" y="40"/>
                  <a:pt x="81" y="40"/>
                </a:cubicBezTo>
                <a:cubicBezTo>
                  <a:pt x="81" y="57"/>
                  <a:pt x="81" y="107"/>
                  <a:pt x="81" y="113"/>
                </a:cubicBezTo>
                <a:cubicBezTo>
                  <a:pt x="122" y="113"/>
                  <a:pt x="161" y="140"/>
                  <a:pt x="161" y="140"/>
                </a:cubicBezTo>
                <a:lnTo>
                  <a:pt x="161" y="13"/>
                </a:lnTo>
                <a:close/>
                <a:moveTo>
                  <a:pt x="89" y="68"/>
                </a:moveTo>
                <a:cubicBezTo>
                  <a:pt x="89" y="52"/>
                  <a:pt x="89" y="52"/>
                  <a:pt x="89" y="52"/>
                </a:cubicBezTo>
                <a:cubicBezTo>
                  <a:pt x="89" y="52"/>
                  <a:pt x="124" y="54"/>
                  <a:pt x="154" y="29"/>
                </a:cubicBezTo>
                <a:cubicBezTo>
                  <a:pt x="154" y="53"/>
                  <a:pt x="89" y="68"/>
                  <a:pt x="89" y="68"/>
                </a:cubicBezTo>
                <a:close/>
                <a:moveTo>
                  <a:pt x="177" y="0"/>
                </a:moveTo>
                <a:cubicBezTo>
                  <a:pt x="165" y="0"/>
                  <a:pt x="165" y="0"/>
                  <a:pt x="165" y="0"/>
                </a:cubicBezTo>
                <a:cubicBezTo>
                  <a:pt x="165" y="152"/>
                  <a:pt x="165" y="152"/>
                  <a:pt x="165" y="152"/>
                </a:cubicBezTo>
                <a:cubicBezTo>
                  <a:pt x="177" y="152"/>
                  <a:pt x="177" y="152"/>
                  <a:pt x="177" y="152"/>
                </a:cubicBezTo>
                <a:lnTo>
                  <a:pt x="177" y="0"/>
                </a:lnTo>
                <a:close/>
                <a:moveTo>
                  <a:pt x="195" y="75"/>
                </a:moveTo>
                <a:cubicBezTo>
                  <a:pt x="195" y="66"/>
                  <a:pt x="189" y="58"/>
                  <a:pt x="181" y="54"/>
                </a:cubicBezTo>
                <a:cubicBezTo>
                  <a:pt x="181" y="96"/>
                  <a:pt x="181" y="96"/>
                  <a:pt x="181" y="96"/>
                </a:cubicBezTo>
                <a:cubicBezTo>
                  <a:pt x="189" y="92"/>
                  <a:pt x="195" y="84"/>
                  <a:pt x="195" y="75"/>
                </a:cubicBezTo>
                <a:close/>
                <a:moveTo>
                  <a:pt x="65" y="116"/>
                </a:moveTo>
                <a:cubicBezTo>
                  <a:pt x="62" y="116"/>
                  <a:pt x="29" y="116"/>
                  <a:pt x="29" y="116"/>
                </a:cubicBezTo>
                <a:cubicBezTo>
                  <a:pt x="29" y="116"/>
                  <a:pt x="27" y="161"/>
                  <a:pt x="41" y="186"/>
                </a:cubicBezTo>
                <a:cubicBezTo>
                  <a:pt x="59" y="203"/>
                  <a:pt x="67" y="185"/>
                  <a:pt x="65" y="180"/>
                </a:cubicBezTo>
                <a:cubicBezTo>
                  <a:pt x="63" y="175"/>
                  <a:pt x="51" y="135"/>
                  <a:pt x="65" y="116"/>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6"/>
          <p:cNvSpPr>
            <a:spLocks noEditPoints="1"/>
          </p:cNvSpPr>
          <p:nvPr/>
        </p:nvSpPr>
        <p:spPr bwMode="auto">
          <a:xfrm>
            <a:off x="7190761" y="2405463"/>
            <a:ext cx="491963" cy="452208"/>
          </a:xfrm>
          <a:custGeom>
            <a:avLst/>
            <a:gdLst>
              <a:gd name="T0" fmla="*/ 164 w 219"/>
              <a:gd name="T1" fmla="*/ 42 h 201"/>
              <a:gd name="T2" fmla="*/ 93 w 219"/>
              <a:gd name="T3" fmla="*/ 22 h 201"/>
              <a:gd name="T4" fmla="*/ 66 w 219"/>
              <a:gd name="T5" fmla="*/ 49 h 201"/>
              <a:gd name="T6" fmla="*/ 32 w 219"/>
              <a:gd name="T7" fmla="*/ 57 h 201"/>
              <a:gd name="T8" fmla="*/ 8 w 219"/>
              <a:gd name="T9" fmla="*/ 118 h 201"/>
              <a:gd name="T10" fmla="*/ 50 w 219"/>
              <a:gd name="T11" fmla="*/ 198 h 201"/>
              <a:gd name="T12" fmla="*/ 85 w 219"/>
              <a:gd name="T13" fmla="*/ 142 h 201"/>
              <a:gd name="T14" fmla="*/ 133 w 219"/>
              <a:gd name="T15" fmla="*/ 114 h 201"/>
              <a:gd name="T16" fmla="*/ 198 w 219"/>
              <a:gd name="T17" fmla="*/ 117 h 201"/>
              <a:gd name="T18" fmla="*/ 164 w 219"/>
              <a:gd name="T19" fmla="*/ 42 h 201"/>
              <a:gd name="T20" fmla="*/ 65 w 219"/>
              <a:gd name="T21" fmla="*/ 128 h 201"/>
              <a:gd name="T22" fmla="*/ 28 w 219"/>
              <a:gd name="T23" fmla="*/ 118 h 201"/>
              <a:gd name="T24" fmla="*/ 38 w 219"/>
              <a:gd name="T25" fmla="*/ 82 h 201"/>
              <a:gd name="T26" fmla="*/ 74 w 219"/>
              <a:gd name="T27" fmla="*/ 91 h 201"/>
              <a:gd name="T28" fmla="*/ 65 w 219"/>
              <a:gd name="T29" fmla="*/ 128 h 201"/>
              <a:gd name="T30" fmla="*/ 112 w 219"/>
              <a:gd name="T31" fmla="*/ 44 h 201"/>
              <a:gd name="T32" fmla="*/ 122 w 219"/>
              <a:gd name="T33" fmla="*/ 38 h 201"/>
              <a:gd name="T34" fmla="*/ 128 w 219"/>
              <a:gd name="T35" fmla="*/ 48 h 201"/>
              <a:gd name="T36" fmla="*/ 118 w 219"/>
              <a:gd name="T37" fmla="*/ 53 h 201"/>
              <a:gd name="T38" fmla="*/ 112 w 219"/>
              <a:gd name="T39" fmla="*/ 44 h 201"/>
              <a:gd name="T40" fmla="*/ 113 w 219"/>
              <a:gd name="T41" fmla="*/ 74 h 201"/>
              <a:gd name="T42" fmla="*/ 107 w 219"/>
              <a:gd name="T43" fmla="*/ 64 h 201"/>
              <a:gd name="T44" fmla="*/ 117 w 219"/>
              <a:gd name="T45" fmla="*/ 59 h 201"/>
              <a:gd name="T46" fmla="*/ 122 w 219"/>
              <a:gd name="T47" fmla="*/ 68 h 201"/>
              <a:gd name="T48" fmla="*/ 113 w 219"/>
              <a:gd name="T49" fmla="*/ 74 h 201"/>
              <a:gd name="T50" fmla="*/ 142 w 219"/>
              <a:gd name="T51" fmla="*/ 73 h 201"/>
              <a:gd name="T52" fmla="*/ 132 w 219"/>
              <a:gd name="T53" fmla="*/ 79 h 201"/>
              <a:gd name="T54" fmla="*/ 127 w 219"/>
              <a:gd name="T55" fmla="*/ 69 h 201"/>
              <a:gd name="T56" fmla="*/ 136 w 219"/>
              <a:gd name="T57" fmla="*/ 64 h 201"/>
              <a:gd name="T58" fmla="*/ 142 w 219"/>
              <a:gd name="T59" fmla="*/ 73 h 201"/>
              <a:gd name="T60" fmla="*/ 147 w 219"/>
              <a:gd name="T61" fmla="*/ 53 h 201"/>
              <a:gd name="T62" fmla="*/ 138 w 219"/>
              <a:gd name="T63" fmla="*/ 59 h 201"/>
              <a:gd name="T64" fmla="*/ 132 w 219"/>
              <a:gd name="T65" fmla="*/ 49 h 201"/>
              <a:gd name="T66" fmla="*/ 142 w 219"/>
              <a:gd name="T67" fmla="*/ 43 h 201"/>
              <a:gd name="T68" fmla="*/ 147 w 219"/>
              <a:gd name="T69" fmla="*/ 53 h 201"/>
              <a:gd name="T70" fmla="*/ 43 w 219"/>
              <a:gd name="T71" fmla="*/ 91 h 201"/>
              <a:gd name="T72" fmla="*/ 38 w 219"/>
              <a:gd name="T73" fmla="*/ 113 h 201"/>
              <a:gd name="T74" fmla="*/ 59 w 219"/>
              <a:gd name="T75" fmla="*/ 118 h 201"/>
              <a:gd name="T76" fmla="*/ 65 w 219"/>
              <a:gd name="T77" fmla="*/ 97 h 201"/>
              <a:gd name="T78" fmla="*/ 43 w 219"/>
              <a:gd name="T79" fmla="*/ 9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01">
                <a:moveTo>
                  <a:pt x="164" y="42"/>
                </a:moveTo>
                <a:cubicBezTo>
                  <a:pt x="143" y="21"/>
                  <a:pt x="121" y="0"/>
                  <a:pt x="93" y="22"/>
                </a:cubicBezTo>
                <a:cubicBezTo>
                  <a:pt x="83" y="30"/>
                  <a:pt x="78" y="41"/>
                  <a:pt x="66" y="49"/>
                </a:cubicBezTo>
                <a:cubicBezTo>
                  <a:pt x="55" y="55"/>
                  <a:pt x="43" y="53"/>
                  <a:pt x="32" y="57"/>
                </a:cubicBezTo>
                <a:cubicBezTo>
                  <a:pt x="0" y="69"/>
                  <a:pt x="1" y="87"/>
                  <a:pt x="8" y="118"/>
                </a:cubicBezTo>
                <a:cubicBezTo>
                  <a:pt x="11" y="136"/>
                  <a:pt x="25" y="196"/>
                  <a:pt x="50" y="198"/>
                </a:cubicBezTo>
                <a:cubicBezTo>
                  <a:pt x="75" y="201"/>
                  <a:pt x="75" y="155"/>
                  <a:pt x="85" y="142"/>
                </a:cubicBezTo>
                <a:cubicBezTo>
                  <a:pt x="94" y="131"/>
                  <a:pt x="119" y="117"/>
                  <a:pt x="133" y="114"/>
                </a:cubicBezTo>
                <a:cubicBezTo>
                  <a:pt x="151" y="110"/>
                  <a:pt x="183" y="130"/>
                  <a:pt x="198" y="117"/>
                </a:cubicBezTo>
                <a:cubicBezTo>
                  <a:pt x="219" y="97"/>
                  <a:pt x="176" y="55"/>
                  <a:pt x="164" y="42"/>
                </a:cubicBezTo>
                <a:close/>
                <a:moveTo>
                  <a:pt x="65" y="128"/>
                </a:moveTo>
                <a:cubicBezTo>
                  <a:pt x="52" y="135"/>
                  <a:pt x="35" y="131"/>
                  <a:pt x="28" y="118"/>
                </a:cubicBezTo>
                <a:cubicBezTo>
                  <a:pt x="21" y="105"/>
                  <a:pt x="25" y="89"/>
                  <a:pt x="38" y="82"/>
                </a:cubicBezTo>
                <a:cubicBezTo>
                  <a:pt x="51" y="74"/>
                  <a:pt x="67" y="79"/>
                  <a:pt x="74" y="91"/>
                </a:cubicBezTo>
                <a:cubicBezTo>
                  <a:pt x="82" y="104"/>
                  <a:pt x="77" y="121"/>
                  <a:pt x="65" y="128"/>
                </a:cubicBezTo>
                <a:close/>
                <a:moveTo>
                  <a:pt x="112" y="44"/>
                </a:moveTo>
                <a:cubicBezTo>
                  <a:pt x="114" y="40"/>
                  <a:pt x="118" y="37"/>
                  <a:pt x="122" y="38"/>
                </a:cubicBezTo>
                <a:cubicBezTo>
                  <a:pt x="126" y="39"/>
                  <a:pt x="129" y="44"/>
                  <a:pt x="128" y="48"/>
                </a:cubicBezTo>
                <a:cubicBezTo>
                  <a:pt x="127" y="52"/>
                  <a:pt x="122" y="54"/>
                  <a:pt x="118" y="53"/>
                </a:cubicBezTo>
                <a:cubicBezTo>
                  <a:pt x="114" y="52"/>
                  <a:pt x="111" y="48"/>
                  <a:pt x="112" y="44"/>
                </a:cubicBezTo>
                <a:close/>
                <a:moveTo>
                  <a:pt x="113" y="74"/>
                </a:moveTo>
                <a:cubicBezTo>
                  <a:pt x="108" y="73"/>
                  <a:pt x="106" y="68"/>
                  <a:pt x="107" y="64"/>
                </a:cubicBezTo>
                <a:cubicBezTo>
                  <a:pt x="108" y="60"/>
                  <a:pt x="112" y="57"/>
                  <a:pt x="117" y="59"/>
                </a:cubicBezTo>
                <a:cubicBezTo>
                  <a:pt x="121" y="60"/>
                  <a:pt x="123" y="64"/>
                  <a:pt x="122" y="68"/>
                </a:cubicBezTo>
                <a:cubicBezTo>
                  <a:pt x="121" y="72"/>
                  <a:pt x="117" y="75"/>
                  <a:pt x="113" y="74"/>
                </a:cubicBezTo>
                <a:close/>
                <a:moveTo>
                  <a:pt x="142" y="73"/>
                </a:moveTo>
                <a:cubicBezTo>
                  <a:pt x="141" y="78"/>
                  <a:pt x="136" y="80"/>
                  <a:pt x="132" y="79"/>
                </a:cubicBezTo>
                <a:cubicBezTo>
                  <a:pt x="128" y="78"/>
                  <a:pt x="126" y="74"/>
                  <a:pt x="127" y="69"/>
                </a:cubicBezTo>
                <a:cubicBezTo>
                  <a:pt x="128" y="65"/>
                  <a:pt x="132" y="63"/>
                  <a:pt x="136" y="64"/>
                </a:cubicBezTo>
                <a:cubicBezTo>
                  <a:pt x="140" y="65"/>
                  <a:pt x="143" y="69"/>
                  <a:pt x="142" y="73"/>
                </a:cubicBezTo>
                <a:close/>
                <a:moveTo>
                  <a:pt x="147" y="53"/>
                </a:moveTo>
                <a:cubicBezTo>
                  <a:pt x="146" y="57"/>
                  <a:pt x="142" y="60"/>
                  <a:pt x="138" y="59"/>
                </a:cubicBezTo>
                <a:cubicBezTo>
                  <a:pt x="134" y="57"/>
                  <a:pt x="131" y="53"/>
                  <a:pt x="132" y="49"/>
                </a:cubicBezTo>
                <a:cubicBezTo>
                  <a:pt x="133" y="45"/>
                  <a:pt x="138" y="42"/>
                  <a:pt x="142" y="43"/>
                </a:cubicBezTo>
                <a:cubicBezTo>
                  <a:pt x="146" y="45"/>
                  <a:pt x="148" y="49"/>
                  <a:pt x="147" y="53"/>
                </a:cubicBezTo>
                <a:close/>
                <a:moveTo>
                  <a:pt x="43" y="91"/>
                </a:moveTo>
                <a:cubicBezTo>
                  <a:pt x="36" y="96"/>
                  <a:pt x="33" y="105"/>
                  <a:pt x="38" y="113"/>
                </a:cubicBezTo>
                <a:cubicBezTo>
                  <a:pt x="42" y="120"/>
                  <a:pt x="52" y="123"/>
                  <a:pt x="59" y="118"/>
                </a:cubicBezTo>
                <a:cubicBezTo>
                  <a:pt x="67" y="114"/>
                  <a:pt x="69" y="104"/>
                  <a:pt x="65" y="97"/>
                </a:cubicBezTo>
                <a:cubicBezTo>
                  <a:pt x="61" y="89"/>
                  <a:pt x="51" y="87"/>
                  <a:pt x="43" y="91"/>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矩形 39"/>
          <p:cNvSpPr/>
          <p:nvPr/>
        </p:nvSpPr>
        <p:spPr>
          <a:xfrm>
            <a:off x="9193931" y="1628800"/>
            <a:ext cx="1296144" cy="2880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9188459" y="1628800"/>
            <a:ext cx="1293417" cy="307768"/>
          </a:xfrm>
          <a:prstGeom prst="rect">
            <a:avLst/>
          </a:prstGeom>
        </p:spPr>
        <p:txBody>
          <a:bodyPr wrap="square" lIns="91431" tIns="45716" rIns="91431" bIns="45716">
            <a:spAutoFit/>
          </a:bodyPr>
          <a:lstStyle/>
          <a:p>
            <a:pPr algn="ctr"/>
            <a:r>
              <a:rPr lang="zh-CN" altLang="en-US" sz="1400" b="1" dirty="0">
                <a:solidFill>
                  <a:schemeClr val="bg1"/>
                </a:solidFill>
                <a:latin typeface="微软雅黑" pitchFamily="34" charset="-122"/>
                <a:ea typeface="微软雅黑" pitchFamily="34" charset="-122"/>
              </a:rPr>
              <a:t>三</a:t>
            </a:r>
            <a:r>
              <a:rPr lang="zh-CN" altLang="en-US" sz="1400" b="1" dirty="0" smtClean="0">
                <a:solidFill>
                  <a:schemeClr val="bg1"/>
                </a:solidFill>
                <a:latin typeface="微软雅黑" pitchFamily="34" charset="-122"/>
                <a:ea typeface="微软雅黑" pitchFamily="34" charset="-122"/>
              </a:rPr>
              <a:t>大功能</a:t>
            </a:r>
            <a:endParaRPr lang="en-US" altLang="zh-CN" sz="1400" b="1" dirty="0">
              <a:solidFill>
                <a:schemeClr val="bg1"/>
              </a:solidFill>
              <a:latin typeface="微软雅黑" pitchFamily="34" charset="-122"/>
              <a:ea typeface="微软雅黑" pitchFamily="34" charset="-122"/>
            </a:endParaRPr>
          </a:p>
        </p:txBody>
      </p:sp>
      <p:sp>
        <p:nvSpPr>
          <p:cNvPr id="42" name="矩形 41"/>
          <p:cNvSpPr/>
          <p:nvPr/>
        </p:nvSpPr>
        <p:spPr>
          <a:xfrm>
            <a:off x="10481876" y="4077072"/>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1"/>
          <p:cNvSpPr>
            <a:spLocks noEditPoints="1"/>
          </p:cNvSpPr>
          <p:nvPr/>
        </p:nvSpPr>
        <p:spPr bwMode="auto">
          <a:xfrm>
            <a:off x="10613124" y="4220641"/>
            <a:ext cx="285750" cy="288925"/>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文本框 61"/>
          <p:cNvSpPr txBox="1"/>
          <p:nvPr/>
        </p:nvSpPr>
        <p:spPr>
          <a:xfrm>
            <a:off x="1659743" y="5183273"/>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1201043" y="5512818"/>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文本框 64"/>
          <p:cNvSpPr txBox="1"/>
          <p:nvPr/>
        </p:nvSpPr>
        <p:spPr>
          <a:xfrm>
            <a:off x="1346722" y="5195133"/>
            <a:ext cx="27283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1</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47" name="文本框 61"/>
          <p:cNvSpPr txBox="1"/>
          <p:nvPr/>
        </p:nvSpPr>
        <p:spPr>
          <a:xfrm>
            <a:off x="4468055"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4009355"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文本框 64"/>
          <p:cNvSpPr txBox="1"/>
          <p:nvPr/>
        </p:nvSpPr>
        <p:spPr>
          <a:xfrm>
            <a:off x="4155034" y="5169052"/>
            <a:ext cx="30008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2</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50" name="文本框 61"/>
          <p:cNvSpPr txBox="1"/>
          <p:nvPr/>
        </p:nvSpPr>
        <p:spPr>
          <a:xfrm>
            <a:off x="7306622"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6847922"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文本框 64"/>
          <p:cNvSpPr txBox="1"/>
          <p:nvPr/>
        </p:nvSpPr>
        <p:spPr>
          <a:xfrm>
            <a:off x="6993601" y="5169052"/>
            <a:ext cx="306494"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3</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Tree>
    <p:extLst>
      <p:ext uri="{BB962C8B-B14F-4D97-AF65-F5344CB8AC3E}">
        <p14:creationId xmlns:p14="http://schemas.microsoft.com/office/powerpoint/2010/main" val="92150787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50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5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50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5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50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50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5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par>
                                <p:cTn id="54" presetID="2" presetClass="entr" presetSubtype="1" fill="hold" grpId="0" nodeType="withEffect">
                                  <p:stCondLst>
                                    <p:cond delay="100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100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ppt_x"/>
                                          </p:val>
                                        </p:tav>
                                        <p:tav tm="100000">
                                          <p:val>
                                            <p:strVal val="#ppt_x"/>
                                          </p:val>
                                        </p:tav>
                                      </p:tavLst>
                                    </p:anim>
                                    <p:anim calcmode="lin" valueType="num">
                                      <p:cBhvr additive="base">
                                        <p:cTn id="61" dur="500" fill="hold"/>
                                        <p:tgtEl>
                                          <p:spTgt spid="25"/>
                                        </p:tgtEl>
                                        <p:attrNameLst>
                                          <p:attrName>ppt_y</p:attrName>
                                        </p:attrNameLst>
                                      </p:cBhvr>
                                      <p:tavLst>
                                        <p:tav tm="0">
                                          <p:val>
                                            <p:strVal val="0-#ppt_h/2"/>
                                          </p:val>
                                        </p:tav>
                                        <p:tav tm="100000">
                                          <p:val>
                                            <p:strVal val="#ppt_y"/>
                                          </p:val>
                                        </p:tav>
                                      </p:tavLst>
                                    </p:anim>
                                  </p:childTnLst>
                                </p:cTn>
                              </p:par>
                              <p:par>
                                <p:cTn id="62" presetID="2" presetClass="entr" presetSubtype="1" fill="hold" nodeType="withEffect">
                                  <p:stCondLst>
                                    <p:cond delay="100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500" fill="hold"/>
                                        <p:tgtEl>
                                          <p:spTgt spid="26"/>
                                        </p:tgtEl>
                                        <p:attrNameLst>
                                          <p:attrName>ppt_x</p:attrName>
                                        </p:attrNameLst>
                                      </p:cBhvr>
                                      <p:tavLst>
                                        <p:tav tm="0">
                                          <p:val>
                                            <p:strVal val="#ppt_x"/>
                                          </p:val>
                                        </p:tav>
                                        <p:tav tm="100000">
                                          <p:val>
                                            <p:strVal val="#ppt_x"/>
                                          </p:val>
                                        </p:tav>
                                      </p:tavLst>
                                    </p:anim>
                                    <p:anim calcmode="lin" valueType="num">
                                      <p:cBhvr additive="base">
                                        <p:cTn id="65" dur="500" fill="hold"/>
                                        <p:tgtEl>
                                          <p:spTgt spid="26"/>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10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10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100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ppt_x"/>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500" fill="hold"/>
                                        <p:tgtEl>
                                          <p:spTgt spid="30"/>
                                        </p:tgtEl>
                                        <p:attrNameLst>
                                          <p:attrName>ppt_x</p:attrName>
                                        </p:attrNameLst>
                                      </p:cBhvr>
                                      <p:tavLst>
                                        <p:tav tm="0">
                                          <p:val>
                                            <p:strVal val="#ppt_x"/>
                                          </p:val>
                                        </p:tav>
                                        <p:tav tm="100000">
                                          <p:val>
                                            <p:strVal val="#ppt_x"/>
                                          </p:val>
                                        </p:tav>
                                      </p:tavLst>
                                    </p:anim>
                                    <p:anim calcmode="lin" valueType="num">
                                      <p:cBhvr additive="base">
                                        <p:cTn id="81" dur="500" fill="hold"/>
                                        <p:tgtEl>
                                          <p:spTgt spid="30"/>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1000"/>
                                  </p:stCondLst>
                                  <p:childTnLst>
                                    <p:set>
                                      <p:cBhvr>
                                        <p:cTn id="83" dur="1" fill="hold">
                                          <p:stCondLst>
                                            <p:cond delay="0"/>
                                          </p:stCondLst>
                                        </p:cTn>
                                        <p:tgtEl>
                                          <p:spTgt spid="38"/>
                                        </p:tgtEl>
                                        <p:attrNameLst>
                                          <p:attrName>style.visibility</p:attrName>
                                        </p:attrNameLst>
                                      </p:cBhvr>
                                      <p:to>
                                        <p:strVal val="visible"/>
                                      </p:to>
                                    </p:set>
                                    <p:anim calcmode="lin" valueType="num">
                                      <p:cBhvr additive="base">
                                        <p:cTn id="84" dur="500" fill="hold"/>
                                        <p:tgtEl>
                                          <p:spTgt spid="38"/>
                                        </p:tgtEl>
                                        <p:attrNameLst>
                                          <p:attrName>ppt_x</p:attrName>
                                        </p:attrNameLst>
                                      </p:cBhvr>
                                      <p:tavLst>
                                        <p:tav tm="0">
                                          <p:val>
                                            <p:strVal val="#ppt_x"/>
                                          </p:val>
                                        </p:tav>
                                        <p:tav tm="100000">
                                          <p:val>
                                            <p:strVal val="#ppt_x"/>
                                          </p:val>
                                        </p:tav>
                                      </p:tavLst>
                                    </p:anim>
                                    <p:anim calcmode="lin" valueType="num">
                                      <p:cBhvr additive="base">
                                        <p:cTn id="85" dur="500" fill="hold"/>
                                        <p:tgtEl>
                                          <p:spTgt spid="38"/>
                                        </p:tgtEl>
                                        <p:attrNameLst>
                                          <p:attrName>ppt_y</p:attrName>
                                        </p:attrNameLst>
                                      </p:cBhvr>
                                      <p:tavLst>
                                        <p:tav tm="0">
                                          <p:val>
                                            <p:strVal val="0-#ppt_h/2"/>
                                          </p:val>
                                        </p:tav>
                                        <p:tav tm="100000">
                                          <p:val>
                                            <p:strVal val="#ppt_y"/>
                                          </p:val>
                                        </p:tav>
                                      </p:tavLst>
                                    </p:anim>
                                  </p:childTnLst>
                                </p:cTn>
                              </p:par>
                              <p:par>
                                <p:cTn id="86" presetID="2" presetClass="entr" presetSubtype="4" fill="hold" grpId="0" nodeType="withEffect">
                                  <p:stCondLst>
                                    <p:cond delay="150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1500"/>
                                  </p:stCondLst>
                                  <p:childTnLst>
                                    <p:set>
                                      <p:cBhvr>
                                        <p:cTn id="91" dur="1" fill="hold">
                                          <p:stCondLst>
                                            <p:cond delay="0"/>
                                          </p:stCondLst>
                                        </p:cTn>
                                        <p:tgtEl>
                                          <p:spTgt spid="32"/>
                                        </p:tgtEl>
                                        <p:attrNameLst>
                                          <p:attrName>style.visibility</p:attrName>
                                        </p:attrNameLst>
                                      </p:cBhvr>
                                      <p:to>
                                        <p:strVal val="visible"/>
                                      </p:to>
                                    </p:set>
                                    <p:anim calcmode="lin" valueType="num">
                                      <p:cBhvr additive="base">
                                        <p:cTn id="92" dur="500" fill="hold"/>
                                        <p:tgtEl>
                                          <p:spTgt spid="32"/>
                                        </p:tgtEl>
                                        <p:attrNameLst>
                                          <p:attrName>ppt_x</p:attrName>
                                        </p:attrNameLst>
                                      </p:cBhvr>
                                      <p:tavLst>
                                        <p:tav tm="0">
                                          <p:val>
                                            <p:strVal val="#ppt_x"/>
                                          </p:val>
                                        </p:tav>
                                        <p:tav tm="100000">
                                          <p:val>
                                            <p:strVal val="#ppt_x"/>
                                          </p:val>
                                        </p:tav>
                                      </p:tavLst>
                                    </p:anim>
                                    <p:anim calcmode="lin" valueType="num">
                                      <p:cBhvr additive="base">
                                        <p:cTn id="93" dur="500" fill="hold"/>
                                        <p:tgtEl>
                                          <p:spTgt spid="32"/>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150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fill="hold"/>
                                        <p:tgtEl>
                                          <p:spTgt spid="33"/>
                                        </p:tgtEl>
                                        <p:attrNameLst>
                                          <p:attrName>ppt_x</p:attrName>
                                        </p:attrNameLst>
                                      </p:cBhvr>
                                      <p:tavLst>
                                        <p:tav tm="0">
                                          <p:val>
                                            <p:strVal val="#ppt_x"/>
                                          </p:val>
                                        </p:tav>
                                        <p:tav tm="100000">
                                          <p:val>
                                            <p:strVal val="#ppt_x"/>
                                          </p:val>
                                        </p:tav>
                                      </p:tavLst>
                                    </p:anim>
                                    <p:anim calcmode="lin" valueType="num">
                                      <p:cBhvr additive="base">
                                        <p:cTn id="97" dur="500" fill="hold"/>
                                        <p:tgtEl>
                                          <p:spTgt spid="3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1500"/>
                                  </p:stCondLst>
                                  <p:childTnLst>
                                    <p:set>
                                      <p:cBhvr>
                                        <p:cTn id="99" dur="1" fill="hold">
                                          <p:stCondLst>
                                            <p:cond delay="0"/>
                                          </p:stCondLst>
                                        </p:cTn>
                                        <p:tgtEl>
                                          <p:spTgt spid="34"/>
                                        </p:tgtEl>
                                        <p:attrNameLst>
                                          <p:attrName>style.visibility</p:attrName>
                                        </p:attrNameLst>
                                      </p:cBhvr>
                                      <p:to>
                                        <p:strVal val="visible"/>
                                      </p:to>
                                    </p:set>
                                    <p:anim calcmode="lin" valueType="num">
                                      <p:cBhvr additive="base">
                                        <p:cTn id="100" dur="500" fill="hold"/>
                                        <p:tgtEl>
                                          <p:spTgt spid="34"/>
                                        </p:tgtEl>
                                        <p:attrNameLst>
                                          <p:attrName>ppt_x</p:attrName>
                                        </p:attrNameLst>
                                      </p:cBhvr>
                                      <p:tavLst>
                                        <p:tav tm="0">
                                          <p:val>
                                            <p:strVal val="#ppt_x"/>
                                          </p:val>
                                        </p:tav>
                                        <p:tav tm="100000">
                                          <p:val>
                                            <p:strVal val="#ppt_x"/>
                                          </p:val>
                                        </p:tav>
                                      </p:tavLst>
                                    </p:anim>
                                    <p:anim calcmode="lin" valueType="num">
                                      <p:cBhvr additive="base">
                                        <p:cTn id="101" dur="500" fill="hold"/>
                                        <p:tgtEl>
                                          <p:spTgt spid="3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1500"/>
                                  </p:stCondLst>
                                  <p:childTnLst>
                                    <p:set>
                                      <p:cBhvr>
                                        <p:cTn id="103" dur="1" fill="hold">
                                          <p:stCondLst>
                                            <p:cond delay="0"/>
                                          </p:stCondLst>
                                        </p:cTn>
                                        <p:tgtEl>
                                          <p:spTgt spid="35"/>
                                        </p:tgtEl>
                                        <p:attrNameLst>
                                          <p:attrName>style.visibility</p:attrName>
                                        </p:attrNameLst>
                                      </p:cBhvr>
                                      <p:to>
                                        <p:strVal val="visible"/>
                                      </p:to>
                                    </p:set>
                                    <p:anim calcmode="lin" valueType="num">
                                      <p:cBhvr additive="base">
                                        <p:cTn id="104" dur="500" fill="hold"/>
                                        <p:tgtEl>
                                          <p:spTgt spid="35"/>
                                        </p:tgtEl>
                                        <p:attrNameLst>
                                          <p:attrName>ppt_x</p:attrName>
                                        </p:attrNameLst>
                                      </p:cBhvr>
                                      <p:tavLst>
                                        <p:tav tm="0">
                                          <p:val>
                                            <p:strVal val="#ppt_x"/>
                                          </p:val>
                                        </p:tav>
                                        <p:tav tm="100000">
                                          <p:val>
                                            <p:strVal val="#ppt_x"/>
                                          </p:val>
                                        </p:tav>
                                      </p:tavLst>
                                    </p:anim>
                                    <p:anim calcmode="lin" valueType="num">
                                      <p:cBhvr additive="base">
                                        <p:cTn id="105" dur="500" fill="hold"/>
                                        <p:tgtEl>
                                          <p:spTgt spid="35"/>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1500"/>
                                  </p:stCondLst>
                                  <p:childTnLst>
                                    <p:set>
                                      <p:cBhvr>
                                        <p:cTn id="107" dur="1" fill="hold">
                                          <p:stCondLst>
                                            <p:cond delay="0"/>
                                          </p:stCondLst>
                                        </p:cTn>
                                        <p:tgtEl>
                                          <p:spTgt spid="36"/>
                                        </p:tgtEl>
                                        <p:attrNameLst>
                                          <p:attrName>style.visibility</p:attrName>
                                        </p:attrNameLst>
                                      </p:cBhvr>
                                      <p:to>
                                        <p:strVal val="visible"/>
                                      </p:to>
                                    </p:set>
                                    <p:anim calcmode="lin" valueType="num">
                                      <p:cBhvr additive="base">
                                        <p:cTn id="108" dur="500" fill="hold"/>
                                        <p:tgtEl>
                                          <p:spTgt spid="36"/>
                                        </p:tgtEl>
                                        <p:attrNameLst>
                                          <p:attrName>ppt_x</p:attrName>
                                        </p:attrNameLst>
                                      </p:cBhvr>
                                      <p:tavLst>
                                        <p:tav tm="0">
                                          <p:val>
                                            <p:strVal val="#ppt_x"/>
                                          </p:val>
                                        </p:tav>
                                        <p:tav tm="100000">
                                          <p:val>
                                            <p:strVal val="#ppt_x"/>
                                          </p:val>
                                        </p:tav>
                                      </p:tavLst>
                                    </p:anim>
                                    <p:anim calcmode="lin" valueType="num">
                                      <p:cBhvr additive="base">
                                        <p:cTn id="109" dur="500" fill="hold"/>
                                        <p:tgtEl>
                                          <p:spTgt spid="36"/>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1500"/>
                                  </p:stCondLst>
                                  <p:childTnLst>
                                    <p:set>
                                      <p:cBhvr>
                                        <p:cTn id="111" dur="1" fill="hold">
                                          <p:stCondLst>
                                            <p:cond delay="0"/>
                                          </p:stCondLst>
                                        </p:cTn>
                                        <p:tgtEl>
                                          <p:spTgt spid="37"/>
                                        </p:tgtEl>
                                        <p:attrNameLst>
                                          <p:attrName>style.visibility</p:attrName>
                                        </p:attrNameLst>
                                      </p:cBhvr>
                                      <p:to>
                                        <p:strVal val="visible"/>
                                      </p:to>
                                    </p:set>
                                    <p:anim calcmode="lin" valueType="num">
                                      <p:cBhvr additive="base">
                                        <p:cTn id="112" dur="500" fill="hold"/>
                                        <p:tgtEl>
                                          <p:spTgt spid="37"/>
                                        </p:tgtEl>
                                        <p:attrNameLst>
                                          <p:attrName>ppt_x</p:attrName>
                                        </p:attrNameLst>
                                      </p:cBhvr>
                                      <p:tavLst>
                                        <p:tav tm="0">
                                          <p:val>
                                            <p:strVal val="#ppt_x"/>
                                          </p:val>
                                        </p:tav>
                                        <p:tav tm="100000">
                                          <p:val>
                                            <p:strVal val="#ppt_x"/>
                                          </p:val>
                                        </p:tav>
                                      </p:tavLst>
                                    </p:anim>
                                    <p:anim calcmode="lin" valueType="num">
                                      <p:cBhvr additive="base">
                                        <p:cTn id="113" dur="500" fill="hold"/>
                                        <p:tgtEl>
                                          <p:spTgt spid="3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1500"/>
                                  </p:stCondLst>
                                  <p:childTnLst>
                                    <p:set>
                                      <p:cBhvr>
                                        <p:cTn id="115" dur="1" fill="hold">
                                          <p:stCondLst>
                                            <p:cond delay="0"/>
                                          </p:stCondLst>
                                        </p:cTn>
                                        <p:tgtEl>
                                          <p:spTgt spid="39"/>
                                        </p:tgtEl>
                                        <p:attrNameLst>
                                          <p:attrName>style.visibility</p:attrName>
                                        </p:attrNameLst>
                                      </p:cBhvr>
                                      <p:to>
                                        <p:strVal val="visible"/>
                                      </p:to>
                                    </p:set>
                                    <p:anim calcmode="lin" valueType="num">
                                      <p:cBhvr additive="base">
                                        <p:cTn id="116" dur="500" fill="hold"/>
                                        <p:tgtEl>
                                          <p:spTgt spid="39"/>
                                        </p:tgtEl>
                                        <p:attrNameLst>
                                          <p:attrName>ppt_x</p:attrName>
                                        </p:attrNameLst>
                                      </p:cBhvr>
                                      <p:tavLst>
                                        <p:tav tm="0">
                                          <p:val>
                                            <p:strVal val="#ppt_x"/>
                                          </p:val>
                                        </p:tav>
                                        <p:tav tm="100000">
                                          <p:val>
                                            <p:strVal val="#ppt_x"/>
                                          </p:val>
                                        </p:tav>
                                      </p:tavLst>
                                    </p:anim>
                                    <p:anim calcmode="lin" valueType="num">
                                      <p:cBhvr additive="base">
                                        <p:cTn id="117" dur="500" fill="hold"/>
                                        <p:tgtEl>
                                          <p:spTgt spid="39"/>
                                        </p:tgtEl>
                                        <p:attrNameLst>
                                          <p:attrName>ppt_y</p:attrName>
                                        </p:attrNameLst>
                                      </p:cBhvr>
                                      <p:tavLst>
                                        <p:tav tm="0">
                                          <p:val>
                                            <p:strVal val="1+#ppt_h/2"/>
                                          </p:val>
                                        </p:tav>
                                        <p:tav tm="100000">
                                          <p:val>
                                            <p:strVal val="#ppt_y"/>
                                          </p:val>
                                        </p:tav>
                                      </p:tavLst>
                                    </p:anim>
                                  </p:childTnLst>
                                </p:cTn>
                              </p:par>
                              <p:par>
                                <p:cTn id="118" presetID="53" presetClass="entr" presetSubtype="16" fill="hold" grpId="0" nodeType="withEffect">
                                  <p:stCondLst>
                                    <p:cond delay="2000"/>
                                  </p:stCondLst>
                                  <p:childTnLst>
                                    <p:set>
                                      <p:cBhvr>
                                        <p:cTn id="119" dur="1" fill="hold">
                                          <p:stCondLst>
                                            <p:cond delay="0"/>
                                          </p:stCondLst>
                                        </p:cTn>
                                        <p:tgtEl>
                                          <p:spTgt spid="40"/>
                                        </p:tgtEl>
                                        <p:attrNameLst>
                                          <p:attrName>style.visibility</p:attrName>
                                        </p:attrNameLst>
                                      </p:cBhvr>
                                      <p:to>
                                        <p:strVal val="visible"/>
                                      </p:to>
                                    </p:set>
                                    <p:anim calcmode="lin" valueType="num">
                                      <p:cBhvr>
                                        <p:cTn id="120" dur="500" fill="hold"/>
                                        <p:tgtEl>
                                          <p:spTgt spid="40"/>
                                        </p:tgtEl>
                                        <p:attrNameLst>
                                          <p:attrName>ppt_w</p:attrName>
                                        </p:attrNameLst>
                                      </p:cBhvr>
                                      <p:tavLst>
                                        <p:tav tm="0">
                                          <p:val>
                                            <p:fltVal val="0"/>
                                          </p:val>
                                        </p:tav>
                                        <p:tav tm="100000">
                                          <p:val>
                                            <p:strVal val="#ppt_w"/>
                                          </p:val>
                                        </p:tav>
                                      </p:tavLst>
                                    </p:anim>
                                    <p:anim calcmode="lin" valueType="num">
                                      <p:cBhvr>
                                        <p:cTn id="121" dur="500" fill="hold"/>
                                        <p:tgtEl>
                                          <p:spTgt spid="40"/>
                                        </p:tgtEl>
                                        <p:attrNameLst>
                                          <p:attrName>ppt_h</p:attrName>
                                        </p:attrNameLst>
                                      </p:cBhvr>
                                      <p:tavLst>
                                        <p:tav tm="0">
                                          <p:val>
                                            <p:fltVal val="0"/>
                                          </p:val>
                                        </p:tav>
                                        <p:tav tm="100000">
                                          <p:val>
                                            <p:strVal val="#ppt_h"/>
                                          </p:val>
                                        </p:tav>
                                      </p:tavLst>
                                    </p:anim>
                                    <p:animEffect transition="in" filter="fade">
                                      <p:cBhvr>
                                        <p:cTn id="122" dur="500"/>
                                        <p:tgtEl>
                                          <p:spTgt spid="40"/>
                                        </p:tgtEl>
                                      </p:cBhvr>
                                    </p:animEffect>
                                  </p:childTnLst>
                                </p:cTn>
                              </p:par>
                              <p:par>
                                <p:cTn id="123" presetID="53" presetClass="entr" presetSubtype="16" fill="hold" grpId="0" nodeType="withEffect">
                                  <p:stCondLst>
                                    <p:cond delay="2000"/>
                                  </p:stCondLst>
                                  <p:childTnLst>
                                    <p:set>
                                      <p:cBhvr>
                                        <p:cTn id="124" dur="1" fill="hold">
                                          <p:stCondLst>
                                            <p:cond delay="0"/>
                                          </p:stCondLst>
                                        </p:cTn>
                                        <p:tgtEl>
                                          <p:spTgt spid="41"/>
                                        </p:tgtEl>
                                        <p:attrNameLst>
                                          <p:attrName>style.visibility</p:attrName>
                                        </p:attrNameLst>
                                      </p:cBhvr>
                                      <p:to>
                                        <p:strVal val="visible"/>
                                      </p:to>
                                    </p:set>
                                    <p:anim calcmode="lin" valueType="num">
                                      <p:cBhvr>
                                        <p:cTn id="125" dur="500" fill="hold"/>
                                        <p:tgtEl>
                                          <p:spTgt spid="41"/>
                                        </p:tgtEl>
                                        <p:attrNameLst>
                                          <p:attrName>ppt_w</p:attrName>
                                        </p:attrNameLst>
                                      </p:cBhvr>
                                      <p:tavLst>
                                        <p:tav tm="0">
                                          <p:val>
                                            <p:fltVal val="0"/>
                                          </p:val>
                                        </p:tav>
                                        <p:tav tm="100000">
                                          <p:val>
                                            <p:strVal val="#ppt_w"/>
                                          </p:val>
                                        </p:tav>
                                      </p:tavLst>
                                    </p:anim>
                                    <p:anim calcmode="lin" valueType="num">
                                      <p:cBhvr>
                                        <p:cTn id="126" dur="500" fill="hold"/>
                                        <p:tgtEl>
                                          <p:spTgt spid="41"/>
                                        </p:tgtEl>
                                        <p:attrNameLst>
                                          <p:attrName>ppt_h</p:attrName>
                                        </p:attrNameLst>
                                      </p:cBhvr>
                                      <p:tavLst>
                                        <p:tav tm="0">
                                          <p:val>
                                            <p:fltVal val="0"/>
                                          </p:val>
                                        </p:tav>
                                        <p:tav tm="100000">
                                          <p:val>
                                            <p:strVal val="#ppt_h"/>
                                          </p:val>
                                        </p:tav>
                                      </p:tavLst>
                                    </p:anim>
                                    <p:animEffect transition="in" filter="fade">
                                      <p:cBhvr>
                                        <p:cTn id="127" dur="500"/>
                                        <p:tgtEl>
                                          <p:spTgt spid="41"/>
                                        </p:tgtEl>
                                      </p:cBhvr>
                                    </p:animEffect>
                                  </p:childTnLst>
                                </p:cTn>
                              </p:par>
                              <p:par>
                                <p:cTn id="128" presetID="53" presetClass="entr" presetSubtype="16" fill="hold" grpId="0" nodeType="withEffect">
                                  <p:stCondLst>
                                    <p:cond delay="2000"/>
                                  </p:stCondLst>
                                  <p:childTnLst>
                                    <p:set>
                                      <p:cBhvr>
                                        <p:cTn id="129" dur="1" fill="hold">
                                          <p:stCondLst>
                                            <p:cond delay="0"/>
                                          </p:stCondLst>
                                        </p:cTn>
                                        <p:tgtEl>
                                          <p:spTgt spid="42"/>
                                        </p:tgtEl>
                                        <p:attrNameLst>
                                          <p:attrName>style.visibility</p:attrName>
                                        </p:attrNameLst>
                                      </p:cBhvr>
                                      <p:to>
                                        <p:strVal val="visible"/>
                                      </p:to>
                                    </p:set>
                                    <p:anim calcmode="lin" valueType="num">
                                      <p:cBhvr>
                                        <p:cTn id="130" dur="500" fill="hold"/>
                                        <p:tgtEl>
                                          <p:spTgt spid="42"/>
                                        </p:tgtEl>
                                        <p:attrNameLst>
                                          <p:attrName>ppt_w</p:attrName>
                                        </p:attrNameLst>
                                      </p:cBhvr>
                                      <p:tavLst>
                                        <p:tav tm="0">
                                          <p:val>
                                            <p:fltVal val="0"/>
                                          </p:val>
                                        </p:tav>
                                        <p:tav tm="100000">
                                          <p:val>
                                            <p:strVal val="#ppt_w"/>
                                          </p:val>
                                        </p:tav>
                                      </p:tavLst>
                                    </p:anim>
                                    <p:anim calcmode="lin" valueType="num">
                                      <p:cBhvr>
                                        <p:cTn id="131" dur="500" fill="hold"/>
                                        <p:tgtEl>
                                          <p:spTgt spid="42"/>
                                        </p:tgtEl>
                                        <p:attrNameLst>
                                          <p:attrName>ppt_h</p:attrName>
                                        </p:attrNameLst>
                                      </p:cBhvr>
                                      <p:tavLst>
                                        <p:tav tm="0">
                                          <p:val>
                                            <p:fltVal val="0"/>
                                          </p:val>
                                        </p:tav>
                                        <p:tav tm="100000">
                                          <p:val>
                                            <p:strVal val="#ppt_h"/>
                                          </p:val>
                                        </p:tav>
                                      </p:tavLst>
                                    </p:anim>
                                    <p:animEffect transition="in" filter="fade">
                                      <p:cBhvr>
                                        <p:cTn id="132" dur="500"/>
                                        <p:tgtEl>
                                          <p:spTgt spid="42"/>
                                        </p:tgtEl>
                                      </p:cBhvr>
                                    </p:animEffect>
                                  </p:childTnLst>
                                </p:cTn>
                              </p:par>
                              <p:par>
                                <p:cTn id="133" presetID="53" presetClass="entr" presetSubtype="16" fill="hold" grpId="0" nodeType="withEffect">
                                  <p:stCondLst>
                                    <p:cond delay="2000"/>
                                  </p:stCondLst>
                                  <p:childTnLst>
                                    <p:set>
                                      <p:cBhvr>
                                        <p:cTn id="134" dur="1" fill="hold">
                                          <p:stCondLst>
                                            <p:cond delay="0"/>
                                          </p:stCondLst>
                                        </p:cTn>
                                        <p:tgtEl>
                                          <p:spTgt spid="43"/>
                                        </p:tgtEl>
                                        <p:attrNameLst>
                                          <p:attrName>style.visibility</p:attrName>
                                        </p:attrNameLst>
                                      </p:cBhvr>
                                      <p:to>
                                        <p:strVal val="visible"/>
                                      </p:to>
                                    </p:set>
                                    <p:anim calcmode="lin" valueType="num">
                                      <p:cBhvr>
                                        <p:cTn id="135" dur="500" fill="hold"/>
                                        <p:tgtEl>
                                          <p:spTgt spid="43"/>
                                        </p:tgtEl>
                                        <p:attrNameLst>
                                          <p:attrName>ppt_w</p:attrName>
                                        </p:attrNameLst>
                                      </p:cBhvr>
                                      <p:tavLst>
                                        <p:tav tm="0">
                                          <p:val>
                                            <p:fltVal val="0"/>
                                          </p:val>
                                        </p:tav>
                                        <p:tav tm="100000">
                                          <p:val>
                                            <p:strVal val="#ppt_w"/>
                                          </p:val>
                                        </p:tav>
                                      </p:tavLst>
                                    </p:anim>
                                    <p:anim calcmode="lin" valueType="num">
                                      <p:cBhvr>
                                        <p:cTn id="136" dur="500" fill="hold"/>
                                        <p:tgtEl>
                                          <p:spTgt spid="43"/>
                                        </p:tgtEl>
                                        <p:attrNameLst>
                                          <p:attrName>ppt_h</p:attrName>
                                        </p:attrNameLst>
                                      </p:cBhvr>
                                      <p:tavLst>
                                        <p:tav tm="0">
                                          <p:val>
                                            <p:fltVal val="0"/>
                                          </p:val>
                                        </p:tav>
                                        <p:tav tm="100000">
                                          <p:val>
                                            <p:strVal val="#ppt_h"/>
                                          </p:val>
                                        </p:tav>
                                      </p:tavLst>
                                    </p:anim>
                                    <p:animEffect transition="in" filter="fade">
                                      <p:cBhvr>
                                        <p:cTn id="137" dur="500"/>
                                        <p:tgtEl>
                                          <p:spTgt spid="43"/>
                                        </p:tgtEl>
                                      </p:cBhvr>
                                    </p:animEffect>
                                  </p:childTnLst>
                                </p:cTn>
                              </p:par>
                              <p:par>
                                <p:cTn id="138" presetID="53" presetClass="entr" presetSubtype="16" fill="hold" grpId="0" nodeType="withEffect">
                                  <p:stCondLst>
                                    <p:cond delay="2500"/>
                                  </p:stCondLst>
                                  <p:childTnLst>
                                    <p:set>
                                      <p:cBhvr>
                                        <p:cTn id="139" dur="1" fill="hold">
                                          <p:stCondLst>
                                            <p:cond delay="0"/>
                                          </p:stCondLst>
                                        </p:cTn>
                                        <p:tgtEl>
                                          <p:spTgt spid="44"/>
                                        </p:tgtEl>
                                        <p:attrNameLst>
                                          <p:attrName>style.visibility</p:attrName>
                                        </p:attrNameLst>
                                      </p:cBhvr>
                                      <p:to>
                                        <p:strVal val="visible"/>
                                      </p:to>
                                    </p:set>
                                    <p:anim calcmode="lin" valueType="num">
                                      <p:cBhvr>
                                        <p:cTn id="140" dur="500" fill="hold"/>
                                        <p:tgtEl>
                                          <p:spTgt spid="44"/>
                                        </p:tgtEl>
                                        <p:attrNameLst>
                                          <p:attrName>ppt_w</p:attrName>
                                        </p:attrNameLst>
                                      </p:cBhvr>
                                      <p:tavLst>
                                        <p:tav tm="0">
                                          <p:val>
                                            <p:fltVal val="0"/>
                                          </p:val>
                                        </p:tav>
                                        <p:tav tm="100000">
                                          <p:val>
                                            <p:strVal val="#ppt_w"/>
                                          </p:val>
                                        </p:tav>
                                      </p:tavLst>
                                    </p:anim>
                                    <p:anim calcmode="lin" valueType="num">
                                      <p:cBhvr>
                                        <p:cTn id="141" dur="500" fill="hold"/>
                                        <p:tgtEl>
                                          <p:spTgt spid="44"/>
                                        </p:tgtEl>
                                        <p:attrNameLst>
                                          <p:attrName>ppt_h</p:attrName>
                                        </p:attrNameLst>
                                      </p:cBhvr>
                                      <p:tavLst>
                                        <p:tav tm="0">
                                          <p:val>
                                            <p:fltVal val="0"/>
                                          </p:val>
                                        </p:tav>
                                        <p:tav tm="100000">
                                          <p:val>
                                            <p:strVal val="#ppt_h"/>
                                          </p:val>
                                        </p:tav>
                                      </p:tavLst>
                                    </p:anim>
                                    <p:animEffect transition="in" filter="fade">
                                      <p:cBhvr>
                                        <p:cTn id="142" dur="500"/>
                                        <p:tgtEl>
                                          <p:spTgt spid="44"/>
                                        </p:tgtEl>
                                      </p:cBhvr>
                                    </p:animEffect>
                                  </p:childTnLst>
                                </p:cTn>
                              </p:par>
                              <p:par>
                                <p:cTn id="143" presetID="53" presetClass="entr" presetSubtype="16" fill="hold" grpId="0" nodeType="withEffect">
                                  <p:stCondLst>
                                    <p:cond delay="2500"/>
                                  </p:stCondLst>
                                  <p:childTnLst>
                                    <p:set>
                                      <p:cBhvr>
                                        <p:cTn id="144" dur="1" fill="hold">
                                          <p:stCondLst>
                                            <p:cond delay="0"/>
                                          </p:stCondLst>
                                        </p:cTn>
                                        <p:tgtEl>
                                          <p:spTgt spid="45"/>
                                        </p:tgtEl>
                                        <p:attrNameLst>
                                          <p:attrName>style.visibility</p:attrName>
                                        </p:attrNameLst>
                                      </p:cBhvr>
                                      <p:to>
                                        <p:strVal val="visible"/>
                                      </p:to>
                                    </p:set>
                                    <p:anim calcmode="lin" valueType="num">
                                      <p:cBhvr>
                                        <p:cTn id="145" dur="500" fill="hold"/>
                                        <p:tgtEl>
                                          <p:spTgt spid="45"/>
                                        </p:tgtEl>
                                        <p:attrNameLst>
                                          <p:attrName>ppt_w</p:attrName>
                                        </p:attrNameLst>
                                      </p:cBhvr>
                                      <p:tavLst>
                                        <p:tav tm="0">
                                          <p:val>
                                            <p:fltVal val="0"/>
                                          </p:val>
                                        </p:tav>
                                        <p:tav tm="100000">
                                          <p:val>
                                            <p:strVal val="#ppt_w"/>
                                          </p:val>
                                        </p:tav>
                                      </p:tavLst>
                                    </p:anim>
                                    <p:anim calcmode="lin" valueType="num">
                                      <p:cBhvr>
                                        <p:cTn id="146" dur="500" fill="hold"/>
                                        <p:tgtEl>
                                          <p:spTgt spid="45"/>
                                        </p:tgtEl>
                                        <p:attrNameLst>
                                          <p:attrName>ppt_h</p:attrName>
                                        </p:attrNameLst>
                                      </p:cBhvr>
                                      <p:tavLst>
                                        <p:tav tm="0">
                                          <p:val>
                                            <p:fltVal val="0"/>
                                          </p:val>
                                        </p:tav>
                                        <p:tav tm="100000">
                                          <p:val>
                                            <p:strVal val="#ppt_h"/>
                                          </p:val>
                                        </p:tav>
                                      </p:tavLst>
                                    </p:anim>
                                    <p:animEffect transition="in" filter="fade">
                                      <p:cBhvr>
                                        <p:cTn id="147" dur="500"/>
                                        <p:tgtEl>
                                          <p:spTgt spid="45"/>
                                        </p:tgtEl>
                                      </p:cBhvr>
                                    </p:animEffect>
                                  </p:childTnLst>
                                </p:cTn>
                              </p:par>
                              <p:par>
                                <p:cTn id="148" presetID="53" presetClass="entr" presetSubtype="16" fill="hold" grpId="0" nodeType="withEffect">
                                  <p:stCondLst>
                                    <p:cond delay="2500"/>
                                  </p:stCondLst>
                                  <p:childTnLst>
                                    <p:set>
                                      <p:cBhvr>
                                        <p:cTn id="149" dur="1" fill="hold">
                                          <p:stCondLst>
                                            <p:cond delay="0"/>
                                          </p:stCondLst>
                                        </p:cTn>
                                        <p:tgtEl>
                                          <p:spTgt spid="46"/>
                                        </p:tgtEl>
                                        <p:attrNameLst>
                                          <p:attrName>style.visibility</p:attrName>
                                        </p:attrNameLst>
                                      </p:cBhvr>
                                      <p:to>
                                        <p:strVal val="visible"/>
                                      </p:to>
                                    </p:set>
                                    <p:anim calcmode="lin" valueType="num">
                                      <p:cBhvr>
                                        <p:cTn id="150" dur="500" fill="hold"/>
                                        <p:tgtEl>
                                          <p:spTgt spid="46"/>
                                        </p:tgtEl>
                                        <p:attrNameLst>
                                          <p:attrName>ppt_w</p:attrName>
                                        </p:attrNameLst>
                                      </p:cBhvr>
                                      <p:tavLst>
                                        <p:tav tm="0">
                                          <p:val>
                                            <p:fltVal val="0"/>
                                          </p:val>
                                        </p:tav>
                                        <p:tav tm="100000">
                                          <p:val>
                                            <p:strVal val="#ppt_w"/>
                                          </p:val>
                                        </p:tav>
                                      </p:tavLst>
                                    </p:anim>
                                    <p:anim calcmode="lin" valueType="num">
                                      <p:cBhvr>
                                        <p:cTn id="151" dur="500" fill="hold"/>
                                        <p:tgtEl>
                                          <p:spTgt spid="46"/>
                                        </p:tgtEl>
                                        <p:attrNameLst>
                                          <p:attrName>ppt_h</p:attrName>
                                        </p:attrNameLst>
                                      </p:cBhvr>
                                      <p:tavLst>
                                        <p:tav tm="0">
                                          <p:val>
                                            <p:fltVal val="0"/>
                                          </p:val>
                                        </p:tav>
                                        <p:tav tm="100000">
                                          <p:val>
                                            <p:strVal val="#ppt_h"/>
                                          </p:val>
                                        </p:tav>
                                      </p:tavLst>
                                    </p:anim>
                                    <p:animEffect transition="in" filter="fade">
                                      <p:cBhvr>
                                        <p:cTn id="152" dur="500"/>
                                        <p:tgtEl>
                                          <p:spTgt spid="46"/>
                                        </p:tgtEl>
                                      </p:cBhvr>
                                    </p:animEffect>
                                  </p:childTnLst>
                                </p:cTn>
                              </p:par>
                              <p:par>
                                <p:cTn id="153" presetID="53" presetClass="entr" presetSubtype="16" fill="hold" grpId="0" nodeType="withEffect">
                                  <p:stCondLst>
                                    <p:cond delay="2500"/>
                                  </p:stCondLst>
                                  <p:childTnLst>
                                    <p:set>
                                      <p:cBhvr>
                                        <p:cTn id="154" dur="1" fill="hold">
                                          <p:stCondLst>
                                            <p:cond delay="0"/>
                                          </p:stCondLst>
                                        </p:cTn>
                                        <p:tgtEl>
                                          <p:spTgt spid="47"/>
                                        </p:tgtEl>
                                        <p:attrNameLst>
                                          <p:attrName>style.visibility</p:attrName>
                                        </p:attrNameLst>
                                      </p:cBhvr>
                                      <p:to>
                                        <p:strVal val="visible"/>
                                      </p:to>
                                    </p:set>
                                    <p:anim calcmode="lin" valueType="num">
                                      <p:cBhvr>
                                        <p:cTn id="155" dur="500" fill="hold"/>
                                        <p:tgtEl>
                                          <p:spTgt spid="47"/>
                                        </p:tgtEl>
                                        <p:attrNameLst>
                                          <p:attrName>ppt_w</p:attrName>
                                        </p:attrNameLst>
                                      </p:cBhvr>
                                      <p:tavLst>
                                        <p:tav tm="0">
                                          <p:val>
                                            <p:fltVal val="0"/>
                                          </p:val>
                                        </p:tav>
                                        <p:tav tm="100000">
                                          <p:val>
                                            <p:strVal val="#ppt_w"/>
                                          </p:val>
                                        </p:tav>
                                      </p:tavLst>
                                    </p:anim>
                                    <p:anim calcmode="lin" valueType="num">
                                      <p:cBhvr>
                                        <p:cTn id="156" dur="500" fill="hold"/>
                                        <p:tgtEl>
                                          <p:spTgt spid="47"/>
                                        </p:tgtEl>
                                        <p:attrNameLst>
                                          <p:attrName>ppt_h</p:attrName>
                                        </p:attrNameLst>
                                      </p:cBhvr>
                                      <p:tavLst>
                                        <p:tav tm="0">
                                          <p:val>
                                            <p:fltVal val="0"/>
                                          </p:val>
                                        </p:tav>
                                        <p:tav tm="100000">
                                          <p:val>
                                            <p:strVal val="#ppt_h"/>
                                          </p:val>
                                        </p:tav>
                                      </p:tavLst>
                                    </p:anim>
                                    <p:animEffect transition="in" filter="fade">
                                      <p:cBhvr>
                                        <p:cTn id="157" dur="500"/>
                                        <p:tgtEl>
                                          <p:spTgt spid="47"/>
                                        </p:tgtEl>
                                      </p:cBhvr>
                                    </p:animEffect>
                                  </p:childTnLst>
                                </p:cTn>
                              </p:par>
                              <p:par>
                                <p:cTn id="158" presetID="53" presetClass="entr" presetSubtype="16" fill="hold" grpId="0" nodeType="withEffect">
                                  <p:stCondLst>
                                    <p:cond delay="2500"/>
                                  </p:stCondLst>
                                  <p:childTnLst>
                                    <p:set>
                                      <p:cBhvr>
                                        <p:cTn id="159" dur="1" fill="hold">
                                          <p:stCondLst>
                                            <p:cond delay="0"/>
                                          </p:stCondLst>
                                        </p:cTn>
                                        <p:tgtEl>
                                          <p:spTgt spid="48"/>
                                        </p:tgtEl>
                                        <p:attrNameLst>
                                          <p:attrName>style.visibility</p:attrName>
                                        </p:attrNameLst>
                                      </p:cBhvr>
                                      <p:to>
                                        <p:strVal val="visible"/>
                                      </p:to>
                                    </p:set>
                                    <p:anim calcmode="lin" valueType="num">
                                      <p:cBhvr>
                                        <p:cTn id="160" dur="500" fill="hold"/>
                                        <p:tgtEl>
                                          <p:spTgt spid="48"/>
                                        </p:tgtEl>
                                        <p:attrNameLst>
                                          <p:attrName>ppt_w</p:attrName>
                                        </p:attrNameLst>
                                      </p:cBhvr>
                                      <p:tavLst>
                                        <p:tav tm="0">
                                          <p:val>
                                            <p:fltVal val="0"/>
                                          </p:val>
                                        </p:tav>
                                        <p:tav tm="100000">
                                          <p:val>
                                            <p:strVal val="#ppt_w"/>
                                          </p:val>
                                        </p:tav>
                                      </p:tavLst>
                                    </p:anim>
                                    <p:anim calcmode="lin" valueType="num">
                                      <p:cBhvr>
                                        <p:cTn id="161" dur="500" fill="hold"/>
                                        <p:tgtEl>
                                          <p:spTgt spid="48"/>
                                        </p:tgtEl>
                                        <p:attrNameLst>
                                          <p:attrName>ppt_h</p:attrName>
                                        </p:attrNameLst>
                                      </p:cBhvr>
                                      <p:tavLst>
                                        <p:tav tm="0">
                                          <p:val>
                                            <p:fltVal val="0"/>
                                          </p:val>
                                        </p:tav>
                                        <p:tav tm="100000">
                                          <p:val>
                                            <p:strVal val="#ppt_h"/>
                                          </p:val>
                                        </p:tav>
                                      </p:tavLst>
                                    </p:anim>
                                    <p:animEffect transition="in" filter="fade">
                                      <p:cBhvr>
                                        <p:cTn id="162" dur="500"/>
                                        <p:tgtEl>
                                          <p:spTgt spid="48"/>
                                        </p:tgtEl>
                                      </p:cBhvr>
                                    </p:animEffect>
                                  </p:childTnLst>
                                </p:cTn>
                              </p:par>
                              <p:par>
                                <p:cTn id="163" presetID="53" presetClass="entr" presetSubtype="16" fill="hold" grpId="0" nodeType="withEffect">
                                  <p:stCondLst>
                                    <p:cond delay="2500"/>
                                  </p:stCondLst>
                                  <p:childTnLst>
                                    <p:set>
                                      <p:cBhvr>
                                        <p:cTn id="164" dur="1" fill="hold">
                                          <p:stCondLst>
                                            <p:cond delay="0"/>
                                          </p:stCondLst>
                                        </p:cTn>
                                        <p:tgtEl>
                                          <p:spTgt spid="49"/>
                                        </p:tgtEl>
                                        <p:attrNameLst>
                                          <p:attrName>style.visibility</p:attrName>
                                        </p:attrNameLst>
                                      </p:cBhvr>
                                      <p:to>
                                        <p:strVal val="visible"/>
                                      </p:to>
                                    </p:set>
                                    <p:anim calcmode="lin" valueType="num">
                                      <p:cBhvr>
                                        <p:cTn id="165" dur="500" fill="hold"/>
                                        <p:tgtEl>
                                          <p:spTgt spid="49"/>
                                        </p:tgtEl>
                                        <p:attrNameLst>
                                          <p:attrName>ppt_w</p:attrName>
                                        </p:attrNameLst>
                                      </p:cBhvr>
                                      <p:tavLst>
                                        <p:tav tm="0">
                                          <p:val>
                                            <p:fltVal val="0"/>
                                          </p:val>
                                        </p:tav>
                                        <p:tav tm="100000">
                                          <p:val>
                                            <p:strVal val="#ppt_w"/>
                                          </p:val>
                                        </p:tav>
                                      </p:tavLst>
                                    </p:anim>
                                    <p:anim calcmode="lin" valueType="num">
                                      <p:cBhvr>
                                        <p:cTn id="166" dur="500" fill="hold"/>
                                        <p:tgtEl>
                                          <p:spTgt spid="49"/>
                                        </p:tgtEl>
                                        <p:attrNameLst>
                                          <p:attrName>ppt_h</p:attrName>
                                        </p:attrNameLst>
                                      </p:cBhvr>
                                      <p:tavLst>
                                        <p:tav tm="0">
                                          <p:val>
                                            <p:fltVal val="0"/>
                                          </p:val>
                                        </p:tav>
                                        <p:tav tm="100000">
                                          <p:val>
                                            <p:strVal val="#ppt_h"/>
                                          </p:val>
                                        </p:tav>
                                      </p:tavLst>
                                    </p:anim>
                                    <p:animEffect transition="in" filter="fade">
                                      <p:cBhvr>
                                        <p:cTn id="167" dur="500"/>
                                        <p:tgtEl>
                                          <p:spTgt spid="49"/>
                                        </p:tgtEl>
                                      </p:cBhvr>
                                    </p:animEffect>
                                  </p:childTnLst>
                                </p:cTn>
                              </p:par>
                              <p:par>
                                <p:cTn id="168" presetID="53" presetClass="entr" presetSubtype="16" fill="hold" grpId="0" nodeType="withEffect">
                                  <p:stCondLst>
                                    <p:cond delay="2500"/>
                                  </p:stCondLst>
                                  <p:childTnLst>
                                    <p:set>
                                      <p:cBhvr>
                                        <p:cTn id="169" dur="1" fill="hold">
                                          <p:stCondLst>
                                            <p:cond delay="0"/>
                                          </p:stCondLst>
                                        </p:cTn>
                                        <p:tgtEl>
                                          <p:spTgt spid="50"/>
                                        </p:tgtEl>
                                        <p:attrNameLst>
                                          <p:attrName>style.visibility</p:attrName>
                                        </p:attrNameLst>
                                      </p:cBhvr>
                                      <p:to>
                                        <p:strVal val="visible"/>
                                      </p:to>
                                    </p:set>
                                    <p:anim calcmode="lin" valueType="num">
                                      <p:cBhvr>
                                        <p:cTn id="170" dur="500" fill="hold"/>
                                        <p:tgtEl>
                                          <p:spTgt spid="50"/>
                                        </p:tgtEl>
                                        <p:attrNameLst>
                                          <p:attrName>ppt_w</p:attrName>
                                        </p:attrNameLst>
                                      </p:cBhvr>
                                      <p:tavLst>
                                        <p:tav tm="0">
                                          <p:val>
                                            <p:fltVal val="0"/>
                                          </p:val>
                                        </p:tav>
                                        <p:tav tm="100000">
                                          <p:val>
                                            <p:strVal val="#ppt_w"/>
                                          </p:val>
                                        </p:tav>
                                      </p:tavLst>
                                    </p:anim>
                                    <p:anim calcmode="lin" valueType="num">
                                      <p:cBhvr>
                                        <p:cTn id="171" dur="500" fill="hold"/>
                                        <p:tgtEl>
                                          <p:spTgt spid="50"/>
                                        </p:tgtEl>
                                        <p:attrNameLst>
                                          <p:attrName>ppt_h</p:attrName>
                                        </p:attrNameLst>
                                      </p:cBhvr>
                                      <p:tavLst>
                                        <p:tav tm="0">
                                          <p:val>
                                            <p:fltVal val="0"/>
                                          </p:val>
                                        </p:tav>
                                        <p:tav tm="100000">
                                          <p:val>
                                            <p:strVal val="#ppt_h"/>
                                          </p:val>
                                        </p:tav>
                                      </p:tavLst>
                                    </p:anim>
                                    <p:animEffect transition="in" filter="fade">
                                      <p:cBhvr>
                                        <p:cTn id="172" dur="500"/>
                                        <p:tgtEl>
                                          <p:spTgt spid="50"/>
                                        </p:tgtEl>
                                      </p:cBhvr>
                                    </p:animEffect>
                                  </p:childTnLst>
                                </p:cTn>
                              </p:par>
                              <p:par>
                                <p:cTn id="173" presetID="53" presetClass="entr" presetSubtype="16" fill="hold" grpId="0" nodeType="withEffect">
                                  <p:stCondLst>
                                    <p:cond delay="2500"/>
                                  </p:stCondLst>
                                  <p:childTnLst>
                                    <p:set>
                                      <p:cBhvr>
                                        <p:cTn id="174" dur="1" fill="hold">
                                          <p:stCondLst>
                                            <p:cond delay="0"/>
                                          </p:stCondLst>
                                        </p:cTn>
                                        <p:tgtEl>
                                          <p:spTgt spid="51"/>
                                        </p:tgtEl>
                                        <p:attrNameLst>
                                          <p:attrName>style.visibility</p:attrName>
                                        </p:attrNameLst>
                                      </p:cBhvr>
                                      <p:to>
                                        <p:strVal val="visible"/>
                                      </p:to>
                                    </p:set>
                                    <p:anim calcmode="lin" valueType="num">
                                      <p:cBhvr>
                                        <p:cTn id="175" dur="500" fill="hold"/>
                                        <p:tgtEl>
                                          <p:spTgt spid="51"/>
                                        </p:tgtEl>
                                        <p:attrNameLst>
                                          <p:attrName>ppt_w</p:attrName>
                                        </p:attrNameLst>
                                      </p:cBhvr>
                                      <p:tavLst>
                                        <p:tav tm="0">
                                          <p:val>
                                            <p:fltVal val="0"/>
                                          </p:val>
                                        </p:tav>
                                        <p:tav tm="100000">
                                          <p:val>
                                            <p:strVal val="#ppt_w"/>
                                          </p:val>
                                        </p:tav>
                                      </p:tavLst>
                                    </p:anim>
                                    <p:anim calcmode="lin" valueType="num">
                                      <p:cBhvr>
                                        <p:cTn id="176" dur="500" fill="hold"/>
                                        <p:tgtEl>
                                          <p:spTgt spid="51"/>
                                        </p:tgtEl>
                                        <p:attrNameLst>
                                          <p:attrName>ppt_h</p:attrName>
                                        </p:attrNameLst>
                                      </p:cBhvr>
                                      <p:tavLst>
                                        <p:tav tm="0">
                                          <p:val>
                                            <p:fltVal val="0"/>
                                          </p:val>
                                        </p:tav>
                                        <p:tav tm="100000">
                                          <p:val>
                                            <p:strVal val="#ppt_h"/>
                                          </p:val>
                                        </p:tav>
                                      </p:tavLst>
                                    </p:anim>
                                    <p:animEffect transition="in" filter="fade">
                                      <p:cBhvr>
                                        <p:cTn id="177" dur="500"/>
                                        <p:tgtEl>
                                          <p:spTgt spid="51"/>
                                        </p:tgtEl>
                                      </p:cBhvr>
                                    </p:animEffect>
                                  </p:childTnLst>
                                </p:cTn>
                              </p:par>
                              <p:par>
                                <p:cTn id="178" presetID="53" presetClass="entr" presetSubtype="16" fill="hold" grpId="0" nodeType="withEffect">
                                  <p:stCondLst>
                                    <p:cond delay="2500"/>
                                  </p:stCondLst>
                                  <p:childTnLst>
                                    <p:set>
                                      <p:cBhvr>
                                        <p:cTn id="179" dur="1" fill="hold">
                                          <p:stCondLst>
                                            <p:cond delay="0"/>
                                          </p:stCondLst>
                                        </p:cTn>
                                        <p:tgtEl>
                                          <p:spTgt spid="52"/>
                                        </p:tgtEl>
                                        <p:attrNameLst>
                                          <p:attrName>style.visibility</p:attrName>
                                        </p:attrNameLst>
                                      </p:cBhvr>
                                      <p:to>
                                        <p:strVal val="visible"/>
                                      </p:to>
                                    </p:set>
                                    <p:anim calcmode="lin" valueType="num">
                                      <p:cBhvr>
                                        <p:cTn id="180" dur="500" fill="hold"/>
                                        <p:tgtEl>
                                          <p:spTgt spid="52"/>
                                        </p:tgtEl>
                                        <p:attrNameLst>
                                          <p:attrName>ppt_w</p:attrName>
                                        </p:attrNameLst>
                                      </p:cBhvr>
                                      <p:tavLst>
                                        <p:tav tm="0">
                                          <p:val>
                                            <p:fltVal val="0"/>
                                          </p:val>
                                        </p:tav>
                                        <p:tav tm="100000">
                                          <p:val>
                                            <p:strVal val="#ppt_w"/>
                                          </p:val>
                                        </p:tav>
                                      </p:tavLst>
                                    </p:anim>
                                    <p:anim calcmode="lin" valueType="num">
                                      <p:cBhvr>
                                        <p:cTn id="181" dur="500" fill="hold"/>
                                        <p:tgtEl>
                                          <p:spTgt spid="52"/>
                                        </p:tgtEl>
                                        <p:attrNameLst>
                                          <p:attrName>ppt_h</p:attrName>
                                        </p:attrNameLst>
                                      </p:cBhvr>
                                      <p:tavLst>
                                        <p:tav tm="0">
                                          <p:val>
                                            <p:fltVal val="0"/>
                                          </p:val>
                                        </p:tav>
                                        <p:tav tm="100000">
                                          <p:val>
                                            <p:strVal val="#ppt_h"/>
                                          </p:val>
                                        </p:tav>
                                      </p:tavLst>
                                    </p:anim>
                                    <p:animEffect transition="in" filter="fade">
                                      <p:cBhvr>
                                        <p:cTn id="18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6" grpId="0" animBg="1"/>
      <p:bldP spid="17" grpId="0"/>
      <p:bldP spid="18" grpId="0" animBg="1"/>
      <p:bldP spid="20" grpId="0"/>
      <p:bldP spid="21" grpId="0"/>
      <p:bldP spid="22" grpId="0" animBg="1"/>
      <p:bldP spid="23" grpId="0" animBg="1"/>
      <p:bldP spid="24" grpId="0"/>
      <p:bldP spid="25" grpId="0" animBg="1"/>
      <p:bldP spid="27" grpId="0"/>
      <p:bldP spid="28" grpId="0"/>
      <p:bldP spid="29" grpId="0" animBg="1"/>
      <p:bldP spid="30" grpId="0" animBg="1"/>
      <p:bldP spid="31" grpId="0"/>
      <p:bldP spid="32" grpId="0" animBg="1"/>
      <p:bldP spid="34" grpId="0"/>
      <p:bldP spid="35" grpId="0"/>
      <p:bldP spid="36" grpId="0" animBg="1"/>
      <p:bldP spid="37" grpId="0" animBg="1"/>
      <p:bldP spid="38" grpId="0" animBg="1"/>
      <p:bldP spid="39" grpId="0" animBg="1"/>
      <p:bldP spid="40" grpId="0" animBg="1"/>
      <p:bldP spid="41" grpId="0"/>
      <p:bldP spid="42" grpId="0" animBg="1"/>
      <p:bldP spid="43" grpId="0" animBg="1"/>
      <p:bldP spid="44" grpId="0"/>
      <p:bldP spid="45" grpId="0"/>
      <p:bldP spid="46" grpId="0" animBg="1"/>
      <p:bldP spid="47" grpId="0"/>
      <p:bldP spid="48" grpId="0"/>
      <p:bldP spid="49" grpId="0" animBg="1"/>
      <p:bldP spid="50" grpId="0"/>
      <p:bldP spid="51" grpId="0"/>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071497"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执行方式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IMPLEMENT WAY</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25</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Group 5"/>
          <p:cNvGrpSpPr>
            <a:grpSpLocks/>
          </p:cNvGrpSpPr>
          <p:nvPr/>
        </p:nvGrpSpPr>
        <p:grpSpPr bwMode="auto">
          <a:xfrm>
            <a:off x="1846360" y="3578127"/>
            <a:ext cx="1269412" cy="1271501"/>
            <a:chOff x="0" y="0"/>
            <a:chExt cx="1080120" cy="1080120"/>
          </a:xfrm>
        </p:grpSpPr>
        <p:grpSp>
          <p:nvGrpSpPr>
            <p:cNvPr id="14" name="Group 6"/>
            <p:cNvGrpSpPr>
              <a:grpSpLocks/>
            </p:cNvGrpSpPr>
            <p:nvPr/>
          </p:nvGrpSpPr>
          <p:grpSpPr bwMode="auto">
            <a:xfrm>
              <a:off x="0" y="0"/>
              <a:ext cx="1080120" cy="1080120"/>
              <a:chOff x="0" y="0"/>
              <a:chExt cx="1080120" cy="1080120"/>
            </a:xfrm>
          </p:grpSpPr>
          <p:sp>
            <p:nvSpPr>
              <p:cNvPr id="16" name="椭圆 1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17" name="椭圆 5"/>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15" name="文本框 10"/>
            <p:cNvSpPr>
              <a:spLocks noChangeArrowheads="1"/>
            </p:cNvSpPr>
            <p:nvPr/>
          </p:nvSpPr>
          <p:spPr bwMode="auto">
            <a:xfrm>
              <a:off x="153829" y="365759"/>
              <a:ext cx="766822" cy="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867" b="1" dirty="0">
                  <a:solidFill>
                    <a:schemeClr val="bg1">
                      <a:lumMod val="95000"/>
                    </a:schemeClr>
                  </a:solidFill>
                  <a:sym typeface="微软雅黑" pitchFamily="34" charset="-122"/>
                </a:rPr>
                <a:t>关键词</a:t>
              </a:r>
            </a:p>
          </p:txBody>
        </p:sp>
      </p:grpSp>
      <p:grpSp>
        <p:nvGrpSpPr>
          <p:cNvPr id="18" name="Group 10"/>
          <p:cNvGrpSpPr>
            <a:grpSpLocks/>
          </p:cNvGrpSpPr>
          <p:nvPr/>
        </p:nvGrpSpPr>
        <p:grpSpPr bwMode="auto">
          <a:xfrm>
            <a:off x="3156843" y="1886526"/>
            <a:ext cx="1741708" cy="1742012"/>
            <a:chOff x="0" y="0"/>
            <a:chExt cx="1080120" cy="1080120"/>
          </a:xfrm>
        </p:grpSpPr>
        <p:grpSp>
          <p:nvGrpSpPr>
            <p:cNvPr id="19" name="Group 11"/>
            <p:cNvGrpSpPr>
              <a:grpSpLocks/>
            </p:cNvGrpSpPr>
            <p:nvPr/>
          </p:nvGrpSpPr>
          <p:grpSpPr bwMode="auto">
            <a:xfrm>
              <a:off x="0" y="0"/>
              <a:ext cx="1080120" cy="1080120"/>
              <a:chOff x="0" y="0"/>
              <a:chExt cx="1080120" cy="1080120"/>
            </a:xfrm>
          </p:grpSpPr>
          <p:sp>
            <p:nvSpPr>
              <p:cNvPr id="21" name="椭圆 2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2" name="椭圆 2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0" name="文本框 26"/>
            <p:cNvSpPr>
              <a:spLocks noChangeArrowheads="1"/>
            </p:cNvSpPr>
            <p:nvPr/>
          </p:nvSpPr>
          <p:spPr bwMode="auto">
            <a:xfrm>
              <a:off x="227815" y="400115"/>
              <a:ext cx="624495" cy="2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lumMod val="95000"/>
                    </a:schemeClr>
                  </a:solidFill>
                  <a:sym typeface="微软雅黑" pitchFamily="34" charset="-122"/>
                </a:rPr>
                <a:t>关键词</a:t>
              </a:r>
            </a:p>
          </p:txBody>
        </p:sp>
      </p:grpSp>
      <p:grpSp>
        <p:nvGrpSpPr>
          <p:cNvPr id="23" name="Group 15"/>
          <p:cNvGrpSpPr>
            <a:grpSpLocks/>
          </p:cNvGrpSpPr>
          <p:nvPr/>
        </p:nvGrpSpPr>
        <p:grpSpPr bwMode="auto">
          <a:xfrm>
            <a:off x="5462318" y="3578127"/>
            <a:ext cx="1560631" cy="1560903"/>
            <a:chOff x="0" y="0"/>
            <a:chExt cx="1080120" cy="1080120"/>
          </a:xfrm>
        </p:grpSpPr>
        <p:grpSp>
          <p:nvGrpSpPr>
            <p:cNvPr id="24" name="Group 16"/>
            <p:cNvGrpSpPr>
              <a:grpSpLocks/>
            </p:cNvGrpSpPr>
            <p:nvPr/>
          </p:nvGrpSpPr>
          <p:grpSpPr bwMode="auto">
            <a:xfrm>
              <a:off x="0" y="0"/>
              <a:ext cx="1080120" cy="1080120"/>
              <a:chOff x="0" y="0"/>
              <a:chExt cx="1080120" cy="1080120"/>
            </a:xfrm>
          </p:grpSpPr>
          <p:sp>
            <p:nvSpPr>
              <p:cNvPr id="26" name="椭圆 2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7" name="椭圆 26"/>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5" name="文本框 31"/>
            <p:cNvSpPr>
              <a:spLocks noChangeArrowheads="1"/>
            </p:cNvSpPr>
            <p:nvPr/>
          </p:nvSpPr>
          <p:spPr bwMode="auto">
            <a:xfrm>
              <a:off x="191584" y="398075"/>
              <a:ext cx="696954" cy="29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solidFill>
                  <a:sym typeface="微软雅黑" pitchFamily="34" charset="-122"/>
                </a:rPr>
                <a:t>关键词</a:t>
              </a:r>
            </a:p>
          </p:txBody>
        </p:sp>
      </p:grpSp>
      <p:grpSp>
        <p:nvGrpSpPr>
          <p:cNvPr id="28" name="Group 20"/>
          <p:cNvGrpSpPr>
            <a:grpSpLocks/>
          </p:cNvGrpSpPr>
          <p:nvPr/>
        </p:nvGrpSpPr>
        <p:grpSpPr bwMode="auto">
          <a:xfrm>
            <a:off x="7317734" y="1124744"/>
            <a:ext cx="2286808" cy="2287208"/>
            <a:chOff x="0" y="0"/>
            <a:chExt cx="1080120" cy="1080120"/>
          </a:xfrm>
        </p:grpSpPr>
        <p:grpSp>
          <p:nvGrpSpPr>
            <p:cNvPr id="29" name="Group 21"/>
            <p:cNvGrpSpPr>
              <a:grpSpLocks/>
            </p:cNvGrpSpPr>
            <p:nvPr/>
          </p:nvGrpSpPr>
          <p:grpSpPr bwMode="auto">
            <a:xfrm>
              <a:off x="0" y="0"/>
              <a:ext cx="1080120" cy="1080120"/>
              <a:chOff x="0" y="0"/>
              <a:chExt cx="1080120" cy="1080120"/>
            </a:xfrm>
          </p:grpSpPr>
          <p:sp>
            <p:nvSpPr>
              <p:cNvPr id="31" name="椭圆 3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32" name="椭圆 3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30" name="文本框 37"/>
            <p:cNvSpPr>
              <a:spLocks noChangeArrowheads="1"/>
            </p:cNvSpPr>
            <p:nvPr/>
          </p:nvSpPr>
          <p:spPr bwMode="auto">
            <a:xfrm>
              <a:off x="254541" y="414093"/>
              <a:ext cx="571036" cy="2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667" b="1" dirty="0">
                  <a:solidFill>
                    <a:schemeClr val="bg1">
                      <a:lumMod val="95000"/>
                    </a:schemeClr>
                  </a:solidFill>
                  <a:sym typeface="微软雅黑" pitchFamily="34" charset="-122"/>
                </a:rPr>
                <a:t>关键词</a:t>
              </a:r>
            </a:p>
          </p:txBody>
        </p:sp>
      </p:grpSp>
      <p:cxnSp>
        <p:nvCxnSpPr>
          <p:cNvPr id="33" name="直接连接符 13"/>
          <p:cNvCxnSpPr>
            <a:cxnSpLocks noChangeShapeType="1"/>
            <a:stCxn id="16" idx="7"/>
            <a:endCxn id="21" idx="3"/>
          </p:cNvCxnSpPr>
          <p:nvPr/>
        </p:nvCxnSpPr>
        <p:spPr bwMode="auto">
          <a:xfrm flipV="1">
            <a:off x="2929871" y="3373425"/>
            <a:ext cx="482037" cy="390907"/>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4" name="直接连接符 17"/>
          <p:cNvCxnSpPr>
            <a:cxnSpLocks noChangeShapeType="1"/>
            <a:endCxn id="26" idx="1"/>
          </p:cNvCxnSpPr>
          <p:nvPr/>
        </p:nvCxnSpPr>
        <p:spPr bwMode="auto">
          <a:xfrm>
            <a:off x="4782436" y="3152427"/>
            <a:ext cx="908431" cy="65428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5" name="直接连接符 20"/>
          <p:cNvCxnSpPr>
            <a:cxnSpLocks noChangeShapeType="1"/>
            <a:stCxn id="26" idx="7"/>
            <a:endCxn id="31" idx="3"/>
          </p:cNvCxnSpPr>
          <p:nvPr/>
        </p:nvCxnSpPr>
        <p:spPr bwMode="auto">
          <a:xfrm flipV="1">
            <a:off x="6794400" y="3076998"/>
            <a:ext cx="858229" cy="72971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6" name="直接连接符 23"/>
          <p:cNvCxnSpPr>
            <a:cxnSpLocks noChangeShapeType="1"/>
            <a:stCxn id="45" idx="5"/>
            <a:endCxn id="16" idx="1"/>
          </p:cNvCxnSpPr>
          <p:nvPr/>
        </p:nvCxnSpPr>
        <p:spPr bwMode="auto">
          <a:xfrm>
            <a:off x="1632839" y="3479555"/>
            <a:ext cx="399422" cy="28477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7" name="直接连接符 36"/>
          <p:cNvCxnSpPr>
            <a:cxnSpLocks noChangeShapeType="1"/>
            <a:stCxn id="46" idx="7"/>
            <a:endCxn id="26" idx="3"/>
          </p:cNvCxnSpPr>
          <p:nvPr/>
        </p:nvCxnSpPr>
        <p:spPr bwMode="auto">
          <a:xfrm flipV="1">
            <a:off x="5288839" y="4910441"/>
            <a:ext cx="402028" cy="370724"/>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8" name="直接连接符 72"/>
          <p:cNvCxnSpPr>
            <a:cxnSpLocks noChangeShapeType="1"/>
            <a:stCxn id="31" idx="6"/>
            <a:endCxn id="47" idx="1"/>
          </p:cNvCxnSpPr>
          <p:nvPr/>
        </p:nvCxnSpPr>
        <p:spPr bwMode="auto">
          <a:xfrm>
            <a:off x="9604542" y="2268348"/>
            <a:ext cx="530538" cy="37476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39" name="矩形 76"/>
          <p:cNvSpPr>
            <a:spLocks noChangeArrowheads="1"/>
          </p:cNvSpPr>
          <p:nvPr/>
        </p:nvSpPr>
        <p:spPr bwMode="auto">
          <a:xfrm>
            <a:off x="1518575" y="4860830"/>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0" name="矩形 80"/>
          <p:cNvSpPr>
            <a:spLocks noChangeArrowheads="1"/>
          </p:cNvSpPr>
          <p:nvPr/>
        </p:nvSpPr>
        <p:spPr bwMode="auto">
          <a:xfrm>
            <a:off x="3099738" y="3664013"/>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1" name="矩形 81"/>
          <p:cNvSpPr>
            <a:spLocks noChangeArrowheads="1"/>
          </p:cNvSpPr>
          <p:nvPr/>
        </p:nvSpPr>
        <p:spPr bwMode="auto">
          <a:xfrm>
            <a:off x="5371614" y="5185706"/>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2" name="矩形 82"/>
          <p:cNvSpPr>
            <a:spLocks noChangeArrowheads="1"/>
          </p:cNvSpPr>
          <p:nvPr/>
        </p:nvSpPr>
        <p:spPr bwMode="auto">
          <a:xfrm>
            <a:off x="7550148" y="3441828"/>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p>
        </p:txBody>
      </p:sp>
      <p:sp>
        <p:nvSpPr>
          <p:cNvPr id="43" name="矩形 85"/>
          <p:cNvSpPr>
            <a:spLocks noChangeArrowheads="1"/>
          </p:cNvSpPr>
          <p:nvPr/>
        </p:nvSpPr>
        <p:spPr bwMode="auto">
          <a:xfrm>
            <a:off x="8112352" y="4081304"/>
            <a:ext cx="3097721" cy="45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08" tIns="57603" rIns="115208" bIns="5760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eaLnBrk="1" hangingPunct="1">
              <a:spcBef>
                <a:spcPct val="0"/>
              </a:spcBef>
              <a:buFont typeface="Arial" charset="0"/>
              <a:buNone/>
            </a:pPr>
            <a:r>
              <a:rPr lang="zh-CN" altLang="en-US" sz="2200" b="1" dirty="0">
                <a:solidFill>
                  <a:schemeClr val="bg1">
                    <a:lumMod val="50000"/>
                  </a:schemeClr>
                </a:solidFill>
                <a:sym typeface="微软雅黑" pitchFamily="34" charset="-122"/>
              </a:rPr>
              <a:t>添加主要观点</a:t>
            </a:r>
            <a:endParaRPr lang="zh-CN" altLang="en-US" sz="2200" dirty="0">
              <a:solidFill>
                <a:schemeClr val="bg1">
                  <a:lumMod val="50000"/>
                </a:schemeClr>
              </a:solidFill>
              <a:latin typeface="Arial" charset="0"/>
              <a:ea typeface="宋体" pitchFamily="2" charset="-122"/>
            </a:endParaRPr>
          </a:p>
        </p:txBody>
      </p:sp>
      <p:sp>
        <p:nvSpPr>
          <p:cNvPr id="44" name="文本框 13"/>
          <p:cNvSpPr txBox="1"/>
          <p:nvPr/>
        </p:nvSpPr>
        <p:spPr>
          <a:xfrm>
            <a:off x="7604031" y="4564294"/>
            <a:ext cx="3654168" cy="1384986"/>
          </a:xfrm>
          <a:prstGeom prst="rect">
            <a:avLst/>
          </a:prstGeom>
          <a:noFill/>
        </p:spPr>
        <p:txBody>
          <a:bodyPr wrap="square" lIns="91435" tIns="45716" rIns="91435" bIns="45716" rtlCol="0">
            <a:spAutoFit/>
          </a:bodyPr>
          <a:lstStyle/>
          <a:p>
            <a:pPr>
              <a:lnSpc>
                <a:spcPct val="120000"/>
              </a:lnSpc>
              <a:spcBef>
                <a:spcPct val="0"/>
              </a:spcBef>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a:t>
            </a:r>
          </a:p>
        </p:txBody>
      </p:sp>
      <p:sp>
        <p:nvSpPr>
          <p:cNvPr id="45" name="椭圆 56"/>
          <p:cNvSpPr>
            <a:spLocks noChangeArrowheads="1"/>
          </p:cNvSpPr>
          <p:nvPr/>
        </p:nvSpPr>
        <p:spPr bwMode="auto">
          <a:xfrm rot="21019161">
            <a:off x="1168407" y="3075872"/>
            <a:ext cx="511499" cy="511588"/>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6" name="椭圆 58"/>
          <p:cNvSpPr>
            <a:spLocks noChangeArrowheads="1"/>
          </p:cNvSpPr>
          <p:nvPr/>
        </p:nvSpPr>
        <p:spPr bwMode="auto">
          <a:xfrm>
            <a:off x="4727962" y="5184643"/>
            <a:ext cx="657108" cy="659091"/>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7" name="椭圆 70"/>
          <p:cNvSpPr>
            <a:spLocks noChangeArrowheads="1"/>
          </p:cNvSpPr>
          <p:nvPr/>
        </p:nvSpPr>
        <p:spPr bwMode="auto">
          <a:xfrm>
            <a:off x="10023813" y="2531829"/>
            <a:ext cx="759781" cy="759913"/>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Tree>
    <p:extLst>
      <p:ext uri="{BB962C8B-B14F-4D97-AF65-F5344CB8AC3E}">
        <p14:creationId xmlns:p14="http://schemas.microsoft.com/office/powerpoint/2010/main" val="55397745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500"/>
                                        <p:tgtEl>
                                          <p:spTgt spid="4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350"/>
                                        <p:tgtEl>
                                          <p:spTgt spid="36"/>
                                        </p:tgtEl>
                                      </p:cBhvr>
                                    </p:animEffect>
                                  </p:childTnLst>
                                </p:cTn>
                              </p:par>
                            </p:childTnLst>
                          </p:cTn>
                        </p:par>
                        <p:par>
                          <p:cTn id="25" fill="hold">
                            <p:stCondLst>
                              <p:cond delay="1350"/>
                            </p:stCondLst>
                            <p:childTnLst>
                              <p:par>
                                <p:cTn id="26" presetID="2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650"/>
                                        <p:tgtEl>
                                          <p:spTgt spid="12"/>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400"/>
                                        <p:tgtEl>
                                          <p:spTgt spid="39"/>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350"/>
                                        <p:tgtEl>
                                          <p:spTgt spid="33"/>
                                        </p:tgtEl>
                                      </p:cBhvr>
                                    </p:animEffect>
                                  </p:childTnLst>
                                </p:cTn>
                              </p:par>
                            </p:childTnLst>
                          </p:cTn>
                        </p:par>
                        <p:par>
                          <p:cTn id="36" fill="hold">
                            <p:stCondLst>
                              <p:cond delay="235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750"/>
                                        <p:tgtEl>
                                          <p:spTgt spid="18"/>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par>
                          <p:cTn id="43" fill="hold">
                            <p:stCondLst>
                              <p:cond delay="3100"/>
                            </p:stCondLst>
                            <p:childTnLst>
                              <p:par>
                                <p:cTn id="44" presetID="22" presetClass="entr" presetSubtype="8"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450"/>
                                        <p:tgtEl>
                                          <p:spTgt spid="34"/>
                                        </p:tgtEl>
                                      </p:cBhvr>
                                    </p:animEffect>
                                  </p:childTnLst>
                                </p:cTn>
                              </p:par>
                            </p:childTnLst>
                          </p:cTn>
                        </p:par>
                        <p:par>
                          <p:cTn id="47" fill="hold">
                            <p:stCondLst>
                              <p:cond delay="3550"/>
                            </p:stCondLst>
                            <p:childTnLst>
                              <p:par>
                                <p:cTn id="48" presetID="22" presetClass="entr" presetSubtype="8"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65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400"/>
                                        <p:tgtEl>
                                          <p:spTgt spid="41"/>
                                        </p:tgtEl>
                                      </p:cBhvr>
                                    </p:animEffect>
                                  </p:childTnLst>
                                </p:cTn>
                              </p:par>
                            </p:childTnLst>
                          </p:cTn>
                        </p:par>
                        <p:par>
                          <p:cTn id="54" fill="hold">
                            <p:stCondLst>
                              <p:cond delay="4200"/>
                            </p:stCondLst>
                            <p:childTnLst>
                              <p:par>
                                <p:cTn id="55" presetID="22" presetClass="entr" presetSubtype="8"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450"/>
                                        <p:tgtEl>
                                          <p:spTgt spid="35"/>
                                        </p:tgtEl>
                                      </p:cBhvr>
                                    </p:animEffect>
                                  </p:childTnLst>
                                </p:cTn>
                              </p:par>
                              <p:par>
                                <p:cTn id="58" presetID="22" presetClass="entr" presetSubtype="2"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right)">
                                      <p:cBhvr>
                                        <p:cTn id="60" dur="400"/>
                                        <p:tgtEl>
                                          <p:spTgt spid="37"/>
                                        </p:tgtEl>
                                      </p:cBhvr>
                                    </p:animEffect>
                                  </p:childTnLst>
                                </p:cTn>
                              </p:par>
                            </p:childTnLst>
                          </p:cTn>
                        </p:par>
                        <p:par>
                          <p:cTn id="61" fill="hold">
                            <p:stCondLst>
                              <p:cond delay="4650"/>
                            </p:stCondLst>
                            <p:childTnLst>
                              <p:par>
                                <p:cTn id="62" presetID="22" presetClass="entr" presetSubtype="8"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750"/>
                                        <p:tgtEl>
                                          <p:spTgt spid="28"/>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right)">
                                      <p:cBhvr>
                                        <p:cTn id="70" dur="400"/>
                                        <p:tgtEl>
                                          <p:spTgt spid="46"/>
                                        </p:tgtEl>
                                      </p:cBhvr>
                                    </p:animEffect>
                                  </p:childTnLst>
                                </p:cTn>
                              </p:par>
                            </p:childTnLst>
                          </p:cTn>
                        </p:par>
                        <p:par>
                          <p:cTn id="71" fill="hold">
                            <p:stCondLst>
                              <p:cond delay="5400"/>
                            </p:stCondLst>
                            <p:childTnLst>
                              <p:par>
                                <p:cTn id="72" presetID="22" presetClass="entr" presetSubtype="8" fill="hold" nodeType="after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left)">
                                      <p:cBhvr>
                                        <p:cTn id="74" dur="350"/>
                                        <p:tgtEl>
                                          <p:spTgt spid="38"/>
                                        </p:tgtEl>
                                      </p:cBhvr>
                                    </p:animEffect>
                                  </p:childTnLst>
                                </p:cTn>
                              </p:par>
                            </p:childTnLst>
                          </p:cTn>
                        </p:par>
                        <p:par>
                          <p:cTn id="75" fill="hold">
                            <p:stCondLst>
                              <p:cond delay="5750"/>
                            </p:stCondLst>
                            <p:childTnLst>
                              <p:par>
                                <p:cTn id="76" presetID="22" presetClass="entr" presetSubtype="8" fill="hold" grpId="0" nodeType="after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left)">
                                      <p:cBhvr>
                                        <p:cTn id="78" dur="400"/>
                                        <p:tgtEl>
                                          <p:spTgt spid="47"/>
                                        </p:tgtEl>
                                      </p:cBhvr>
                                    </p:animEffect>
                                  </p:childTnLst>
                                </p:cTn>
                              </p:par>
                            </p:childTnLst>
                          </p:cTn>
                        </p:par>
                        <p:par>
                          <p:cTn id="79" fill="hold">
                            <p:stCondLst>
                              <p:cond delay="6150"/>
                            </p:stCondLst>
                            <p:childTnLst>
                              <p:par>
                                <p:cTn id="80" presetID="26" presetClass="emph" presetSubtype="0" fill="hold" nodeType="afterEffect">
                                  <p:stCondLst>
                                    <p:cond delay="0"/>
                                  </p:stCondLst>
                                  <p:childTnLst>
                                    <p:animEffect transition="out" filter="fade">
                                      <p:cBhvr>
                                        <p:cTn id="81" dur="500" tmFilter="0, 0; .2, .5; .8, .5; 1, 0"/>
                                        <p:tgtEl>
                                          <p:spTgt spid="12"/>
                                        </p:tgtEl>
                                      </p:cBhvr>
                                    </p:animEffect>
                                    <p:animScale>
                                      <p:cBhvr>
                                        <p:cTn id="82" dur="250" autoRev="1" fill="hold"/>
                                        <p:tgtEl>
                                          <p:spTgt spid="12"/>
                                        </p:tgtEl>
                                      </p:cBhvr>
                                      <p:by x="105000" y="105000"/>
                                    </p:animScale>
                                  </p:childTnLst>
                                </p:cTn>
                              </p:par>
                              <p:par>
                                <p:cTn id="83" presetID="26" presetClass="emph" presetSubtype="0" fill="hold" nodeType="withEffect">
                                  <p:stCondLst>
                                    <p:cond delay="500"/>
                                  </p:stCondLst>
                                  <p:childTnLst>
                                    <p:animEffect transition="out" filter="fade">
                                      <p:cBhvr>
                                        <p:cTn id="84" dur="500" tmFilter="0, 0; .2, .5; .8, .5; 1, 0"/>
                                        <p:tgtEl>
                                          <p:spTgt spid="18"/>
                                        </p:tgtEl>
                                      </p:cBhvr>
                                    </p:animEffect>
                                    <p:animScale>
                                      <p:cBhvr>
                                        <p:cTn id="85" dur="250" autoRev="1" fill="hold"/>
                                        <p:tgtEl>
                                          <p:spTgt spid="18"/>
                                        </p:tgtEl>
                                      </p:cBhvr>
                                      <p:by x="105000" y="105000"/>
                                    </p:animScale>
                                  </p:childTnLst>
                                </p:cTn>
                              </p:par>
                              <p:par>
                                <p:cTn id="86" presetID="26" presetClass="emph" presetSubtype="0" fill="hold" nodeType="withEffect">
                                  <p:stCondLst>
                                    <p:cond delay="250"/>
                                  </p:stCondLst>
                                  <p:childTnLst>
                                    <p:animEffect transition="out" filter="fade">
                                      <p:cBhvr>
                                        <p:cTn id="87" dur="500" tmFilter="0, 0; .2, .5; .8, .5; 1, 0"/>
                                        <p:tgtEl>
                                          <p:spTgt spid="23"/>
                                        </p:tgtEl>
                                      </p:cBhvr>
                                    </p:animEffect>
                                    <p:animScale>
                                      <p:cBhvr>
                                        <p:cTn id="88" dur="250" autoRev="1" fill="hold"/>
                                        <p:tgtEl>
                                          <p:spTgt spid="23"/>
                                        </p:tgtEl>
                                      </p:cBhvr>
                                      <p:by x="105000" y="105000"/>
                                    </p:animScale>
                                  </p:childTnLst>
                                </p:cTn>
                              </p:par>
                              <p:par>
                                <p:cTn id="89" presetID="26" presetClass="emph" presetSubtype="0" fill="hold" nodeType="withEffect">
                                  <p:stCondLst>
                                    <p:cond delay="750"/>
                                  </p:stCondLst>
                                  <p:childTnLst>
                                    <p:animEffect transition="out" filter="fade">
                                      <p:cBhvr>
                                        <p:cTn id="90" dur="500" tmFilter="0, 0; .2, .5; .8, .5; 1, 0"/>
                                        <p:tgtEl>
                                          <p:spTgt spid="28"/>
                                        </p:tgtEl>
                                      </p:cBhvr>
                                    </p:animEffect>
                                    <p:animScale>
                                      <p:cBhvr>
                                        <p:cTn id="91" dur="250" autoRev="1" fill="hold"/>
                                        <p:tgtEl>
                                          <p:spTgt spid="28"/>
                                        </p:tgtEl>
                                      </p:cBhvr>
                                      <p:by x="105000" y="105000"/>
                                    </p:animScale>
                                  </p:childTnLst>
                                </p:cTn>
                              </p:par>
                            </p:childTnLst>
                          </p:cTn>
                        </p:par>
                        <p:par>
                          <p:cTn id="92" fill="hold">
                            <p:stCondLst>
                              <p:cond delay="7400"/>
                            </p:stCondLst>
                            <p:childTnLst>
                              <p:par>
                                <p:cTn id="93" presetID="22" presetClass="entr" presetSubtype="2"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right)">
                                      <p:cBhvr>
                                        <p:cTn id="95" dur="500"/>
                                        <p:tgtEl>
                                          <p:spTgt spid="43"/>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right)">
                                      <p:cBhvr>
                                        <p:cTn id="98"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39" grpId="0"/>
      <p:bldP spid="40" grpId="0"/>
      <p:bldP spid="41" grpId="0"/>
      <p:bldP spid="42" grpId="0"/>
      <p:bldP spid="43" grpId="0"/>
      <p:bldP spid="44" grpId="0"/>
      <p:bldP spid="45" grpId="0" animBg="1"/>
      <p:bldP spid="46" grpId="0" animBg="1"/>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可行性分析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FEASIBILITY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26</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Freeform 6"/>
          <p:cNvSpPr>
            <a:spLocks/>
          </p:cNvSpPr>
          <p:nvPr/>
        </p:nvSpPr>
        <p:spPr bwMode="auto">
          <a:xfrm flipH="1">
            <a:off x="8206646" y="5547070"/>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14" name="Freeform 24"/>
          <p:cNvSpPr/>
          <p:nvPr/>
        </p:nvSpPr>
        <p:spPr>
          <a:xfrm flipH="1">
            <a:off x="7972359" y="5149894"/>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25"/>
          <p:cNvSpPr/>
          <p:nvPr/>
        </p:nvSpPr>
        <p:spPr>
          <a:xfrm flipH="1">
            <a:off x="8349697" y="5819538"/>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5"/>
          <p:cNvSpPr>
            <a:spLocks/>
          </p:cNvSpPr>
          <p:nvPr/>
        </p:nvSpPr>
        <p:spPr bwMode="auto">
          <a:xfrm>
            <a:off x="8544246" y="4382478"/>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p:cNvSpPr>
            <a:spLocks/>
          </p:cNvSpPr>
          <p:nvPr/>
        </p:nvSpPr>
        <p:spPr bwMode="auto">
          <a:xfrm>
            <a:off x="8595046" y="428881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7"/>
          <p:cNvSpPr>
            <a:spLocks/>
          </p:cNvSpPr>
          <p:nvPr/>
        </p:nvSpPr>
        <p:spPr bwMode="auto">
          <a:xfrm>
            <a:off x="8579171" y="4347553"/>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8"/>
          <p:cNvSpPr>
            <a:spLocks/>
          </p:cNvSpPr>
          <p:nvPr/>
        </p:nvSpPr>
        <p:spPr bwMode="auto">
          <a:xfrm>
            <a:off x="8568059" y="4888890"/>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9"/>
          <p:cNvSpPr>
            <a:spLocks/>
          </p:cNvSpPr>
          <p:nvPr/>
        </p:nvSpPr>
        <p:spPr bwMode="auto">
          <a:xfrm>
            <a:off x="8728396" y="4380890"/>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
          <p:cNvSpPr>
            <a:spLocks/>
          </p:cNvSpPr>
          <p:nvPr/>
        </p:nvSpPr>
        <p:spPr bwMode="auto">
          <a:xfrm>
            <a:off x="8777609" y="4284053"/>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
          <p:cNvSpPr>
            <a:spLocks/>
          </p:cNvSpPr>
          <p:nvPr/>
        </p:nvSpPr>
        <p:spPr bwMode="auto">
          <a:xfrm>
            <a:off x="8763321" y="4345965"/>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2"/>
          <p:cNvSpPr>
            <a:spLocks/>
          </p:cNvSpPr>
          <p:nvPr/>
        </p:nvSpPr>
        <p:spPr bwMode="auto">
          <a:xfrm>
            <a:off x="8752209" y="4884128"/>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3"/>
          <p:cNvSpPr>
            <a:spLocks/>
          </p:cNvSpPr>
          <p:nvPr/>
        </p:nvSpPr>
        <p:spPr bwMode="auto">
          <a:xfrm>
            <a:off x="8888734" y="4384065"/>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25" name="Group 123"/>
          <p:cNvGrpSpPr/>
          <p:nvPr/>
        </p:nvGrpSpPr>
        <p:grpSpPr>
          <a:xfrm>
            <a:off x="7653659" y="4261433"/>
            <a:ext cx="817563" cy="620713"/>
            <a:chOff x="7170738" y="4168775"/>
            <a:chExt cx="817563" cy="620713"/>
          </a:xfrm>
          <a:solidFill>
            <a:srgbClr val="C00000"/>
          </a:solidFill>
        </p:grpSpPr>
        <p:sp>
          <p:nvSpPr>
            <p:cNvPr id="26"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2" name="Freeform 20"/>
          <p:cNvSpPr>
            <a:spLocks noEditPoints="1"/>
          </p:cNvSpPr>
          <p:nvPr/>
        </p:nvSpPr>
        <p:spPr bwMode="auto">
          <a:xfrm>
            <a:off x="6988496" y="2142515"/>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1"/>
          <p:cNvSpPr>
            <a:spLocks noChangeArrowheads="1"/>
          </p:cNvSpPr>
          <p:nvPr/>
        </p:nvSpPr>
        <p:spPr bwMode="auto">
          <a:xfrm>
            <a:off x="10038084" y="2025040"/>
            <a:ext cx="141288" cy="14128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22"/>
          <p:cNvSpPr>
            <a:spLocks/>
          </p:cNvSpPr>
          <p:nvPr/>
        </p:nvSpPr>
        <p:spPr bwMode="auto">
          <a:xfrm>
            <a:off x="10088884" y="2129815"/>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23"/>
          <p:cNvSpPr>
            <a:spLocks/>
          </p:cNvSpPr>
          <p:nvPr/>
        </p:nvSpPr>
        <p:spPr bwMode="auto">
          <a:xfrm>
            <a:off x="9893621" y="2129815"/>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24"/>
          <p:cNvSpPr>
            <a:spLocks/>
          </p:cNvSpPr>
          <p:nvPr/>
        </p:nvSpPr>
        <p:spPr bwMode="auto">
          <a:xfrm>
            <a:off x="10101584" y="1974240"/>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25"/>
          <p:cNvSpPr>
            <a:spLocks noEditPoints="1"/>
          </p:cNvSpPr>
          <p:nvPr/>
        </p:nvSpPr>
        <p:spPr bwMode="auto">
          <a:xfrm>
            <a:off x="8964934" y="1632928"/>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26"/>
          <p:cNvSpPr>
            <a:spLocks noEditPoints="1"/>
          </p:cNvSpPr>
          <p:nvPr/>
        </p:nvSpPr>
        <p:spPr bwMode="auto">
          <a:xfrm>
            <a:off x="8771259" y="1825015"/>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27"/>
          <p:cNvSpPr>
            <a:spLocks noEditPoints="1"/>
          </p:cNvSpPr>
          <p:nvPr/>
        </p:nvSpPr>
        <p:spPr bwMode="auto">
          <a:xfrm>
            <a:off x="8817296" y="1686903"/>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28"/>
          <p:cNvSpPr>
            <a:spLocks noEditPoints="1"/>
          </p:cNvSpPr>
          <p:nvPr/>
        </p:nvSpPr>
        <p:spPr bwMode="auto">
          <a:xfrm>
            <a:off x="8817296" y="1686903"/>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9"/>
          <p:cNvSpPr>
            <a:spLocks noChangeArrowheads="1"/>
          </p:cNvSpPr>
          <p:nvPr/>
        </p:nvSpPr>
        <p:spPr bwMode="auto">
          <a:xfrm>
            <a:off x="9031609" y="1890103"/>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30"/>
          <p:cNvSpPr>
            <a:spLocks noEditPoints="1"/>
          </p:cNvSpPr>
          <p:nvPr/>
        </p:nvSpPr>
        <p:spPr bwMode="auto">
          <a:xfrm>
            <a:off x="9750746" y="1459890"/>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Rectangle 31"/>
          <p:cNvSpPr>
            <a:spLocks noChangeArrowheads="1"/>
          </p:cNvSpPr>
          <p:nvPr/>
        </p:nvSpPr>
        <p:spPr bwMode="auto">
          <a:xfrm>
            <a:off x="9622159" y="1458303"/>
            <a:ext cx="65088" cy="4746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2"/>
          <p:cNvSpPr>
            <a:spLocks noEditPoints="1"/>
          </p:cNvSpPr>
          <p:nvPr/>
        </p:nvSpPr>
        <p:spPr bwMode="auto">
          <a:xfrm>
            <a:off x="7513959" y="3849078"/>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45" name="Group 127"/>
          <p:cNvGrpSpPr/>
          <p:nvPr/>
        </p:nvGrpSpPr>
        <p:grpSpPr>
          <a:xfrm>
            <a:off x="9093521" y="4260240"/>
            <a:ext cx="508001" cy="654050"/>
            <a:chOff x="8610600" y="4127500"/>
            <a:chExt cx="508001" cy="654050"/>
          </a:xfrm>
          <a:solidFill>
            <a:srgbClr val="C00000"/>
          </a:solidFill>
        </p:grpSpPr>
        <p:sp>
          <p:nvSpPr>
            <p:cNvPr id="46"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4" name="Freeform 41"/>
          <p:cNvSpPr>
            <a:spLocks noEditPoints="1"/>
          </p:cNvSpPr>
          <p:nvPr/>
        </p:nvSpPr>
        <p:spPr bwMode="auto">
          <a:xfrm>
            <a:off x="9514209" y="3599840"/>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42"/>
          <p:cNvSpPr>
            <a:spLocks/>
          </p:cNvSpPr>
          <p:nvPr/>
        </p:nvSpPr>
        <p:spPr bwMode="auto">
          <a:xfrm>
            <a:off x="9625334" y="3960203"/>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43"/>
          <p:cNvSpPr>
            <a:spLocks/>
          </p:cNvSpPr>
          <p:nvPr/>
        </p:nvSpPr>
        <p:spPr bwMode="auto">
          <a:xfrm>
            <a:off x="9587234" y="4020528"/>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44"/>
          <p:cNvSpPr>
            <a:spLocks/>
          </p:cNvSpPr>
          <p:nvPr/>
        </p:nvSpPr>
        <p:spPr bwMode="auto">
          <a:xfrm>
            <a:off x="8398196" y="1015390"/>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Freeform 45"/>
          <p:cNvSpPr>
            <a:spLocks noEditPoints="1"/>
          </p:cNvSpPr>
          <p:nvPr/>
        </p:nvSpPr>
        <p:spPr bwMode="auto">
          <a:xfrm>
            <a:off x="8242621" y="3676040"/>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46"/>
          <p:cNvSpPr>
            <a:spLocks noEditPoints="1"/>
          </p:cNvSpPr>
          <p:nvPr/>
        </p:nvSpPr>
        <p:spPr bwMode="auto">
          <a:xfrm>
            <a:off x="9371334" y="2623528"/>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0" name="Freeform 47"/>
          <p:cNvSpPr>
            <a:spLocks noEditPoints="1"/>
          </p:cNvSpPr>
          <p:nvPr/>
        </p:nvSpPr>
        <p:spPr bwMode="auto">
          <a:xfrm>
            <a:off x="9992046" y="2902928"/>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1" name="Freeform 48"/>
          <p:cNvSpPr>
            <a:spLocks noEditPoints="1"/>
          </p:cNvSpPr>
          <p:nvPr/>
        </p:nvSpPr>
        <p:spPr bwMode="auto">
          <a:xfrm>
            <a:off x="8756971" y="2991828"/>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49"/>
          <p:cNvSpPr>
            <a:spLocks/>
          </p:cNvSpPr>
          <p:nvPr/>
        </p:nvSpPr>
        <p:spPr bwMode="auto">
          <a:xfrm>
            <a:off x="8863334" y="3175978"/>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70" name="Group 126"/>
          <p:cNvGrpSpPr/>
          <p:nvPr/>
        </p:nvGrpSpPr>
        <p:grpSpPr>
          <a:xfrm>
            <a:off x="8988746" y="3737953"/>
            <a:ext cx="454025" cy="431800"/>
            <a:chOff x="8505825" y="3605213"/>
            <a:chExt cx="454025" cy="431800"/>
          </a:xfrm>
        </p:grpSpPr>
        <p:sp>
          <p:nvSpPr>
            <p:cNvPr id="71"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3" name="Freeform 52"/>
          <p:cNvSpPr>
            <a:spLocks/>
          </p:cNvSpPr>
          <p:nvPr/>
        </p:nvSpPr>
        <p:spPr bwMode="auto">
          <a:xfrm>
            <a:off x="7588571" y="1167790"/>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53"/>
          <p:cNvSpPr>
            <a:spLocks/>
          </p:cNvSpPr>
          <p:nvPr/>
        </p:nvSpPr>
        <p:spPr bwMode="auto">
          <a:xfrm>
            <a:off x="8104509" y="1137628"/>
            <a:ext cx="187325" cy="257175"/>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54"/>
          <p:cNvSpPr>
            <a:spLocks/>
          </p:cNvSpPr>
          <p:nvPr/>
        </p:nvSpPr>
        <p:spPr bwMode="auto">
          <a:xfrm>
            <a:off x="7677471" y="1313840"/>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55"/>
          <p:cNvSpPr>
            <a:spLocks noEditPoints="1"/>
          </p:cNvSpPr>
          <p:nvPr/>
        </p:nvSpPr>
        <p:spPr bwMode="auto">
          <a:xfrm>
            <a:off x="7258371" y="1609115"/>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6"/>
          <p:cNvSpPr>
            <a:spLocks noEditPoints="1"/>
          </p:cNvSpPr>
          <p:nvPr/>
        </p:nvSpPr>
        <p:spPr bwMode="auto">
          <a:xfrm>
            <a:off x="6988496" y="2699728"/>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57"/>
          <p:cNvSpPr>
            <a:spLocks noEditPoints="1"/>
          </p:cNvSpPr>
          <p:nvPr/>
        </p:nvSpPr>
        <p:spPr bwMode="auto">
          <a:xfrm>
            <a:off x="9037959" y="1136040"/>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58"/>
          <p:cNvSpPr>
            <a:spLocks noEditPoints="1"/>
          </p:cNvSpPr>
          <p:nvPr/>
        </p:nvSpPr>
        <p:spPr bwMode="auto">
          <a:xfrm>
            <a:off x="7170551" y="3301664"/>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0" name="Rectangle 59"/>
          <p:cNvSpPr>
            <a:spLocks noChangeArrowheads="1"/>
          </p:cNvSpPr>
          <p:nvPr/>
        </p:nvSpPr>
        <p:spPr bwMode="auto">
          <a:xfrm>
            <a:off x="9166546" y="2807678"/>
            <a:ext cx="627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60"/>
          <p:cNvSpPr>
            <a:spLocks noChangeArrowheads="1"/>
          </p:cNvSpPr>
          <p:nvPr/>
        </p:nvSpPr>
        <p:spPr bwMode="auto">
          <a:xfrm>
            <a:off x="9191946" y="2744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Rectangle 61"/>
          <p:cNvSpPr>
            <a:spLocks noChangeArrowheads="1"/>
          </p:cNvSpPr>
          <p:nvPr/>
        </p:nvSpPr>
        <p:spPr bwMode="auto">
          <a:xfrm>
            <a:off x="9418959"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Rectangle 62"/>
          <p:cNvSpPr>
            <a:spLocks noChangeArrowheads="1"/>
          </p:cNvSpPr>
          <p:nvPr/>
        </p:nvSpPr>
        <p:spPr bwMode="auto">
          <a:xfrm>
            <a:off x="9441184" y="2445728"/>
            <a:ext cx="77788"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Rectangle 63"/>
          <p:cNvSpPr>
            <a:spLocks noChangeArrowheads="1"/>
          </p:cNvSpPr>
          <p:nvPr/>
        </p:nvSpPr>
        <p:spPr bwMode="auto">
          <a:xfrm>
            <a:off x="9418959"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Rectangle 64"/>
          <p:cNvSpPr>
            <a:spLocks noChangeArrowheads="1"/>
          </p:cNvSpPr>
          <p:nvPr/>
        </p:nvSpPr>
        <p:spPr bwMode="auto">
          <a:xfrm>
            <a:off x="9604696" y="2679090"/>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Rectangle 65"/>
          <p:cNvSpPr>
            <a:spLocks noChangeArrowheads="1"/>
          </p:cNvSpPr>
          <p:nvPr/>
        </p:nvSpPr>
        <p:spPr bwMode="auto">
          <a:xfrm>
            <a:off x="9625334" y="2445728"/>
            <a:ext cx="76200"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66"/>
          <p:cNvSpPr>
            <a:spLocks noChangeArrowheads="1"/>
          </p:cNvSpPr>
          <p:nvPr/>
        </p:nvSpPr>
        <p:spPr bwMode="auto">
          <a:xfrm>
            <a:off x="9604696" y="2433028"/>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Rectangle 67"/>
          <p:cNvSpPr>
            <a:spLocks noChangeArrowheads="1"/>
          </p:cNvSpPr>
          <p:nvPr/>
        </p:nvSpPr>
        <p:spPr bwMode="auto">
          <a:xfrm>
            <a:off x="9236396"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Rectangle 68"/>
          <p:cNvSpPr>
            <a:spLocks noChangeArrowheads="1"/>
          </p:cNvSpPr>
          <p:nvPr/>
        </p:nvSpPr>
        <p:spPr bwMode="auto">
          <a:xfrm>
            <a:off x="9257034" y="2445728"/>
            <a:ext cx="79375"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Rectangle 69"/>
          <p:cNvSpPr>
            <a:spLocks noChangeArrowheads="1"/>
          </p:cNvSpPr>
          <p:nvPr/>
        </p:nvSpPr>
        <p:spPr bwMode="auto">
          <a:xfrm>
            <a:off x="9236396"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Rectangle 70"/>
          <p:cNvSpPr>
            <a:spLocks noChangeArrowheads="1"/>
          </p:cNvSpPr>
          <p:nvPr/>
        </p:nvSpPr>
        <p:spPr bwMode="auto">
          <a:xfrm>
            <a:off x="9191946" y="2363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71"/>
          <p:cNvSpPr>
            <a:spLocks/>
          </p:cNvSpPr>
          <p:nvPr/>
        </p:nvSpPr>
        <p:spPr bwMode="auto">
          <a:xfrm>
            <a:off x="9191946" y="2179028"/>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72"/>
          <p:cNvSpPr>
            <a:spLocks noEditPoints="1"/>
          </p:cNvSpPr>
          <p:nvPr/>
        </p:nvSpPr>
        <p:spPr bwMode="auto">
          <a:xfrm>
            <a:off x="7607621" y="2345715"/>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73"/>
          <p:cNvSpPr>
            <a:spLocks noEditPoints="1"/>
          </p:cNvSpPr>
          <p:nvPr/>
        </p:nvSpPr>
        <p:spPr bwMode="auto">
          <a:xfrm>
            <a:off x="9372921" y="2918803"/>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74"/>
          <p:cNvSpPr>
            <a:spLocks noEditPoints="1"/>
          </p:cNvSpPr>
          <p:nvPr/>
        </p:nvSpPr>
        <p:spPr bwMode="auto">
          <a:xfrm>
            <a:off x="7737796" y="1798028"/>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75"/>
          <p:cNvSpPr>
            <a:spLocks noEditPoints="1"/>
          </p:cNvSpPr>
          <p:nvPr/>
        </p:nvSpPr>
        <p:spPr bwMode="auto">
          <a:xfrm>
            <a:off x="8461696" y="2282215"/>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76"/>
          <p:cNvSpPr>
            <a:spLocks noEditPoints="1"/>
          </p:cNvSpPr>
          <p:nvPr/>
        </p:nvSpPr>
        <p:spPr bwMode="auto">
          <a:xfrm>
            <a:off x="7893371" y="3018815"/>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77"/>
          <p:cNvSpPr>
            <a:spLocks/>
          </p:cNvSpPr>
          <p:nvPr/>
        </p:nvSpPr>
        <p:spPr bwMode="auto">
          <a:xfrm>
            <a:off x="8174359" y="2304440"/>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78"/>
          <p:cNvSpPr>
            <a:spLocks/>
          </p:cNvSpPr>
          <p:nvPr/>
        </p:nvSpPr>
        <p:spPr bwMode="auto">
          <a:xfrm>
            <a:off x="8269609" y="2263165"/>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79"/>
          <p:cNvSpPr>
            <a:spLocks noEditPoints="1"/>
          </p:cNvSpPr>
          <p:nvPr/>
        </p:nvSpPr>
        <p:spPr bwMode="auto">
          <a:xfrm>
            <a:off x="7936234" y="3599840"/>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80"/>
          <p:cNvSpPr>
            <a:spLocks noEditPoints="1"/>
          </p:cNvSpPr>
          <p:nvPr/>
        </p:nvSpPr>
        <p:spPr bwMode="auto">
          <a:xfrm>
            <a:off x="9668196" y="1996465"/>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81"/>
          <p:cNvSpPr>
            <a:spLocks noEditPoints="1"/>
          </p:cNvSpPr>
          <p:nvPr/>
        </p:nvSpPr>
        <p:spPr bwMode="auto">
          <a:xfrm>
            <a:off x="8255321" y="1580540"/>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82"/>
          <p:cNvSpPr>
            <a:spLocks noEditPoints="1"/>
          </p:cNvSpPr>
          <p:nvPr/>
        </p:nvSpPr>
        <p:spPr bwMode="auto">
          <a:xfrm>
            <a:off x="8102921" y="1493228"/>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83"/>
          <p:cNvSpPr>
            <a:spLocks/>
          </p:cNvSpPr>
          <p:nvPr/>
        </p:nvSpPr>
        <p:spPr bwMode="auto">
          <a:xfrm>
            <a:off x="8033071" y="1623403"/>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84"/>
          <p:cNvSpPr>
            <a:spLocks/>
          </p:cNvSpPr>
          <p:nvPr/>
        </p:nvSpPr>
        <p:spPr bwMode="auto">
          <a:xfrm>
            <a:off x="7964809" y="1632928"/>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85"/>
          <p:cNvSpPr>
            <a:spLocks noEditPoints="1"/>
          </p:cNvSpPr>
          <p:nvPr/>
        </p:nvSpPr>
        <p:spPr bwMode="auto">
          <a:xfrm>
            <a:off x="7880671" y="2791803"/>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86"/>
          <p:cNvSpPr>
            <a:spLocks/>
          </p:cNvSpPr>
          <p:nvPr/>
        </p:nvSpPr>
        <p:spPr bwMode="auto">
          <a:xfrm>
            <a:off x="9728521" y="3201378"/>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Freeform 87"/>
          <p:cNvSpPr>
            <a:spLocks/>
          </p:cNvSpPr>
          <p:nvPr/>
        </p:nvSpPr>
        <p:spPr bwMode="auto">
          <a:xfrm>
            <a:off x="9868221" y="3190265"/>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Freeform 88"/>
          <p:cNvSpPr>
            <a:spLocks/>
          </p:cNvSpPr>
          <p:nvPr/>
        </p:nvSpPr>
        <p:spPr bwMode="auto">
          <a:xfrm>
            <a:off x="9776146" y="3255353"/>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89"/>
          <p:cNvSpPr>
            <a:spLocks noEditPoints="1"/>
          </p:cNvSpPr>
          <p:nvPr/>
        </p:nvSpPr>
        <p:spPr bwMode="auto">
          <a:xfrm>
            <a:off x="9395146" y="1963128"/>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90"/>
          <p:cNvSpPr>
            <a:spLocks/>
          </p:cNvSpPr>
          <p:nvPr/>
        </p:nvSpPr>
        <p:spPr bwMode="auto">
          <a:xfrm>
            <a:off x="7542534" y="3023578"/>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Freeform 91"/>
          <p:cNvSpPr>
            <a:spLocks/>
          </p:cNvSpPr>
          <p:nvPr/>
        </p:nvSpPr>
        <p:spPr bwMode="auto">
          <a:xfrm>
            <a:off x="7529834" y="3014053"/>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92"/>
          <p:cNvSpPr>
            <a:spLocks/>
          </p:cNvSpPr>
          <p:nvPr/>
        </p:nvSpPr>
        <p:spPr bwMode="auto">
          <a:xfrm>
            <a:off x="7571109" y="3071203"/>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93"/>
          <p:cNvSpPr>
            <a:spLocks noEditPoints="1"/>
          </p:cNvSpPr>
          <p:nvPr/>
        </p:nvSpPr>
        <p:spPr bwMode="auto">
          <a:xfrm>
            <a:off x="8903021" y="4674578"/>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94"/>
          <p:cNvSpPr>
            <a:spLocks/>
          </p:cNvSpPr>
          <p:nvPr/>
        </p:nvSpPr>
        <p:spPr bwMode="auto">
          <a:xfrm>
            <a:off x="8637909" y="3095015"/>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95"/>
          <p:cNvSpPr>
            <a:spLocks/>
          </p:cNvSpPr>
          <p:nvPr/>
        </p:nvSpPr>
        <p:spPr bwMode="auto">
          <a:xfrm>
            <a:off x="8623621" y="2912453"/>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96"/>
          <p:cNvSpPr>
            <a:spLocks/>
          </p:cNvSpPr>
          <p:nvPr/>
        </p:nvSpPr>
        <p:spPr bwMode="auto">
          <a:xfrm>
            <a:off x="8664896" y="2944203"/>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97"/>
          <p:cNvSpPr>
            <a:spLocks/>
          </p:cNvSpPr>
          <p:nvPr/>
        </p:nvSpPr>
        <p:spPr bwMode="auto">
          <a:xfrm>
            <a:off x="8653784" y="3141053"/>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98"/>
          <p:cNvSpPr>
            <a:spLocks noEditPoints="1"/>
          </p:cNvSpPr>
          <p:nvPr/>
        </p:nvSpPr>
        <p:spPr bwMode="auto">
          <a:xfrm>
            <a:off x="8602984" y="1532915"/>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燕尾形 119"/>
          <p:cNvSpPr/>
          <p:nvPr/>
        </p:nvSpPr>
        <p:spPr>
          <a:xfrm rot="5400000">
            <a:off x="2533191" y="2023502"/>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1" name="直接连接符 120"/>
          <p:cNvCxnSpPr/>
          <p:nvPr/>
        </p:nvCxnSpPr>
        <p:spPr>
          <a:xfrm>
            <a:off x="2713211" y="2599566"/>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3050209" y="1503430"/>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3" name="矩形 47"/>
          <p:cNvSpPr>
            <a:spLocks noChangeArrowheads="1"/>
          </p:cNvSpPr>
          <p:nvPr/>
        </p:nvSpPr>
        <p:spPr bwMode="auto">
          <a:xfrm>
            <a:off x="3037247" y="1918168"/>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4" name="燕尾形 123"/>
          <p:cNvSpPr/>
          <p:nvPr/>
        </p:nvSpPr>
        <p:spPr>
          <a:xfrm rot="5400000">
            <a:off x="2533191" y="339165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5" name="直接连接符 124"/>
          <p:cNvCxnSpPr/>
          <p:nvPr/>
        </p:nvCxnSpPr>
        <p:spPr>
          <a:xfrm>
            <a:off x="2713211" y="396771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3050209" y="287158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7" name="矩形 47"/>
          <p:cNvSpPr>
            <a:spLocks noChangeArrowheads="1"/>
          </p:cNvSpPr>
          <p:nvPr/>
        </p:nvSpPr>
        <p:spPr bwMode="auto">
          <a:xfrm>
            <a:off x="3037247" y="328632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8" name="燕尾形 127"/>
          <p:cNvSpPr/>
          <p:nvPr/>
        </p:nvSpPr>
        <p:spPr>
          <a:xfrm rot="5400000">
            <a:off x="2533191" y="483181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9" name="直接连接符 128"/>
          <p:cNvCxnSpPr/>
          <p:nvPr/>
        </p:nvCxnSpPr>
        <p:spPr>
          <a:xfrm>
            <a:off x="2713211" y="540787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3050209" y="431174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31" name="矩形 47"/>
          <p:cNvSpPr>
            <a:spLocks noChangeArrowheads="1"/>
          </p:cNvSpPr>
          <p:nvPr/>
        </p:nvSpPr>
        <p:spPr bwMode="auto">
          <a:xfrm>
            <a:off x="3037247" y="472648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38271447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2"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3"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1+#ppt_w/2"/>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1+#ppt_w/2"/>
                                          </p:val>
                                        </p:tav>
                                        <p:tav tm="100000">
                                          <p:val>
                                            <p:strVal val="#ppt_x"/>
                                          </p:val>
                                        </p:tav>
                                      </p:tavLst>
                                    </p:anim>
                                    <p:anim calcmode="lin" valueType="num">
                                      <p:cBhvr additive="base">
                                        <p:cTn id="76" dur="500" fill="hold"/>
                                        <p:tgtEl>
                                          <p:spTgt spid="3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ppt_x"/>
                                          </p:val>
                                        </p:tav>
                                        <p:tav tm="100000">
                                          <p:val>
                                            <p:strVal val="#ppt_x"/>
                                          </p:val>
                                        </p:tav>
                                      </p:tavLst>
                                    </p:anim>
                                    <p:anim calcmode="lin" valueType="num">
                                      <p:cBhvr additive="base">
                                        <p:cTn id="84" dur="500" fill="hold"/>
                                        <p:tgtEl>
                                          <p:spTgt spid="3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ppt_x"/>
                                          </p:val>
                                        </p:tav>
                                        <p:tav tm="100000">
                                          <p:val>
                                            <p:strVal val="#ppt_x"/>
                                          </p:val>
                                        </p:tav>
                                      </p:tavLst>
                                    </p:anim>
                                    <p:anim calcmode="lin" valueType="num">
                                      <p:cBhvr additive="base">
                                        <p:cTn id="88" dur="500" fill="hold"/>
                                        <p:tgtEl>
                                          <p:spTgt spid="3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ppt_x"/>
                                          </p:val>
                                        </p:tav>
                                        <p:tav tm="100000">
                                          <p:val>
                                            <p:strVal val="#ppt_x"/>
                                          </p:val>
                                        </p:tav>
                                      </p:tavLst>
                                    </p:anim>
                                    <p:anim calcmode="lin" valueType="num">
                                      <p:cBhvr additive="base">
                                        <p:cTn id="92" dur="500" fill="hold"/>
                                        <p:tgtEl>
                                          <p:spTgt spid="3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 calcmode="lin" valueType="num">
                                      <p:cBhvr additive="base">
                                        <p:cTn id="99" dur="500" fill="hold"/>
                                        <p:tgtEl>
                                          <p:spTgt spid="38"/>
                                        </p:tgtEl>
                                        <p:attrNameLst>
                                          <p:attrName>ppt_x</p:attrName>
                                        </p:attrNameLst>
                                      </p:cBhvr>
                                      <p:tavLst>
                                        <p:tav tm="0">
                                          <p:val>
                                            <p:strVal val="#ppt_x"/>
                                          </p:val>
                                        </p:tav>
                                        <p:tav tm="100000">
                                          <p:val>
                                            <p:strVal val="#ppt_x"/>
                                          </p:val>
                                        </p:tav>
                                      </p:tavLst>
                                    </p:anim>
                                    <p:anim calcmode="lin" valueType="num">
                                      <p:cBhvr additive="base">
                                        <p:cTn id="100" dur="500" fill="hold"/>
                                        <p:tgtEl>
                                          <p:spTgt spid="3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500" fill="hold"/>
                                        <p:tgtEl>
                                          <p:spTgt spid="39"/>
                                        </p:tgtEl>
                                        <p:attrNameLst>
                                          <p:attrName>ppt_x</p:attrName>
                                        </p:attrNameLst>
                                      </p:cBhvr>
                                      <p:tavLst>
                                        <p:tav tm="0">
                                          <p:val>
                                            <p:strVal val="#ppt_x"/>
                                          </p:val>
                                        </p:tav>
                                        <p:tav tm="100000">
                                          <p:val>
                                            <p:strVal val="#ppt_x"/>
                                          </p:val>
                                        </p:tav>
                                      </p:tavLst>
                                    </p:anim>
                                    <p:anim calcmode="lin" valueType="num">
                                      <p:cBhvr additive="base">
                                        <p:cTn id="104" dur="500" fill="hold"/>
                                        <p:tgtEl>
                                          <p:spTgt spid="39"/>
                                        </p:tgtEl>
                                        <p:attrNameLst>
                                          <p:attrName>ppt_y</p:attrName>
                                        </p:attrNameLst>
                                      </p:cBhvr>
                                      <p:tavLst>
                                        <p:tav tm="0">
                                          <p:val>
                                            <p:strVal val="1+#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additive="base">
                                        <p:cTn id="107" dur="500" fill="hold"/>
                                        <p:tgtEl>
                                          <p:spTgt spid="40"/>
                                        </p:tgtEl>
                                        <p:attrNameLst>
                                          <p:attrName>ppt_x</p:attrName>
                                        </p:attrNameLst>
                                      </p:cBhvr>
                                      <p:tavLst>
                                        <p:tav tm="0">
                                          <p:val>
                                            <p:strVal val="#ppt_x"/>
                                          </p:val>
                                        </p:tav>
                                        <p:tav tm="100000">
                                          <p:val>
                                            <p:strVal val="#ppt_x"/>
                                          </p:val>
                                        </p:tav>
                                      </p:tavLst>
                                    </p:anim>
                                    <p:anim calcmode="lin" valueType="num">
                                      <p:cBhvr additive="base">
                                        <p:cTn id="108" dur="500" fill="hold"/>
                                        <p:tgtEl>
                                          <p:spTgt spid="40"/>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par>
                                <p:cTn id="113" presetID="2" presetClass="entr" presetSubtype="9"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 calcmode="lin" valueType="num">
                                      <p:cBhvr additive="base">
                                        <p:cTn id="115" dur="500" fill="hold"/>
                                        <p:tgtEl>
                                          <p:spTgt spid="42"/>
                                        </p:tgtEl>
                                        <p:attrNameLst>
                                          <p:attrName>ppt_x</p:attrName>
                                        </p:attrNameLst>
                                      </p:cBhvr>
                                      <p:tavLst>
                                        <p:tav tm="0">
                                          <p:val>
                                            <p:strVal val="0-#ppt_w/2"/>
                                          </p:val>
                                        </p:tav>
                                        <p:tav tm="100000">
                                          <p:val>
                                            <p:strVal val="#ppt_x"/>
                                          </p:val>
                                        </p:tav>
                                      </p:tavLst>
                                    </p:anim>
                                    <p:anim calcmode="lin" valueType="num">
                                      <p:cBhvr additive="base">
                                        <p:cTn id="116" dur="500" fill="hold"/>
                                        <p:tgtEl>
                                          <p:spTgt spid="42"/>
                                        </p:tgtEl>
                                        <p:attrNameLst>
                                          <p:attrName>ppt_y</p:attrName>
                                        </p:attrNameLst>
                                      </p:cBhvr>
                                      <p:tavLst>
                                        <p:tav tm="0">
                                          <p:val>
                                            <p:strVal val="0-#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ppt_x"/>
                                          </p:val>
                                        </p:tav>
                                        <p:tav tm="100000">
                                          <p:val>
                                            <p:strVal val="#ppt_x"/>
                                          </p:val>
                                        </p:tav>
                                      </p:tavLst>
                                    </p:anim>
                                    <p:anim calcmode="lin" valueType="num">
                                      <p:cBhvr additive="base">
                                        <p:cTn id="120" dur="500" fill="hold"/>
                                        <p:tgtEl>
                                          <p:spTgt spid="43"/>
                                        </p:tgtEl>
                                        <p:attrNameLst>
                                          <p:attrName>ppt_y</p:attrName>
                                        </p:attrNameLst>
                                      </p:cBhvr>
                                      <p:tavLst>
                                        <p:tav tm="0">
                                          <p:val>
                                            <p:strVal val="1+#ppt_h/2"/>
                                          </p:val>
                                        </p:tav>
                                        <p:tav tm="100000">
                                          <p:val>
                                            <p:strVal val="#ppt_y"/>
                                          </p:val>
                                        </p:tav>
                                      </p:tavLst>
                                    </p:anim>
                                  </p:childTnLst>
                                </p:cTn>
                              </p:par>
                              <p:par>
                                <p:cTn id="121" presetID="2" presetClass="entr" presetSubtype="9" fill="hold" grpId="0" nodeType="withEffect">
                                  <p:stCondLst>
                                    <p:cond delay="0"/>
                                  </p:stCondLst>
                                  <p:childTnLst>
                                    <p:set>
                                      <p:cBhvr>
                                        <p:cTn id="122" dur="1" fill="hold">
                                          <p:stCondLst>
                                            <p:cond delay="0"/>
                                          </p:stCondLst>
                                        </p:cTn>
                                        <p:tgtEl>
                                          <p:spTgt spid="44"/>
                                        </p:tgtEl>
                                        <p:attrNameLst>
                                          <p:attrName>style.visibility</p:attrName>
                                        </p:attrNameLst>
                                      </p:cBhvr>
                                      <p:to>
                                        <p:strVal val="visible"/>
                                      </p:to>
                                    </p:set>
                                    <p:anim calcmode="lin" valueType="num">
                                      <p:cBhvr additive="base">
                                        <p:cTn id="123" dur="500" fill="hold"/>
                                        <p:tgtEl>
                                          <p:spTgt spid="44"/>
                                        </p:tgtEl>
                                        <p:attrNameLst>
                                          <p:attrName>ppt_x</p:attrName>
                                        </p:attrNameLst>
                                      </p:cBhvr>
                                      <p:tavLst>
                                        <p:tav tm="0">
                                          <p:val>
                                            <p:strVal val="0-#ppt_w/2"/>
                                          </p:val>
                                        </p:tav>
                                        <p:tav tm="100000">
                                          <p:val>
                                            <p:strVal val="#ppt_x"/>
                                          </p:val>
                                        </p:tav>
                                      </p:tavLst>
                                    </p:anim>
                                    <p:anim calcmode="lin" valueType="num">
                                      <p:cBhvr additive="base">
                                        <p:cTn id="124" dur="500" fill="hold"/>
                                        <p:tgtEl>
                                          <p:spTgt spid="44"/>
                                        </p:tgtEl>
                                        <p:attrNameLst>
                                          <p:attrName>ppt_y</p:attrName>
                                        </p:attrNameLst>
                                      </p:cBhvr>
                                      <p:tavLst>
                                        <p:tav tm="0">
                                          <p:val>
                                            <p:strVal val="0-#ppt_h/2"/>
                                          </p:val>
                                        </p:tav>
                                        <p:tav tm="100000">
                                          <p:val>
                                            <p:strVal val="#ppt_y"/>
                                          </p:val>
                                        </p:tav>
                                      </p:tavLst>
                                    </p:anim>
                                  </p:childTnLst>
                                </p:cTn>
                              </p:par>
                              <p:par>
                                <p:cTn id="125" presetID="2" presetClass="entr" presetSubtype="12" fill="hold" nodeType="withEffect">
                                  <p:stCondLst>
                                    <p:cond delay="0"/>
                                  </p:stCondLst>
                                  <p:childTnLst>
                                    <p:set>
                                      <p:cBhvr>
                                        <p:cTn id="126" dur="1" fill="hold">
                                          <p:stCondLst>
                                            <p:cond delay="0"/>
                                          </p:stCondLst>
                                        </p:cTn>
                                        <p:tgtEl>
                                          <p:spTgt spid="45"/>
                                        </p:tgtEl>
                                        <p:attrNameLst>
                                          <p:attrName>style.visibility</p:attrName>
                                        </p:attrNameLst>
                                      </p:cBhvr>
                                      <p:to>
                                        <p:strVal val="visible"/>
                                      </p:to>
                                    </p:set>
                                    <p:anim calcmode="lin" valueType="num">
                                      <p:cBhvr additive="base">
                                        <p:cTn id="127" dur="500" fill="hold"/>
                                        <p:tgtEl>
                                          <p:spTgt spid="45"/>
                                        </p:tgtEl>
                                        <p:attrNameLst>
                                          <p:attrName>ppt_x</p:attrName>
                                        </p:attrNameLst>
                                      </p:cBhvr>
                                      <p:tavLst>
                                        <p:tav tm="0">
                                          <p:val>
                                            <p:strVal val="0-#ppt_w/2"/>
                                          </p:val>
                                        </p:tav>
                                        <p:tav tm="100000">
                                          <p:val>
                                            <p:strVal val="#ppt_x"/>
                                          </p:val>
                                        </p:tav>
                                      </p:tavLst>
                                    </p:anim>
                                    <p:anim calcmode="lin" valueType="num">
                                      <p:cBhvr additive="base">
                                        <p:cTn id="128" dur="500" fill="hold"/>
                                        <p:tgtEl>
                                          <p:spTgt spid="4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5"/>
                                        </p:tgtEl>
                                        <p:attrNameLst>
                                          <p:attrName>style.visibility</p:attrName>
                                        </p:attrNameLst>
                                      </p:cBhvr>
                                      <p:to>
                                        <p:strVal val="visible"/>
                                      </p:to>
                                    </p:set>
                                    <p:anim calcmode="lin" valueType="num">
                                      <p:cBhvr additive="base">
                                        <p:cTn id="135" dur="500" fill="hold"/>
                                        <p:tgtEl>
                                          <p:spTgt spid="55"/>
                                        </p:tgtEl>
                                        <p:attrNameLst>
                                          <p:attrName>ppt_x</p:attrName>
                                        </p:attrNameLst>
                                      </p:cBhvr>
                                      <p:tavLst>
                                        <p:tav tm="0">
                                          <p:val>
                                            <p:strVal val="#ppt_x"/>
                                          </p:val>
                                        </p:tav>
                                        <p:tav tm="100000">
                                          <p:val>
                                            <p:strVal val="#ppt_x"/>
                                          </p:val>
                                        </p:tav>
                                      </p:tavLst>
                                    </p:anim>
                                    <p:anim calcmode="lin" valueType="num">
                                      <p:cBhvr additive="base">
                                        <p:cTn id="136" dur="500" fill="hold"/>
                                        <p:tgtEl>
                                          <p:spTgt spid="5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additive="base">
                                        <p:cTn id="139" dur="500" fill="hold"/>
                                        <p:tgtEl>
                                          <p:spTgt spid="56"/>
                                        </p:tgtEl>
                                        <p:attrNameLst>
                                          <p:attrName>ppt_x</p:attrName>
                                        </p:attrNameLst>
                                      </p:cBhvr>
                                      <p:tavLst>
                                        <p:tav tm="0">
                                          <p:val>
                                            <p:strVal val="#ppt_x"/>
                                          </p:val>
                                        </p:tav>
                                        <p:tav tm="100000">
                                          <p:val>
                                            <p:strVal val="#ppt_x"/>
                                          </p:val>
                                        </p:tav>
                                      </p:tavLst>
                                    </p:anim>
                                    <p:anim calcmode="lin" valueType="num">
                                      <p:cBhvr additive="base">
                                        <p:cTn id="140" dur="500" fill="hold"/>
                                        <p:tgtEl>
                                          <p:spTgt spid="56"/>
                                        </p:tgtEl>
                                        <p:attrNameLst>
                                          <p:attrName>ppt_y</p:attrName>
                                        </p:attrNameLst>
                                      </p:cBhvr>
                                      <p:tavLst>
                                        <p:tav tm="0">
                                          <p:val>
                                            <p:strVal val="1+#ppt_h/2"/>
                                          </p:val>
                                        </p:tav>
                                        <p:tav tm="100000">
                                          <p:val>
                                            <p:strVal val="#ppt_y"/>
                                          </p:val>
                                        </p:tav>
                                      </p:tavLst>
                                    </p:anim>
                                  </p:childTnLst>
                                </p:cTn>
                              </p:par>
                              <p:par>
                                <p:cTn id="141" presetID="2" presetClass="entr" presetSubtype="12" fill="hold" grpId="0" nodeType="withEffect">
                                  <p:stCondLst>
                                    <p:cond delay="0"/>
                                  </p:stCondLst>
                                  <p:childTnLst>
                                    <p:set>
                                      <p:cBhvr>
                                        <p:cTn id="142" dur="1" fill="hold">
                                          <p:stCondLst>
                                            <p:cond delay="0"/>
                                          </p:stCondLst>
                                        </p:cTn>
                                        <p:tgtEl>
                                          <p:spTgt spid="57"/>
                                        </p:tgtEl>
                                        <p:attrNameLst>
                                          <p:attrName>style.visibility</p:attrName>
                                        </p:attrNameLst>
                                      </p:cBhvr>
                                      <p:to>
                                        <p:strVal val="visible"/>
                                      </p:to>
                                    </p:set>
                                    <p:anim calcmode="lin" valueType="num">
                                      <p:cBhvr additive="base">
                                        <p:cTn id="143" dur="500" fill="hold"/>
                                        <p:tgtEl>
                                          <p:spTgt spid="57"/>
                                        </p:tgtEl>
                                        <p:attrNameLst>
                                          <p:attrName>ppt_x</p:attrName>
                                        </p:attrNameLst>
                                      </p:cBhvr>
                                      <p:tavLst>
                                        <p:tav tm="0">
                                          <p:val>
                                            <p:strVal val="0-#ppt_w/2"/>
                                          </p:val>
                                        </p:tav>
                                        <p:tav tm="100000">
                                          <p:val>
                                            <p:strVal val="#ppt_x"/>
                                          </p:val>
                                        </p:tav>
                                      </p:tavLst>
                                    </p:anim>
                                    <p:anim calcmode="lin" valueType="num">
                                      <p:cBhvr additive="base">
                                        <p:cTn id="144" dur="500" fill="hold"/>
                                        <p:tgtEl>
                                          <p:spTgt spid="57"/>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58"/>
                                        </p:tgtEl>
                                        <p:attrNameLst>
                                          <p:attrName>style.visibility</p:attrName>
                                        </p:attrNameLst>
                                      </p:cBhvr>
                                      <p:to>
                                        <p:strVal val="visible"/>
                                      </p:to>
                                    </p:set>
                                    <p:anim calcmode="lin" valueType="num">
                                      <p:cBhvr additive="base">
                                        <p:cTn id="147" dur="500" fill="hold"/>
                                        <p:tgtEl>
                                          <p:spTgt spid="58"/>
                                        </p:tgtEl>
                                        <p:attrNameLst>
                                          <p:attrName>ppt_x</p:attrName>
                                        </p:attrNameLst>
                                      </p:cBhvr>
                                      <p:tavLst>
                                        <p:tav tm="0">
                                          <p:val>
                                            <p:strVal val="#ppt_x"/>
                                          </p:val>
                                        </p:tav>
                                        <p:tav tm="100000">
                                          <p:val>
                                            <p:strVal val="#ppt_x"/>
                                          </p:val>
                                        </p:tav>
                                      </p:tavLst>
                                    </p:anim>
                                    <p:anim calcmode="lin" valueType="num">
                                      <p:cBhvr additive="base">
                                        <p:cTn id="148" dur="500" fill="hold"/>
                                        <p:tgtEl>
                                          <p:spTgt spid="58"/>
                                        </p:tgtEl>
                                        <p:attrNameLst>
                                          <p:attrName>ppt_y</p:attrName>
                                        </p:attrNameLst>
                                      </p:cBhvr>
                                      <p:tavLst>
                                        <p:tav tm="0">
                                          <p:val>
                                            <p:strVal val="1+#ppt_h/2"/>
                                          </p:val>
                                        </p:tav>
                                        <p:tav tm="100000">
                                          <p:val>
                                            <p:strVal val="#ppt_y"/>
                                          </p:val>
                                        </p:tav>
                                      </p:tavLst>
                                    </p:anim>
                                  </p:childTnLst>
                                </p:cTn>
                              </p:par>
                              <p:par>
                                <p:cTn id="149" presetID="2" presetClass="entr" presetSubtype="12" fill="hold" grpId="0" nodeType="withEffect">
                                  <p:stCondLst>
                                    <p:cond delay="0"/>
                                  </p:stCondLst>
                                  <p:childTnLst>
                                    <p:set>
                                      <p:cBhvr>
                                        <p:cTn id="150" dur="1" fill="hold">
                                          <p:stCondLst>
                                            <p:cond delay="0"/>
                                          </p:stCondLst>
                                        </p:cTn>
                                        <p:tgtEl>
                                          <p:spTgt spid="59"/>
                                        </p:tgtEl>
                                        <p:attrNameLst>
                                          <p:attrName>style.visibility</p:attrName>
                                        </p:attrNameLst>
                                      </p:cBhvr>
                                      <p:to>
                                        <p:strVal val="visible"/>
                                      </p:to>
                                    </p:set>
                                    <p:anim calcmode="lin" valueType="num">
                                      <p:cBhvr additive="base">
                                        <p:cTn id="151" dur="500" fill="hold"/>
                                        <p:tgtEl>
                                          <p:spTgt spid="59"/>
                                        </p:tgtEl>
                                        <p:attrNameLst>
                                          <p:attrName>ppt_x</p:attrName>
                                        </p:attrNameLst>
                                      </p:cBhvr>
                                      <p:tavLst>
                                        <p:tav tm="0">
                                          <p:val>
                                            <p:strVal val="0-#ppt_w/2"/>
                                          </p:val>
                                        </p:tav>
                                        <p:tav tm="100000">
                                          <p:val>
                                            <p:strVal val="#ppt_x"/>
                                          </p:val>
                                        </p:tav>
                                      </p:tavLst>
                                    </p:anim>
                                    <p:anim calcmode="lin" valueType="num">
                                      <p:cBhvr additive="base">
                                        <p:cTn id="152" dur="500" fill="hold"/>
                                        <p:tgtEl>
                                          <p:spTgt spid="59"/>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 calcmode="lin" valueType="num">
                                      <p:cBhvr additive="base">
                                        <p:cTn id="155" dur="500" fill="hold"/>
                                        <p:tgtEl>
                                          <p:spTgt spid="60"/>
                                        </p:tgtEl>
                                        <p:attrNameLst>
                                          <p:attrName>ppt_x</p:attrName>
                                        </p:attrNameLst>
                                      </p:cBhvr>
                                      <p:tavLst>
                                        <p:tav tm="0">
                                          <p:val>
                                            <p:strVal val="#ppt_x"/>
                                          </p:val>
                                        </p:tav>
                                        <p:tav tm="100000">
                                          <p:val>
                                            <p:strVal val="#ppt_x"/>
                                          </p:val>
                                        </p:tav>
                                      </p:tavLst>
                                    </p:anim>
                                    <p:anim calcmode="lin" valueType="num">
                                      <p:cBhvr additive="base">
                                        <p:cTn id="156" dur="500" fill="hold"/>
                                        <p:tgtEl>
                                          <p:spTgt spid="6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1"/>
                                        </p:tgtEl>
                                        <p:attrNameLst>
                                          <p:attrName>style.visibility</p:attrName>
                                        </p:attrNameLst>
                                      </p:cBhvr>
                                      <p:to>
                                        <p:strVal val="visible"/>
                                      </p:to>
                                    </p:set>
                                    <p:anim calcmode="lin" valueType="num">
                                      <p:cBhvr additive="base">
                                        <p:cTn id="159" dur="500" fill="hold"/>
                                        <p:tgtEl>
                                          <p:spTgt spid="61"/>
                                        </p:tgtEl>
                                        <p:attrNameLst>
                                          <p:attrName>ppt_x</p:attrName>
                                        </p:attrNameLst>
                                      </p:cBhvr>
                                      <p:tavLst>
                                        <p:tav tm="0">
                                          <p:val>
                                            <p:strVal val="#ppt_x"/>
                                          </p:val>
                                        </p:tav>
                                        <p:tav tm="100000">
                                          <p:val>
                                            <p:strVal val="#ppt_x"/>
                                          </p:val>
                                        </p:tav>
                                      </p:tavLst>
                                    </p:anim>
                                    <p:anim calcmode="lin" valueType="num">
                                      <p:cBhvr additive="base">
                                        <p:cTn id="160" dur="500" fill="hold"/>
                                        <p:tgtEl>
                                          <p:spTgt spid="6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 calcmode="lin" valueType="num">
                                      <p:cBhvr additive="base">
                                        <p:cTn id="163" dur="500" fill="hold"/>
                                        <p:tgtEl>
                                          <p:spTgt spid="69"/>
                                        </p:tgtEl>
                                        <p:attrNameLst>
                                          <p:attrName>ppt_x</p:attrName>
                                        </p:attrNameLst>
                                      </p:cBhvr>
                                      <p:tavLst>
                                        <p:tav tm="0">
                                          <p:val>
                                            <p:strVal val="#ppt_x"/>
                                          </p:val>
                                        </p:tav>
                                        <p:tav tm="100000">
                                          <p:val>
                                            <p:strVal val="#ppt_x"/>
                                          </p:val>
                                        </p:tav>
                                      </p:tavLst>
                                    </p:anim>
                                    <p:anim calcmode="lin" valueType="num">
                                      <p:cBhvr additive="base">
                                        <p:cTn id="164" dur="500" fill="hold"/>
                                        <p:tgtEl>
                                          <p:spTgt spid="69"/>
                                        </p:tgtEl>
                                        <p:attrNameLst>
                                          <p:attrName>ppt_y</p:attrName>
                                        </p:attrNameLst>
                                      </p:cBhvr>
                                      <p:tavLst>
                                        <p:tav tm="0">
                                          <p:val>
                                            <p:strVal val="1+#ppt_h/2"/>
                                          </p:val>
                                        </p:tav>
                                        <p:tav tm="100000">
                                          <p:val>
                                            <p:strVal val="#ppt_y"/>
                                          </p:val>
                                        </p:tav>
                                      </p:tavLst>
                                    </p:anim>
                                  </p:childTnLst>
                                </p:cTn>
                              </p:par>
                              <p:par>
                                <p:cTn id="165" presetID="2" presetClass="entr" presetSubtype="8" fill="hold"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0-#ppt_w/2"/>
                                          </p:val>
                                        </p:tav>
                                        <p:tav tm="100000">
                                          <p:val>
                                            <p:strVal val="#ppt_x"/>
                                          </p:val>
                                        </p:tav>
                                      </p:tavLst>
                                    </p:anim>
                                    <p:anim calcmode="lin" valueType="num">
                                      <p:cBhvr additive="base">
                                        <p:cTn id="168" dur="500" fill="hold"/>
                                        <p:tgtEl>
                                          <p:spTgt spid="70"/>
                                        </p:tgtEl>
                                        <p:attrNameLst>
                                          <p:attrName>ppt_y</p:attrName>
                                        </p:attrNameLst>
                                      </p:cBhvr>
                                      <p:tavLst>
                                        <p:tav tm="0">
                                          <p:val>
                                            <p:strVal val="#ppt_y"/>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anim calcmode="lin" valueType="num">
                                      <p:cBhvr additive="base">
                                        <p:cTn id="171" dur="500" fill="hold"/>
                                        <p:tgtEl>
                                          <p:spTgt spid="73"/>
                                        </p:tgtEl>
                                        <p:attrNameLst>
                                          <p:attrName>ppt_x</p:attrName>
                                        </p:attrNameLst>
                                      </p:cBhvr>
                                      <p:tavLst>
                                        <p:tav tm="0">
                                          <p:val>
                                            <p:strVal val="#ppt_x"/>
                                          </p:val>
                                        </p:tav>
                                        <p:tav tm="100000">
                                          <p:val>
                                            <p:strVal val="#ppt_x"/>
                                          </p:val>
                                        </p:tav>
                                      </p:tavLst>
                                    </p:anim>
                                    <p:anim calcmode="lin" valueType="num">
                                      <p:cBhvr additive="base">
                                        <p:cTn id="172" dur="500" fill="hold"/>
                                        <p:tgtEl>
                                          <p:spTgt spid="73"/>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74"/>
                                        </p:tgtEl>
                                        <p:attrNameLst>
                                          <p:attrName>style.visibility</p:attrName>
                                        </p:attrNameLst>
                                      </p:cBhvr>
                                      <p:to>
                                        <p:strVal val="visible"/>
                                      </p:to>
                                    </p:set>
                                    <p:anim calcmode="lin" valueType="num">
                                      <p:cBhvr additive="base">
                                        <p:cTn id="175" dur="500" fill="hold"/>
                                        <p:tgtEl>
                                          <p:spTgt spid="74"/>
                                        </p:tgtEl>
                                        <p:attrNameLst>
                                          <p:attrName>ppt_x</p:attrName>
                                        </p:attrNameLst>
                                      </p:cBhvr>
                                      <p:tavLst>
                                        <p:tav tm="0">
                                          <p:val>
                                            <p:strVal val="#ppt_x"/>
                                          </p:val>
                                        </p:tav>
                                        <p:tav tm="100000">
                                          <p:val>
                                            <p:strVal val="#ppt_x"/>
                                          </p:val>
                                        </p:tav>
                                      </p:tavLst>
                                    </p:anim>
                                    <p:anim calcmode="lin" valueType="num">
                                      <p:cBhvr additive="base">
                                        <p:cTn id="176" dur="500" fill="hold"/>
                                        <p:tgtEl>
                                          <p:spTgt spid="74"/>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5"/>
                                        </p:tgtEl>
                                        <p:attrNameLst>
                                          <p:attrName>style.visibility</p:attrName>
                                        </p:attrNameLst>
                                      </p:cBhvr>
                                      <p:to>
                                        <p:strVal val="visible"/>
                                      </p:to>
                                    </p:set>
                                    <p:anim calcmode="lin" valueType="num">
                                      <p:cBhvr additive="base">
                                        <p:cTn id="179" dur="500" fill="hold"/>
                                        <p:tgtEl>
                                          <p:spTgt spid="75"/>
                                        </p:tgtEl>
                                        <p:attrNameLst>
                                          <p:attrName>ppt_x</p:attrName>
                                        </p:attrNameLst>
                                      </p:cBhvr>
                                      <p:tavLst>
                                        <p:tav tm="0">
                                          <p:val>
                                            <p:strVal val="#ppt_x"/>
                                          </p:val>
                                        </p:tav>
                                        <p:tav tm="100000">
                                          <p:val>
                                            <p:strVal val="#ppt_x"/>
                                          </p:val>
                                        </p:tav>
                                      </p:tavLst>
                                    </p:anim>
                                    <p:anim calcmode="lin" valueType="num">
                                      <p:cBhvr additive="base">
                                        <p:cTn id="180" dur="500" fill="hold"/>
                                        <p:tgtEl>
                                          <p:spTgt spid="75"/>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 calcmode="lin" valueType="num">
                                      <p:cBhvr additive="base">
                                        <p:cTn id="183" dur="500" fill="hold"/>
                                        <p:tgtEl>
                                          <p:spTgt spid="76"/>
                                        </p:tgtEl>
                                        <p:attrNameLst>
                                          <p:attrName>ppt_x</p:attrName>
                                        </p:attrNameLst>
                                      </p:cBhvr>
                                      <p:tavLst>
                                        <p:tav tm="0">
                                          <p:val>
                                            <p:strVal val="#ppt_x"/>
                                          </p:val>
                                        </p:tav>
                                        <p:tav tm="100000">
                                          <p:val>
                                            <p:strVal val="#ppt_x"/>
                                          </p:val>
                                        </p:tav>
                                      </p:tavLst>
                                    </p:anim>
                                    <p:anim calcmode="lin" valueType="num">
                                      <p:cBhvr additive="base">
                                        <p:cTn id="184" dur="500" fill="hold"/>
                                        <p:tgtEl>
                                          <p:spTgt spid="7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7"/>
                                        </p:tgtEl>
                                        <p:attrNameLst>
                                          <p:attrName>style.visibility</p:attrName>
                                        </p:attrNameLst>
                                      </p:cBhvr>
                                      <p:to>
                                        <p:strVal val="visible"/>
                                      </p:to>
                                    </p:set>
                                    <p:anim calcmode="lin" valueType="num">
                                      <p:cBhvr additive="base">
                                        <p:cTn id="187" dur="500" fill="hold"/>
                                        <p:tgtEl>
                                          <p:spTgt spid="77"/>
                                        </p:tgtEl>
                                        <p:attrNameLst>
                                          <p:attrName>ppt_x</p:attrName>
                                        </p:attrNameLst>
                                      </p:cBhvr>
                                      <p:tavLst>
                                        <p:tav tm="0">
                                          <p:val>
                                            <p:strVal val="#ppt_x"/>
                                          </p:val>
                                        </p:tav>
                                        <p:tav tm="100000">
                                          <p:val>
                                            <p:strVal val="#ppt_x"/>
                                          </p:val>
                                        </p:tav>
                                      </p:tavLst>
                                    </p:anim>
                                    <p:anim calcmode="lin" valueType="num">
                                      <p:cBhvr additive="base">
                                        <p:cTn id="188" dur="500" fill="hold"/>
                                        <p:tgtEl>
                                          <p:spTgt spid="77"/>
                                        </p:tgtEl>
                                        <p:attrNameLst>
                                          <p:attrName>ppt_y</p:attrName>
                                        </p:attrNameLst>
                                      </p:cBhvr>
                                      <p:tavLst>
                                        <p:tav tm="0">
                                          <p:val>
                                            <p:strVal val="1+#ppt_h/2"/>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78"/>
                                        </p:tgtEl>
                                        <p:attrNameLst>
                                          <p:attrName>style.visibility</p:attrName>
                                        </p:attrNameLst>
                                      </p:cBhvr>
                                      <p:to>
                                        <p:strVal val="visible"/>
                                      </p:to>
                                    </p:set>
                                    <p:anim calcmode="lin" valueType="num">
                                      <p:cBhvr additive="base">
                                        <p:cTn id="191" dur="500" fill="hold"/>
                                        <p:tgtEl>
                                          <p:spTgt spid="78"/>
                                        </p:tgtEl>
                                        <p:attrNameLst>
                                          <p:attrName>ppt_x</p:attrName>
                                        </p:attrNameLst>
                                      </p:cBhvr>
                                      <p:tavLst>
                                        <p:tav tm="0">
                                          <p:val>
                                            <p:strVal val="0-#ppt_w/2"/>
                                          </p:val>
                                        </p:tav>
                                        <p:tav tm="100000">
                                          <p:val>
                                            <p:strVal val="#ppt_x"/>
                                          </p:val>
                                        </p:tav>
                                      </p:tavLst>
                                    </p:anim>
                                    <p:anim calcmode="lin" valueType="num">
                                      <p:cBhvr additive="base">
                                        <p:cTn id="192" dur="500" fill="hold"/>
                                        <p:tgtEl>
                                          <p:spTgt spid="78"/>
                                        </p:tgtEl>
                                        <p:attrNameLst>
                                          <p:attrName>ppt_y</p:attrName>
                                        </p:attrNameLst>
                                      </p:cBhvr>
                                      <p:tavLst>
                                        <p:tav tm="0">
                                          <p:val>
                                            <p:strVal val="#ppt_y"/>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79"/>
                                        </p:tgtEl>
                                        <p:attrNameLst>
                                          <p:attrName>style.visibility</p:attrName>
                                        </p:attrNameLst>
                                      </p:cBhvr>
                                      <p:to>
                                        <p:strVal val="visible"/>
                                      </p:to>
                                    </p:set>
                                    <p:anim calcmode="lin" valueType="num">
                                      <p:cBhvr additive="base">
                                        <p:cTn id="195" dur="500" fill="hold"/>
                                        <p:tgtEl>
                                          <p:spTgt spid="79"/>
                                        </p:tgtEl>
                                        <p:attrNameLst>
                                          <p:attrName>ppt_x</p:attrName>
                                        </p:attrNameLst>
                                      </p:cBhvr>
                                      <p:tavLst>
                                        <p:tav tm="0">
                                          <p:val>
                                            <p:strVal val="#ppt_x"/>
                                          </p:val>
                                        </p:tav>
                                        <p:tav tm="100000">
                                          <p:val>
                                            <p:strVal val="#ppt_x"/>
                                          </p:val>
                                        </p:tav>
                                      </p:tavLst>
                                    </p:anim>
                                    <p:anim calcmode="lin" valueType="num">
                                      <p:cBhvr additive="base">
                                        <p:cTn id="196" dur="500" fill="hold"/>
                                        <p:tgtEl>
                                          <p:spTgt spid="79"/>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80"/>
                                        </p:tgtEl>
                                        <p:attrNameLst>
                                          <p:attrName>style.visibility</p:attrName>
                                        </p:attrNameLst>
                                      </p:cBhvr>
                                      <p:to>
                                        <p:strVal val="visible"/>
                                      </p:to>
                                    </p:set>
                                    <p:anim calcmode="lin" valueType="num">
                                      <p:cBhvr additive="base">
                                        <p:cTn id="199" dur="500" fill="hold"/>
                                        <p:tgtEl>
                                          <p:spTgt spid="80"/>
                                        </p:tgtEl>
                                        <p:attrNameLst>
                                          <p:attrName>ppt_x</p:attrName>
                                        </p:attrNameLst>
                                      </p:cBhvr>
                                      <p:tavLst>
                                        <p:tav tm="0">
                                          <p:val>
                                            <p:strVal val="#ppt_x"/>
                                          </p:val>
                                        </p:tav>
                                        <p:tav tm="100000">
                                          <p:val>
                                            <p:strVal val="#ppt_x"/>
                                          </p:val>
                                        </p:tav>
                                      </p:tavLst>
                                    </p:anim>
                                    <p:anim calcmode="lin" valueType="num">
                                      <p:cBhvr additive="base">
                                        <p:cTn id="200" dur="500" fill="hold"/>
                                        <p:tgtEl>
                                          <p:spTgt spid="80"/>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81"/>
                                        </p:tgtEl>
                                        <p:attrNameLst>
                                          <p:attrName>style.visibility</p:attrName>
                                        </p:attrNameLst>
                                      </p:cBhvr>
                                      <p:to>
                                        <p:strVal val="visible"/>
                                      </p:to>
                                    </p:set>
                                    <p:anim calcmode="lin" valueType="num">
                                      <p:cBhvr additive="base">
                                        <p:cTn id="203" dur="500" fill="hold"/>
                                        <p:tgtEl>
                                          <p:spTgt spid="81"/>
                                        </p:tgtEl>
                                        <p:attrNameLst>
                                          <p:attrName>ppt_x</p:attrName>
                                        </p:attrNameLst>
                                      </p:cBhvr>
                                      <p:tavLst>
                                        <p:tav tm="0">
                                          <p:val>
                                            <p:strVal val="#ppt_x"/>
                                          </p:val>
                                        </p:tav>
                                        <p:tav tm="100000">
                                          <p:val>
                                            <p:strVal val="#ppt_x"/>
                                          </p:val>
                                        </p:tav>
                                      </p:tavLst>
                                    </p:anim>
                                    <p:anim calcmode="lin" valueType="num">
                                      <p:cBhvr additive="base">
                                        <p:cTn id="204" dur="500" fill="hold"/>
                                        <p:tgtEl>
                                          <p:spTgt spid="81"/>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82"/>
                                        </p:tgtEl>
                                        <p:attrNameLst>
                                          <p:attrName>style.visibility</p:attrName>
                                        </p:attrNameLst>
                                      </p:cBhvr>
                                      <p:to>
                                        <p:strVal val="visible"/>
                                      </p:to>
                                    </p:set>
                                    <p:anim calcmode="lin" valueType="num">
                                      <p:cBhvr additive="base">
                                        <p:cTn id="207" dur="500" fill="hold"/>
                                        <p:tgtEl>
                                          <p:spTgt spid="82"/>
                                        </p:tgtEl>
                                        <p:attrNameLst>
                                          <p:attrName>ppt_x</p:attrName>
                                        </p:attrNameLst>
                                      </p:cBhvr>
                                      <p:tavLst>
                                        <p:tav tm="0">
                                          <p:val>
                                            <p:strVal val="#ppt_x"/>
                                          </p:val>
                                        </p:tav>
                                        <p:tav tm="100000">
                                          <p:val>
                                            <p:strVal val="#ppt_x"/>
                                          </p:val>
                                        </p:tav>
                                      </p:tavLst>
                                    </p:anim>
                                    <p:anim calcmode="lin" valueType="num">
                                      <p:cBhvr additive="base">
                                        <p:cTn id="208" dur="500" fill="hold"/>
                                        <p:tgtEl>
                                          <p:spTgt spid="82"/>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83"/>
                                        </p:tgtEl>
                                        <p:attrNameLst>
                                          <p:attrName>style.visibility</p:attrName>
                                        </p:attrNameLst>
                                      </p:cBhvr>
                                      <p:to>
                                        <p:strVal val="visible"/>
                                      </p:to>
                                    </p:set>
                                    <p:anim calcmode="lin" valueType="num">
                                      <p:cBhvr additive="base">
                                        <p:cTn id="211" dur="500" fill="hold"/>
                                        <p:tgtEl>
                                          <p:spTgt spid="83"/>
                                        </p:tgtEl>
                                        <p:attrNameLst>
                                          <p:attrName>ppt_x</p:attrName>
                                        </p:attrNameLst>
                                      </p:cBhvr>
                                      <p:tavLst>
                                        <p:tav tm="0">
                                          <p:val>
                                            <p:strVal val="#ppt_x"/>
                                          </p:val>
                                        </p:tav>
                                        <p:tav tm="100000">
                                          <p:val>
                                            <p:strVal val="#ppt_x"/>
                                          </p:val>
                                        </p:tav>
                                      </p:tavLst>
                                    </p:anim>
                                    <p:anim calcmode="lin" valueType="num">
                                      <p:cBhvr additive="base">
                                        <p:cTn id="212" dur="500" fill="hold"/>
                                        <p:tgtEl>
                                          <p:spTgt spid="83"/>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84"/>
                                        </p:tgtEl>
                                        <p:attrNameLst>
                                          <p:attrName>style.visibility</p:attrName>
                                        </p:attrNameLst>
                                      </p:cBhvr>
                                      <p:to>
                                        <p:strVal val="visible"/>
                                      </p:to>
                                    </p:set>
                                    <p:anim calcmode="lin" valueType="num">
                                      <p:cBhvr additive="base">
                                        <p:cTn id="215" dur="500" fill="hold"/>
                                        <p:tgtEl>
                                          <p:spTgt spid="84"/>
                                        </p:tgtEl>
                                        <p:attrNameLst>
                                          <p:attrName>ppt_x</p:attrName>
                                        </p:attrNameLst>
                                      </p:cBhvr>
                                      <p:tavLst>
                                        <p:tav tm="0">
                                          <p:val>
                                            <p:strVal val="#ppt_x"/>
                                          </p:val>
                                        </p:tav>
                                        <p:tav tm="100000">
                                          <p:val>
                                            <p:strVal val="#ppt_x"/>
                                          </p:val>
                                        </p:tav>
                                      </p:tavLst>
                                    </p:anim>
                                    <p:anim calcmode="lin" valueType="num">
                                      <p:cBhvr additive="base">
                                        <p:cTn id="216" dur="500" fill="hold"/>
                                        <p:tgtEl>
                                          <p:spTgt spid="84"/>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85"/>
                                        </p:tgtEl>
                                        <p:attrNameLst>
                                          <p:attrName>style.visibility</p:attrName>
                                        </p:attrNameLst>
                                      </p:cBhvr>
                                      <p:to>
                                        <p:strVal val="visible"/>
                                      </p:to>
                                    </p:set>
                                    <p:anim calcmode="lin" valueType="num">
                                      <p:cBhvr additive="base">
                                        <p:cTn id="219" dur="500" fill="hold"/>
                                        <p:tgtEl>
                                          <p:spTgt spid="85"/>
                                        </p:tgtEl>
                                        <p:attrNameLst>
                                          <p:attrName>ppt_x</p:attrName>
                                        </p:attrNameLst>
                                      </p:cBhvr>
                                      <p:tavLst>
                                        <p:tav tm="0">
                                          <p:val>
                                            <p:strVal val="#ppt_x"/>
                                          </p:val>
                                        </p:tav>
                                        <p:tav tm="100000">
                                          <p:val>
                                            <p:strVal val="#ppt_x"/>
                                          </p:val>
                                        </p:tav>
                                      </p:tavLst>
                                    </p:anim>
                                    <p:anim calcmode="lin" valueType="num">
                                      <p:cBhvr additive="base">
                                        <p:cTn id="220" dur="500" fill="hold"/>
                                        <p:tgtEl>
                                          <p:spTgt spid="85"/>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86"/>
                                        </p:tgtEl>
                                        <p:attrNameLst>
                                          <p:attrName>style.visibility</p:attrName>
                                        </p:attrNameLst>
                                      </p:cBhvr>
                                      <p:to>
                                        <p:strVal val="visible"/>
                                      </p:to>
                                    </p:set>
                                    <p:anim calcmode="lin" valueType="num">
                                      <p:cBhvr additive="base">
                                        <p:cTn id="223" dur="500" fill="hold"/>
                                        <p:tgtEl>
                                          <p:spTgt spid="86"/>
                                        </p:tgtEl>
                                        <p:attrNameLst>
                                          <p:attrName>ppt_x</p:attrName>
                                        </p:attrNameLst>
                                      </p:cBhvr>
                                      <p:tavLst>
                                        <p:tav tm="0">
                                          <p:val>
                                            <p:strVal val="#ppt_x"/>
                                          </p:val>
                                        </p:tav>
                                        <p:tav tm="100000">
                                          <p:val>
                                            <p:strVal val="#ppt_x"/>
                                          </p:val>
                                        </p:tav>
                                      </p:tavLst>
                                    </p:anim>
                                    <p:anim calcmode="lin" valueType="num">
                                      <p:cBhvr additive="base">
                                        <p:cTn id="224" dur="500" fill="hold"/>
                                        <p:tgtEl>
                                          <p:spTgt spid="8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87"/>
                                        </p:tgtEl>
                                        <p:attrNameLst>
                                          <p:attrName>style.visibility</p:attrName>
                                        </p:attrNameLst>
                                      </p:cBhvr>
                                      <p:to>
                                        <p:strVal val="visible"/>
                                      </p:to>
                                    </p:set>
                                    <p:anim calcmode="lin" valueType="num">
                                      <p:cBhvr additive="base">
                                        <p:cTn id="227" dur="500" fill="hold"/>
                                        <p:tgtEl>
                                          <p:spTgt spid="87"/>
                                        </p:tgtEl>
                                        <p:attrNameLst>
                                          <p:attrName>ppt_x</p:attrName>
                                        </p:attrNameLst>
                                      </p:cBhvr>
                                      <p:tavLst>
                                        <p:tav tm="0">
                                          <p:val>
                                            <p:strVal val="#ppt_x"/>
                                          </p:val>
                                        </p:tav>
                                        <p:tav tm="100000">
                                          <p:val>
                                            <p:strVal val="#ppt_x"/>
                                          </p:val>
                                        </p:tav>
                                      </p:tavLst>
                                    </p:anim>
                                    <p:anim calcmode="lin" valueType="num">
                                      <p:cBhvr additive="base">
                                        <p:cTn id="228" dur="500" fill="hold"/>
                                        <p:tgtEl>
                                          <p:spTgt spid="87"/>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88"/>
                                        </p:tgtEl>
                                        <p:attrNameLst>
                                          <p:attrName>style.visibility</p:attrName>
                                        </p:attrNameLst>
                                      </p:cBhvr>
                                      <p:to>
                                        <p:strVal val="visible"/>
                                      </p:to>
                                    </p:set>
                                    <p:anim calcmode="lin" valueType="num">
                                      <p:cBhvr additive="base">
                                        <p:cTn id="231" dur="500" fill="hold"/>
                                        <p:tgtEl>
                                          <p:spTgt spid="88"/>
                                        </p:tgtEl>
                                        <p:attrNameLst>
                                          <p:attrName>ppt_x</p:attrName>
                                        </p:attrNameLst>
                                      </p:cBhvr>
                                      <p:tavLst>
                                        <p:tav tm="0">
                                          <p:val>
                                            <p:strVal val="#ppt_x"/>
                                          </p:val>
                                        </p:tav>
                                        <p:tav tm="100000">
                                          <p:val>
                                            <p:strVal val="#ppt_x"/>
                                          </p:val>
                                        </p:tav>
                                      </p:tavLst>
                                    </p:anim>
                                    <p:anim calcmode="lin" valueType="num">
                                      <p:cBhvr additive="base">
                                        <p:cTn id="232" dur="500" fill="hold"/>
                                        <p:tgtEl>
                                          <p:spTgt spid="88"/>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89"/>
                                        </p:tgtEl>
                                        <p:attrNameLst>
                                          <p:attrName>style.visibility</p:attrName>
                                        </p:attrNameLst>
                                      </p:cBhvr>
                                      <p:to>
                                        <p:strVal val="visible"/>
                                      </p:to>
                                    </p:set>
                                    <p:anim calcmode="lin" valueType="num">
                                      <p:cBhvr additive="base">
                                        <p:cTn id="235" dur="500" fill="hold"/>
                                        <p:tgtEl>
                                          <p:spTgt spid="89"/>
                                        </p:tgtEl>
                                        <p:attrNameLst>
                                          <p:attrName>ppt_x</p:attrName>
                                        </p:attrNameLst>
                                      </p:cBhvr>
                                      <p:tavLst>
                                        <p:tav tm="0">
                                          <p:val>
                                            <p:strVal val="#ppt_x"/>
                                          </p:val>
                                        </p:tav>
                                        <p:tav tm="100000">
                                          <p:val>
                                            <p:strVal val="#ppt_x"/>
                                          </p:val>
                                        </p:tav>
                                      </p:tavLst>
                                    </p:anim>
                                    <p:anim calcmode="lin" valueType="num">
                                      <p:cBhvr additive="base">
                                        <p:cTn id="236" dur="500" fill="hold"/>
                                        <p:tgtEl>
                                          <p:spTgt spid="89"/>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90"/>
                                        </p:tgtEl>
                                        <p:attrNameLst>
                                          <p:attrName>style.visibility</p:attrName>
                                        </p:attrNameLst>
                                      </p:cBhvr>
                                      <p:to>
                                        <p:strVal val="visible"/>
                                      </p:to>
                                    </p:set>
                                    <p:anim calcmode="lin" valueType="num">
                                      <p:cBhvr additive="base">
                                        <p:cTn id="239" dur="500" fill="hold"/>
                                        <p:tgtEl>
                                          <p:spTgt spid="90"/>
                                        </p:tgtEl>
                                        <p:attrNameLst>
                                          <p:attrName>ppt_x</p:attrName>
                                        </p:attrNameLst>
                                      </p:cBhvr>
                                      <p:tavLst>
                                        <p:tav tm="0">
                                          <p:val>
                                            <p:strVal val="#ppt_x"/>
                                          </p:val>
                                        </p:tav>
                                        <p:tav tm="100000">
                                          <p:val>
                                            <p:strVal val="#ppt_x"/>
                                          </p:val>
                                        </p:tav>
                                      </p:tavLst>
                                    </p:anim>
                                    <p:anim calcmode="lin" valueType="num">
                                      <p:cBhvr additive="base">
                                        <p:cTn id="240" dur="500" fill="hold"/>
                                        <p:tgtEl>
                                          <p:spTgt spid="90"/>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91"/>
                                        </p:tgtEl>
                                        <p:attrNameLst>
                                          <p:attrName>style.visibility</p:attrName>
                                        </p:attrNameLst>
                                      </p:cBhvr>
                                      <p:to>
                                        <p:strVal val="visible"/>
                                      </p:to>
                                    </p:set>
                                    <p:anim calcmode="lin" valueType="num">
                                      <p:cBhvr additive="base">
                                        <p:cTn id="243" dur="500" fill="hold"/>
                                        <p:tgtEl>
                                          <p:spTgt spid="91"/>
                                        </p:tgtEl>
                                        <p:attrNameLst>
                                          <p:attrName>ppt_x</p:attrName>
                                        </p:attrNameLst>
                                      </p:cBhvr>
                                      <p:tavLst>
                                        <p:tav tm="0">
                                          <p:val>
                                            <p:strVal val="#ppt_x"/>
                                          </p:val>
                                        </p:tav>
                                        <p:tav tm="100000">
                                          <p:val>
                                            <p:strVal val="#ppt_x"/>
                                          </p:val>
                                        </p:tav>
                                      </p:tavLst>
                                    </p:anim>
                                    <p:anim calcmode="lin" valueType="num">
                                      <p:cBhvr additive="base">
                                        <p:cTn id="244" dur="500" fill="hold"/>
                                        <p:tgtEl>
                                          <p:spTgt spid="91"/>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92"/>
                                        </p:tgtEl>
                                        <p:attrNameLst>
                                          <p:attrName>style.visibility</p:attrName>
                                        </p:attrNameLst>
                                      </p:cBhvr>
                                      <p:to>
                                        <p:strVal val="visible"/>
                                      </p:to>
                                    </p:set>
                                    <p:anim calcmode="lin" valueType="num">
                                      <p:cBhvr additive="base">
                                        <p:cTn id="247" dur="500" fill="hold"/>
                                        <p:tgtEl>
                                          <p:spTgt spid="92"/>
                                        </p:tgtEl>
                                        <p:attrNameLst>
                                          <p:attrName>ppt_x</p:attrName>
                                        </p:attrNameLst>
                                      </p:cBhvr>
                                      <p:tavLst>
                                        <p:tav tm="0">
                                          <p:val>
                                            <p:strVal val="#ppt_x"/>
                                          </p:val>
                                        </p:tav>
                                        <p:tav tm="100000">
                                          <p:val>
                                            <p:strVal val="#ppt_x"/>
                                          </p:val>
                                        </p:tav>
                                      </p:tavLst>
                                    </p:anim>
                                    <p:anim calcmode="lin" valueType="num">
                                      <p:cBhvr additive="base">
                                        <p:cTn id="248" dur="500" fill="hold"/>
                                        <p:tgtEl>
                                          <p:spTgt spid="92"/>
                                        </p:tgtEl>
                                        <p:attrNameLst>
                                          <p:attrName>ppt_y</p:attrName>
                                        </p:attrNameLst>
                                      </p:cBhvr>
                                      <p:tavLst>
                                        <p:tav tm="0">
                                          <p:val>
                                            <p:strVal val="1+#ppt_h/2"/>
                                          </p:val>
                                        </p:tav>
                                        <p:tav tm="100000">
                                          <p:val>
                                            <p:strVal val="#ppt_y"/>
                                          </p:val>
                                        </p:tav>
                                      </p:tavLst>
                                    </p:anim>
                                  </p:childTnLst>
                                </p:cTn>
                              </p:par>
                              <p:par>
                                <p:cTn id="249" presetID="2" presetClass="entr" presetSubtype="1" fill="hold" grpId="0" nodeType="withEffect">
                                  <p:stCondLst>
                                    <p:cond delay="0"/>
                                  </p:stCondLst>
                                  <p:childTnLst>
                                    <p:set>
                                      <p:cBhvr>
                                        <p:cTn id="250" dur="1" fill="hold">
                                          <p:stCondLst>
                                            <p:cond delay="0"/>
                                          </p:stCondLst>
                                        </p:cTn>
                                        <p:tgtEl>
                                          <p:spTgt spid="93"/>
                                        </p:tgtEl>
                                        <p:attrNameLst>
                                          <p:attrName>style.visibility</p:attrName>
                                        </p:attrNameLst>
                                      </p:cBhvr>
                                      <p:to>
                                        <p:strVal val="visible"/>
                                      </p:to>
                                    </p:set>
                                    <p:anim calcmode="lin" valueType="num">
                                      <p:cBhvr additive="base">
                                        <p:cTn id="251" dur="500" fill="hold"/>
                                        <p:tgtEl>
                                          <p:spTgt spid="93"/>
                                        </p:tgtEl>
                                        <p:attrNameLst>
                                          <p:attrName>ppt_x</p:attrName>
                                        </p:attrNameLst>
                                      </p:cBhvr>
                                      <p:tavLst>
                                        <p:tav tm="0">
                                          <p:val>
                                            <p:strVal val="#ppt_x"/>
                                          </p:val>
                                        </p:tav>
                                        <p:tav tm="100000">
                                          <p:val>
                                            <p:strVal val="#ppt_x"/>
                                          </p:val>
                                        </p:tav>
                                      </p:tavLst>
                                    </p:anim>
                                    <p:anim calcmode="lin" valueType="num">
                                      <p:cBhvr additive="base">
                                        <p:cTn id="252" dur="500" fill="hold"/>
                                        <p:tgtEl>
                                          <p:spTgt spid="93"/>
                                        </p:tgtEl>
                                        <p:attrNameLst>
                                          <p:attrName>ppt_y</p:attrName>
                                        </p:attrNameLst>
                                      </p:cBhvr>
                                      <p:tavLst>
                                        <p:tav tm="0">
                                          <p:val>
                                            <p:strVal val="0-#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94"/>
                                        </p:tgtEl>
                                        <p:attrNameLst>
                                          <p:attrName>style.visibility</p:attrName>
                                        </p:attrNameLst>
                                      </p:cBhvr>
                                      <p:to>
                                        <p:strVal val="visible"/>
                                      </p:to>
                                    </p:set>
                                    <p:anim calcmode="lin" valueType="num">
                                      <p:cBhvr additive="base">
                                        <p:cTn id="255" dur="500" fill="hold"/>
                                        <p:tgtEl>
                                          <p:spTgt spid="94"/>
                                        </p:tgtEl>
                                        <p:attrNameLst>
                                          <p:attrName>ppt_x</p:attrName>
                                        </p:attrNameLst>
                                      </p:cBhvr>
                                      <p:tavLst>
                                        <p:tav tm="0">
                                          <p:val>
                                            <p:strVal val="#ppt_x"/>
                                          </p:val>
                                        </p:tav>
                                        <p:tav tm="100000">
                                          <p:val>
                                            <p:strVal val="#ppt_x"/>
                                          </p:val>
                                        </p:tav>
                                      </p:tavLst>
                                    </p:anim>
                                    <p:anim calcmode="lin" valueType="num">
                                      <p:cBhvr additive="base">
                                        <p:cTn id="256" dur="500" fill="hold"/>
                                        <p:tgtEl>
                                          <p:spTgt spid="94"/>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95"/>
                                        </p:tgtEl>
                                        <p:attrNameLst>
                                          <p:attrName>style.visibility</p:attrName>
                                        </p:attrNameLst>
                                      </p:cBhvr>
                                      <p:to>
                                        <p:strVal val="visible"/>
                                      </p:to>
                                    </p:set>
                                    <p:anim calcmode="lin" valueType="num">
                                      <p:cBhvr additive="base">
                                        <p:cTn id="259" dur="500" fill="hold"/>
                                        <p:tgtEl>
                                          <p:spTgt spid="95"/>
                                        </p:tgtEl>
                                        <p:attrNameLst>
                                          <p:attrName>ppt_x</p:attrName>
                                        </p:attrNameLst>
                                      </p:cBhvr>
                                      <p:tavLst>
                                        <p:tav tm="0">
                                          <p:val>
                                            <p:strVal val="#ppt_x"/>
                                          </p:val>
                                        </p:tav>
                                        <p:tav tm="100000">
                                          <p:val>
                                            <p:strVal val="#ppt_x"/>
                                          </p:val>
                                        </p:tav>
                                      </p:tavLst>
                                    </p:anim>
                                    <p:anim calcmode="lin" valueType="num">
                                      <p:cBhvr additive="base">
                                        <p:cTn id="260" dur="500" fill="hold"/>
                                        <p:tgtEl>
                                          <p:spTgt spid="95"/>
                                        </p:tgtEl>
                                        <p:attrNameLst>
                                          <p:attrName>ppt_y</p:attrName>
                                        </p:attrNameLst>
                                      </p:cBhvr>
                                      <p:tavLst>
                                        <p:tav tm="0">
                                          <p:val>
                                            <p:strVal val="1+#ppt_h/2"/>
                                          </p:val>
                                        </p:tav>
                                        <p:tav tm="100000">
                                          <p:val>
                                            <p:strVal val="#ppt_y"/>
                                          </p:val>
                                        </p:tav>
                                      </p:tavLst>
                                    </p:anim>
                                  </p:childTnLst>
                                </p:cTn>
                              </p:par>
                              <p:par>
                                <p:cTn id="261" presetID="2" presetClass="entr" presetSubtype="3" fill="hold" grpId="0" nodeType="withEffect">
                                  <p:stCondLst>
                                    <p:cond delay="0"/>
                                  </p:stCondLst>
                                  <p:childTnLst>
                                    <p:set>
                                      <p:cBhvr>
                                        <p:cTn id="262" dur="1" fill="hold">
                                          <p:stCondLst>
                                            <p:cond delay="0"/>
                                          </p:stCondLst>
                                        </p:cTn>
                                        <p:tgtEl>
                                          <p:spTgt spid="96"/>
                                        </p:tgtEl>
                                        <p:attrNameLst>
                                          <p:attrName>style.visibility</p:attrName>
                                        </p:attrNameLst>
                                      </p:cBhvr>
                                      <p:to>
                                        <p:strVal val="visible"/>
                                      </p:to>
                                    </p:set>
                                    <p:anim calcmode="lin" valueType="num">
                                      <p:cBhvr additive="base">
                                        <p:cTn id="263" dur="500" fill="hold"/>
                                        <p:tgtEl>
                                          <p:spTgt spid="96"/>
                                        </p:tgtEl>
                                        <p:attrNameLst>
                                          <p:attrName>ppt_x</p:attrName>
                                        </p:attrNameLst>
                                      </p:cBhvr>
                                      <p:tavLst>
                                        <p:tav tm="0">
                                          <p:val>
                                            <p:strVal val="1+#ppt_w/2"/>
                                          </p:val>
                                        </p:tav>
                                        <p:tav tm="100000">
                                          <p:val>
                                            <p:strVal val="#ppt_x"/>
                                          </p:val>
                                        </p:tav>
                                      </p:tavLst>
                                    </p:anim>
                                    <p:anim calcmode="lin" valueType="num">
                                      <p:cBhvr additive="base">
                                        <p:cTn id="264" dur="500" fill="hold"/>
                                        <p:tgtEl>
                                          <p:spTgt spid="96"/>
                                        </p:tgtEl>
                                        <p:attrNameLst>
                                          <p:attrName>ppt_y</p:attrName>
                                        </p:attrNameLst>
                                      </p:cBhvr>
                                      <p:tavLst>
                                        <p:tav tm="0">
                                          <p:val>
                                            <p:strVal val="0-#ppt_h/2"/>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97"/>
                                        </p:tgtEl>
                                        <p:attrNameLst>
                                          <p:attrName>style.visibility</p:attrName>
                                        </p:attrNameLst>
                                      </p:cBhvr>
                                      <p:to>
                                        <p:strVal val="visible"/>
                                      </p:to>
                                    </p:set>
                                    <p:anim calcmode="lin" valueType="num">
                                      <p:cBhvr additive="base">
                                        <p:cTn id="267" dur="500" fill="hold"/>
                                        <p:tgtEl>
                                          <p:spTgt spid="97"/>
                                        </p:tgtEl>
                                        <p:attrNameLst>
                                          <p:attrName>ppt_x</p:attrName>
                                        </p:attrNameLst>
                                      </p:cBhvr>
                                      <p:tavLst>
                                        <p:tav tm="0">
                                          <p:val>
                                            <p:strVal val="1+#ppt_w/2"/>
                                          </p:val>
                                        </p:tav>
                                        <p:tav tm="100000">
                                          <p:val>
                                            <p:strVal val="#ppt_x"/>
                                          </p:val>
                                        </p:tav>
                                      </p:tavLst>
                                    </p:anim>
                                    <p:anim calcmode="lin" valueType="num">
                                      <p:cBhvr additive="base">
                                        <p:cTn id="268" dur="500" fill="hold"/>
                                        <p:tgtEl>
                                          <p:spTgt spid="97"/>
                                        </p:tgtEl>
                                        <p:attrNameLst>
                                          <p:attrName>ppt_y</p:attrName>
                                        </p:attrNameLst>
                                      </p:cBhvr>
                                      <p:tavLst>
                                        <p:tav tm="0">
                                          <p:val>
                                            <p:strVal val="#ppt_y"/>
                                          </p:val>
                                        </p:tav>
                                        <p:tav tm="100000">
                                          <p:val>
                                            <p:strVal val="#ppt_y"/>
                                          </p:val>
                                        </p:tav>
                                      </p:tavLst>
                                    </p:anim>
                                  </p:childTnLst>
                                </p:cTn>
                              </p:par>
                              <p:par>
                                <p:cTn id="269" presetID="2" presetClass="entr" presetSubtype="12" fill="hold" grpId="0" nodeType="withEffect">
                                  <p:stCondLst>
                                    <p:cond delay="0"/>
                                  </p:stCondLst>
                                  <p:childTnLst>
                                    <p:set>
                                      <p:cBhvr>
                                        <p:cTn id="270" dur="1" fill="hold">
                                          <p:stCondLst>
                                            <p:cond delay="0"/>
                                          </p:stCondLst>
                                        </p:cTn>
                                        <p:tgtEl>
                                          <p:spTgt spid="98"/>
                                        </p:tgtEl>
                                        <p:attrNameLst>
                                          <p:attrName>style.visibility</p:attrName>
                                        </p:attrNameLst>
                                      </p:cBhvr>
                                      <p:to>
                                        <p:strVal val="visible"/>
                                      </p:to>
                                    </p:set>
                                    <p:anim calcmode="lin" valueType="num">
                                      <p:cBhvr additive="base">
                                        <p:cTn id="271" dur="500" fill="hold"/>
                                        <p:tgtEl>
                                          <p:spTgt spid="98"/>
                                        </p:tgtEl>
                                        <p:attrNameLst>
                                          <p:attrName>ppt_x</p:attrName>
                                        </p:attrNameLst>
                                      </p:cBhvr>
                                      <p:tavLst>
                                        <p:tav tm="0">
                                          <p:val>
                                            <p:strVal val="0-#ppt_w/2"/>
                                          </p:val>
                                        </p:tav>
                                        <p:tav tm="100000">
                                          <p:val>
                                            <p:strVal val="#ppt_x"/>
                                          </p:val>
                                        </p:tav>
                                      </p:tavLst>
                                    </p:anim>
                                    <p:anim calcmode="lin" valueType="num">
                                      <p:cBhvr additive="base">
                                        <p:cTn id="272" dur="500" fill="hold"/>
                                        <p:tgtEl>
                                          <p:spTgt spid="9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99"/>
                                        </p:tgtEl>
                                        <p:attrNameLst>
                                          <p:attrName>style.visibility</p:attrName>
                                        </p:attrNameLst>
                                      </p:cBhvr>
                                      <p:to>
                                        <p:strVal val="visible"/>
                                      </p:to>
                                    </p:set>
                                    <p:anim calcmode="lin" valueType="num">
                                      <p:cBhvr additive="base">
                                        <p:cTn id="275" dur="500" fill="hold"/>
                                        <p:tgtEl>
                                          <p:spTgt spid="99"/>
                                        </p:tgtEl>
                                        <p:attrNameLst>
                                          <p:attrName>ppt_x</p:attrName>
                                        </p:attrNameLst>
                                      </p:cBhvr>
                                      <p:tavLst>
                                        <p:tav tm="0">
                                          <p:val>
                                            <p:strVal val="#ppt_x"/>
                                          </p:val>
                                        </p:tav>
                                        <p:tav tm="100000">
                                          <p:val>
                                            <p:strVal val="#ppt_x"/>
                                          </p:val>
                                        </p:tav>
                                      </p:tavLst>
                                    </p:anim>
                                    <p:anim calcmode="lin" valueType="num">
                                      <p:cBhvr additive="base">
                                        <p:cTn id="276" dur="500" fill="hold"/>
                                        <p:tgtEl>
                                          <p:spTgt spid="99"/>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00"/>
                                        </p:tgtEl>
                                        <p:attrNameLst>
                                          <p:attrName>style.visibility</p:attrName>
                                        </p:attrNameLst>
                                      </p:cBhvr>
                                      <p:to>
                                        <p:strVal val="visible"/>
                                      </p:to>
                                    </p:set>
                                    <p:anim calcmode="lin" valueType="num">
                                      <p:cBhvr additive="base">
                                        <p:cTn id="279" dur="500" fill="hold"/>
                                        <p:tgtEl>
                                          <p:spTgt spid="100"/>
                                        </p:tgtEl>
                                        <p:attrNameLst>
                                          <p:attrName>ppt_x</p:attrName>
                                        </p:attrNameLst>
                                      </p:cBhvr>
                                      <p:tavLst>
                                        <p:tav tm="0">
                                          <p:val>
                                            <p:strVal val="#ppt_x"/>
                                          </p:val>
                                        </p:tav>
                                        <p:tav tm="100000">
                                          <p:val>
                                            <p:strVal val="#ppt_x"/>
                                          </p:val>
                                        </p:tav>
                                      </p:tavLst>
                                    </p:anim>
                                    <p:anim calcmode="lin" valueType="num">
                                      <p:cBhvr additive="base">
                                        <p:cTn id="280" dur="500" fill="hold"/>
                                        <p:tgtEl>
                                          <p:spTgt spid="100"/>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101"/>
                                        </p:tgtEl>
                                        <p:attrNameLst>
                                          <p:attrName>style.visibility</p:attrName>
                                        </p:attrNameLst>
                                      </p:cBhvr>
                                      <p:to>
                                        <p:strVal val="visible"/>
                                      </p:to>
                                    </p:set>
                                    <p:anim calcmode="lin" valueType="num">
                                      <p:cBhvr additive="base">
                                        <p:cTn id="283" dur="500" fill="hold"/>
                                        <p:tgtEl>
                                          <p:spTgt spid="101"/>
                                        </p:tgtEl>
                                        <p:attrNameLst>
                                          <p:attrName>ppt_x</p:attrName>
                                        </p:attrNameLst>
                                      </p:cBhvr>
                                      <p:tavLst>
                                        <p:tav tm="0">
                                          <p:val>
                                            <p:strVal val="#ppt_x"/>
                                          </p:val>
                                        </p:tav>
                                        <p:tav tm="100000">
                                          <p:val>
                                            <p:strVal val="#ppt_x"/>
                                          </p:val>
                                        </p:tav>
                                      </p:tavLst>
                                    </p:anim>
                                    <p:anim calcmode="lin" valueType="num">
                                      <p:cBhvr additive="base">
                                        <p:cTn id="284" dur="500" fill="hold"/>
                                        <p:tgtEl>
                                          <p:spTgt spid="101"/>
                                        </p:tgtEl>
                                        <p:attrNameLst>
                                          <p:attrName>ppt_y</p:attrName>
                                        </p:attrNameLst>
                                      </p:cBhvr>
                                      <p:tavLst>
                                        <p:tav tm="0">
                                          <p:val>
                                            <p:strVal val="1+#ppt_h/2"/>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102"/>
                                        </p:tgtEl>
                                        <p:attrNameLst>
                                          <p:attrName>style.visibility</p:attrName>
                                        </p:attrNameLst>
                                      </p:cBhvr>
                                      <p:to>
                                        <p:strVal val="visible"/>
                                      </p:to>
                                    </p:set>
                                    <p:anim calcmode="lin" valueType="num">
                                      <p:cBhvr additive="base">
                                        <p:cTn id="287" dur="500" fill="hold"/>
                                        <p:tgtEl>
                                          <p:spTgt spid="102"/>
                                        </p:tgtEl>
                                        <p:attrNameLst>
                                          <p:attrName>ppt_x</p:attrName>
                                        </p:attrNameLst>
                                      </p:cBhvr>
                                      <p:tavLst>
                                        <p:tav tm="0">
                                          <p:val>
                                            <p:strVal val="0-#ppt_w/2"/>
                                          </p:val>
                                        </p:tav>
                                        <p:tav tm="100000">
                                          <p:val>
                                            <p:strVal val="#ppt_x"/>
                                          </p:val>
                                        </p:tav>
                                      </p:tavLst>
                                    </p:anim>
                                    <p:anim calcmode="lin" valueType="num">
                                      <p:cBhvr additive="base">
                                        <p:cTn id="288" dur="500" fill="hold"/>
                                        <p:tgtEl>
                                          <p:spTgt spid="102"/>
                                        </p:tgtEl>
                                        <p:attrNameLst>
                                          <p:attrName>ppt_y</p:attrName>
                                        </p:attrNameLst>
                                      </p:cBhvr>
                                      <p:tavLst>
                                        <p:tav tm="0">
                                          <p:val>
                                            <p:strVal val="#ppt_y"/>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03"/>
                                        </p:tgtEl>
                                        <p:attrNameLst>
                                          <p:attrName>style.visibility</p:attrName>
                                        </p:attrNameLst>
                                      </p:cBhvr>
                                      <p:to>
                                        <p:strVal val="visible"/>
                                      </p:to>
                                    </p:set>
                                    <p:anim calcmode="lin" valueType="num">
                                      <p:cBhvr additive="base">
                                        <p:cTn id="291" dur="500" fill="hold"/>
                                        <p:tgtEl>
                                          <p:spTgt spid="103"/>
                                        </p:tgtEl>
                                        <p:attrNameLst>
                                          <p:attrName>ppt_x</p:attrName>
                                        </p:attrNameLst>
                                      </p:cBhvr>
                                      <p:tavLst>
                                        <p:tav tm="0">
                                          <p:val>
                                            <p:strVal val="#ppt_x"/>
                                          </p:val>
                                        </p:tav>
                                        <p:tav tm="100000">
                                          <p:val>
                                            <p:strVal val="#ppt_x"/>
                                          </p:val>
                                        </p:tav>
                                      </p:tavLst>
                                    </p:anim>
                                    <p:anim calcmode="lin" valueType="num">
                                      <p:cBhvr additive="base">
                                        <p:cTn id="292" dur="500" fill="hold"/>
                                        <p:tgtEl>
                                          <p:spTgt spid="103"/>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04"/>
                                        </p:tgtEl>
                                        <p:attrNameLst>
                                          <p:attrName>style.visibility</p:attrName>
                                        </p:attrNameLst>
                                      </p:cBhvr>
                                      <p:to>
                                        <p:strVal val="visible"/>
                                      </p:to>
                                    </p:set>
                                    <p:anim calcmode="lin" valueType="num">
                                      <p:cBhvr additive="base">
                                        <p:cTn id="295" dur="500" fill="hold"/>
                                        <p:tgtEl>
                                          <p:spTgt spid="104"/>
                                        </p:tgtEl>
                                        <p:attrNameLst>
                                          <p:attrName>ppt_x</p:attrName>
                                        </p:attrNameLst>
                                      </p:cBhvr>
                                      <p:tavLst>
                                        <p:tav tm="0">
                                          <p:val>
                                            <p:strVal val="#ppt_x"/>
                                          </p:val>
                                        </p:tav>
                                        <p:tav tm="100000">
                                          <p:val>
                                            <p:strVal val="#ppt_x"/>
                                          </p:val>
                                        </p:tav>
                                      </p:tavLst>
                                    </p:anim>
                                    <p:anim calcmode="lin" valueType="num">
                                      <p:cBhvr additive="base">
                                        <p:cTn id="296" dur="500" fill="hold"/>
                                        <p:tgtEl>
                                          <p:spTgt spid="104"/>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05"/>
                                        </p:tgtEl>
                                        <p:attrNameLst>
                                          <p:attrName>style.visibility</p:attrName>
                                        </p:attrNameLst>
                                      </p:cBhvr>
                                      <p:to>
                                        <p:strVal val="visible"/>
                                      </p:to>
                                    </p:set>
                                    <p:anim calcmode="lin" valueType="num">
                                      <p:cBhvr additive="base">
                                        <p:cTn id="299" dur="500" fill="hold"/>
                                        <p:tgtEl>
                                          <p:spTgt spid="105"/>
                                        </p:tgtEl>
                                        <p:attrNameLst>
                                          <p:attrName>ppt_x</p:attrName>
                                        </p:attrNameLst>
                                      </p:cBhvr>
                                      <p:tavLst>
                                        <p:tav tm="0">
                                          <p:val>
                                            <p:strVal val="#ppt_x"/>
                                          </p:val>
                                        </p:tav>
                                        <p:tav tm="100000">
                                          <p:val>
                                            <p:strVal val="#ppt_x"/>
                                          </p:val>
                                        </p:tav>
                                      </p:tavLst>
                                    </p:anim>
                                    <p:anim calcmode="lin" valueType="num">
                                      <p:cBhvr additive="base">
                                        <p:cTn id="300" dur="500" fill="hold"/>
                                        <p:tgtEl>
                                          <p:spTgt spid="105"/>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06"/>
                                        </p:tgtEl>
                                        <p:attrNameLst>
                                          <p:attrName>style.visibility</p:attrName>
                                        </p:attrNameLst>
                                      </p:cBhvr>
                                      <p:to>
                                        <p:strVal val="visible"/>
                                      </p:to>
                                    </p:set>
                                    <p:anim calcmode="lin" valueType="num">
                                      <p:cBhvr additive="base">
                                        <p:cTn id="303" dur="500" fill="hold"/>
                                        <p:tgtEl>
                                          <p:spTgt spid="106"/>
                                        </p:tgtEl>
                                        <p:attrNameLst>
                                          <p:attrName>ppt_x</p:attrName>
                                        </p:attrNameLst>
                                      </p:cBhvr>
                                      <p:tavLst>
                                        <p:tav tm="0">
                                          <p:val>
                                            <p:strVal val="#ppt_x"/>
                                          </p:val>
                                        </p:tav>
                                        <p:tav tm="100000">
                                          <p:val>
                                            <p:strVal val="#ppt_x"/>
                                          </p:val>
                                        </p:tav>
                                      </p:tavLst>
                                    </p:anim>
                                    <p:anim calcmode="lin" valueType="num">
                                      <p:cBhvr additive="base">
                                        <p:cTn id="304" dur="500" fill="hold"/>
                                        <p:tgtEl>
                                          <p:spTgt spid="106"/>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07"/>
                                        </p:tgtEl>
                                        <p:attrNameLst>
                                          <p:attrName>style.visibility</p:attrName>
                                        </p:attrNameLst>
                                      </p:cBhvr>
                                      <p:to>
                                        <p:strVal val="visible"/>
                                      </p:to>
                                    </p:set>
                                    <p:anim calcmode="lin" valueType="num">
                                      <p:cBhvr additive="base">
                                        <p:cTn id="307" dur="500" fill="hold"/>
                                        <p:tgtEl>
                                          <p:spTgt spid="107"/>
                                        </p:tgtEl>
                                        <p:attrNameLst>
                                          <p:attrName>ppt_x</p:attrName>
                                        </p:attrNameLst>
                                      </p:cBhvr>
                                      <p:tavLst>
                                        <p:tav tm="0">
                                          <p:val>
                                            <p:strVal val="#ppt_x"/>
                                          </p:val>
                                        </p:tav>
                                        <p:tav tm="100000">
                                          <p:val>
                                            <p:strVal val="#ppt_x"/>
                                          </p:val>
                                        </p:tav>
                                      </p:tavLst>
                                    </p:anim>
                                    <p:anim calcmode="lin" valueType="num">
                                      <p:cBhvr additive="base">
                                        <p:cTn id="308" dur="500" fill="hold"/>
                                        <p:tgtEl>
                                          <p:spTgt spid="107"/>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08"/>
                                        </p:tgtEl>
                                        <p:attrNameLst>
                                          <p:attrName>style.visibility</p:attrName>
                                        </p:attrNameLst>
                                      </p:cBhvr>
                                      <p:to>
                                        <p:strVal val="visible"/>
                                      </p:to>
                                    </p:set>
                                    <p:anim calcmode="lin" valueType="num">
                                      <p:cBhvr additive="base">
                                        <p:cTn id="311" dur="500" fill="hold"/>
                                        <p:tgtEl>
                                          <p:spTgt spid="108"/>
                                        </p:tgtEl>
                                        <p:attrNameLst>
                                          <p:attrName>ppt_x</p:attrName>
                                        </p:attrNameLst>
                                      </p:cBhvr>
                                      <p:tavLst>
                                        <p:tav tm="0">
                                          <p:val>
                                            <p:strVal val="#ppt_x"/>
                                          </p:val>
                                        </p:tav>
                                        <p:tav tm="100000">
                                          <p:val>
                                            <p:strVal val="#ppt_x"/>
                                          </p:val>
                                        </p:tav>
                                      </p:tavLst>
                                    </p:anim>
                                    <p:anim calcmode="lin" valueType="num">
                                      <p:cBhvr additive="base">
                                        <p:cTn id="312" dur="500" fill="hold"/>
                                        <p:tgtEl>
                                          <p:spTgt spid="108"/>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09"/>
                                        </p:tgtEl>
                                        <p:attrNameLst>
                                          <p:attrName>style.visibility</p:attrName>
                                        </p:attrNameLst>
                                      </p:cBhvr>
                                      <p:to>
                                        <p:strVal val="visible"/>
                                      </p:to>
                                    </p:set>
                                    <p:anim calcmode="lin" valueType="num">
                                      <p:cBhvr additive="base">
                                        <p:cTn id="315" dur="500" fill="hold"/>
                                        <p:tgtEl>
                                          <p:spTgt spid="109"/>
                                        </p:tgtEl>
                                        <p:attrNameLst>
                                          <p:attrName>ppt_x</p:attrName>
                                        </p:attrNameLst>
                                      </p:cBhvr>
                                      <p:tavLst>
                                        <p:tav tm="0">
                                          <p:val>
                                            <p:strVal val="#ppt_x"/>
                                          </p:val>
                                        </p:tav>
                                        <p:tav tm="100000">
                                          <p:val>
                                            <p:strVal val="#ppt_x"/>
                                          </p:val>
                                        </p:tav>
                                      </p:tavLst>
                                    </p:anim>
                                    <p:anim calcmode="lin" valueType="num">
                                      <p:cBhvr additive="base">
                                        <p:cTn id="316" dur="500" fill="hold"/>
                                        <p:tgtEl>
                                          <p:spTgt spid="109"/>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10"/>
                                        </p:tgtEl>
                                        <p:attrNameLst>
                                          <p:attrName>style.visibility</p:attrName>
                                        </p:attrNameLst>
                                      </p:cBhvr>
                                      <p:to>
                                        <p:strVal val="visible"/>
                                      </p:to>
                                    </p:set>
                                    <p:anim calcmode="lin" valueType="num">
                                      <p:cBhvr additive="base">
                                        <p:cTn id="319" dur="500" fill="hold"/>
                                        <p:tgtEl>
                                          <p:spTgt spid="110"/>
                                        </p:tgtEl>
                                        <p:attrNameLst>
                                          <p:attrName>ppt_x</p:attrName>
                                        </p:attrNameLst>
                                      </p:cBhvr>
                                      <p:tavLst>
                                        <p:tav tm="0">
                                          <p:val>
                                            <p:strVal val="#ppt_x"/>
                                          </p:val>
                                        </p:tav>
                                        <p:tav tm="100000">
                                          <p:val>
                                            <p:strVal val="#ppt_x"/>
                                          </p:val>
                                        </p:tav>
                                      </p:tavLst>
                                    </p:anim>
                                    <p:anim calcmode="lin" valueType="num">
                                      <p:cBhvr additive="base">
                                        <p:cTn id="320" dur="500" fill="hold"/>
                                        <p:tgtEl>
                                          <p:spTgt spid="110"/>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11"/>
                                        </p:tgtEl>
                                        <p:attrNameLst>
                                          <p:attrName>style.visibility</p:attrName>
                                        </p:attrNameLst>
                                      </p:cBhvr>
                                      <p:to>
                                        <p:strVal val="visible"/>
                                      </p:to>
                                    </p:set>
                                    <p:anim calcmode="lin" valueType="num">
                                      <p:cBhvr additive="base">
                                        <p:cTn id="323" dur="500" fill="hold"/>
                                        <p:tgtEl>
                                          <p:spTgt spid="111"/>
                                        </p:tgtEl>
                                        <p:attrNameLst>
                                          <p:attrName>ppt_x</p:attrName>
                                        </p:attrNameLst>
                                      </p:cBhvr>
                                      <p:tavLst>
                                        <p:tav tm="0">
                                          <p:val>
                                            <p:strVal val="#ppt_x"/>
                                          </p:val>
                                        </p:tav>
                                        <p:tav tm="100000">
                                          <p:val>
                                            <p:strVal val="#ppt_x"/>
                                          </p:val>
                                        </p:tav>
                                      </p:tavLst>
                                    </p:anim>
                                    <p:anim calcmode="lin" valueType="num">
                                      <p:cBhvr additive="base">
                                        <p:cTn id="324" dur="500" fill="hold"/>
                                        <p:tgtEl>
                                          <p:spTgt spid="111"/>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12"/>
                                        </p:tgtEl>
                                        <p:attrNameLst>
                                          <p:attrName>style.visibility</p:attrName>
                                        </p:attrNameLst>
                                      </p:cBhvr>
                                      <p:to>
                                        <p:strVal val="visible"/>
                                      </p:to>
                                    </p:set>
                                    <p:anim calcmode="lin" valueType="num">
                                      <p:cBhvr additive="base">
                                        <p:cTn id="327" dur="500" fill="hold"/>
                                        <p:tgtEl>
                                          <p:spTgt spid="112"/>
                                        </p:tgtEl>
                                        <p:attrNameLst>
                                          <p:attrName>ppt_x</p:attrName>
                                        </p:attrNameLst>
                                      </p:cBhvr>
                                      <p:tavLst>
                                        <p:tav tm="0">
                                          <p:val>
                                            <p:strVal val="#ppt_x"/>
                                          </p:val>
                                        </p:tav>
                                        <p:tav tm="100000">
                                          <p:val>
                                            <p:strVal val="#ppt_x"/>
                                          </p:val>
                                        </p:tav>
                                      </p:tavLst>
                                    </p:anim>
                                    <p:anim calcmode="lin" valueType="num">
                                      <p:cBhvr additive="base">
                                        <p:cTn id="328" dur="500" fill="hold"/>
                                        <p:tgtEl>
                                          <p:spTgt spid="11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13"/>
                                        </p:tgtEl>
                                        <p:attrNameLst>
                                          <p:attrName>style.visibility</p:attrName>
                                        </p:attrNameLst>
                                      </p:cBhvr>
                                      <p:to>
                                        <p:strVal val="visible"/>
                                      </p:to>
                                    </p:set>
                                    <p:anim calcmode="lin" valueType="num">
                                      <p:cBhvr additive="base">
                                        <p:cTn id="331" dur="500" fill="hold"/>
                                        <p:tgtEl>
                                          <p:spTgt spid="113"/>
                                        </p:tgtEl>
                                        <p:attrNameLst>
                                          <p:attrName>ppt_x</p:attrName>
                                        </p:attrNameLst>
                                      </p:cBhvr>
                                      <p:tavLst>
                                        <p:tav tm="0">
                                          <p:val>
                                            <p:strVal val="#ppt_x"/>
                                          </p:val>
                                        </p:tav>
                                        <p:tav tm="100000">
                                          <p:val>
                                            <p:strVal val="#ppt_x"/>
                                          </p:val>
                                        </p:tav>
                                      </p:tavLst>
                                    </p:anim>
                                    <p:anim calcmode="lin" valueType="num">
                                      <p:cBhvr additive="base">
                                        <p:cTn id="332" dur="500" fill="hold"/>
                                        <p:tgtEl>
                                          <p:spTgt spid="113"/>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14"/>
                                        </p:tgtEl>
                                        <p:attrNameLst>
                                          <p:attrName>style.visibility</p:attrName>
                                        </p:attrNameLst>
                                      </p:cBhvr>
                                      <p:to>
                                        <p:strVal val="visible"/>
                                      </p:to>
                                    </p:set>
                                    <p:anim calcmode="lin" valueType="num">
                                      <p:cBhvr additive="base">
                                        <p:cTn id="335" dur="500" fill="hold"/>
                                        <p:tgtEl>
                                          <p:spTgt spid="114"/>
                                        </p:tgtEl>
                                        <p:attrNameLst>
                                          <p:attrName>ppt_x</p:attrName>
                                        </p:attrNameLst>
                                      </p:cBhvr>
                                      <p:tavLst>
                                        <p:tav tm="0">
                                          <p:val>
                                            <p:strVal val="#ppt_x"/>
                                          </p:val>
                                        </p:tav>
                                        <p:tav tm="100000">
                                          <p:val>
                                            <p:strVal val="#ppt_x"/>
                                          </p:val>
                                        </p:tav>
                                      </p:tavLst>
                                    </p:anim>
                                    <p:anim calcmode="lin" valueType="num">
                                      <p:cBhvr additive="base">
                                        <p:cTn id="336" dur="500" fill="hold"/>
                                        <p:tgtEl>
                                          <p:spTgt spid="114"/>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15"/>
                                        </p:tgtEl>
                                        <p:attrNameLst>
                                          <p:attrName>style.visibility</p:attrName>
                                        </p:attrNameLst>
                                      </p:cBhvr>
                                      <p:to>
                                        <p:strVal val="visible"/>
                                      </p:to>
                                    </p:set>
                                    <p:anim calcmode="lin" valueType="num">
                                      <p:cBhvr additive="base">
                                        <p:cTn id="339" dur="500" fill="hold"/>
                                        <p:tgtEl>
                                          <p:spTgt spid="115"/>
                                        </p:tgtEl>
                                        <p:attrNameLst>
                                          <p:attrName>ppt_x</p:attrName>
                                        </p:attrNameLst>
                                      </p:cBhvr>
                                      <p:tavLst>
                                        <p:tav tm="0">
                                          <p:val>
                                            <p:strVal val="#ppt_x"/>
                                          </p:val>
                                        </p:tav>
                                        <p:tav tm="100000">
                                          <p:val>
                                            <p:strVal val="#ppt_x"/>
                                          </p:val>
                                        </p:tav>
                                      </p:tavLst>
                                    </p:anim>
                                    <p:anim calcmode="lin" valueType="num">
                                      <p:cBhvr additive="base">
                                        <p:cTn id="340" dur="500" fill="hold"/>
                                        <p:tgtEl>
                                          <p:spTgt spid="115"/>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16"/>
                                        </p:tgtEl>
                                        <p:attrNameLst>
                                          <p:attrName>style.visibility</p:attrName>
                                        </p:attrNameLst>
                                      </p:cBhvr>
                                      <p:to>
                                        <p:strVal val="visible"/>
                                      </p:to>
                                    </p:set>
                                    <p:anim calcmode="lin" valueType="num">
                                      <p:cBhvr additive="base">
                                        <p:cTn id="343" dur="500" fill="hold"/>
                                        <p:tgtEl>
                                          <p:spTgt spid="116"/>
                                        </p:tgtEl>
                                        <p:attrNameLst>
                                          <p:attrName>ppt_x</p:attrName>
                                        </p:attrNameLst>
                                      </p:cBhvr>
                                      <p:tavLst>
                                        <p:tav tm="0">
                                          <p:val>
                                            <p:strVal val="#ppt_x"/>
                                          </p:val>
                                        </p:tav>
                                        <p:tav tm="100000">
                                          <p:val>
                                            <p:strVal val="#ppt_x"/>
                                          </p:val>
                                        </p:tav>
                                      </p:tavLst>
                                    </p:anim>
                                    <p:anim calcmode="lin" valueType="num">
                                      <p:cBhvr additive="base">
                                        <p:cTn id="344" dur="500" fill="hold"/>
                                        <p:tgtEl>
                                          <p:spTgt spid="116"/>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17"/>
                                        </p:tgtEl>
                                        <p:attrNameLst>
                                          <p:attrName>style.visibility</p:attrName>
                                        </p:attrNameLst>
                                      </p:cBhvr>
                                      <p:to>
                                        <p:strVal val="visible"/>
                                      </p:to>
                                    </p:set>
                                    <p:anim calcmode="lin" valueType="num">
                                      <p:cBhvr additive="base">
                                        <p:cTn id="347" dur="500" fill="hold"/>
                                        <p:tgtEl>
                                          <p:spTgt spid="117"/>
                                        </p:tgtEl>
                                        <p:attrNameLst>
                                          <p:attrName>ppt_x</p:attrName>
                                        </p:attrNameLst>
                                      </p:cBhvr>
                                      <p:tavLst>
                                        <p:tav tm="0">
                                          <p:val>
                                            <p:strVal val="#ppt_x"/>
                                          </p:val>
                                        </p:tav>
                                        <p:tav tm="100000">
                                          <p:val>
                                            <p:strVal val="#ppt_x"/>
                                          </p:val>
                                        </p:tav>
                                      </p:tavLst>
                                    </p:anim>
                                    <p:anim calcmode="lin" valueType="num">
                                      <p:cBhvr additive="base">
                                        <p:cTn id="348" dur="500" fill="hold"/>
                                        <p:tgtEl>
                                          <p:spTgt spid="117"/>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18"/>
                                        </p:tgtEl>
                                        <p:attrNameLst>
                                          <p:attrName>style.visibility</p:attrName>
                                        </p:attrNameLst>
                                      </p:cBhvr>
                                      <p:to>
                                        <p:strVal val="visible"/>
                                      </p:to>
                                    </p:set>
                                    <p:anim calcmode="lin" valueType="num">
                                      <p:cBhvr additive="base">
                                        <p:cTn id="351" dur="500" fill="hold"/>
                                        <p:tgtEl>
                                          <p:spTgt spid="118"/>
                                        </p:tgtEl>
                                        <p:attrNameLst>
                                          <p:attrName>ppt_x</p:attrName>
                                        </p:attrNameLst>
                                      </p:cBhvr>
                                      <p:tavLst>
                                        <p:tav tm="0">
                                          <p:val>
                                            <p:strVal val="#ppt_x"/>
                                          </p:val>
                                        </p:tav>
                                        <p:tav tm="100000">
                                          <p:val>
                                            <p:strVal val="#ppt_x"/>
                                          </p:val>
                                        </p:tav>
                                      </p:tavLst>
                                    </p:anim>
                                    <p:anim calcmode="lin" valueType="num">
                                      <p:cBhvr additive="base">
                                        <p:cTn id="352" dur="500" fill="hold"/>
                                        <p:tgtEl>
                                          <p:spTgt spid="118"/>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19"/>
                                        </p:tgtEl>
                                        <p:attrNameLst>
                                          <p:attrName>style.visibility</p:attrName>
                                        </p:attrNameLst>
                                      </p:cBhvr>
                                      <p:to>
                                        <p:strVal val="visible"/>
                                      </p:to>
                                    </p:set>
                                    <p:anim calcmode="lin" valueType="num">
                                      <p:cBhvr additive="base">
                                        <p:cTn id="355" dur="500" fill="hold"/>
                                        <p:tgtEl>
                                          <p:spTgt spid="119"/>
                                        </p:tgtEl>
                                        <p:attrNameLst>
                                          <p:attrName>ppt_x</p:attrName>
                                        </p:attrNameLst>
                                      </p:cBhvr>
                                      <p:tavLst>
                                        <p:tav tm="0">
                                          <p:val>
                                            <p:strVal val="#ppt_x"/>
                                          </p:val>
                                        </p:tav>
                                        <p:tav tm="100000">
                                          <p:val>
                                            <p:strVal val="#ppt_x"/>
                                          </p:val>
                                        </p:tav>
                                      </p:tavLst>
                                    </p:anim>
                                    <p:anim calcmode="lin" valueType="num">
                                      <p:cBhvr additive="base">
                                        <p:cTn id="356" dur="500" fill="hold"/>
                                        <p:tgtEl>
                                          <p:spTgt spid="119"/>
                                        </p:tgtEl>
                                        <p:attrNameLst>
                                          <p:attrName>ppt_y</p:attrName>
                                        </p:attrNameLst>
                                      </p:cBhvr>
                                      <p:tavLst>
                                        <p:tav tm="0">
                                          <p:val>
                                            <p:strVal val="1+#ppt_h/2"/>
                                          </p:val>
                                        </p:tav>
                                        <p:tav tm="100000">
                                          <p:val>
                                            <p:strVal val="#ppt_y"/>
                                          </p:val>
                                        </p:tav>
                                      </p:tavLst>
                                    </p:anim>
                                  </p:childTnLst>
                                </p:cTn>
                              </p:par>
                            </p:childTnLst>
                          </p:cTn>
                        </p:par>
                        <p:par>
                          <p:cTn id="357" fill="hold">
                            <p:stCondLst>
                              <p:cond delay="2500"/>
                            </p:stCondLst>
                            <p:childTnLst>
                              <p:par>
                                <p:cTn id="358" presetID="47" presetClass="entr" presetSubtype="0" fill="hold" grpId="0" nodeType="afterEffect">
                                  <p:stCondLst>
                                    <p:cond delay="0"/>
                                  </p:stCondLst>
                                  <p:childTnLst>
                                    <p:set>
                                      <p:cBhvr>
                                        <p:cTn id="359" dur="1" fill="hold">
                                          <p:stCondLst>
                                            <p:cond delay="0"/>
                                          </p:stCondLst>
                                        </p:cTn>
                                        <p:tgtEl>
                                          <p:spTgt spid="120"/>
                                        </p:tgtEl>
                                        <p:attrNameLst>
                                          <p:attrName>style.visibility</p:attrName>
                                        </p:attrNameLst>
                                      </p:cBhvr>
                                      <p:to>
                                        <p:strVal val="visible"/>
                                      </p:to>
                                    </p:set>
                                    <p:animEffect transition="in" filter="fade">
                                      <p:cBhvr>
                                        <p:cTn id="360" dur="1000"/>
                                        <p:tgtEl>
                                          <p:spTgt spid="120"/>
                                        </p:tgtEl>
                                      </p:cBhvr>
                                    </p:animEffect>
                                    <p:anim calcmode="lin" valueType="num">
                                      <p:cBhvr>
                                        <p:cTn id="361" dur="1000" fill="hold"/>
                                        <p:tgtEl>
                                          <p:spTgt spid="120"/>
                                        </p:tgtEl>
                                        <p:attrNameLst>
                                          <p:attrName>ppt_x</p:attrName>
                                        </p:attrNameLst>
                                      </p:cBhvr>
                                      <p:tavLst>
                                        <p:tav tm="0">
                                          <p:val>
                                            <p:strVal val="#ppt_x"/>
                                          </p:val>
                                        </p:tav>
                                        <p:tav tm="100000">
                                          <p:val>
                                            <p:strVal val="#ppt_x"/>
                                          </p:val>
                                        </p:tav>
                                      </p:tavLst>
                                    </p:anim>
                                    <p:anim calcmode="lin" valueType="num">
                                      <p:cBhvr>
                                        <p:cTn id="362" dur="1000" fill="hold"/>
                                        <p:tgtEl>
                                          <p:spTgt spid="120"/>
                                        </p:tgtEl>
                                        <p:attrNameLst>
                                          <p:attrName>ppt_y</p:attrName>
                                        </p:attrNameLst>
                                      </p:cBhvr>
                                      <p:tavLst>
                                        <p:tav tm="0">
                                          <p:val>
                                            <p:strVal val="#ppt_y-.1"/>
                                          </p:val>
                                        </p:tav>
                                        <p:tav tm="100000">
                                          <p:val>
                                            <p:strVal val="#ppt_y"/>
                                          </p:val>
                                        </p:tav>
                                      </p:tavLst>
                                    </p:anim>
                                  </p:childTnLst>
                                </p:cTn>
                              </p:par>
                            </p:childTnLst>
                          </p:cTn>
                        </p:par>
                        <p:par>
                          <p:cTn id="363" fill="hold">
                            <p:stCondLst>
                              <p:cond delay="3500"/>
                            </p:stCondLst>
                            <p:childTnLst>
                              <p:par>
                                <p:cTn id="364" presetID="22" presetClass="entr" presetSubtype="8" fill="hold" nodeType="afterEffect">
                                  <p:stCondLst>
                                    <p:cond delay="0"/>
                                  </p:stCondLst>
                                  <p:childTnLst>
                                    <p:set>
                                      <p:cBhvr>
                                        <p:cTn id="365" dur="1" fill="hold">
                                          <p:stCondLst>
                                            <p:cond delay="0"/>
                                          </p:stCondLst>
                                        </p:cTn>
                                        <p:tgtEl>
                                          <p:spTgt spid="121"/>
                                        </p:tgtEl>
                                        <p:attrNameLst>
                                          <p:attrName>style.visibility</p:attrName>
                                        </p:attrNameLst>
                                      </p:cBhvr>
                                      <p:to>
                                        <p:strVal val="visible"/>
                                      </p:to>
                                    </p:set>
                                    <p:animEffect transition="in" filter="wipe(left)">
                                      <p:cBhvr>
                                        <p:cTn id="366" dur="500"/>
                                        <p:tgtEl>
                                          <p:spTgt spid="121"/>
                                        </p:tgtEl>
                                      </p:cBhvr>
                                    </p:animEffect>
                                  </p:childTnLst>
                                </p:cTn>
                              </p:par>
                            </p:childTnLst>
                          </p:cTn>
                        </p:par>
                        <p:par>
                          <p:cTn id="367" fill="hold">
                            <p:stCondLst>
                              <p:cond delay="4000"/>
                            </p:stCondLst>
                            <p:childTnLst>
                              <p:par>
                                <p:cTn id="368" presetID="22" presetClass="entr" presetSubtype="8" fill="hold" grpId="0" nodeType="afterEffect">
                                  <p:stCondLst>
                                    <p:cond delay="0"/>
                                  </p:stCondLst>
                                  <p:childTnLst>
                                    <p:set>
                                      <p:cBhvr>
                                        <p:cTn id="369" dur="1" fill="hold">
                                          <p:stCondLst>
                                            <p:cond delay="0"/>
                                          </p:stCondLst>
                                        </p:cTn>
                                        <p:tgtEl>
                                          <p:spTgt spid="122"/>
                                        </p:tgtEl>
                                        <p:attrNameLst>
                                          <p:attrName>style.visibility</p:attrName>
                                        </p:attrNameLst>
                                      </p:cBhvr>
                                      <p:to>
                                        <p:strVal val="visible"/>
                                      </p:to>
                                    </p:set>
                                    <p:animEffect transition="in" filter="wipe(left)">
                                      <p:cBhvr>
                                        <p:cTn id="370" dur="500"/>
                                        <p:tgtEl>
                                          <p:spTgt spid="122"/>
                                        </p:tgtEl>
                                      </p:cBhvr>
                                    </p:animEffect>
                                  </p:childTnLst>
                                </p:cTn>
                              </p:par>
                              <p:par>
                                <p:cTn id="371" presetID="22" presetClass="entr" presetSubtype="8" fill="hold" grpId="0" nodeType="withEffect">
                                  <p:stCondLst>
                                    <p:cond delay="0"/>
                                  </p:stCondLst>
                                  <p:childTnLst>
                                    <p:set>
                                      <p:cBhvr>
                                        <p:cTn id="372" dur="1" fill="hold">
                                          <p:stCondLst>
                                            <p:cond delay="0"/>
                                          </p:stCondLst>
                                        </p:cTn>
                                        <p:tgtEl>
                                          <p:spTgt spid="123"/>
                                        </p:tgtEl>
                                        <p:attrNameLst>
                                          <p:attrName>style.visibility</p:attrName>
                                        </p:attrNameLst>
                                      </p:cBhvr>
                                      <p:to>
                                        <p:strVal val="visible"/>
                                      </p:to>
                                    </p:set>
                                    <p:animEffect transition="in" filter="wipe(left)">
                                      <p:cBhvr>
                                        <p:cTn id="373" dur="500"/>
                                        <p:tgtEl>
                                          <p:spTgt spid="123"/>
                                        </p:tgtEl>
                                      </p:cBhvr>
                                    </p:animEffect>
                                  </p:childTnLst>
                                </p:cTn>
                              </p:par>
                            </p:childTnLst>
                          </p:cTn>
                        </p:par>
                        <p:par>
                          <p:cTn id="374" fill="hold">
                            <p:stCondLst>
                              <p:cond delay="4500"/>
                            </p:stCondLst>
                            <p:childTnLst>
                              <p:par>
                                <p:cTn id="375" presetID="47" presetClass="entr" presetSubtype="0" fill="hold" grpId="0" nodeType="afterEffect">
                                  <p:stCondLst>
                                    <p:cond delay="0"/>
                                  </p:stCondLst>
                                  <p:childTnLst>
                                    <p:set>
                                      <p:cBhvr>
                                        <p:cTn id="376" dur="1" fill="hold">
                                          <p:stCondLst>
                                            <p:cond delay="0"/>
                                          </p:stCondLst>
                                        </p:cTn>
                                        <p:tgtEl>
                                          <p:spTgt spid="124"/>
                                        </p:tgtEl>
                                        <p:attrNameLst>
                                          <p:attrName>style.visibility</p:attrName>
                                        </p:attrNameLst>
                                      </p:cBhvr>
                                      <p:to>
                                        <p:strVal val="visible"/>
                                      </p:to>
                                    </p:set>
                                    <p:animEffect transition="in" filter="fade">
                                      <p:cBhvr>
                                        <p:cTn id="377" dur="1000"/>
                                        <p:tgtEl>
                                          <p:spTgt spid="124"/>
                                        </p:tgtEl>
                                      </p:cBhvr>
                                    </p:animEffect>
                                    <p:anim calcmode="lin" valueType="num">
                                      <p:cBhvr>
                                        <p:cTn id="378" dur="1000" fill="hold"/>
                                        <p:tgtEl>
                                          <p:spTgt spid="124"/>
                                        </p:tgtEl>
                                        <p:attrNameLst>
                                          <p:attrName>ppt_x</p:attrName>
                                        </p:attrNameLst>
                                      </p:cBhvr>
                                      <p:tavLst>
                                        <p:tav tm="0">
                                          <p:val>
                                            <p:strVal val="#ppt_x"/>
                                          </p:val>
                                        </p:tav>
                                        <p:tav tm="100000">
                                          <p:val>
                                            <p:strVal val="#ppt_x"/>
                                          </p:val>
                                        </p:tav>
                                      </p:tavLst>
                                    </p:anim>
                                    <p:anim calcmode="lin" valueType="num">
                                      <p:cBhvr>
                                        <p:cTn id="379" dur="1000" fill="hold"/>
                                        <p:tgtEl>
                                          <p:spTgt spid="124"/>
                                        </p:tgtEl>
                                        <p:attrNameLst>
                                          <p:attrName>ppt_y</p:attrName>
                                        </p:attrNameLst>
                                      </p:cBhvr>
                                      <p:tavLst>
                                        <p:tav tm="0">
                                          <p:val>
                                            <p:strVal val="#ppt_y-.1"/>
                                          </p:val>
                                        </p:tav>
                                        <p:tav tm="100000">
                                          <p:val>
                                            <p:strVal val="#ppt_y"/>
                                          </p:val>
                                        </p:tav>
                                      </p:tavLst>
                                    </p:anim>
                                  </p:childTnLst>
                                </p:cTn>
                              </p:par>
                            </p:childTnLst>
                          </p:cTn>
                        </p:par>
                        <p:par>
                          <p:cTn id="380" fill="hold">
                            <p:stCondLst>
                              <p:cond delay="5500"/>
                            </p:stCondLst>
                            <p:childTnLst>
                              <p:par>
                                <p:cTn id="381" presetID="22" presetClass="entr" presetSubtype="8" fill="hold" nodeType="afterEffect">
                                  <p:stCondLst>
                                    <p:cond delay="0"/>
                                  </p:stCondLst>
                                  <p:childTnLst>
                                    <p:set>
                                      <p:cBhvr>
                                        <p:cTn id="382" dur="1" fill="hold">
                                          <p:stCondLst>
                                            <p:cond delay="0"/>
                                          </p:stCondLst>
                                        </p:cTn>
                                        <p:tgtEl>
                                          <p:spTgt spid="125"/>
                                        </p:tgtEl>
                                        <p:attrNameLst>
                                          <p:attrName>style.visibility</p:attrName>
                                        </p:attrNameLst>
                                      </p:cBhvr>
                                      <p:to>
                                        <p:strVal val="visible"/>
                                      </p:to>
                                    </p:set>
                                    <p:animEffect transition="in" filter="wipe(left)">
                                      <p:cBhvr>
                                        <p:cTn id="383" dur="500"/>
                                        <p:tgtEl>
                                          <p:spTgt spid="125"/>
                                        </p:tgtEl>
                                      </p:cBhvr>
                                    </p:animEffect>
                                  </p:childTnLst>
                                </p:cTn>
                              </p:par>
                            </p:childTnLst>
                          </p:cTn>
                        </p:par>
                        <p:par>
                          <p:cTn id="384" fill="hold">
                            <p:stCondLst>
                              <p:cond delay="6000"/>
                            </p:stCondLst>
                            <p:childTnLst>
                              <p:par>
                                <p:cTn id="385" presetID="22" presetClass="entr" presetSubtype="8" fill="hold" grpId="0" nodeType="afterEffect">
                                  <p:stCondLst>
                                    <p:cond delay="0"/>
                                  </p:stCondLst>
                                  <p:childTnLst>
                                    <p:set>
                                      <p:cBhvr>
                                        <p:cTn id="386" dur="1" fill="hold">
                                          <p:stCondLst>
                                            <p:cond delay="0"/>
                                          </p:stCondLst>
                                        </p:cTn>
                                        <p:tgtEl>
                                          <p:spTgt spid="126"/>
                                        </p:tgtEl>
                                        <p:attrNameLst>
                                          <p:attrName>style.visibility</p:attrName>
                                        </p:attrNameLst>
                                      </p:cBhvr>
                                      <p:to>
                                        <p:strVal val="visible"/>
                                      </p:to>
                                    </p:set>
                                    <p:animEffect transition="in" filter="wipe(left)">
                                      <p:cBhvr>
                                        <p:cTn id="387" dur="500"/>
                                        <p:tgtEl>
                                          <p:spTgt spid="126"/>
                                        </p:tgtEl>
                                      </p:cBhvr>
                                    </p:animEffect>
                                  </p:childTnLst>
                                </p:cTn>
                              </p:par>
                              <p:par>
                                <p:cTn id="388" presetID="22" presetClass="entr" presetSubtype="8" fill="hold" grpId="0" nodeType="withEffect">
                                  <p:stCondLst>
                                    <p:cond delay="0"/>
                                  </p:stCondLst>
                                  <p:childTnLst>
                                    <p:set>
                                      <p:cBhvr>
                                        <p:cTn id="389" dur="1" fill="hold">
                                          <p:stCondLst>
                                            <p:cond delay="0"/>
                                          </p:stCondLst>
                                        </p:cTn>
                                        <p:tgtEl>
                                          <p:spTgt spid="127"/>
                                        </p:tgtEl>
                                        <p:attrNameLst>
                                          <p:attrName>style.visibility</p:attrName>
                                        </p:attrNameLst>
                                      </p:cBhvr>
                                      <p:to>
                                        <p:strVal val="visible"/>
                                      </p:to>
                                    </p:set>
                                    <p:animEffect transition="in" filter="wipe(left)">
                                      <p:cBhvr>
                                        <p:cTn id="390" dur="500"/>
                                        <p:tgtEl>
                                          <p:spTgt spid="127"/>
                                        </p:tgtEl>
                                      </p:cBhvr>
                                    </p:animEffect>
                                  </p:childTnLst>
                                </p:cTn>
                              </p:par>
                            </p:childTnLst>
                          </p:cTn>
                        </p:par>
                        <p:par>
                          <p:cTn id="391" fill="hold">
                            <p:stCondLst>
                              <p:cond delay="6500"/>
                            </p:stCondLst>
                            <p:childTnLst>
                              <p:par>
                                <p:cTn id="392" presetID="47" presetClass="entr" presetSubtype="0" fill="hold" grpId="0" nodeType="afterEffect">
                                  <p:stCondLst>
                                    <p:cond delay="0"/>
                                  </p:stCondLst>
                                  <p:childTnLst>
                                    <p:set>
                                      <p:cBhvr>
                                        <p:cTn id="393" dur="1" fill="hold">
                                          <p:stCondLst>
                                            <p:cond delay="0"/>
                                          </p:stCondLst>
                                        </p:cTn>
                                        <p:tgtEl>
                                          <p:spTgt spid="128"/>
                                        </p:tgtEl>
                                        <p:attrNameLst>
                                          <p:attrName>style.visibility</p:attrName>
                                        </p:attrNameLst>
                                      </p:cBhvr>
                                      <p:to>
                                        <p:strVal val="visible"/>
                                      </p:to>
                                    </p:set>
                                    <p:animEffect transition="in" filter="fade">
                                      <p:cBhvr>
                                        <p:cTn id="394" dur="1000"/>
                                        <p:tgtEl>
                                          <p:spTgt spid="128"/>
                                        </p:tgtEl>
                                      </p:cBhvr>
                                    </p:animEffect>
                                    <p:anim calcmode="lin" valueType="num">
                                      <p:cBhvr>
                                        <p:cTn id="395" dur="1000" fill="hold"/>
                                        <p:tgtEl>
                                          <p:spTgt spid="128"/>
                                        </p:tgtEl>
                                        <p:attrNameLst>
                                          <p:attrName>ppt_x</p:attrName>
                                        </p:attrNameLst>
                                      </p:cBhvr>
                                      <p:tavLst>
                                        <p:tav tm="0">
                                          <p:val>
                                            <p:strVal val="#ppt_x"/>
                                          </p:val>
                                        </p:tav>
                                        <p:tav tm="100000">
                                          <p:val>
                                            <p:strVal val="#ppt_x"/>
                                          </p:val>
                                        </p:tav>
                                      </p:tavLst>
                                    </p:anim>
                                    <p:anim calcmode="lin" valueType="num">
                                      <p:cBhvr>
                                        <p:cTn id="396" dur="1000" fill="hold"/>
                                        <p:tgtEl>
                                          <p:spTgt spid="128"/>
                                        </p:tgtEl>
                                        <p:attrNameLst>
                                          <p:attrName>ppt_y</p:attrName>
                                        </p:attrNameLst>
                                      </p:cBhvr>
                                      <p:tavLst>
                                        <p:tav tm="0">
                                          <p:val>
                                            <p:strVal val="#ppt_y-.1"/>
                                          </p:val>
                                        </p:tav>
                                        <p:tav tm="100000">
                                          <p:val>
                                            <p:strVal val="#ppt_y"/>
                                          </p:val>
                                        </p:tav>
                                      </p:tavLst>
                                    </p:anim>
                                  </p:childTnLst>
                                </p:cTn>
                              </p:par>
                            </p:childTnLst>
                          </p:cTn>
                        </p:par>
                        <p:par>
                          <p:cTn id="397" fill="hold">
                            <p:stCondLst>
                              <p:cond delay="7500"/>
                            </p:stCondLst>
                            <p:childTnLst>
                              <p:par>
                                <p:cTn id="398" presetID="22" presetClass="entr" presetSubtype="8" fill="hold" nodeType="afterEffect">
                                  <p:stCondLst>
                                    <p:cond delay="0"/>
                                  </p:stCondLst>
                                  <p:childTnLst>
                                    <p:set>
                                      <p:cBhvr>
                                        <p:cTn id="399" dur="1" fill="hold">
                                          <p:stCondLst>
                                            <p:cond delay="0"/>
                                          </p:stCondLst>
                                        </p:cTn>
                                        <p:tgtEl>
                                          <p:spTgt spid="129"/>
                                        </p:tgtEl>
                                        <p:attrNameLst>
                                          <p:attrName>style.visibility</p:attrName>
                                        </p:attrNameLst>
                                      </p:cBhvr>
                                      <p:to>
                                        <p:strVal val="visible"/>
                                      </p:to>
                                    </p:set>
                                    <p:animEffect transition="in" filter="wipe(left)">
                                      <p:cBhvr>
                                        <p:cTn id="400" dur="500"/>
                                        <p:tgtEl>
                                          <p:spTgt spid="129"/>
                                        </p:tgtEl>
                                      </p:cBhvr>
                                    </p:animEffect>
                                  </p:childTnLst>
                                </p:cTn>
                              </p:par>
                            </p:childTnLst>
                          </p:cTn>
                        </p:par>
                        <p:par>
                          <p:cTn id="401" fill="hold">
                            <p:stCondLst>
                              <p:cond delay="8000"/>
                            </p:stCondLst>
                            <p:childTnLst>
                              <p:par>
                                <p:cTn id="402" presetID="22" presetClass="entr" presetSubtype="8" fill="hold" grpId="0" nodeType="after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wipe(left)">
                                      <p:cBhvr>
                                        <p:cTn id="404" dur="500"/>
                                        <p:tgtEl>
                                          <p:spTgt spid="130"/>
                                        </p:tgtEl>
                                      </p:cBhvr>
                                    </p:animEffect>
                                  </p:childTnLst>
                                </p:cTn>
                              </p:par>
                              <p:par>
                                <p:cTn id="405" presetID="22" presetClass="entr" presetSubtype="8"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wipe(left)">
                                      <p:cBhvr>
                                        <p:cTn id="40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54" grpId="0" animBg="1"/>
      <p:bldP spid="55" grpId="0" animBg="1"/>
      <p:bldP spid="56" grpId="0" animBg="1"/>
      <p:bldP spid="57" grpId="0" animBg="1"/>
      <p:bldP spid="58" grpId="0" animBg="1"/>
      <p:bldP spid="59" grpId="0" animBg="1"/>
      <p:bldP spid="60" grpId="0" animBg="1"/>
      <p:bldP spid="61" grpId="0" animBg="1"/>
      <p:bldP spid="69"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2" grpId="0"/>
      <p:bldP spid="123" grpId="0"/>
      <p:bldP spid="124" grpId="0" animBg="1"/>
      <p:bldP spid="126" grpId="0"/>
      <p:bldP spid="127" grpId="0"/>
      <p:bldP spid="128" grpId="0" animBg="1"/>
      <p:bldP spid="130" grpId="0"/>
      <p:bldP spid="1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利润来源分析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SOURCE OF PROFITS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cxnSp>
        <p:nvCxnSpPr>
          <p:cNvPr id="12" name="直接连接符 11"/>
          <p:cNvCxnSpPr/>
          <p:nvPr/>
        </p:nvCxnSpPr>
        <p:spPr>
          <a:xfrm>
            <a:off x="6050563" y="484553"/>
            <a:ext cx="0" cy="1948415"/>
          </a:xfrm>
          <a:prstGeom prst="line">
            <a:avLst/>
          </a:prstGeom>
          <a:ln w="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4" name="文本框 18"/>
          <p:cNvSpPr txBox="1"/>
          <p:nvPr/>
        </p:nvSpPr>
        <p:spPr>
          <a:xfrm>
            <a:off x="2057901" y="1778743"/>
            <a:ext cx="1961652" cy="1061829"/>
          </a:xfrm>
          <a:prstGeom prst="rect">
            <a:avLst/>
          </a:prstGeom>
          <a:noFill/>
          <a:ln>
            <a:noFill/>
          </a:ln>
        </p:spPr>
        <p:txBody>
          <a:bodyPr wrap="square" rtlCol="0">
            <a:spAutoFit/>
          </a:bodyPr>
          <a:lstStyle/>
          <a:p>
            <a:pPr algn="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文本框 19"/>
          <p:cNvSpPr txBox="1"/>
          <p:nvPr/>
        </p:nvSpPr>
        <p:spPr>
          <a:xfrm>
            <a:off x="2353171" y="3375283"/>
            <a:ext cx="2026422" cy="1061829"/>
          </a:xfrm>
          <a:prstGeom prst="rect">
            <a:avLst/>
          </a:prstGeom>
          <a:noFill/>
          <a:ln>
            <a:noFill/>
          </a:ln>
        </p:spPr>
        <p:txBody>
          <a:bodyPr wrap="square" rtlCol="0">
            <a:spAutoFit/>
          </a:bodyPr>
          <a:lstStyle/>
          <a:p>
            <a:pPr algn="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文本框 20"/>
          <p:cNvSpPr txBox="1"/>
          <p:nvPr/>
        </p:nvSpPr>
        <p:spPr>
          <a:xfrm>
            <a:off x="7815581" y="1215043"/>
            <a:ext cx="2242446" cy="1061829"/>
          </a:xfrm>
          <a:prstGeom prst="rect">
            <a:avLst/>
          </a:prstGeom>
          <a:noFill/>
          <a:ln>
            <a:noFill/>
          </a:ln>
        </p:spPr>
        <p:txBody>
          <a:bodyPr wrap="square" rtlCol="0">
            <a:spAutoFit/>
          </a:bodyPr>
          <a:lstStyle/>
          <a:p>
            <a:pP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文本框 21"/>
          <p:cNvSpPr txBox="1"/>
          <p:nvPr/>
        </p:nvSpPr>
        <p:spPr>
          <a:xfrm>
            <a:off x="8031605" y="3087251"/>
            <a:ext cx="2026422" cy="1061829"/>
          </a:xfrm>
          <a:prstGeom prst="rect">
            <a:avLst/>
          </a:prstGeom>
          <a:noFill/>
          <a:ln>
            <a:noFill/>
          </a:ln>
        </p:spPr>
        <p:txBody>
          <a:bodyPr wrap="square" rtlCol="0">
            <a:spAutoFit/>
          </a:bodyPr>
          <a:lstStyle/>
          <a:p>
            <a:pP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4660794" y="1321173"/>
            <a:ext cx="2779537" cy="2779537"/>
            <a:chOff x="3325860" y="1074902"/>
            <a:chExt cx="2531533" cy="2531533"/>
          </a:xfrm>
        </p:grpSpPr>
        <p:sp>
          <p:nvSpPr>
            <p:cNvPr id="19" name="椭圆 18"/>
            <p:cNvSpPr/>
            <p:nvPr/>
          </p:nvSpPr>
          <p:spPr>
            <a:xfrm>
              <a:off x="3325860" y="1074902"/>
              <a:ext cx="2531533" cy="253153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0" name="Freeform 627"/>
            <p:cNvSpPr>
              <a:spLocks noEditPoints="1"/>
            </p:cNvSpPr>
            <p:nvPr/>
          </p:nvSpPr>
          <p:spPr bwMode="auto">
            <a:xfrm>
              <a:off x="4240957" y="1423611"/>
              <a:ext cx="627326" cy="780333"/>
            </a:xfrm>
            <a:custGeom>
              <a:avLst/>
              <a:gdLst>
                <a:gd name="T0" fmla="*/ 7 w 123"/>
                <a:gd name="T1" fmla="*/ 0 h 153"/>
                <a:gd name="T2" fmla="*/ 116 w 123"/>
                <a:gd name="T3" fmla="*/ 0 h 153"/>
                <a:gd name="T4" fmla="*/ 123 w 123"/>
                <a:gd name="T5" fmla="*/ 0 h 153"/>
                <a:gd name="T6" fmla="*/ 123 w 123"/>
                <a:gd name="T7" fmla="*/ 4 h 153"/>
                <a:gd name="T8" fmla="*/ 123 w 123"/>
                <a:gd name="T9" fmla="*/ 146 h 153"/>
                <a:gd name="T10" fmla="*/ 123 w 123"/>
                <a:gd name="T11" fmla="*/ 153 h 153"/>
                <a:gd name="T12" fmla="*/ 116 w 123"/>
                <a:gd name="T13" fmla="*/ 153 h 153"/>
                <a:gd name="T14" fmla="*/ 38 w 123"/>
                <a:gd name="T15" fmla="*/ 153 h 153"/>
                <a:gd name="T16" fmla="*/ 38 w 123"/>
                <a:gd name="T17" fmla="*/ 153 h 153"/>
                <a:gd name="T18" fmla="*/ 36 w 123"/>
                <a:gd name="T19" fmla="*/ 153 h 153"/>
                <a:gd name="T20" fmla="*/ 3 w 123"/>
                <a:gd name="T21" fmla="*/ 127 h 153"/>
                <a:gd name="T22" fmla="*/ 0 w 123"/>
                <a:gd name="T23" fmla="*/ 127 h 153"/>
                <a:gd name="T24" fmla="*/ 0 w 123"/>
                <a:gd name="T25" fmla="*/ 123 h 153"/>
                <a:gd name="T26" fmla="*/ 0 w 123"/>
                <a:gd name="T27" fmla="*/ 4 h 153"/>
                <a:gd name="T28" fmla="*/ 0 w 123"/>
                <a:gd name="T29" fmla="*/ 0 h 153"/>
                <a:gd name="T30" fmla="*/ 7 w 123"/>
                <a:gd name="T31" fmla="*/ 0 h 153"/>
                <a:gd name="T32" fmla="*/ 7 w 123"/>
                <a:gd name="T33" fmla="*/ 0 h 153"/>
                <a:gd name="T34" fmla="*/ 12 w 123"/>
                <a:gd name="T35" fmla="*/ 115 h 153"/>
                <a:gd name="T36" fmla="*/ 33 w 123"/>
                <a:gd name="T37" fmla="*/ 108 h 153"/>
                <a:gd name="T38" fmla="*/ 36 w 123"/>
                <a:gd name="T39" fmla="*/ 108 h 153"/>
                <a:gd name="T40" fmla="*/ 36 w 123"/>
                <a:gd name="T41" fmla="*/ 111 h 153"/>
                <a:gd name="T42" fmla="*/ 45 w 123"/>
                <a:gd name="T43" fmla="*/ 141 h 153"/>
                <a:gd name="T44" fmla="*/ 112 w 123"/>
                <a:gd name="T45" fmla="*/ 141 h 153"/>
                <a:gd name="T46" fmla="*/ 112 w 123"/>
                <a:gd name="T47" fmla="*/ 11 h 153"/>
                <a:gd name="T48" fmla="*/ 12 w 123"/>
                <a:gd name="T49" fmla="*/ 11 h 153"/>
                <a:gd name="T50" fmla="*/ 12 w 123"/>
                <a:gd name="T51" fmla="*/ 115 h 153"/>
                <a:gd name="T52" fmla="*/ 12 w 123"/>
                <a:gd name="T53" fmla="*/ 115 h 153"/>
                <a:gd name="T54" fmla="*/ 38 w 123"/>
                <a:gd name="T55" fmla="*/ 139 h 153"/>
                <a:gd name="T56" fmla="*/ 31 w 123"/>
                <a:gd name="T57" fmla="*/ 115 h 153"/>
                <a:gd name="T58" fmla="*/ 15 w 123"/>
                <a:gd name="T59" fmla="*/ 123 h 153"/>
                <a:gd name="T60" fmla="*/ 38 w 123"/>
                <a:gd name="T61" fmla="*/ 139 h 153"/>
                <a:gd name="T62" fmla="*/ 38 w 123"/>
                <a:gd name="T63" fmla="*/ 139 h 153"/>
                <a:gd name="T64" fmla="*/ 29 w 123"/>
                <a:gd name="T65" fmla="*/ 82 h 153"/>
                <a:gd name="T66" fmla="*/ 29 w 123"/>
                <a:gd name="T67" fmla="*/ 87 h 153"/>
                <a:gd name="T68" fmla="*/ 95 w 123"/>
                <a:gd name="T69" fmla="*/ 87 h 153"/>
                <a:gd name="T70" fmla="*/ 95 w 123"/>
                <a:gd name="T71" fmla="*/ 82 h 153"/>
                <a:gd name="T72" fmla="*/ 29 w 123"/>
                <a:gd name="T73" fmla="*/ 82 h 153"/>
                <a:gd name="T74" fmla="*/ 29 w 123"/>
                <a:gd name="T75" fmla="*/ 82 h 153"/>
                <a:gd name="T76" fmla="*/ 29 w 123"/>
                <a:gd name="T77" fmla="*/ 66 h 153"/>
                <a:gd name="T78" fmla="*/ 29 w 123"/>
                <a:gd name="T79" fmla="*/ 71 h 153"/>
                <a:gd name="T80" fmla="*/ 95 w 123"/>
                <a:gd name="T81" fmla="*/ 71 h 153"/>
                <a:gd name="T82" fmla="*/ 95 w 123"/>
                <a:gd name="T83" fmla="*/ 66 h 153"/>
                <a:gd name="T84" fmla="*/ 29 w 123"/>
                <a:gd name="T85" fmla="*/ 66 h 153"/>
                <a:gd name="T86" fmla="*/ 29 w 123"/>
                <a:gd name="T87" fmla="*/ 66 h 153"/>
                <a:gd name="T88" fmla="*/ 29 w 123"/>
                <a:gd name="T89" fmla="*/ 49 h 153"/>
                <a:gd name="T90" fmla="*/ 29 w 123"/>
                <a:gd name="T91" fmla="*/ 54 h 153"/>
                <a:gd name="T92" fmla="*/ 95 w 123"/>
                <a:gd name="T93" fmla="*/ 54 h 153"/>
                <a:gd name="T94" fmla="*/ 95 w 123"/>
                <a:gd name="T95" fmla="*/ 49 h 153"/>
                <a:gd name="T96" fmla="*/ 29 w 123"/>
                <a:gd name="T97" fmla="*/ 49 h 153"/>
                <a:gd name="T98" fmla="*/ 29 w 123"/>
                <a:gd name="T99" fmla="*/ 49 h 153"/>
                <a:gd name="T100" fmla="*/ 29 w 123"/>
                <a:gd name="T101" fmla="*/ 33 h 153"/>
                <a:gd name="T102" fmla="*/ 29 w 123"/>
                <a:gd name="T103" fmla="*/ 37 h 153"/>
                <a:gd name="T104" fmla="*/ 95 w 123"/>
                <a:gd name="T105" fmla="*/ 37 h 153"/>
                <a:gd name="T106" fmla="*/ 95 w 123"/>
                <a:gd name="T107" fmla="*/ 33 h 153"/>
                <a:gd name="T108" fmla="*/ 29 w 123"/>
                <a:gd name="T109" fmla="*/ 3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3">
                  <a:moveTo>
                    <a:pt x="7" y="0"/>
                  </a:moveTo>
                  <a:lnTo>
                    <a:pt x="116" y="0"/>
                  </a:lnTo>
                  <a:lnTo>
                    <a:pt x="123" y="0"/>
                  </a:lnTo>
                  <a:lnTo>
                    <a:pt x="123" y="4"/>
                  </a:lnTo>
                  <a:lnTo>
                    <a:pt x="123" y="146"/>
                  </a:lnTo>
                  <a:lnTo>
                    <a:pt x="123" y="153"/>
                  </a:lnTo>
                  <a:lnTo>
                    <a:pt x="116" y="153"/>
                  </a:lnTo>
                  <a:lnTo>
                    <a:pt x="38" y="153"/>
                  </a:lnTo>
                  <a:lnTo>
                    <a:pt x="38" y="153"/>
                  </a:lnTo>
                  <a:lnTo>
                    <a:pt x="36" y="153"/>
                  </a:lnTo>
                  <a:lnTo>
                    <a:pt x="3" y="127"/>
                  </a:lnTo>
                  <a:lnTo>
                    <a:pt x="0" y="127"/>
                  </a:lnTo>
                  <a:lnTo>
                    <a:pt x="0" y="123"/>
                  </a:lnTo>
                  <a:lnTo>
                    <a:pt x="0" y="4"/>
                  </a:lnTo>
                  <a:lnTo>
                    <a:pt x="0" y="0"/>
                  </a:lnTo>
                  <a:lnTo>
                    <a:pt x="7" y="0"/>
                  </a:lnTo>
                  <a:lnTo>
                    <a:pt x="7" y="0"/>
                  </a:lnTo>
                  <a:close/>
                  <a:moveTo>
                    <a:pt x="12" y="115"/>
                  </a:moveTo>
                  <a:lnTo>
                    <a:pt x="33" y="108"/>
                  </a:lnTo>
                  <a:lnTo>
                    <a:pt x="36" y="108"/>
                  </a:lnTo>
                  <a:lnTo>
                    <a:pt x="36" y="111"/>
                  </a:lnTo>
                  <a:lnTo>
                    <a:pt x="45" y="141"/>
                  </a:lnTo>
                  <a:lnTo>
                    <a:pt x="112" y="141"/>
                  </a:lnTo>
                  <a:lnTo>
                    <a:pt x="112" y="11"/>
                  </a:lnTo>
                  <a:lnTo>
                    <a:pt x="12" y="11"/>
                  </a:lnTo>
                  <a:lnTo>
                    <a:pt x="12" y="115"/>
                  </a:lnTo>
                  <a:lnTo>
                    <a:pt x="12" y="115"/>
                  </a:lnTo>
                  <a:close/>
                  <a:moveTo>
                    <a:pt x="38" y="139"/>
                  </a:moveTo>
                  <a:lnTo>
                    <a:pt x="31" y="115"/>
                  </a:lnTo>
                  <a:lnTo>
                    <a:pt x="15" y="123"/>
                  </a:lnTo>
                  <a:lnTo>
                    <a:pt x="38" y="139"/>
                  </a:lnTo>
                  <a:lnTo>
                    <a:pt x="38" y="139"/>
                  </a:lnTo>
                  <a:close/>
                  <a:moveTo>
                    <a:pt x="29" y="82"/>
                  </a:moveTo>
                  <a:lnTo>
                    <a:pt x="29" y="87"/>
                  </a:lnTo>
                  <a:lnTo>
                    <a:pt x="95" y="87"/>
                  </a:lnTo>
                  <a:lnTo>
                    <a:pt x="95" y="82"/>
                  </a:lnTo>
                  <a:lnTo>
                    <a:pt x="29" y="82"/>
                  </a:lnTo>
                  <a:lnTo>
                    <a:pt x="29" y="82"/>
                  </a:lnTo>
                  <a:close/>
                  <a:moveTo>
                    <a:pt x="29" y="66"/>
                  </a:moveTo>
                  <a:lnTo>
                    <a:pt x="29" y="71"/>
                  </a:lnTo>
                  <a:lnTo>
                    <a:pt x="95" y="71"/>
                  </a:lnTo>
                  <a:lnTo>
                    <a:pt x="95" y="66"/>
                  </a:lnTo>
                  <a:lnTo>
                    <a:pt x="29" y="66"/>
                  </a:lnTo>
                  <a:lnTo>
                    <a:pt x="29" y="66"/>
                  </a:lnTo>
                  <a:close/>
                  <a:moveTo>
                    <a:pt x="29" y="49"/>
                  </a:moveTo>
                  <a:lnTo>
                    <a:pt x="29" y="54"/>
                  </a:lnTo>
                  <a:lnTo>
                    <a:pt x="95" y="54"/>
                  </a:lnTo>
                  <a:lnTo>
                    <a:pt x="95" y="49"/>
                  </a:lnTo>
                  <a:lnTo>
                    <a:pt x="29" y="49"/>
                  </a:lnTo>
                  <a:lnTo>
                    <a:pt x="29" y="49"/>
                  </a:lnTo>
                  <a:close/>
                  <a:moveTo>
                    <a:pt x="29" y="33"/>
                  </a:moveTo>
                  <a:lnTo>
                    <a:pt x="29" y="37"/>
                  </a:lnTo>
                  <a:lnTo>
                    <a:pt x="95" y="37"/>
                  </a:lnTo>
                  <a:lnTo>
                    <a:pt x="95" y="33"/>
                  </a:lnTo>
                  <a:lnTo>
                    <a:pt x="29" y="33"/>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350">
                <a:latin typeface="微软雅黑" panose="020B0503020204020204" pitchFamily="34" charset="-122"/>
                <a:ea typeface="微软雅黑" panose="020B0503020204020204" pitchFamily="34" charset="-122"/>
              </a:endParaRPr>
            </a:p>
          </p:txBody>
        </p:sp>
        <p:sp>
          <p:nvSpPr>
            <p:cNvPr id="21" name="文本框 23"/>
            <p:cNvSpPr txBox="1"/>
            <p:nvPr/>
          </p:nvSpPr>
          <p:spPr>
            <a:xfrm>
              <a:off x="3505189" y="2198316"/>
              <a:ext cx="2172875" cy="1205355"/>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利润来源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dirty="0" smtClean="0">
                  <a:solidFill>
                    <a:schemeClr val="bg1"/>
                  </a:solidFill>
                  <a:latin typeface="微软雅黑" panose="020B0503020204020204" pitchFamily="34" charset="-122"/>
                  <a:ea typeface="微软雅黑" panose="020B0503020204020204" pitchFamily="34" charset="-122"/>
                </a:rPr>
                <a:t>在此输入详细文字介绍，在此输入详细文字介绍</a:t>
              </a:r>
            </a:p>
            <a:p>
              <a:pPr algn="ctr"/>
              <a:r>
                <a:rPr lang="zh-CN" altLang="en-US" sz="1200" dirty="0" smtClean="0">
                  <a:solidFill>
                    <a:schemeClr val="bg1"/>
                  </a:solidFill>
                  <a:latin typeface="微软雅黑" panose="020B0503020204020204" pitchFamily="34" charset="-122"/>
                  <a:ea typeface="微软雅黑" panose="020B0503020204020204" pitchFamily="34" charset="-122"/>
                </a:rPr>
                <a:t>在此输入详细文字介绍</a:t>
              </a:r>
            </a:p>
            <a:p>
              <a:pPr algn="ct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078343" y="1587400"/>
            <a:ext cx="939800" cy="939800"/>
            <a:chOff x="2386060" y="1495059"/>
            <a:chExt cx="939800" cy="939800"/>
          </a:xfrm>
        </p:grpSpPr>
        <p:sp>
          <p:nvSpPr>
            <p:cNvPr id="23" name="椭圆 22"/>
            <p:cNvSpPr/>
            <p:nvPr/>
          </p:nvSpPr>
          <p:spPr>
            <a:xfrm>
              <a:off x="2386060" y="1495059"/>
              <a:ext cx="939800" cy="9398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4" name="Freeform 1986"/>
            <p:cNvSpPr>
              <a:spLocks/>
            </p:cNvSpPr>
            <p:nvPr/>
          </p:nvSpPr>
          <p:spPr bwMode="auto">
            <a:xfrm>
              <a:off x="2680513" y="1730231"/>
              <a:ext cx="366922" cy="346817"/>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6773534" y="1308843"/>
            <a:ext cx="939800" cy="939800"/>
            <a:chOff x="5454052" y="1074902"/>
            <a:chExt cx="939800" cy="939800"/>
          </a:xfrm>
        </p:grpSpPr>
        <p:sp>
          <p:nvSpPr>
            <p:cNvPr id="26" name="椭圆 25"/>
            <p:cNvSpPr/>
            <p:nvPr/>
          </p:nvSpPr>
          <p:spPr>
            <a:xfrm>
              <a:off x="5454052" y="1074902"/>
              <a:ext cx="939800" cy="9398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27" name="组合 26"/>
            <p:cNvGrpSpPr/>
            <p:nvPr/>
          </p:nvGrpSpPr>
          <p:grpSpPr>
            <a:xfrm>
              <a:off x="5729640" y="1309909"/>
              <a:ext cx="411300" cy="441104"/>
              <a:chOff x="5995987" y="547688"/>
              <a:chExt cx="219075" cy="234950"/>
            </a:xfrm>
            <a:solidFill>
              <a:schemeClr val="bg1"/>
            </a:solidFill>
          </p:grpSpPr>
          <p:sp>
            <p:nvSpPr>
              <p:cNvPr id="28" name="Freeform 1590"/>
              <p:cNvSpPr>
                <a:spLocks noEditPoints="1"/>
              </p:cNvSpPr>
              <p:nvPr/>
            </p:nvSpPr>
            <p:spPr bwMode="auto">
              <a:xfrm>
                <a:off x="5995987" y="547688"/>
                <a:ext cx="168275" cy="168275"/>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9" name="Freeform 1591"/>
              <p:cNvSpPr>
                <a:spLocks noEditPoints="1"/>
              </p:cNvSpPr>
              <p:nvPr/>
            </p:nvSpPr>
            <p:spPr bwMode="auto">
              <a:xfrm>
                <a:off x="6130925" y="698500"/>
                <a:ext cx="84137" cy="8413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grpSp>
        <p:nvGrpSpPr>
          <p:cNvPr id="30" name="组合 29"/>
          <p:cNvGrpSpPr/>
          <p:nvPr/>
        </p:nvGrpSpPr>
        <p:grpSpPr>
          <a:xfrm>
            <a:off x="4369395" y="3317927"/>
            <a:ext cx="939800" cy="939800"/>
            <a:chOff x="3080330" y="2789142"/>
            <a:chExt cx="939800" cy="939800"/>
          </a:xfrm>
        </p:grpSpPr>
        <p:sp>
          <p:nvSpPr>
            <p:cNvPr id="31" name="椭圆 30"/>
            <p:cNvSpPr/>
            <p:nvPr/>
          </p:nvSpPr>
          <p:spPr>
            <a:xfrm>
              <a:off x="3080330" y="2789142"/>
              <a:ext cx="939800" cy="9398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32" name="组合 31"/>
            <p:cNvGrpSpPr/>
            <p:nvPr/>
          </p:nvGrpSpPr>
          <p:grpSpPr>
            <a:xfrm>
              <a:off x="3294687" y="3010257"/>
              <a:ext cx="497794" cy="491067"/>
              <a:chOff x="8123237" y="3667126"/>
              <a:chExt cx="234950" cy="231775"/>
            </a:xfrm>
            <a:solidFill>
              <a:schemeClr val="bg1"/>
            </a:solidFill>
          </p:grpSpPr>
          <p:sp>
            <p:nvSpPr>
              <p:cNvPr id="33" name="Freeform 1086"/>
              <p:cNvSpPr>
                <a:spLocks noEditPoints="1"/>
              </p:cNvSpPr>
              <p:nvPr/>
            </p:nvSpPr>
            <p:spPr bwMode="auto">
              <a:xfrm>
                <a:off x="8123237" y="3667126"/>
                <a:ext cx="234950" cy="231775"/>
              </a:xfrm>
              <a:custGeom>
                <a:avLst/>
                <a:gdLst>
                  <a:gd name="T0" fmla="*/ 50 w 100"/>
                  <a:gd name="T1" fmla="*/ 0 h 99"/>
                  <a:gd name="T2" fmla="*/ 0 w 100"/>
                  <a:gd name="T3" fmla="*/ 49 h 99"/>
                  <a:gd name="T4" fmla="*/ 50 w 100"/>
                  <a:gd name="T5" fmla="*/ 99 h 99"/>
                  <a:gd name="T6" fmla="*/ 100 w 100"/>
                  <a:gd name="T7" fmla="*/ 49 h 99"/>
                  <a:gd name="T8" fmla="*/ 50 w 100"/>
                  <a:gd name="T9" fmla="*/ 0 h 99"/>
                  <a:gd name="T10" fmla="*/ 50 w 100"/>
                  <a:gd name="T11" fmla="*/ 95 h 99"/>
                  <a:gd name="T12" fmla="*/ 4 w 100"/>
                  <a:gd name="T13" fmla="*/ 49 h 99"/>
                  <a:gd name="T14" fmla="*/ 50 w 100"/>
                  <a:gd name="T15" fmla="*/ 4 h 99"/>
                  <a:gd name="T16" fmla="*/ 96 w 100"/>
                  <a:gd name="T17" fmla="*/ 49 h 99"/>
                  <a:gd name="T18" fmla="*/ 50 w 100"/>
                  <a:gd name="T19"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99">
                    <a:moveTo>
                      <a:pt x="50" y="0"/>
                    </a:moveTo>
                    <a:cubicBezTo>
                      <a:pt x="23" y="0"/>
                      <a:pt x="0" y="22"/>
                      <a:pt x="0" y="49"/>
                    </a:cubicBezTo>
                    <a:cubicBezTo>
                      <a:pt x="0" y="77"/>
                      <a:pt x="23" y="99"/>
                      <a:pt x="50" y="99"/>
                    </a:cubicBezTo>
                    <a:cubicBezTo>
                      <a:pt x="77" y="99"/>
                      <a:pt x="100" y="77"/>
                      <a:pt x="100" y="49"/>
                    </a:cubicBezTo>
                    <a:cubicBezTo>
                      <a:pt x="100" y="22"/>
                      <a:pt x="77" y="0"/>
                      <a:pt x="50" y="0"/>
                    </a:cubicBezTo>
                    <a:close/>
                    <a:moveTo>
                      <a:pt x="50" y="95"/>
                    </a:moveTo>
                    <a:cubicBezTo>
                      <a:pt x="25" y="95"/>
                      <a:pt x="4" y="75"/>
                      <a:pt x="4" y="49"/>
                    </a:cubicBezTo>
                    <a:cubicBezTo>
                      <a:pt x="4" y="24"/>
                      <a:pt x="25" y="4"/>
                      <a:pt x="50" y="4"/>
                    </a:cubicBezTo>
                    <a:cubicBezTo>
                      <a:pt x="75" y="4"/>
                      <a:pt x="96" y="24"/>
                      <a:pt x="96" y="49"/>
                    </a:cubicBezTo>
                    <a:cubicBezTo>
                      <a:pt x="96" y="75"/>
                      <a:pt x="75" y="95"/>
                      <a:pt x="50"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4" name="Freeform 1087"/>
              <p:cNvSpPr>
                <a:spLocks noEditPoints="1"/>
              </p:cNvSpPr>
              <p:nvPr/>
            </p:nvSpPr>
            <p:spPr bwMode="auto">
              <a:xfrm>
                <a:off x="8147050" y="3687763"/>
                <a:ext cx="188912" cy="188913"/>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55 w 80"/>
                  <a:gd name="T11" fmla="*/ 40 h 80"/>
                  <a:gd name="T12" fmla="*/ 55 w 80"/>
                  <a:gd name="T13" fmla="*/ 46 h 80"/>
                  <a:gd name="T14" fmla="*/ 43 w 80"/>
                  <a:gd name="T15" fmla="*/ 46 h 80"/>
                  <a:gd name="T16" fmla="*/ 43 w 80"/>
                  <a:gd name="T17" fmla="*/ 49 h 80"/>
                  <a:gd name="T18" fmla="*/ 55 w 80"/>
                  <a:gd name="T19" fmla="*/ 49 h 80"/>
                  <a:gd name="T20" fmla="*/ 55 w 80"/>
                  <a:gd name="T21" fmla="*/ 55 h 80"/>
                  <a:gd name="T22" fmla="*/ 43 w 80"/>
                  <a:gd name="T23" fmla="*/ 55 h 80"/>
                  <a:gd name="T24" fmla="*/ 43 w 80"/>
                  <a:gd name="T25" fmla="*/ 64 h 80"/>
                  <a:gd name="T26" fmla="*/ 37 w 80"/>
                  <a:gd name="T27" fmla="*/ 64 h 80"/>
                  <a:gd name="T28" fmla="*/ 37 w 80"/>
                  <a:gd name="T29" fmla="*/ 55 h 80"/>
                  <a:gd name="T30" fmla="*/ 25 w 80"/>
                  <a:gd name="T31" fmla="*/ 55 h 80"/>
                  <a:gd name="T32" fmla="*/ 25 w 80"/>
                  <a:gd name="T33" fmla="*/ 49 h 80"/>
                  <a:gd name="T34" fmla="*/ 37 w 80"/>
                  <a:gd name="T35" fmla="*/ 49 h 80"/>
                  <a:gd name="T36" fmla="*/ 37 w 80"/>
                  <a:gd name="T37" fmla="*/ 46 h 80"/>
                  <a:gd name="T38" fmla="*/ 25 w 80"/>
                  <a:gd name="T39" fmla="*/ 46 h 80"/>
                  <a:gd name="T40" fmla="*/ 25 w 80"/>
                  <a:gd name="T41" fmla="*/ 40 h 80"/>
                  <a:gd name="T42" fmla="*/ 34 w 80"/>
                  <a:gd name="T43" fmla="*/ 40 h 80"/>
                  <a:gd name="T44" fmla="*/ 23 w 80"/>
                  <a:gd name="T45" fmla="*/ 19 h 80"/>
                  <a:gd name="T46" fmla="*/ 30 w 80"/>
                  <a:gd name="T47" fmla="*/ 19 h 80"/>
                  <a:gd name="T48" fmla="*/ 38 w 80"/>
                  <a:gd name="T49" fmla="*/ 35 h 80"/>
                  <a:gd name="T50" fmla="*/ 40 w 80"/>
                  <a:gd name="T51" fmla="*/ 38 h 80"/>
                  <a:gd name="T52" fmla="*/ 42 w 80"/>
                  <a:gd name="T53" fmla="*/ 34 h 80"/>
                  <a:gd name="T54" fmla="*/ 50 w 80"/>
                  <a:gd name="T55" fmla="*/ 19 h 80"/>
                  <a:gd name="T56" fmla="*/ 57 w 80"/>
                  <a:gd name="T57" fmla="*/ 19 h 80"/>
                  <a:gd name="T58" fmla="*/ 46 w 80"/>
                  <a:gd name="T59" fmla="*/ 40 h 80"/>
                  <a:gd name="T60" fmla="*/ 55 w 80"/>
                  <a:gd name="T61"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55" y="40"/>
                    </a:moveTo>
                    <a:cubicBezTo>
                      <a:pt x="55" y="46"/>
                      <a:pt x="55" y="46"/>
                      <a:pt x="55" y="46"/>
                    </a:cubicBezTo>
                    <a:cubicBezTo>
                      <a:pt x="43" y="46"/>
                      <a:pt x="43" y="46"/>
                      <a:pt x="43" y="46"/>
                    </a:cubicBezTo>
                    <a:cubicBezTo>
                      <a:pt x="43" y="49"/>
                      <a:pt x="43" y="49"/>
                      <a:pt x="43" y="49"/>
                    </a:cubicBezTo>
                    <a:cubicBezTo>
                      <a:pt x="55" y="49"/>
                      <a:pt x="55" y="49"/>
                      <a:pt x="55" y="49"/>
                    </a:cubicBezTo>
                    <a:cubicBezTo>
                      <a:pt x="55" y="55"/>
                      <a:pt x="55" y="55"/>
                      <a:pt x="55" y="55"/>
                    </a:cubicBezTo>
                    <a:cubicBezTo>
                      <a:pt x="43" y="55"/>
                      <a:pt x="43" y="55"/>
                      <a:pt x="43" y="55"/>
                    </a:cubicBezTo>
                    <a:cubicBezTo>
                      <a:pt x="43" y="64"/>
                      <a:pt x="43" y="64"/>
                      <a:pt x="43" y="64"/>
                    </a:cubicBezTo>
                    <a:cubicBezTo>
                      <a:pt x="37" y="64"/>
                      <a:pt x="37" y="64"/>
                      <a:pt x="37" y="64"/>
                    </a:cubicBezTo>
                    <a:cubicBezTo>
                      <a:pt x="37" y="55"/>
                      <a:pt x="37" y="55"/>
                      <a:pt x="37" y="55"/>
                    </a:cubicBezTo>
                    <a:cubicBezTo>
                      <a:pt x="25" y="55"/>
                      <a:pt x="25" y="55"/>
                      <a:pt x="25" y="55"/>
                    </a:cubicBezTo>
                    <a:cubicBezTo>
                      <a:pt x="25" y="49"/>
                      <a:pt x="25" y="49"/>
                      <a:pt x="25" y="49"/>
                    </a:cubicBezTo>
                    <a:cubicBezTo>
                      <a:pt x="37" y="49"/>
                      <a:pt x="37" y="49"/>
                      <a:pt x="37" y="49"/>
                    </a:cubicBezTo>
                    <a:cubicBezTo>
                      <a:pt x="37" y="46"/>
                      <a:pt x="37" y="46"/>
                      <a:pt x="37" y="46"/>
                    </a:cubicBezTo>
                    <a:cubicBezTo>
                      <a:pt x="25" y="46"/>
                      <a:pt x="25" y="46"/>
                      <a:pt x="25" y="46"/>
                    </a:cubicBezTo>
                    <a:cubicBezTo>
                      <a:pt x="25" y="40"/>
                      <a:pt x="25" y="40"/>
                      <a:pt x="25" y="40"/>
                    </a:cubicBezTo>
                    <a:cubicBezTo>
                      <a:pt x="34" y="40"/>
                      <a:pt x="34" y="40"/>
                      <a:pt x="34" y="40"/>
                    </a:cubicBezTo>
                    <a:cubicBezTo>
                      <a:pt x="23" y="19"/>
                      <a:pt x="23" y="19"/>
                      <a:pt x="23" y="19"/>
                    </a:cubicBezTo>
                    <a:cubicBezTo>
                      <a:pt x="30" y="19"/>
                      <a:pt x="30" y="19"/>
                      <a:pt x="30" y="19"/>
                    </a:cubicBezTo>
                    <a:cubicBezTo>
                      <a:pt x="38" y="35"/>
                      <a:pt x="38" y="35"/>
                      <a:pt x="38" y="35"/>
                    </a:cubicBezTo>
                    <a:cubicBezTo>
                      <a:pt x="39" y="36"/>
                      <a:pt x="39" y="37"/>
                      <a:pt x="40" y="38"/>
                    </a:cubicBezTo>
                    <a:cubicBezTo>
                      <a:pt x="40" y="37"/>
                      <a:pt x="41" y="36"/>
                      <a:pt x="42" y="34"/>
                    </a:cubicBezTo>
                    <a:cubicBezTo>
                      <a:pt x="50" y="19"/>
                      <a:pt x="50" y="19"/>
                      <a:pt x="50" y="19"/>
                    </a:cubicBezTo>
                    <a:cubicBezTo>
                      <a:pt x="57" y="19"/>
                      <a:pt x="57" y="19"/>
                      <a:pt x="57" y="19"/>
                    </a:cubicBezTo>
                    <a:cubicBezTo>
                      <a:pt x="46" y="40"/>
                      <a:pt x="46" y="40"/>
                      <a:pt x="46" y="40"/>
                    </a:cubicBezTo>
                    <a:lnTo>
                      <a:pt x="5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grpSp>
        <p:nvGrpSpPr>
          <p:cNvPr id="35" name="组合 34"/>
          <p:cNvGrpSpPr/>
          <p:nvPr/>
        </p:nvGrpSpPr>
        <p:grpSpPr>
          <a:xfrm>
            <a:off x="7076985" y="2957729"/>
            <a:ext cx="901165" cy="901165"/>
            <a:chOff x="5719249" y="3077288"/>
            <a:chExt cx="767347" cy="767347"/>
          </a:xfrm>
        </p:grpSpPr>
        <p:sp>
          <p:nvSpPr>
            <p:cNvPr id="36" name="椭圆 35"/>
            <p:cNvSpPr/>
            <p:nvPr/>
          </p:nvSpPr>
          <p:spPr>
            <a:xfrm>
              <a:off x="5719249" y="3077288"/>
              <a:ext cx="767347" cy="767347"/>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7" name="Freeform 748"/>
            <p:cNvSpPr>
              <a:spLocks noEditPoints="1"/>
            </p:cNvSpPr>
            <p:nvPr/>
          </p:nvSpPr>
          <p:spPr bwMode="auto">
            <a:xfrm>
              <a:off x="5947156" y="3271991"/>
              <a:ext cx="311533" cy="318115"/>
            </a:xfrm>
            <a:custGeom>
              <a:avLst/>
              <a:gdLst>
                <a:gd name="T0" fmla="*/ 38 w 60"/>
                <a:gd name="T1" fmla="*/ 8 h 61"/>
                <a:gd name="T2" fmla="*/ 22 w 60"/>
                <a:gd name="T3" fmla="*/ 8 h 61"/>
                <a:gd name="T4" fmla="*/ 45 w 60"/>
                <a:gd name="T5" fmla="*/ 41 h 61"/>
                <a:gd name="T6" fmla="*/ 50 w 60"/>
                <a:gd name="T7" fmla="*/ 58 h 61"/>
                <a:gd name="T8" fmla="*/ 51 w 60"/>
                <a:gd name="T9" fmla="*/ 44 h 61"/>
                <a:gd name="T10" fmla="*/ 55 w 60"/>
                <a:gd name="T11" fmla="*/ 58 h 61"/>
                <a:gd name="T12" fmla="*/ 55 w 60"/>
                <a:gd name="T13" fmla="*/ 38 h 61"/>
                <a:gd name="T14" fmla="*/ 56 w 60"/>
                <a:gd name="T15" fmla="*/ 29 h 61"/>
                <a:gd name="T16" fmla="*/ 60 w 60"/>
                <a:gd name="T17" fmla="*/ 38 h 61"/>
                <a:gd name="T18" fmla="*/ 56 w 60"/>
                <a:gd name="T19" fmla="*/ 21 h 61"/>
                <a:gd name="T20" fmla="*/ 47 w 60"/>
                <a:gd name="T21" fmla="*/ 23 h 61"/>
                <a:gd name="T22" fmla="*/ 45 w 60"/>
                <a:gd name="T23" fmla="*/ 41 h 61"/>
                <a:gd name="T24" fmla="*/ 37 w 60"/>
                <a:gd name="T25" fmla="*/ 26 h 61"/>
                <a:gd name="T26" fmla="*/ 36 w 60"/>
                <a:gd name="T27" fmla="*/ 37 h 61"/>
                <a:gd name="T28" fmla="*/ 36 w 60"/>
                <a:gd name="T29" fmla="*/ 61 h 61"/>
                <a:gd name="T30" fmla="*/ 31 w 60"/>
                <a:gd name="T31" fmla="*/ 44 h 61"/>
                <a:gd name="T32" fmla="*/ 30 w 60"/>
                <a:gd name="T33" fmla="*/ 61 h 61"/>
                <a:gd name="T34" fmla="*/ 24 w 60"/>
                <a:gd name="T35" fmla="*/ 40 h 61"/>
                <a:gd name="T36" fmla="*/ 24 w 60"/>
                <a:gd name="T37" fmla="*/ 26 h 61"/>
                <a:gd name="T38" fmla="*/ 23 w 60"/>
                <a:gd name="T39" fmla="*/ 37 h 61"/>
                <a:gd name="T40" fmla="*/ 18 w 60"/>
                <a:gd name="T41" fmla="*/ 22 h 61"/>
                <a:gd name="T42" fmla="*/ 37 w 60"/>
                <a:gd name="T43" fmla="*/ 17 h 61"/>
                <a:gd name="T44" fmla="*/ 43 w 60"/>
                <a:gd name="T45" fmla="*/ 37 h 61"/>
                <a:gd name="T46" fmla="*/ 15 w 60"/>
                <a:gd name="T47" fmla="*/ 41 h 61"/>
                <a:gd name="T48" fmla="*/ 10 w 60"/>
                <a:gd name="T49" fmla="*/ 58 h 61"/>
                <a:gd name="T50" fmla="*/ 9 w 60"/>
                <a:gd name="T51" fmla="*/ 44 h 61"/>
                <a:gd name="T52" fmla="*/ 5 w 60"/>
                <a:gd name="T53" fmla="*/ 58 h 61"/>
                <a:gd name="T54" fmla="*/ 5 w 60"/>
                <a:gd name="T55" fmla="*/ 38 h 61"/>
                <a:gd name="T56" fmla="*/ 4 w 60"/>
                <a:gd name="T57" fmla="*/ 29 h 61"/>
                <a:gd name="T58" fmla="*/ 0 w 60"/>
                <a:gd name="T59" fmla="*/ 38 h 61"/>
                <a:gd name="T60" fmla="*/ 4 w 60"/>
                <a:gd name="T61" fmla="*/ 21 h 61"/>
                <a:gd name="T62" fmla="*/ 13 w 60"/>
                <a:gd name="T63" fmla="*/ 23 h 61"/>
                <a:gd name="T64" fmla="*/ 15 w 60"/>
                <a:gd name="T65" fmla="*/ 41 h 61"/>
                <a:gd name="T66" fmla="*/ 16 w 60"/>
                <a:gd name="T67" fmla="*/ 14 h 61"/>
                <a:gd name="T68" fmla="*/ 15 w 60"/>
                <a:gd name="T69" fmla="*/ 18 h 61"/>
                <a:gd name="T70" fmla="*/ 3 w 60"/>
                <a:gd name="T71" fmla="*/ 14 h 61"/>
                <a:gd name="T72" fmla="*/ 50 w 60"/>
                <a:gd name="T73" fmla="*/ 7 h 61"/>
                <a:gd name="T74" fmla="*/ 45 w 60"/>
                <a:gd name="T75" fmla="*/ 18 h 61"/>
                <a:gd name="T76" fmla="*/ 50 w 60"/>
                <a:gd name="T77" fmla="*/ 20 h 61"/>
                <a:gd name="T78" fmla="*/ 50 w 60"/>
                <a:gd name="T7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350">
                <a:latin typeface="微软雅黑" panose="020B0503020204020204" pitchFamily="34" charset="-122"/>
                <a:ea typeface="微软雅黑" panose="020B0503020204020204" pitchFamily="34" charset="-122"/>
              </a:endParaRPr>
            </a:p>
          </p:txBody>
        </p:sp>
      </p:grpSp>
      <p:sp>
        <p:nvSpPr>
          <p:cNvPr id="38" name="椭圆 37"/>
          <p:cNvSpPr/>
          <p:nvPr/>
        </p:nvSpPr>
        <p:spPr>
          <a:xfrm>
            <a:off x="5733891" y="-81101"/>
            <a:ext cx="633343" cy="63334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12"/>
          <p:cNvSpPr>
            <a:spLocks/>
          </p:cNvSpPr>
          <p:nvPr/>
        </p:nvSpPr>
        <p:spPr bwMode="auto">
          <a:xfrm>
            <a:off x="1608509" y="452879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0" name="Freeform 12"/>
          <p:cNvSpPr>
            <a:spLocks/>
          </p:cNvSpPr>
          <p:nvPr/>
        </p:nvSpPr>
        <p:spPr bwMode="auto">
          <a:xfrm flipH="1" flipV="1">
            <a:off x="10249469" y="556307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1" name="TextBox 40"/>
          <p:cNvSpPr txBox="1"/>
          <p:nvPr/>
        </p:nvSpPr>
        <p:spPr>
          <a:xfrm>
            <a:off x="1968549" y="4842991"/>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158315511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par>
                                <p:cTn id="25" presetID="23" presetClass="entr" presetSubtype="32"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strVal val="4*#ppt_w"/>
                                          </p:val>
                                        </p:tav>
                                        <p:tav tm="100000">
                                          <p:val>
                                            <p:strVal val="#ppt_w"/>
                                          </p:val>
                                        </p:tav>
                                      </p:tavLst>
                                    </p:anim>
                                    <p:anim calcmode="lin" valueType="num">
                                      <p:cBhvr>
                                        <p:cTn id="28" dur="500" fill="hold"/>
                                        <p:tgtEl>
                                          <p:spTgt spid="18"/>
                                        </p:tgtEl>
                                        <p:attrNameLst>
                                          <p:attrName>ppt_h</p:attrName>
                                        </p:attrNameLst>
                                      </p:cBhvr>
                                      <p:tavLst>
                                        <p:tav tm="0">
                                          <p:val>
                                            <p:strVal val="4*#ppt_h"/>
                                          </p:val>
                                        </p:tav>
                                        <p:tav tm="100000">
                                          <p:val>
                                            <p:strVal val="#ppt_h"/>
                                          </p:val>
                                        </p:tav>
                                      </p:tavLst>
                                    </p:anim>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400" fill="hold"/>
                                        <p:tgtEl>
                                          <p:spTgt spid="22"/>
                                        </p:tgtEl>
                                        <p:attrNameLst>
                                          <p:attrName>ppt_w</p:attrName>
                                        </p:attrNameLst>
                                      </p:cBhvr>
                                      <p:tavLst>
                                        <p:tav tm="0">
                                          <p:val>
                                            <p:fltVal val="0"/>
                                          </p:val>
                                        </p:tav>
                                        <p:tav tm="100000">
                                          <p:val>
                                            <p:strVal val="#ppt_w"/>
                                          </p:val>
                                        </p:tav>
                                      </p:tavLst>
                                    </p:anim>
                                    <p:anim calcmode="lin" valueType="num">
                                      <p:cBhvr>
                                        <p:cTn id="33" dur="400" fill="hold"/>
                                        <p:tgtEl>
                                          <p:spTgt spid="22"/>
                                        </p:tgtEl>
                                        <p:attrNameLst>
                                          <p:attrName>ppt_h</p:attrName>
                                        </p:attrNameLst>
                                      </p:cBhvr>
                                      <p:tavLst>
                                        <p:tav tm="0">
                                          <p:val>
                                            <p:fltVal val="0"/>
                                          </p:val>
                                        </p:tav>
                                        <p:tav tm="100000">
                                          <p:val>
                                            <p:strVal val="#ppt_h"/>
                                          </p:val>
                                        </p:tav>
                                      </p:tavLst>
                                    </p:anim>
                                    <p:animEffect transition="in" filter="fade">
                                      <p:cBhvr>
                                        <p:cTn id="34" dur="4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1500"/>
                            </p:stCondLst>
                            <p:childTnLst>
                              <p:par>
                                <p:cTn id="39" presetID="53" presetClass="entr" presetSubtype="16"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400" fill="hold"/>
                                        <p:tgtEl>
                                          <p:spTgt spid="30"/>
                                        </p:tgtEl>
                                        <p:attrNameLst>
                                          <p:attrName>ppt_w</p:attrName>
                                        </p:attrNameLst>
                                      </p:cBhvr>
                                      <p:tavLst>
                                        <p:tav tm="0">
                                          <p:val>
                                            <p:fltVal val="0"/>
                                          </p:val>
                                        </p:tav>
                                        <p:tav tm="100000">
                                          <p:val>
                                            <p:strVal val="#ppt_w"/>
                                          </p:val>
                                        </p:tav>
                                      </p:tavLst>
                                    </p:anim>
                                    <p:anim calcmode="lin" valueType="num">
                                      <p:cBhvr>
                                        <p:cTn id="42" dur="400" fill="hold"/>
                                        <p:tgtEl>
                                          <p:spTgt spid="30"/>
                                        </p:tgtEl>
                                        <p:attrNameLst>
                                          <p:attrName>ppt_h</p:attrName>
                                        </p:attrNameLst>
                                      </p:cBhvr>
                                      <p:tavLst>
                                        <p:tav tm="0">
                                          <p:val>
                                            <p:fltVal val="0"/>
                                          </p:val>
                                        </p:tav>
                                        <p:tav tm="100000">
                                          <p:val>
                                            <p:strVal val="#ppt_h"/>
                                          </p:val>
                                        </p:tav>
                                      </p:tavLst>
                                    </p:anim>
                                    <p:animEffect transition="in" filter="fade">
                                      <p:cBhvr>
                                        <p:cTn id="43" dur="4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2000"/>
                            </p:stCondLst>
                            <p:childTnLst>
                              <p:par>
                                <p:cTn id="48" presetID="53" presetClass="entr" presetSubtype="16" fill="hold" nodeType="after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p:cTn id="50" dur="400" fill="hold"/>
                                        <p:tgtEl>
                                          <p:spTgt spid="35"/>
                                        </p:tgtEl>
                                        <p:attrNameLst>
                                          <p:attrName>ppt_w</p:attrName>
                                        </p:attrNameLst>
                                      </p:cBhvr>
                                      <p:tavLst>
                                        <p:tav tm="0">
                                          <p:val>
                                            <p:fltVal val="0"/>
                                          </p:val>
                                        </p:tav>
                                        <p:tav tm="100000">
                                          <p:val>
                                            <p:strVal val="#ppt_w"/>
                                          </p:val>
                                        </p:tav>
                                      </p:tavLst>
                                    </p:anim>
                                    <p:anim calcmode="lin" valueType="num">
                                      <p:cBhvr>
                                        <p:cTn id="51" dur="400" fill="hold"/>
                                        <p:tgtEl>
                                          <p:spTgt spid="35"/>
                                        </p:tgtEl>
                                        <p:attrNameLst>
                                          <p:attrName>ppt_h</p:attrName>
                                        </p:attrNameLst>
                                      </p:cBhvr>
                                      <p:tavLst>
                                        <p:tav tm="0">
                                          <p:val>
                                            <p:fltVal val="0"/>
                                          </p:val>
                                        </p:tav>
                                        <p:tav tm="100000">
                                          <p:val>
                                            <p:strVal val="#ppt_h"/>
                                          </p:val>
                                        </p:tav>
                                      </p:tavLst>
                                    </p:anim>
                                    <p:animEffect transition="in" filter="fade">
                                      <p:cBhvr>
                                        <p:cTn id="52" dur="400"/>
                                        <p:tgtEl>
                                          <p:spTgt spid="3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2500"/>
                            </p:stCondLst>
                            <p:childTnLst>
                              <p:par>
                                <p:cTn id="57" presetID="53" presetClass="entr" presetSubtype="16"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400" fill="hold"/>
                                        <p:tgtEl>
                                          <p:spTgt spid="25"/>
                                        </p:tgtEl>
                                        <p:attrNameLst>
                                          <p:attrName>ppt_w</p:attrName>
                                        </p:attrNameLst>
                                      </p:cBhvr>
                                      <p:tavLst>
                                        <p:tav tm="0">
                                          <p:val>
                                            <p:fltVal val="0"/>
                                          </p:val>
                                        </p:tav>
                                        <p:tav tm="100000">
                                          <p:val>
                                            <p:strVal val="#ppt_w"/>
                                          </p:val>
                                        </p:tav>
                                      </p:tavLst>
                                    </p:anim>
                                    <p:anim calcmode="lin" valueType="num">
                                      <p:cBhvr>
                                        <p:cTn id="60" dur="400" fill="hold"/>
                                        <p:tgtEl>
                                          <p:spTgt spid="25"/>
                                        </p:tgtEl>
                                        <p:attrNameLst>
                                          <p:attrName>ppt_h</p:attrName>
                                        </p:attrNameLst>
                                      </p:cBhvr>
                                      <p:tavLst>
                                        <p:tav tm="0">
                                          <p:val>
                                            <p:fltVal val="0"/>
                                          </p:val>
                                        </p:tav>
                                        <p:tav tm="100000">
                                          <p:val>
                                            <p:strVal val="#ppt_h"/>
                                          </p:val>
                                        </p:tav>
                                      </p:tavLst>
                                    </p:anim>
                                    <p:animEffect transition="in" filter="fade">
                                      <p:cBhvr>
                                        <p:cTn id="61" dur="4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par>
                          <p:cTn id="65" fill="hold">
                            <p:stCondLst>
                              <p:cond delay="3000"/>
                            </p:stCondLst>
                            <p:childTnLst>
                              <p:par>
                                <p:cTn id="66" presetID="1" presetClass="entr" presetSubtype="0"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childTnLst>
                                </p:cTn>
                              </p:par>
                              <p:par>
                                <p:cTn id="68" presetID="35" presetClass="path" presetSubtype="0" accel="50000" decel="50000" fill="hold" grpId="1" nodeType="withEffect">
                                  <p:stCondLst>
                                    <p:cond delay="0"/>
                                  </p:stCondLst>
                                  <p:childTnLst>
                                    <p:animMotion origin="layout" path="M -3.56836E-6 -3.7037E-7 L 0.36686 0.15278 " pathEditMode="relative" rAng="0" ptsTypes="AA">
                                      <p:cBhvr>
                                        <p:cTn id="69" dur="500" spd="-99900" fill="hold"/>
                                        <p:tgtEl>
                                          <p:spTgt spid="39"/>
                                        </p:tgtEl>
                                        <p:attrNameLst>
                                          <p:attrName>ppt_x,ppt_y</p:attrName>
                                        </p:attrNameLst>
                                      </p:cBhvr>
                                      <p:rCtr x="18343" y="7639"/>
                                    </p:animMotion>
                                  </p:childTnLst>
                                </p:cTn>
                              </p:par>
                              <p:par>
                                <p:cTn id="70" presetID="1" presetClass="entr" presetSubtype="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childTnLst>
                                </p:cTn>
                              </p:par>
                              <p:par>
                                <p:cTn id="72" presetID="35" presetClass="path" presetSubtype="0" accel="50000" decel="50000" fill="hold" grpId="1" nodeType="withEffect">
                                  <p:stCondLst>
                                    <p:cond delay="0"/>
                                  </p:stCondLst>
                                  <p:childTnLst>
                                    <p:animMotion origin="layout" path="M 7.85742E-7 -3.33333E-6 L -0.39495 -0.11018 " pathEditMode="relative" rAng="0" ptsTypes="AA">
                                      <p:cBhvr>
                                        <p:cTn id="73" dur="500" spd="-99900" fill="hold"/>
                                        <p:tgtEl>
                                          <p:spTgt spid="40"/>
                                        </p:tgtEl>
                                        <p:attrNameLst>
                                          <p:attrName>ppt_x,ppt_y</p:attrName>
                                        </p:attrNameLst>
                                      </p:cBhvr>
                                      <p:rCtr x="-19748" y="-5509"/>
                                    </p:animMotion>
                                  </p:childTnLst>
                                </p:cTn>
                              </p:par>
                            </p:childTnLst>
                          </p:cTn>
                        </p:par>
                        <p:par>
                          <p:cTn id="74" fill="hold">
                            <p:stCondLst>
                              <p:cond delay="3500"/>
                            </p:stCondLst>
                            <p:childTnLst>
                              <p:par>
                                <p:cTn id="75" presetID="18" presetClass="entr" presetSubtype="3"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strips(upRight)">
                                      <p:cBhvr>
                                        <p:cTn id="7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4" grpId="0"/>
      <p:bldP spid="15" grpId="0"/>
      <p:bldP spid="16" grpId="0"/>
      <p:bldP spid="17" grpId="0"/>
      <p:bldP spid="38" grpId="0" animBg="1"/>
      <p:bldP spid="39" grpId="0" animBg="1"/>
      <p:bldP spid="39" grpId="1" animBg="1"/>
      <p:bldP spid="40" grpId="0" animBg="1"/>
      <p:bldP spid="40" grpId="1" animBg="1"/>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产品开发计划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624979" y="1834699"/>
            <a:ext cx="6120680" cy="3682533"/>
            <a:chOff x="3022028" y="1587732"/>
            <a:chExt cx="6120680" cy="3682533"/>
          </a:xfrm>
        </p:grpSpPr>
        <p:pic>
          <p:nvPicPr>
            <p:cNvPr id="14" name="Picture 2" descr="C:\Users\Administrator\Desktop\ppt展示模板-8.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22028" y="1587732"/>
              <a:ext cx="6120680" cy="3682533"/>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3937348" y="2060861"/>
              <a:ext cx="4320480" cy="2376251"/>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燕尾形 15"/>
          <p:cNvSpPr/>
          <p:nvPr/>
        </p:nvSpPr>
        <p:spPr>
          <a:xfrm rot="5400000">
            <a:off x="7033691" y="2064036"/>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7" name="直接连接符 16"/>
          <p:cNvCxnSpPr/>
          <p:nvPr/>
        </p:nvCxnSpPr>
        <p:spPr>
          <a:xfrm>
            <a:off x="7213711" y="2640100"/>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550709" y="1543964"/>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9" name="矩形 18"/>
          <p:cNvSpPr>
            <a:spLocks noChangeArrowheads="1"/>
          </p:cNvSpPr>
          <p:nvPr/>
        </p:nvSpPr>
        <p:spPr bwMode="auto">
          <a:xfrm>
            <a:off x="7537747" y="1958702"/>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0" name="燕尾形 19"/>
          <p:cNvSpPr/>
          <p:nvPr/>
        </p:nvSpPr>
        <p:spPr>
          <a:xfrm rot="5400000">
            <a:off x="7033691" y="343218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1" name="直接连接符 20"/>
          <p:cNvCxnSpPr/>
          <p:nvPr/>
        </p:nvCxnSpPr>
        <p:spPr>
          <a:xfrm>
            <a:off x="7213711" y="400825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550709" y="291211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3" name="矩形 47"/>
          <p:cNvSpPr>
            <a:spLocks noChangeArrowheads="1"/>
          </p:cNvSpPr>
          <p:nvPr/>
        </p:nvSpPr>
        <p:spPr bwMode="auto">
          <a:xfrm>
            <a:off x="7537747" y="332685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4" name="燕尾形 23"/>
          <p:cNvSpPr/>
          <p:nvPr/>
        </p:nvSpPr>
        <p:spPr>
          <a:xfrm rot="5400000">
            <a:off x="7033691" y="487234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5" name="直接连接符 24"/>
          <p:cNvCxnSpPr/>
          <p:nvPr/>
        </p:nvCxnSpPr>
        <p:spPr>
          <a:xfrm>
            <a:off x="7213711" y="544841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550709" y="435227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7537747" y="476701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215619495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3500"/>
                            </p:stCondLst>
                            <p:childTnLst>
                              <p:par>
                                <p:cTn id="41" presetID="47"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par>
                          <p:cTn id="57" fill="hold">
                            <p:stCondLst>
                              <p:cond delay="5500"/>
                            </p:stCondLst>
                            <p:childTnLst>
                              <p:par>
                                <p:cTn id="58" presetID="47" presetClass="entr" presetSubtype="0"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1000"/>
                                        <p:tgtEl>
                                          <p:spTgt spid="24"/>
                                        </p:tgtEl>
                                      </p:cBhvr>
                                    </p:animEffect>
                                    <p:anim calcmode="lin" valueType="num">
                                      <p:cBhvr>
                                        <p:cTn id="61" dur="1000" fill="hold"/>
                                        <p:tgtEl>
                                          <p:spTgt spid="24"/>
                                        </p:tgtEl>
                                        <p:attrNameLst>
                                          <p:attrName>ppt_x</p:attrName>
                                        </p:attrNameLst>
                                      </p:cBhvr>
                                      <p:tavLst>
                                        <p:tav tm="0">
                                          <p:val>
                                            <p:strVal val="#ppt_x"/>
                                          </p:val>
                                        </p:tav>
                                        <p:tav tm="100000">
                                          <p:val>
                                            <p:strVal val="#ppt_x"/>
                                          </p:val>
                                        </p:tav>
                                      </p:tavLst>
                                    </p:anim>
                                    <p:anim calcmode="lin" valueType="num">
                                      <p:cBhvr>
                                        <p:cTn id="62" dur="1000" fill="hold"/>
                                        <p:tgtEl>
                                          <p:spTgt spid="24"/>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22" presetClass="entr" presetSubtype="8"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6" grpId="0" animBg="1"/>
      <p:bldP spid="18" grpId="0"/>
      <p:bldP spid="19" grpId="0"/>
      <p:bldP spid="20" grpId="0" animBg="1"/>
      <p:bldP spid="22" grpId="0"/>
      <p:bldP spid="23" grpId="0"/>
      <p:bldP spid="24" grpId="0" animBg="1"/>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市场开拓计划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MARKET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3795322" y="1484784"/>
            <a:ext cx="2557424" cy="907751"/>
            <a:chOff x="3666731" y="1984470"/>
            <a:chExt cx="2636520" cy="1447800"/>
          </a:xfrm>
        </p:grpSpPr>
        <p:sp>
          <p:nvSpPr>
            <p:cNvPr id="14" name="任意多边形 1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35"/>
            <p:cNvSpPr txBox="1"/>
            <p:nvPr/>
          </p:nvSpPr>
          <p:spPr>
            <a:xfrm>
              <a:off x="397172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6" name="组合 15"/>
          <p:cNvGrpSpPr/>
          <p:nvPr/>
        </p:nvGrpSpPr>
        <p:grpSpPr>
          <a:xfrm>
            <a:off x="1657801" y="1484784"/>
            <a:ext cx="2557424" cy="907751"/>
            <a:chOff x="1436370" y="1984470"/>
            <a:chExt cx="2636520" cy="1447800"/>
          </a:xfrm>
        </p:grpSpPr>
        <p:sp>
          <p:nvSpPr>
            <p:cNvPr id="17" name="任意多边形 1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43"/>
            <p:cNvSpPr txBox="1"/>
            <p:nvPr/>
          </p:nvSpPr>
          <p:spPr>
            <a:xfrm>
              <a:off x="1709209" y="2365161"/>
              <a:ext cx="2293960"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9" name="组合 18"/>
          <p:cNvGrpSpPr/>
          <p:nvPr/>
        </p:nvGrpSpPr>
        <p:grpSpPr>
          <a:xfrm>
            <a:off x="8070363" y="1484784"/>
            <a:ext cx="2557424" cy="907751"/>
            <a:chOff x="8127453" y="1984470"/>
            <a:chExt cx="2636520" cy="1447800"/>
          </a:xfrm>
        </p:grpSpPr>
        <p:sp>
          <p:nvSpPr>
            <p:cNvPr id="20" name="任意多边形 19"/>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46"/>
            <p:cNvSpPr txBox="1"/>
            <p:nvPr/>
          </p:nvSpPr>
          <p:spPr>
            <a:xfrm>
              <a:off x="843901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2" name="组合 21"/>
          <p:cNvGrpSpPr/>
          <p:nvPr/>
        </p:nvGrpSpPr>
        <p:grpSpPr>
          <a:xfrm>
            <a:off x="5932842" y="1484784"/>
            <a:ext cx="2557424" cy="907751"/>
            <a:chOff x="5897092" y="1984470"/>
            <a:chExt cx="2636520" cy="1447800"/>
          </a:xfrm>
        </p:grpSpPr>
        <p:sp>
          <p:nvSpPr>
            <p:cNvPr id="23" name="任意多边形 22"/>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49"/>
            <p:cNvSpPr txBox="1"/>
            <p:nvPr/>
          </p:nvSpPr>
          <p:spPr>
            <a:xfrm>
              <a:off x="6227711" y="2365166"/>
              <a:ext cx="2205655"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6" name="矩形 25"/>
          <p:cNvSpPr/>
          <p:nvPr/>
        </p:nvSpPr>
        <p:spPr>
          <a:xfrm>
            <a:off x="221107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1916690" y="3149658"/>
            <a:ext cx="1907885"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28" name="矩形 27"/>
          <p:cNvSpPr/>
          <p:nvPr/>
        </p:nvSpPr>
        <p:spPr>
          <a:xfrm>
            <a:off x="4378384"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9" name="矩形 47"/>
          <p:cNvSpPr>
            <a:spLocks noChangeArrowheads="1"/>
          </p:cNvSpPr>
          <p:nvPr/>
        </p:nvSpPr>
        <p:spPr bwMode="auto">
          <a:xfrm>
            <a:off x="4126666" y="3149658"/>
            <a:ext cx="1875361"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0" name="矩形 29"/>
          <p:cNvSpPr/>
          <p:nvPr/>
        </p:nvSpPr>
        <p:spPr>
          <a:xfrm>
            <a:off x="654568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1" name="矩形 47"/>
          <p:cNvSpPr>
            <a:spLocks noChangeArrowheads="1"/>
          </p:cNvSpPr>
          <p:nvPr/>
        </p:nvSpPr>
        <p:spPr bwMode="auto">
          <a:xfrm>
            <a:off x="6304118" y="3149658"/>
            <a:ext cx="1892607"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2" name="矩形 31"/>
          <p:cNvSpPr/>
          <p:nvPr/>
        </p:nvSpPr>
        <p:spPr>
          <a:xfrm>
            <a:off x="8712993"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3" name="矩形 47"/>
          <p:cNvSpPr>
            <a:spLocks noChangeArrowheads="1"/>
          </p:cNvSpPr>
          <p:nvPr/>
        </p:nvSpPr>
        <p:spPr bwMode="auto">
          <a:xfrm>
            <a:off x="8498816" y="3149658"/>
            <a:ext cx="1874993"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4" name="Freeform 12"/>
          <p:cNvSpPr>
            <a:spLocks/>
          </p:cNvSpPr>
          <p:nvPr/>
        </p:nvSpPr>
        <p:spPr bwMode="auto">
          <a:xfrm>
            <a:off x="1608509" y="460079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5" name="Freeform 12"/>
          <p:cNvSpPr>
            <a:spLocks/>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6" name="TextBox 35"/>
          <p:cNvSpPr txBox="1"/>
          <p:nvPr/>
        </p:nvSpPr>
        <p:spPr>
          <a:xfrm>
            <a:off x="1968549" y="491499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378413130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400" fill="hold"/>
                                        <p:tgtEl>
                                          <p:spTgt spid="16"/>
                                        </p:tgtEl>
                                        <p:attrNameLst>
                                          <p:attrName>ppt_x</p:attrName>
                                        </p:attrNameLst>
                                      </p:cBhvr>
                                      <p:tavLst>
                                        <p:tav tm="0">
                                          <p:val>
                                            <p:strVal val="0-#ppt_w/2"/>
                                          </p:val>
                                        </p:tav>
                                        <p:tav tm="100000">
                                          <p:val>
                                            <p:strVal val="#ppt_x"/>
                                          </p:val>
                                        </p:tav>
                                      </p:tavLst>
                                    </p:anim>
                                    <p:anim calcmode="lin" valueType="num">
                                      <p:cBhvr additive="base">
                                        <p:cTn id="21" dur="400" fill="hold"/>
                                        <p:tgtEl>
                                          <p:spTgt spid="16"/>
                                        </p:tgtEl>
                                        <p:attrNameLst>
                                          <p:attrName>ppt_y</p:attrName>
                                        </p:attrNameLst>
                                      </p:cBhvr>
                                      <p:tavLst>
                                        <p:tav tm="0">
                                          <p:val>
                                            <p:strVal val="#ppt_y"/>
                                          </p:val>
                                        </p:tav>
                                        <p:tav tm="100000">
                                          <p:val>
                                            <p:strVal val="#ppt_y"/>
                                          </p:val>
                                        </p:tav>
                                      </p:tavLst>
                                    </p:anim>
                                  </p:childTnLst>
                                </p:cTn>
                              </p:par>
                              <p:par>
                                <p:cTn id="22" presetID="12" presetClass="entr" presetSubtype="1"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400"/>
                                        <p:tgtEl>
                                          <p:spTgt spid="26"/>
                                        </p:tgtEl>
                                        <p:attrNameLst>
                                          <p:attrName>ppt_y</p:attrName>
                                        </p:attrNameLst>
                                      </p:cBhvr>
                                      <p:tavLst>
                                        <p:tav tm="0">
                                          <p:val>
                                            <p:strVal val="#ppt_y-#ppt_h*1.125000"/>
                                          </p:val>
                                        </p:tav>
                                        <p:tav tm="100000">
                                          <p:val>
                                            <p:strVal val="#ppt_y"/>
                                          </p:val>
                                        </p:tav>
                                      </p:tavLst>
                                    </p:anim>
                                    <p:animEffect transition="in" filter="wipe(down)">
                                      <p:cBhvr>
                                        <p:cTn id="25" dur="400"/>
                                        <p:tgtEl>
                                          <p:spTgt spid="26"/>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p:tgtEl>
                                          <p:spTgt spid="27"/>
                                        </p:tgtEl>
                                        <p:attrNameLst>
                                          <p:attrName>ppt_y</p:attrName>
                                        </p:attrNameLst>
                                      </p:cBhvr>
                                      <p:tavLst>
                                        <p:tav tm="0">
                                          <p:val>
                                            <p:strVal val="#ppt_y-#ppt_h*1.125000"/>
                                          </p:val>
                                        </p:tav>
                                        <p:tav tm="100000">
                                          <p:val>
                                            <p:strVal val="#ppt_y"/>
                                          </p:val>
                                        </p:tav>
                                      </p:tavLst>
                                    </p:anim>
                                    <p:animEffect transition="in" filter="wipe(down)">
                                      <p:cBhvr>
                                        <p:cTn id="29" dur="400"/>
                                        <p:tgtEl>
                                          <p:spTgt spid="27"/>
                                        </p:tgtEl>
                                      </p:cBhvr>
                                    </p:animEffect>
                                  </p:childTnLst>
                                </p:cTn>
                              </p:par>
                            </p:childTnLst>
                          </p:cTn>
                        </p:par>
                        <p:par>
                          <p:cTn id="30" fill="hold">
                            <p:stCondLst>
                              <p:cond delay="1400"/>
                            </p:stCondLst>
                            <p:childTnLst>
                              <p:par>
                                <p:cTn id="31" presetID="1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400"/>
                                        <p:tgtEl>
                                          <p:spTgt spid="13"/>
                                        </p:tgtEl>
                                        <p:attrNameLst>
                                          <p:attrName>ppt_x</p:attrName>
                                        </p:attrNameLst>
                                      </p:cBhvr>
                                      <p:tavLst>
                                        <p:tav tm="0">
                                          <p:val>
                                            <p:strVal val="#ppt_x-#ppt_w*1.125000"/>
                                          </p:val>
                                        </p:tav>
                                        <p:tav tm="100000">
                                          <p:val>
                                            <p:strVal val="#ppt_x"/>
                                          </p:val>
                                        </p:tav>
                                      </p:tavLst>
                                    </p:anim>
                                    <p:animEffect transition="in" filter="wipe(right)">
                                      <p:cBhvr>
                                        <p:cTn id="34" dur="400"/>
                                        <p:tgtEl>
                                          <p:spTgt spid="13"/>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400"/>
                                        <p:tgtEl>
                                          <p:spTgt spid="28"/>
                                        </p:tgtEl>
                                        <p:attrNameLst>
                                          <p:attrName>ppt_y</p:attrName>
                                        </p:attrNameLst>
                                      </p:cBhvr>
                                      <p:tavLst>
                                        <p:tav tm="0">
                                          <p:val>
                                            <p:strVal val="#ppt_y-#ppt_h*1.125000"/>
                                          </p:val>
                                        </p:tav>
                                        <p:tav tm="100000">
                                          <p:val>
                                            <p:strVal val="#ppt_y"/>
                                          </p:val>
                                        </p:tav>
                                      </p:tavLst>
                                    </p:anim>
                                    <p:animEffect transition="in" filter="wipe(down)">
                                      <p:cBhvr>
                                        <p:cTn id="38" dur="400"/>
                                        <p:tgtEl>
                                          <p:spTgt spid="28"/>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400"/>
                                        <p:tgtEl>
                                          <p:spTgt spid="29"/>
                                        </p:tgtEl>
                                        <p:attrNameLst>
                                          <p:attrName>ppt_y</p:attrName>
                                        </p:attrNameLst>
                                      </p:cBhvr>
                                      <p:tavLst>
                                        <p:tav tm="0">
                                          <p:val>
                                            <p:strVal val="#ppt_y-#ppt_h*1.125000"/>
                                          </p:val>
                                        </p:tav>
                                        <p:tav tm="100000">
                                          <p:val>
                                            <p:strVal val="#ppt_y"/>
                                          </p:val>
                                        </p:tav>
                                      </p:tavLst>
                                    </p:anim>
                                    <p:animEffect transition="in" filter="wipe(down)">
                                      <p:cBhvr>
                                        <p:cTn id="42" dur="400"/>
                                        <p:tgtEl>
                                          <p:spTgt spid="29"/>
                                        </p:tgtEl>
                                      </p:cBhvr>
                                    </p:animEffect>
                                  </p:childTnLst>
                                </p:cTn>
                              </p:par>
                            </p:childTnLst>
                          </p:cTn>
                        </p:par>
                        <p:par>
                          <p:cTn id="43" fill="hold">
                            <p:stCondLst>
                              <p:cond delay="2300"/>
                            </p:stCondLst>
                            <p:childTnLst>
                              <p:par>
                                <p:cTn id="44" presetID="12" presetClass="entr" presetSubtype="8"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400"/>
                                        <p:tgtEl>
                                          <p:spTgt spid="22"/>
                                        </p:tgtEl>
                                        <p:attrNameLst>
                                          <p:attrName>ppt_x</p:attrName>
                                        </p:attrNameLst>
                                      </p:cBhvr>
                                      <p:tavLst>
                                        <p:tav tm="0">
                                          <p:val>
                                            <p:strVal val="#ppt_x-#ppt_w*1.125000"/>
                                          </p:val>
                                        </p:tav>
                                        <p:tav tm="100000">
                                          <p:val>
                                            <p:strVal val="#ppt_x"/>
                                          </p:val>
                                        </p:tav>
                                      </p:tavLst>
                                    </p:anim>
                                    <p:animEffect transition="in" filter="wipe(right)">
                                      <p:cBhvr>
                                        <p:cTn id="47" dur="400"/>
                                        <p:tgtEl>
                                          <p:spTgt spid="22"/>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400"/>
                                        <p:tgtEl>
                                          <p:spTgt spid="30"/>
                                        </p:tgtEl>
                                        <p:attrNameLst>
                                          <p:attrName>ppt_y</p:attrName>
                                        </p:attrNameLst>
                                      </p:cBhvr>
                                      <p:tavLst>
                                        <p:tav tm="0">
                                          <p:val>
                                            <p:strVal val="#ppt_y-#ppt_h*1.125000"/>
                                          </p:val>
                                        </p:tav>
                                        <p:tav tm="100000">
                                          <p:val>
                                            <p:strVal val="#ppt_y"/>
                                          </p:val>
                                        </p:tav>
                                      </p:tavLst>
                                    </p:anim>
                                    <p:animEffect transition="in" filter="wipe(down)">
                                      <p:cBhvr>
                                        <p:cTn id="51" dur="400"/>
                                        <p:tgtEl>
                                          <p:spTgt spid="30"/>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400"/>
                                        <p:tgtEl>
                                          <p:spTgt spid="31"/>
                                        </p:tgtEl>
                                        <p:attrNameLst>
                                          <p:attrName>ppt_y</p:attrName>
                                        </p:attrNameLst>
                                      </p:cBhvr>
                                      <p:tavLst>
                                        <p:tav tm="0">
                                          <p:val>
                                            <p:strVal val="#ppt_y-#ppt_h*1.125000"/>
                                          </p:val>
                                        </p:tav>
                                        <p:tav tm="100000">
                                          <p:val>
                                            <p:strVal val="#ppt_y"/>
                                          </p:val>
                                        </p:tav>
                                      </p:tavLst>
                                    </p:anim>
                                    <p:animEffect transition="in" filter="wipe(down)">
                                      <p:cBhvr>
                                        <p:cTn id="55" dur="400"/>
                                        <p:tgtEl>
                                          <p:spTgt spid="31"/>
                                        </p:tgtEl>
                                      </p:cBhvr>
                                    </p:animEffect>
                                  </p:childTnLst>
                                </p:cTn>
                              </p:par>
                            </p:childTnLst>
                          </p:cTn>
                        </p:par>
                        <p:par>
                          <p:cTn id="56" fill="hold">
                            <p:stCondLst>
                              <p:cond delay="3200"/>
                            </p:stCondLst>
                            <p:childTnLst>
                              <p:par>
                                <p:cTn id="57" presetID="1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400"/>
                                        <p:tgtEl>
                                          <p:spTgt spid="19"/>
                                        </p:tgtEl>
                                        <p:attrNameLst>
                                          <p:attrName>ppt_x</p:attrName>
                                        </p:attrNameLst>
                                      </p:cBhvr>
                                      <p:tavLst>
                                        <p:tav tm="0">
                                          <p:val>
                                            <p:strVal val="#ppt_x-#ppt_w*1.125000"/>
                                          </p:val>
                                        </p:tav>
                                        <p:tav tm="100000">
                                          <p:val>
                                            <p:strVal val="#ppt_x"/>
                                          </p:val>
                                        </p:tav>
                                      </p:tavLst>
                                    </p:anim>
                                    <p:animEffect transition="in" filter="wipe(right)">
                                      <p:cBhvr>
                                        <p:cTn id="60" dur="400"/>
                                        <p:tgtEl>
                                          <p:spTgt spid="19"/>
                                        </p:tgtEl>
                                      </p:cBhvr>
                                    </p:animEffect>
                                  </p:childTnLst>
                                </p:cTn>
                              </p:par>
                              <p:par>
                                <p:cTn id="61" presetID="12" presetClass="entr" presetSubtype="1" fill="hold" grpId="0" nodeType="withEffect">
                                  <p:stCondLst>
                                    <p:cond delay="50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400"/>
                                        <p:tgtEl>
                                          <p:spTgt spid="32"/>
                                        </p:tgtEl>
                                        <p:attrNameLst>
                                          <p:attrName>ppt_y</p:attrName>
                                        </p:attrNameLst>
                                      </p:cBhvr>
                                      <p:tavLst>
                                        <p:tav tm="0">
                                          <p:val>
                                            <p:strVal val="#ppt_y-#ppt_h*1.125000"/>
                                          </p:val>
                                        </p:tav>
                                        <p:tav tm="100000">
                                          <p:val>
                                            <p:strVal val="#ppt_y"/>
                                          </p:val>
                                        </p:tav>
                                      </p:tavLst>
                                    </p:anim>
                                    <p:animEffect transition="in" filter="wipe(down)">
                                      <p:cBhvr>
                                        <p:cTn id="64" dur="400"/>
                                        <p:tgtEl>
                                          <p:spTgt spid="32"/>
                                        </p:tgtEl>
                                      </p:cBhvr>
                                    </p:animEffect>
                                  </p:childTnLst>
                                </p:cTn>
                              </p:par>
                              <p:par>
                                <p:cTn id="65" presetID="12" presetClass="entr" presetSubtype="1" fill="hold" grpId="0" nodeType="withEffect">
                                  <p:stCondLst>
                                    <p:cond delay="50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400"/>
                                        <p:tgtEl>
                                          <p:spTgt spid="33"/>
                                        </p:tgtEl>
                                        <p:attrNameLst>
                                          <p:attrName>ppt_y</p:attrName>
                                        </p:attrNameLst>
                                      </p:cBhvr>
                                      <p:tavLst>
                                        <p:tav tm="0">
                                          <p:val>
                                            <p:strVal val="#ppt_y-#ppt_h*1.125000"/>
                                          </p:val>
                                        </p:tav>
                                        <p:tav tm="100000">
                                          <p:val>
                                            <p:strVal val="#ppt_y"/>
                                          </p:val>
                                        </p:tav>
                                      </p:tavLst>
                                    </p:anim>
                                    <p:animEffect transition="in" filter="wipe(down)">
                                      <p:cBhvr>
                                        <p:cTn id="68" dur="400"/>
                                        <p:tgtEl>
                                          <p:spTgt spid="33"/>
                                        </p:tgtEl>
                                      </p:cBhvr>
                                    </p:animEffect>
                                  </p:childTnLst>
                                </p:cTn>
                              </p:par>
                            </p:childTnLst>
                          </p:cTn>
                        </p:par>
                        <p:par>
                          <p:cTn id="69" fill="hold">
                            <p:stCondLst>
                              <p:cond delay="4100"/>
                            </p:stCondLst>
                            <p:childTnLst>
                              <p:par>
                                <p:cTn id="70" presetID="1"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childTnLst>
                                </p:cTn>
                              </p:par>
                              <p:par>
                                <p:cTn id="72" presetID="35" presetClass="path" presetSubtype="0" accel="50000" decel="50000" fill="hold" grpId="1" nodeType="withEffect">
                                  <p:stCondLst>
                                    <p:cond delay="0"/>
                                  </p:stCondLst>
                                  <p:childTnLst>
                                    <p:animMotion origin="layout" path="M -3.56836E-6 -3.7037E-7 L 0.36686 0.15278 " pathEditMode="relative" rAng="0" ptsTypes="AA">
                                      <p:cBhvr>
                                        <p:cTn id="73" dur="500" spd="-99900" fill="hold"/>
                                        <p:tgtEl>
                                          <p:spTgt spid="34"/>
                                        </p:tgtEl>
                                        <p:attrNameLst>
                                          <p:attrName>ppt_x,ppt_y</p:attrName>
                                        </p:attrNameLst>
                                      </p:cBhvr>
                                      <p:rCtr x="18343" y="7639"/>
                                    </p:animMotion>
                                  </p:childTnLst>
                                </p:cTn>
                              </p:par>
                              <p:par>
                                <p:cTn id="74" presetID="1"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35" presetClass="path" presetSubtype="0" accel="50000" decel="50000" fill="hold" grpId="1" nodeType="withEffect">
                                  <p:stCondLst>
                                    <p:cond delay="0"/>
                                  </p:stCondLst>
                                  <p:childTnLst>
                                    <p:animMotion origin="layout" path="M 7.85742E-7 -3.33333E-6 L -0.39495 -0.11018 " pathEditMode="relative" rAng="0" ptsTypes="AA">
                                      <p:cBhvr>
                                        <p:cTn id="77" dur="500" spd="-99900" fill="hold"/>
                                        <p:tgtEl>
                                          <p:spTgt spid="35"/>
                                        </p:tgtEl>
                                        <p:attrNameLst>
                                          <p:attrName>ppt_x,ppt_y</p:attrName>
                                        </p:attrNameLst>
                                      </p:cBhvr>
                                      <p:rCtr x="-19748" y="-5509"/>
                                    </p:animMotion>
                                  </p:childTnLst>
                                </p:cTn>
                              </p:par>
                            </p:childTnLst>
                          </p:cTn>
                        </p:par>
                        <p:par>
                          <p:cTn id="78" fill="hold">
                            <p:stCondLst>
                              <p:cond delay="4600"/>
                            </p:stCondLst>
                            <p:childTnLst>
                              <p:par>
                                <p:cTn id="79" presetID="18" presetClass="entr" presetSubtype="3"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strips(upRight)">
                                      <p:cBhvr>
                                        <p:cTn id="8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26" grpId="0"/>
      <p:bldP spid="27" grpId="0"/>
      <p:bldP spid="28" grpId="0"/>
      <p:bldP spid="29" grpId="0"/>
      <p:bldP spid="30" grpId="0"/>
      <p:bldP spid="31" grpId="0"/>
      <p:bldP spid="32" grpId="0"/>
      <p:bldP spid="33" grpId="0"/>
      <p:bldP spid="34" grpId="0" animBg="1"/>
      <p:bldP spid="34" grpId="1" animBg="1"/>
      <p:bldP spid="35" grpId="0" animBg="1"/>
      <p:bldP spid="35" grpId="1" animBg="1"/>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五年发展计划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FIVE YEARS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任意多边形 12"/>
          <p:cNvSpPr/>
          <p:nvPr/>
        </p:nvSpPr>
        <p:spPr>
          <a:xfrm>
            <a:off x="-32084" y="2979130"/>
            <a:ext cx="12240125"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a:solidFill>
              <a:srgbClr val="3F404B"/>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63965" y="3335348"/>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2016</a:t>
            </a:r>
          </a:p>
          <a:p>
            <a:pPr algn="ctr">
              <a:spcBef>
                <a:spcPts val="500"/>
              </a:spcBef>
              <a:spcAft>
                <a:spcPts val="0"/>
              </a:spcAft>
              <a:defRPr/>
            </a:pPr>
            <a:r>
              <a:rPr lang="zh-CN" altLang="en-US"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5" name="矩形 14"/>
          <p:cNvSpPr/>
          <p:nvPr/>
        </p:nvSpPr>
        <p:spPr>
          <a:xfrm>
            <a:off x="2830958" y="3431325"/>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2017</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6" name="矩形 15"/>
          <p:cNvSpPr/>
          <p:nvPr/>
        </p:nvSpPr>
        <p:spPr>
          <a:xfrm>
            <a:off x="5107122" y="3941407"/>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2018</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7" name="矩形 16"/>
          <p:cNvSpPr/>
          <p:nvPr/>
        </p:nvSpPr>
        <p:spPr>
          <a:xfrm>
            <a:off x="7237244" y="2492896"/>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2019</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8" name="矩形 17"/>
          <p:cNvSpPr/>
          <p:nvPr/>
        </p:nvSpPr>
        <p:spPr>
          <a:xfrm>
            <a:off x="9467771" y="2348880"/>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2020</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grpSp>
        <p:nvGrpSpPr>
          <p:cNvPr id="19" name="组合 18"/>
          <p:cNvGrpSpPr/>
          <p:nvPr/>
        </p:nvGrpSpPr>
        <p:grpSpPr>
          <a:xfrm>
            <a:off x="1312457" y="2647567"/>
            <a:ext cx="663125" cy="663125"/>
            <a:chOff x="8077071" y="845254"/>
            <a:chExt cx="2036801" cy="2036802"/>
          </a:xfrm>
        </p:grpSpPr>
        <p:sp>
          <p:nvSpPr>
            <p:cNvPr id="20" name="椭圆 19"/>
            <p:cNvSpPr/>
            <p:nvPr/>
          </p:nvSpPr>
          <p:spPr>
            <a:xfrm>
              <a:off x="8077071" y="845254"/>
              <a:ext cx="2036801"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22" name="组合 21"/>
          <p:cNvGrpSpPr/>
          <p:nvPr/>
        </p:nvGrpSpPr>
        <p:grpSpPr>
          <a:xfrm>
            <a:off x="3579178" y="2743544"/>
            <a:ext cx="663125" cy="663125"/>
            <a:chOff x="8125599" y="1434035"/>
            <a:chExt cx="2036802" cy="2036802"/>
          </a:xfrm>
        </p:grpSpPr>
        <p:sp>
          <p:nvSpPr>
            <p:cNvPr id="23" name="椭圆 22"/>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5855345" y="3253626"/>
            <a:ext cx="663125" cy="663125"/>
            <a:chOff x="8125599" y="1434035"/>
            <a:chExt cx="2036802" cy="2036802"/>
          </a:xfrm>
        </p:grpSpPr>
        <p:sp>
          <p:nvSpPr>
            <p:cNvPr id="26" name="椭圆 25"/>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31" name="组合 30"/>
          <p:cNvGrpSpPr/>
          <p:nvPr/>
        </p:nvGrpSpPr>
        <p:grpSpPr>
          <a:xfrm>
            <a:off x="7985466" y="3849513"/>
            <a:ext cx="663125" cy="663125"/>
            <a:chOff x="8125599" y="1434035"/>
            <a:chExt cx="2036802" cy="2036802"/>
          </a:xfrm>
        </p:grpSpPr>
        <p:sp>
          <p:nvSpPr>
            <p:cNvPr id="32" name="椭圆 31"/>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10215992" y="3771407"/>
            <a:ext cx="663125" cy="663125"/>
            <a:chOff x="8125599" y="1434035"/>
            <a:chExt cx="2036802" cy="2036802"/>
          </a:xfrm>
        </p:grpSpPr>
        <p:sp>
          <p:nvSpPr>
            <p:cNvPr id="35" name="椭圆 34"/>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0478038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14:presetBounceEnd="53333">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14:bounceEnd="53333">
                                          <p:cBhvr additive="base">
                                            <p:cTn id="24" dur="750" fill="hold"/>
                                            <p:tgtEl>
                                              <p:spTgt spid="19"/>
                                            </p:tgtEl>
                                            <p:attrNameLst>
                                              <p:attrName>ppt_x</p:attrName>
                                            </p:attrNameLst>
                                          </p:cBhvr>
                                          <p:tavLst>
                                            <p:tav tm="0">
                                              <p:val>
                                                <p:strVal val="#ppt_x"/>
                                              </p:val>
                                            </p:tav>
                                            <p:tav tm="100000">
                                              <p:val>
                                                <p:strVal val="#ppt_x"/>
                                              </p:val>
                                            </p:tav>
                                          </p:tavLst>
                                        </p:anim>
                                        <p:anim calcmode="lin" valueType="num" p14:bounceEnd="53333">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14:presetBounceEnd="53333">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14:bounceEnd="53333">
                                          <p:cBhvr additive="base">
                                            <p:cTn id="32" dur="750" fill="hold"/>
                                            <p:tgtEl>
                                              <p:spTgt spid="22"/>
                                            </p:tgtEl>
                                            <p:attrNameLst>
                                              <p:attrName>ppt_x</p:attrName>
                                            </p:attrNameLst>
                                          </p:cBhvr>
                                          <p:tavLst>
                                            <p:tav tm="0">
                                              <p:val>
                                                <p:strVal val="#ppt_x"/>
                                              </p:val>
                                            </p:tav>
                                            <p:tav tm="100000">
                                              <p:val>
                                                <p:strVal val="#ppt_x"/>
                                              </p:val>
                                            </p:tav>
                                          </p:tavLst>
                                        </p:anim>
                                        <p:anim calcmode="lin" valueType="num" p14:bounceEnd="53333">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14:presetBounceEnd="53333">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14:bounceEnd="53333">
                                          <p:cBhvr additive="base">
                                            <p:cTn id="40" dur="750" fill="hold"/>
                                            <p:tgtEl>
                                              <p:spTgt spid="25"/>
                                            </p:tgtEl>
                                            <p:attrNameLst>
                                              <p:attrName>ppt_x</p:attrName>
                                            </p:attrNameLst>
                                          </p:cBhvr>
                                          <p:tavLst>
                                            <p:tav tm="0">
                                              <p:val>
                                                <p:strVal val="#ppt_x"/>
                                              </p:val>
                                            </p:tav>
                                            <p:tav tm="100000">
                                              <p:val>
                                                <p:strVal val="#ppt_x"/>
                                              </p:val>
                                            </p:tav>
                                          </p:tavLst>
                                        </p:anim>
                                        <p:anim calcmode="lin" valueType="num" p14:bounceEnd="53333">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14:presetBounceEnd="53333">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14:bounceEnd="53333">
                                          <p:cBhvr additive="base">
                                            <p:cTn id="48" dur="750" fill="hold"/>
                                            <p:tgtEl>
                                              <p:spTgt spid="31"/>
                                            </p:tgtEl>
                                            <p:attrNameLst>
                                              <p:attrName>ppt_x</p:attrName>
                                            </p:attrNameLst>
                                          </p:cBhvr>
                                          <p:tavLst>
                                            <p:tav tm="0">
                                              <p:val>
                                                <p:strVal val="#ppt_x"/>
                                              </p:val>
                                            </p:tav>
                                            <p:tav tm="100000">
                                              <p:val>
                                                <p:strVal val="#ppt_x"/>
                                              </p:val>
                                            </p:tav>
                                          </p:tavLst>
                                        </p:anim>
                                        <p:anim calcmode="lin" valueType="num" p14:bounceEnd="53333">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14:presetBounceEnd="53333">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14:bounceEnd="53333">
                                          <p:cBhvr additive="base">
                                            <p:cTn id="56" dur="750" fill="hold"/>
                                            <p:tgtEl>
                                              <p:spTgt spid="34"/>
                                            </p:tgtEl>
                                            <p:attrNameLst>
                                              <p:attrName>ppt_x</p:attrName>
                                            </p:attrNameLst>
                                          </p:cBhvr>
                                          <p:tavLst>
                                            <p:tav tm="0">
                                              <p:val>
                                                <p:strVal val="#ppt_x"/>
                                              </p:val>
                                            </p:tav>
                                            <p:tav tm="100000">
                                              <p:val>
                                                <p:strVal val="#ppt_x"/>
                                              </p:val>
                                            </p:tav>
                                          </p:tavLst>
                                        </p:anim>
                                        <p:anim calcmode="lin" valueType="num" p14:bounceEnd="53333">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750" fill="hold"/>
                                            <p:tgtEl>
                                              <p:spTgt spid="19"/>
                                            </p:tgtEl>
                                            <p:attrNameLst>
                                              <p:attrName>ppt_x</p:attrName>
                                            </p:attrNameLst>
                                          </p:cBhvr>
                                          <p:tavLst>
                                            <p:tav tm="0">
                                              <p:val>
                                                <p:strVal val="#ppt_x"/>
                                              </p:val>
                                            </p:tav>
                                            <p:tav tm="100000">
                                              <p:val>
                                                <p:strVal val="#ppt_x"/>
                                              </p:val>
                                            </p:tav>
                                          </p:tavLst>
                                        </p:anim>
                                        <p:anim calcmode="lin" valueType="num">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750" fill="hold"/>
                                            <p:tgtEl>
                                              <p:spTgt spid="22"/>
                                            </p:tgtEl>
                                            <p:attrNameLst>
                                              <p:attrName>ppt_x</p:attrName>
                                            </p:attrNameLst>
                                          </p:cBhvr>
                                          <p:tavLst>
                                            <p:tav tm="0">
                                              <p:val>
                                                <p:strVal val="#ppt_x"/>
                                              </p:val>
                                            </p:tav>
                                            <p:tav tm="100000">
                                              <p:val>
                                                <p:strVal val="#ppt_x"/>
                                              </p:val>
                                            </p:tav>
                                          </p:tavLst>
                                        </p:anim>
                                        <p:anim calcmode="lin" valueType="num">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750" fill="hold"/>
                                            <p:tgtEl>
                                              <p:spTgt spid="25"/>
                                            </p:tgtEl>
                                            <p:attrNameLst>
                                              <p:attrName>ppt_x</p:attrName>
                                            </p:attrNameLst>
                                          </p:cBhvr>
                                          <p:tavLst>
                                            <p:tav tm="0">
                                              <p:val>
                                                <p:strVal val="#ppt_x"/>
                                              </p:val>
                                            </p:tav>
                                            <p:tav tm="100000">
                                              <p:val>
                                                <p:strVal val="#ppt_x"/>
                                              </p:val>
                                            </p:tav>
                                          </p:tavLst>
                                        </p:anim>
                                        <p:anim calcmode="lin" valueType="num">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750" fill="hold"/>
                                            <p:tgtEl>
                                              <p:spTgt spid="31"/>
                                            </p:tgtEl>
                                            <p:attrNameLst>
                                              <p:attrName>ppt_x</p:attrName>
                                            </p:attrNameLst>
                                          </p:cBhvr>
                                          <p:tavLst>
                                            <p:tav tm="0">
                                              <p:val>
                                                <p:strVal val="#ppt_x"/>
                                              </p:val>
                                            </p:tav>
                                            <p:tav tm="100000">
                                              <p:val>
                                                <p:strVal val="#ppt_x"/>
                                              </p:val>
                                            </p:tav>
                                          </p:tavLst>
                                        </p:anim>
                                        <p:anim calcmode="lin" valueType="num">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750" fill="hold"/>
                                            <p:tgtEl>
                                              <p:spTgt spid="34"/>
                                            </p:tgtEl>
                                            <p:attrNameLst>
                                              <p:attrName>ppt_x</p:attrName>
                                            </p:attrNameLst>
                                          </p:cBhvr>
                                          <p:tavLst>
                                            <p:tav tm="0">
                                              <p:val>
                                                <p:strVal val="#ppt_x"/>
                                              </p:val>
                                            </p:tav>
                                            <p:tav tm="100000">
                                              <p:val>
                                                <p:strVal val="#ppt_x"/>
                                              </p:val>
                                            </p:tav>
                                          </p:tavLst>
                                        </p:anim>
                                        <p:anim calcmode="lin" valueType="num">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销售网络布局</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SALES NETWORK LAYOUT</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Freeform 192"/>
          <p:cNvSpPr>
            <a:spLocks noEditPoints="1"/>
          </p:cNvSpPr>
          <p:nvPr/>
        </p:nvSpPr>
        <p:spPr bwMode="auto">
          <a:xfrm>
            <a:off x="1201043" y="2748880"/>
            <a:ext cx="1152525" cy="2724150"/>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tx1">
              <a:lumMod val="65000"/>
              <a:lumOff val="35000"/>
            </a:schemeClr>
          </a:solidFill>
          <a:ln>
            <a:noFill/>
          </a:ln>
          <a:effectLst/>
        </p:spPr>
        <p:txBody>
          <a:bodyPr lIns="121920" tIns="60960" rIns="121920" bIns="60960"/>
          <a:lstStyle/>
          <a:p>
            <a:pPr eaLnBrk="1" fontAlgn="auto" hangingPunct="1">
              <a:spcBef>
                <a:spcPts val="0"/>
              </a:spcBef>
              <a:spcAft>
                <a:spcPts val="0"/>
              </a:spcAft>
              <a:defRPr/>
            </a:pPr>
            <a:endParaRPr lang="id-ID" sz="2400">
              <a:solidFill>
                <a:srgbClr val="F6AC19"/>
              </a:solidFill>
              <a:latin typeface="+mn-lt"/>
            </a:endParaRPr>
          </a:p>
        </p:txBody>
      </p:sp>
      <p:sp>
        <p:nvSpPr>
          <p:cNvPr id="14" name="Oval 12"/>
          <p:cNvSpPr/>
          <p:nvPr/>
        </p:nvSpPr>
        <p:spPr>
          <a:xfrm>
            <a:off x="2244030" y="3042568"/>
            <a:ext cx="219075"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5" name="Oval 13"/>
          <p:cNvSpPr/>
          <p:nvPr/>
        </p:nvSpPr>
        <p:spPr>
          <a:xfrm>
            <a:off x="3650555" y="2193255"/>
            <a:ext cx="217488" cy="219075"/>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6" name="Oval 14"/>
          <p:cNvSpPr/>
          <p:nvPr/>
        </p:nvSpPr>
        <p:spPr>
          <a:xfrm>
            <a:off x="4969768" y="2717130"/>
            <a:ext cx="217487" cy="217488"/>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7" name="Oval 15"/>
          <p:cNvSpPr/>
          <p:nvPr/>
        </p:nvSpPr>
        <p:spPr>
          <a:xfrm>
            <a:off x="6428680" y="1688430"/>
            <a:ext cx="217488" cy="217488"/>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8" name="Oval 16"/>
          <p:cNvSpPr/>
          <p:nvPr/>
        </p:nvSpPr>
        <p:spPr>
          <a:xfrm>
            <a:off x="7733605" y="1748755"/>
            <a:ext cx="217488" cy="217488"/>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9" name="Oval 17"/>
          <p:cNvSpPr/>
          <p:nvPr/>
        </p:nvSpPr>
        <p:spPr>
          <a:xfrm>
            <a:off x="8986143" y="2607593"/>
            <a:ext cx="217487" cy="217487"/>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20" name="Oval 18"/>
          <p:cNvSpPr/>
          <p:nvPr/>
        </p:nvSpPr>
        <p:spPr>
          <a:xfrm>
            <a:off x="10897493" y="1469355"/>
            <a:ext cx="217487"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cxnSp>
        <p:nvCxnSpPr>
          <p:cNvPr id="21" name="Straight Connector 20"/>
          <p:cNvCxnSpPr>
            <a:stCxn id="14" idx="7"/>
            <a:endCxn id="15" idx="3"/>
          </p:cNvCxnSpPr>
          <p:nvPr/>
        </p:nvCxnSpPr>
        <p:spPr>
          <a:xfrm flipV="1">
            <a:off x="2431355" y="2380580"/>
            <a:ext cx="1250950" cy="693738"/>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2" name="Straight Connector 23"/>
          <p:cNvCxnSpPr>
            <a:stCxn id="15" idx="5"/>
            <a:endCxn id="16" idx="2"/>
          </p:cNvCxnSpPr>
          <p:nvPr/>
        </p:nvCxnSpPr>
        <p:spPr>
          <a:xfrm>
            <a:off x="3836293" y="2380580"/>
            <a:ext cx="1133475" cy="44450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5"/>
          <p:cNvCxnSpPr>
            <a:stCxn id="16" idx="7"/>
            <a:endCxn id="17" idx="3"/>
          </p:cNvCxnSpPr>
          <p:nvPr/>
        </p:nvCxnSpPr>
        <p:spPr>
          <a:xfrm flipV="1">
            <a:off x="5155505" y="1874168"/>
            <a:ext cx="1304925" cy="874712"/>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7"/>
          <p:cNvCxnSpPr>
            <a:stCxn id="17" idx="6"/>
            <a:endCxn id="18" idx="2"/>
          </p:cNvCxnSpPr>
          <p:nvPr/>
        </p:nvCxnSpPr>
        <p:spPr>
          <a:xfrm>
            <a:off x="6646168" y="1796380"/>
            <a:ext cx="1087437" cy="60325"/>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9"/>
          <p:cNvCxnSpPr>
            <a:stCxn id="18" idx="5"/>
            <a:endCxn id="19" idx="1"/>
          </p:cNvCxnSpPr>
          <p:nvPr/>
        </p:nvCxnSpPr>
        <p:spPr>
          <a:xfrm>
            <a:off x="7919343" y="1934493"/>
            <a:ext cx="1098550" cy="7048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31"/>
          <p:cNvCxnSpPr>
            <a:stCxn id="19" idx="6"/>
            <a:endCxn id="20" idx="3"/>
          </p:cNvCxnSpPr>
          <p:nvPr/>
        </p:nvCxnSpPr>
        <p:spPr>
          <a:xfrm flipV="1">
            <a:off x="9203630" y="1656680"/>
            <a:ext cx="1725613" cy="10604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22568" y="1885280"/>
            <a:ext cx="902811" cy="307777"/>
          </a:xfrm>
          <a:prstGeom prst="rect">
            <a:avLst/>
          </a:prstGeom>
          <a:noFill/>
        </p:spPr>
        <p:txBody>
          <a:bodyPr wrap="none">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2386905" y="339340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4590355" y="309495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60889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4224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8570218" y="29393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9698930" y="14534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491805" y="259489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广东地区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5" name="TextBox 34"/>
          <p:cNvSpPr txBox="1"/>
          <p:nvPr/>
        </p:nvSpPr>
        <p:spPr>
          <a:xfrm>
            <a:off x="4657427" y="22583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广西地区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6" name="TextBox 35"/>
          <p:cNvSpPr txBox="1"/>
          <p:nvPr/>
        </p:nvSpPr>
        <p:spPr>
          <a:xfrm>
            <a:off x="6169595" y="20710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7" name="TextBox 36"/>
          <p:cNvSpPr txBox="1"/>
          <p:nvPr/>
        </p:nvSpPr>
        <p:spPr>
          <a:xfrm>
            <a:off x="7393731" y="21218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北京地区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8" name="TextBox 37"/>
          <p:cNvSpPr txBox="1"/>
          <p:nvPr/>
        </p:nvSpPr>
        <p:spPr>
          <a:xfrm>
            <a:off x="8761883" y="2136105"/>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河北地区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9" name="TextBox 38"/>
          <p:cNvSpPr txBox="1"/>
          <p:nvPr/>
        </p:nvSpPr>
        <p:spPr>
          <a:xfrm>
            <a:off x="10738743" y="1872580"/>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江苏地区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0" name="TextBox 39"/>
          <p:cNvSpPr txBox="1"/>
          <p:nvPr/>
        </p:nvSpPr>
        <p:spPr>
          <a:xfrm>
            <a:off x="2085280" y="25631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1" name="TextBox 40"/>
          <p:cNvSpPr txBox="1"/>
          <p:nvPr/>
        </p:nvSpPr>
        <p:spPr>
          <a:xfrm>
            <a:off x="5511105" y="4344318"/>
            <a:ext cx="5695950" cy="1046440"/>
          </a:xfrm>
          <a:prstGeom prst="rect">
            <a:avLst/>
          </a:prstGeom>
          <a:noFill/>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市场占有率</a:t>
            </a:r>
            <a:endParaRPr lang="id-ID" altLang="zh-CN" sz="1600" b="1" dirty="0">
              <a:solidFill>
                <a:schemeClr val="bg2">
                  <a:lumMod val="50000"/>
                </a:schemeClr>
              </a:solidFill>
              <a:latin typeface="微软雅黑" panose="020B0503020204020204" pitchFamily="34" charset="-122"/>
              <a:ea typeface="微软雅黑" panose="020B0503020204020204" pitchFamily="34" charset="-122"/>
            </a:endParaRPr>
          </a:p>
          <a:p>
            <a:pPr eaLnBrk="1" hangingPunct="1"/>
            <a:endParaRPr lang="en-US" altLang="zh-CN" sz="1000" dirty="0">
              <a:solidFill>
                <a:srgbClr val="7F7F7F"/>
              </a:solidFill>
              <a:latin typeface="Open Sans" pitchFamily="34" charset="0"/>
            </a:endParaRPr>
          </a:p>
          <a:p>
            <a:pPr algn="just"/>
            <a:r>
              <a:rPr lang="zh-CN" altLang="en-US" sz="1200" dirty="0">
                <a:solidFill>
                  <a:schemeClr val="tx1">
                    <a:lumMod val="50000"/>
                    <a:lumOff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42" name="Oval 47"/>
          <p:cNvSpPr/>
          <p:nvPr/>
        </p:nvSpPr>
        <p:spPr>
          <a:xfrm>
            <a:off x="3760093" y="4195093"/>
            <a:ext cx="1408112" cy="1408112"/>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6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85%</a:t>
            </a:r>
          </a:p>
          <a:p>
            <a:pPr algn="ctr"/>
            <a:r>
              <a:rPr lang="zh-CN" altLang="en-US" sz="1200" b="1" dirty="0" smtClean="0">
                <a:solidFill>
                  <a:srgbClr val="C00000"/>
                </a:solidFill>
                <a:latin typeface="微软雅黑" panose="020B0503020204020204" pitchFamily="34" charset="-122"/>
                <a:ea typeface="微软雅黑" panose="020B0503020204020204" pitchFamily="34" charset="-122"/>
              </a:rPr>
              <a:t> 输入</a:t>
            </a:r>
            <a:r>
              <a:rPr lang="zh-CN" altLang="en-US" sz="1200" b="1" dirty="0">
                <a:solidFill>
                  <a:srgbClr val="C00000"/>
                </a:solidFill>
                <a:latin typeface="微软雅黑" panose="020B0503020204020204" pitchFamily="34" charset="-122"/>
                <a:ea typeface="微软雅黑" panose="020B0503020204020204" pitchFamily="34" charset="-122"/>
              </a:rPr>
              <a:t>标题</a:t>
            </a:r>
            <a:endParaRPr lang="id-ID" altLang="zh-CN" sz="1200" b="1" dirty="0">
              <a:solidFill>
                <a:srgbClr val="C00000"/>
              </a:solidFill>
              <a:latin typeface="微软雅黑" panose="020B0503020204020204" pitchFamily="34" charset="-122"/>
              <a:ea typeface="微软雅黑" panose="020B0503020204020204" pitchFamily="34" charset="-122"/>
            </a:endParaRPr>
          </a:p>
        </p:txBody>
      </p:sp>
      <p:sp>
        <p:nvSpPr>
          <p:cNvPr id="43" name="Arc 48"/>
          <p:cNvSpPr/>
          <p:nvPr/>
        </p:nvSpPr>
        <p:spPr>
          <a:xfrm>
            <a:off x="3760093" y="4195093"/>
            <a:ext cx="1408112" cy="1408112"/>
          </a:xfrm>
          <a:prstGeom prst="arc">
            <a:avLst>
              <a:gd name="adj1" fmla="val 16200000"/>
              <a:gd name="adj2" fmla="val 11287514"/>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srgbClr val="00A89B"/>
              </a:solidFill>
            </a:endParaRPr>
          </a:p>
        </p:txBody>
      </p:sp>
    </p:spTree>
    <p:extLst>
      <p:ext uri="{BB962C8B-B14F-4D97-AF65-F5344CB8AC3E}">
        <p14:creationId xmlns:p14="http://schemas.microsoft.com/office/powerpoint/2010/main" val="48051194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16" fill="hold" grpId="0" nodeType="withEffect">
                                  <p:stCondLst>
                                    <p:cond delay="50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grpId="0" nodeType="withEffect">
                                  <p:stCondLst>
                                    <p:cond delay="5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5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par>
                                <p:cTn id="57" presetID="22" presetClass="entr" presetSubtype="4" fill="hold" nodeType="withEffect">
                                  <p:stCondLst>
                                    <p:cond delay="100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par>
                                <p:cTn id="60" presetID="22" presetClass="entr" presetSubtype="4" fill="hold" nodeType="withEffect">
                                  <p:stCondLst>
                                    <p:cond delay="1000"/>
                                  </p:stCondLst>
                                  <p:childTnLst>
                                    <p:set>
                                      <p:cBhvr>
                                        <p:cTn id="61" dur="1" fill="hold">
                                          <p:stCondLst>
                                            <p:cond delay="0"/>
                                          </p:stCondLst>
                                        </p:cTn>
                                        <p:tgtEl>
                                          <p:spTgt spid="22"/>
                                        </p:tgtEl>
                                        <p:attrNameLst>
                                          <p:attrName>style.visibility</p:attrName>
                                        </p:attrNameLst>
                                      </p:cBhvr>
                                      <p:to>
                                        <p:strVal val="visible"/>
                                      </p:to>
                                    </p:set>
                                    <p:animEffect transition="in" filter="wipe(down)">
                                      <p:cBhvr>
                                        <p:cTn id="62" dur="500"/>
                                        <p:tgtEl>
                                          <p:spTgt spid="22"/>
                                        </p:tgtEl>
                                      </p:cBhvr>
                                    </p:animEffect>
                                  </p:childTnLst>
                                </p:cTn>
                              </p:par>
                              <p:par>
                                <p:cTn id="63" presetID="22" presetClass="entr" presetSubtype="4" fill="hold" nodeType="withEffect">
                                  <p:stCondLst>
                                    <p:cond delay="100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par>
                                <p:cTn id="66" presetID="22" presetClass="entr" presetSubtype="4" fill="hold" nodeType="withEffect">
                                  <p:stCondLst>
                                    <p:cond delay="100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par>
                                <p:cTn id="69" presetID="22" presetClass="entr" presetSubtype="4" fill="hold" nodeType="withEffect">
                                  <p:stCondLst>
                                    <p:cond delay="100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par>
                                <p:cTn id="72" presetID="22" presetClass="entr" presetSubtype="4" fill="hold" nodeType="withEffect">
                                  <p:stCondLst>
                                    <p:cond delay="100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par>
                                <p:cTn id="75" presetID="53" presetClass="entr" presetSubtype="16" fill="hold" grpId="0" nodeType="withEffect">
                                  <p:stCondLst>
                                    <p:cond delay="150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childTnLst>
                                </p:cTn>
                              </p:par>
                              <p:par>
                                <p:cTn id="80" presetID="53" presetClass="entr" presetSubtype="16" fill="hold" grpId="0" nodeType="withEffect">
                                  <p:stCondLst>
                                    <p:cond delay="1500"/>
                                  </p:stCondLst>
                                  <p:childTnLst>
                                    <p:set>
                                      <p:cBhvr>
                                        <p:cTn id="81" dur="1" fill="hold">
                                          <p:stCondLst>
                                            <p:cond delay="0"/>
                                          </p:stCondLst>
                                        </p:cTn>
                                        <p:tgtEl>
                                          <p:spTgt spid="34"/>
                                        </p:tgtEl>
                                        <p:attrNameLst>
                                          <p:attrName>style.visibility</p:attrName>
                                        </p:attrNameLst>
                                      </p:cBhvr>
                                      <p:to>
                                        <p:strVal val="visible"/>
                                      </p:to>
                                    </p:set>
                                    <p:anim calcmode="lin" valueType="num">
                                      <p:cBhvr>
                                        <p:cTn id="82" dur="500" fill="hold"/>
                                        <p:tgtEl>
                                          <p:spTgt spid="34"/>
                                        </p:tgtEl>
                                        <p:attrNameLst>
                                          <p:attrName>ppt_w</p:attrName>
                                        </p:attrNameLst>
                                      </p:cBhvr>
                                      <p:tavLst>
                                        <p:tav tm="0">
                                          <p:val>
                                            <p:fltVal val="0"/>
                                          </p:val>
                                        </p:tav>
                                        <p:tav tm="100000">
                                          <p:val>
                                            <p:strVal val="#ppt_w"/>
                                          </p:val>
                                        </p:tav>
                                      </p:tavLst>
                                    </p:anim>
                                    <p:anim calcmode="lin" valueType="num">
                                      <p:cBhvr>
                                        <p:cTn id="83" dur="500" fill="hold"/>
                                        <p:tgtEl>
                                          <p:spTgt spid="34"/>
                                        </p:tgtEl>
                                        <p:attrNameLst>
                                          <p:attrName>ppt_h</p:attrName>
                                        </p:attrNameLst>
                                      </p:cBhvr>
                                      <p:tavLst>
                                        <p:tav tm="0">
                                          <p:val>
                                            <p:fltVal val="0"/>
                                          </p:val>
                                        </p:tav>
                                        <p:tav tm="100000">
                                          <p:val>
                                            <p:strVal val="#ppt_h"/>
                                          </p:val>
                                        </p:tav>
                                      </p:tavLst>
                                    </p:anim>
                                    <p:animEffect transition="in" filter="fade">
                                      <p:cBhvr>
                                        <p:cTn id="84" dur="500"/>
                                        <p:tgtEl>
                                          <p:spTgt spid="34"/>
                                        </p:tgtEl>
                                      </p:cBhvr>
                                    </p:animEffect>
                                  </p:childTnLst>
                                </p:cTn>
                              </p:par>
                              <p:par>
                                <p:cTn id="85" presetID="53" presetClass="entr" presetSubtype="16" fill="hold" grpId="0" nodeType="withEffect">
                                  <p:stCondLst>
                                    <p:cond delay="15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500" fill="hold"/>
                                        <p:tgtEl>
                                          <p:spTgt spid="35"/>
                                        </p:tgtEl>
                                        <p:attrNameLst>
                                          <p:attrName>ppt_w</p:attrName>
                                        </p:attrNameLst>
                                      </p:cBhvr>
                                      <p:tavLst>
                                        <p:tav tm="0">
                                          <p:val>
                                            <p:fltVal val="0"/>
                                          </p:val>
                                        </p:tav>
                                        <p:tav tm="100000">
                                          <p:val>
                                            <p:strVal val="#ppt_w"/>
                                          </p:val>
                                        </p:tav>
                                      </p:tavLst>
                                    </p:anim>
                                    <p:anim calcmode="lin" valueType="num">
                                      <p:cBhvr>
                                        <p:cTn id="88" dur="500" fill="hold"/>
                                        <p:tgtEl>
                                          <p:spTgt spid="35"/>
                                        </p:tgtEl>
                                        <p:attrNameLst>
                                          <p:attrName>ppt_h</p:attrName>
                                        </p:attrNameLst>
                                      </p:cBhvr>
                                      <p:tavLst>
                                        <p:tav tm="0">
                                          <p:val>
                                            <p:fltVal val="0"/>
                                          </p:val>
                                        </p:tav>
                                        <p:tav tm="100000">
                                          <p:val>
                                            <p:strVal val="#ppt_h"/>
                                          </p:val>
                                        </p:tav>
                                      </p:tavLst>
                                    </p:anim>
                                    <p:animEffect transition="in" filter="fade">
                                      <p:cBhvr>
                                        <p:cTn id="89" dur="500"/>
                                        <p:tgtEl>
                                          <p:spTgt spid="35"/>
                                        </p:tgtEl>
                                      </p:cBhvr>
                                    </p:animEffect>
                                  </p:childTnLst>
                                </p:cTn>
                              </p:par>
                              <p:par>
                                <p:cTn id="90" presetID="53" presetClass="entr" presetSubtype="16" fill="hold" grpId="0" nodeType="withEffect">
                                  <p:stCondLst>
                                    <p:cond delay="1500"/>
                                  </p:stCondLst>
                                  <p:childTnLst>
                                    <p:set>
                                      <p:cBhvr>
                                        <p:cTn id="91" dur="1" fill="hold">
                                          <p:stCondLst>
                                            <p:cond delay="0"/>
                                          </p:stCondLst>
                                        </p:cTn>
                                        <p:tgtEl>
                                          <p:spTgt spid="36"/>
                                        </p:tgtEl>
                                        <p:attrNameLst>
                                          <p:attrName>style.visibility</p:attrName>
                                        </p:attrNameLst>
                                      </p:cBhvr>
                                      <p:to>
                                        <p:strVal val="visible"/>
                                      </p:to>
                                    </p:set>
                                    <p:anim calcmode="lin" valueType="num">
                                      <p:cBhvr>
                                        <p:cTn id="92" dur="500" fill="hold"/>
                                        <p:tgtEl>
                                          <p:spTgt spid="36"/>
                                        </p:tgtEl>
                                        <p:attrNameLst>
                                          <p:attrName>ppt_w</p:attrName>
                                        </p:attrNameLst>
                                      </p:cBhvr>
                                      <p:tavLst>
                                        <p:tav tm="0">
                                          <p:val>
                                            <p:fltVal val="0"/>
                                          </p:val>
                                        </p:tav>
                                        <p:tav tm="100000">
                                          <p:val>
                                            <p:strVal val="#ppt_w"/>
                                          </p:val>
                                        </p:tav>
                                      </p:tavLst>
                                    </p:anim>
                                    <p:anim calcmode="lin" valueType="num">
                                      <p:cBhvr>
                                        <p:cTn id="93" dur="500" fill="hold"/>
                                        <p:tgtEl>
                                          <p:spTgt spid="36"/>
                                        </p:tgtEl>
                                        <p:attrNameLst>
                                          <p:attrName>ppt_h</p:attrName>
                                        </p:attrNameLst>
                                      </p:cBhvr>
                                      <p:tavLst>
                                        <p:tav tm="0">
                                          <p:val>
                                            <p:fltVal val="0"/>
                                          </p:val>
                                        </p:tav>
                                        <p:tav tm="100000">
                                          <p:val>
                                            <p:strVal val="#ppt_h"/>
                                          </p:val>
                                        </p:tav>
                                      </p:tavLst>
                                    </p:anim>
                                    <p:animEffect transition="in" filter="fade">
                                      <p:cBhvr>
                                        <p:cTn id="94" dur="500"/>
                                        <p:tgtEl>
                                          <p:spTgt spid="36"/>
                                        </p:tgtEl>
                                      </p:cBhvr>
                                    </p:animEffect>
                                  </p:childTnLst>
                                </p:cTn>
                              </p:par>
                              <p:par>
                                <p:cTn id="95" presetID="53" presetClass="entr" presetSubtype="16" fill="hold" grpId="0" nodeType="withEffect">
                                  <p:stCondLst>
                                    <p:cond delay="1500"/>
                                  </p:stCondLst>
                                  <p:childTnLst>
                                    <p:set>
                                      <p:cBhvr>
                                        <p:cTn id="96" dur="1" fill="hold">
                                          <p:stCondLst>
                                            <p:cond delay="0"/>
                                          </p:stCondLst>
                                        </p:cTn>
                                        <p:tgtEl>
                                          <p:spTgt spid="37"/>
                                        </p:tgtEl>
                                        <p:attrNameLst>
                                          <p:attrName>style.visibility</p:attrName>
                                        </p:attrNameLst>
                                      </p:cBhvr>
                                      <p:to>
                                        <p:strVal val="visible"/>
                                      </p:to>
                                    </p:set>
                                    <p:anim calcmode="lin" valueType="num">
                                      <p:cBhvr>
                                        <p:cTn id="97" dur="500" fill="hold"/>
                                        <p:tgtEl>
                                          <p:spTgt spid="37"/>
                                        </p:tgtEl>
                                        <p:attrNameLst>
                                          <p:attrName>ppt_w</p:attrName>
                                        </p:attrNameLst>
                                      </p:cBhvr>
                                      <p:tavLst>
                                        <p:tav tm="0">
                                          <p:val>
                                            <p:fltVal val="0"/>
                                          </p:val>
                                        </p:tav>
                                        <p:tav tm="100000">
                                          <p:val>
                                            <p:strVal val="#ppt_w"/>
                                          </p:val>
                                        </p:tav>
                                      </p:tavLst>
                                    </p:anim>
                                    <p:anim calcmode="lin" valueType="num">
                                      <p:cBhvr>
                                        <p:cTn id="98" dur="500" fill="hold"/>
                                        <p:tgtEl>
                                          <p:spTgt spid="37"/>
                                        </p:tgtEl>
                                        <p:attrNameLst>
                                          <p:attrName>ppt_h</p:attrName>
                                        </p:attrNameLst>
                                      </p:cBhvr>
                                      <p:tavLst>
                                        <p:tav tm="0">
                                          <p:val>
                                            <p:fltVal val="0"/>
                                          </p:val>
                                        </p:tav>
                                        <p:tav tm="100000">
                                          <p:val>
                                            <p:strVal val="#ppt_h"/>
                                          </p:val>
                                        </p:tav>
                                      </p:tavLst>
                                    </p:anim>
                                    <p:animEffect transition="in" filter="fade">
                                      <p:cBhvr>
                                        <p:cTn id="99" dur="500"/>
                                        <p:tgtEl>
                                          <p:spTgt spid="37"/>
                                        </p:tgtEl>
                                      </p:cBhvr>
                                    </p:animEffect>
                                  </p:childTnLst>
                                </p:cTn>
                              </p:par>
                              <p:par>
                                <p:cTn id="100" presetID="53" presetClass="entr" presetSubtype="16" fill="hold" grpId="0" nodeType="withEffect">
                                  <p:stCondLst>
                                    <p:cond delay="1500"/>
                                  </p:stCondLst>
                                  <p:childTnLst>
                                    <p:set>
                                      <p:cBhvr>
                                        <p:cTn id="101" dur="1" fill="hold">
                                          <p:stCondLst>
                                            <p:cond delay="0"/>
                                          </p:stCondLst>
                                        </p:cTn>
                                        <p:tgtEl>
                                          <p:spTgt spid="38"/>
                                        </p:tgtEl>
                                        <p:attrNameLst>
                                          <p:attrName>style.visibility</p:attrName>
                                        </p:attrNameLst>
                                      </p:cBhvr>
                                      <p:to>
                                        <p:strVal val="visible"/>
                                      </p:to>
                                    </p:set>
                                    <p:anim calcmode="lin" valueType="num">
                                      <p:cBhvr>
                                        <p:cTn id="102" dur="500" fill="hold"/>
                                        <p:tgtEl>
                                          <p:spTgt spid="38"/>
                                        </p:tgtEl>
                                        <p:attrNameLst>
                                          <p:attrName>ppt_w</p:attrName>
                                        </p:attrNameLst>
                                      </p:cBhvr>
                                      <p:tavLst>
                                        <p:tav tm="0">
                                          <p:val>
                                            <p:fltVal val="0"/>
                                          </p:val>
                                        </p:tav>
                                        <p:tav tm="100000">
                                          <p:val>
                                            <p:strVal val="#ppt_w"/>
                                          </p:val>
                                        </p:tav>
                                      </p:tavLst>
                                    </p:anim>
                                    <p:anim calcmode="lin" valueType="num">
                                      <p:cBhvr>
                                        <p:cTn id="103" dur="500" fill="hold"/>
                                        <p:tgtEl>
                                          <p:spTgt spid="38"/>
                                        </p:tgtEl>
                                        <p:attrNameLst>
                                          <p:attrName>ppt_h</p:attrName>
                                        </p:attrNameLst>
                                      </p:cBhvr>
                                      <p:tavLst>
                                        <p:tav tm="0">
                                          <p:val>
                                            <p:fltVal val="0"/>
                                          </p:val>
                                        </p:tav>
                                        <p:tav tm="100000">
                                          <p:val>
                                            <p:strVal val="#ppt_h"/>
                                          </p:val>
                                        </p:tav>
                                      </p:tavLst>
                                    </p:anim>
                                    <p:animEffect transition="in" filter="fade">
                                      <p:cBhvr>
                                        <p:cTn id="104" dur="500"/>
                                        <p:tgtEl>
                                          <p:spTgt spid="38"/>
                                        </p:tgtEl>
                                      </p:cBhvr>
                                    </p:animEffect>
                                  </p:childTnLst>
                                </p:cTn>
                              </p:par>
                              <p:par>
                                <p:cTn id="105" presetID="53" presetClass="entr" presetSubtype="16" fill="hold" grpId="0" nodeType="withEffect">
                                  <p:stCondLst>
                                    <p:cond delay="1500"/>
                                  </p:stCondLst>
                                  <p:childTnLst>
                                    <p:set>
                                      <p:cBhvr>
                                        <p:cTn id="106" dur="1" fill="hold">
                                          <p:stCondLst>
                                            <p:cond delay="0"/>
                                          </p:stCondLst>
                                        </p:cTn>
                                        <p:tgtEl>
                                          <p:spTgt spid="39"/>
                                        </p:tgtEl>
                                        <p:attrNameLst>
                                          <p:attrName>style.visibility</p:attrName>
                                        </p:attrNameLst>
                                      </p:cBhvr>
                                      <p:to>
                                        <p:strVal val="visible"/>
                                      </p:to>
                                    </p:set>
                                    <p:anim calcmode="lin" valueType="num">
                                      <p:cBhvr>
                                        <p:cTn id="107" dur="500" fill="hold"/>
                                        <p:tgtEl>
                                          <p:spTgt spid="39"/>
                                        </p:tgtEl>
                                        <p:attrNameLst>
                                          <p:attrName>ppt_w</p:attrName>
                                        </p:attrNameLst>
                                      </p:cBhvr>
                                      <p:tavLst>
                                        <p:tav tm="0">
                                          <p:val>
                                            <p:fltVal val="0"/>
                                          </p:val>
                                        </p:tav>
                                        <p:tav tm="100000">
                                          <p:val>
                                            <p:strVal val="#ppt_w"/>
                                          </p:val>
                                        </p:tav>
                                      </p:tavLst>
                                    </p:anim>
                                    <p:anim calcmode="lin" valueType="num">
                                      <p:cBhvr>
                                        <p:cTn id="108" dur="500" fill="hold"/>
                                        <p:tgtEl>
                                          <p:spTgt spid="39"/>
                                        </p:tgtEl>
                                        <p:attrNameLst>
                                          <p:attrName>ppt_h</p:attrName>
                                        </p:attrNameLst>
                                      </p:cBhvr>
                                      <p:tavLst>
                                        <p:tav tm="0">
                                          <p:val>
                                            <p:fltVal val="0"/>
                                          </p:val>
                                        </p:tav>
                                        <p:tav tm="100000">
                                          <p:val>
                                            <p:strVal val="#ppt_h"/>
                                          </p:val>
                                        </p:tav>
                                      </p:tavLst>
                                    </p:anim>
                                    <p:animEffect transition="in" filter="fade">
                                      <p:cBhvr>
                                        <p:cTn id="109" dur="500"/>
                                        <p:tgtEl>
                                          <p:spTgt spid="39"/>
                                        </p:tgtEl>
                                      </p:cBhvr>
                                    </p:animEffect>
                                  </p:childTnLst>
                                </p:cTn>
                              </p:par>
                              <p:par>
                                <p:cTn id="110" presetID="2" presetClass="entr" presetSubtype="4" fill="hold" grpId="0" nodeType="withEffect">
                                  <p:stCondLst>
                                    <p:cond delay="2000"/>
                                  </p:stCondLst>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500" fill="hold"/>
                                        <p:tgtEl>
                                          <p:spTgt spid="27"/>
                                        </p:tgtEl>
                                        <p:attrNameLst>
                                          <p:attrName>ppt_x</p:attrName>
                                        </p:attrNameLst>
                                      </p:cBhvr>
                                      <p:tavLst>
                                        <p:tav tm="0">
                                          <p:val>
                                            <p:strVal val="#ppt_x"/>
                                          </p:val>
                                        </p:tav>
                                        <p:tav tm="100000">
                                          <p:val>
                                            <p:strVal val="#ppt_x"/>
                                          </p:val>
                                        </p:tav>
                                      </p:tavLst>
                                    </p:anim>
                                    <p:anim calcmode="lin" valueType="num">
                                      <p:cBhvr additive="base">
                                        <p:cTn id="113" dur="500" fill="hold"/>
                                        <p:tgtEl>
                                          <p:spTgt spid="2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2000"/>
                                  </p:stCondLst>
                                  <p:childTnLst>
                                    <p:set>
                                      <p:cBhvr>
                                        <p:cTn id="115" dur="1" fill="hold">
                                          <p:stCondLst>
                                            <p:cond delay="0"/>
                                          </p:stCondLst>
                                        </p:cTn>
                                        <p:tgtEl>
                                          <p:spTgt spid="28"/>
                                        </p:tgtEl>
                                        <p:attrNameLst>
                                          <p:attrName>style.visibility</p:attrName>
                                        </p:attrNameLst>
                                      </p:cBhvr>
                                      <p:to>
                                        <p:strVal val="visible"/>
                                      </p:to>
                                    </p:set>
                                    <p:anim calcmode="lin" valueType="num">
                                      <p:cBhvr additive="base">
                                        <p:cTn id="116" dur="500" fill="hold"/>
                                        <p:tgtEl>
                                          <p:spTgt spid="28"/>
                                        </p:tgtEl>
                                        <p:attrNameLst>
                                          <p:attrName>ppt_x</p:attrName>
                                        </p:attrNameLst>
                                      </p:cBhvr>
                                      <p:tavLst>
                                        <p:tav tm="0">
                                          <p:val>
                                            <p:strVal val="#ppt_x"/>
                                          </p:val>
                                        </p:tav>
                                        <p:tav tm="100000">
                                          <p:val>
                                            <p:strVal val="#ppt_x"/>
                                          </p:val>
                                        </p:tav>
                                      </p:tavLst>
                                    </p:anim>
                                    <p:anim calcmode="lin" valueType="num">
                                      <p:cBhvr additive="base">
                                        <p:cTn id="117" dur="500" fill="hold"/>
                                        <p:tgtEl>
                                          <p:spTgt spid="28"/>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2000"/>
                                  </p:stCondLst>
                                  <p:childTnLst>
                                    <p:set>
                                      <p:cBhvr>
                                        <p:cTn id="119" dur="1" fill="hold">
                                          <p:stCondLst>
                                            <p:cond delay="0"/>
                                          </p:stCondLst>
                                        </p:cTn>
                                        <p:tgtEl>
                                          <p:spTgt spid="29"/>
                                        </p:tgtEl>
                                        <p:attrNameLst>
                                          <p:attrName>style.visibility</p:attrName>
                                        </p:attrNameLst>
                                      </p:cBhvr>
                                      <p:to>
                                        <p:strVal val="visible"/>
                                      </p:to>
                                    </p:set>
                                    <p:anim calcmode="lin" valueType="num">
                                      <p:cBhvr additive="base">
                                        <p:cTn id="120" dur="500" fill="hold"/>
                                        <p:tgtEl>
                                          <p:spTgt spid="29"/>
                                        </p:tgtEl>
                                        <p:attrNameLst>
                                          <p:attrName>ppt_x</p:attrName>
                                        </p:attrNameLst>
                                      </p:cBhvr>
                                      <p:tavLst>
                                        <p:tav tm="0">
                                          <p:val>
                                            <p:strVal val="#ppt_x"/>
                                          </p:val>
                                        </p:tav>
                                        <p:tav tm="100000">
                                          <p:val>
                                            <p:strVal val="#ppt_x"/>
                                          </p:val>
                                        </p:tav>
                                      </p:tavLst>
                                    </p:anim>
                                    <p:anim calcmode="lin" valueType="num">
                                      <p:cBhvr additive="base">
                                        <p:cTn id="121" dur="500" fill="hold"/>
                                        <p:tgtEl>
                                          <p:spTgt spid="29"/>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2000"/>
                                  </p:stCondLst>
                                  <p:childTnLst>
                                    <p:set>
                                      <p:cBhvr>
                                        <p:cTn id="123" dur="1" fill="hold">
                                          <p:stCondLst>
                                            <p:cond delay="0"/>
                                          </p:stCondLst>
                                        </p:cTn>
                                        <p:tgtEl>
                                          <p:spTgt spid="30"/>
                                        </p:tgtEl>
                                        <p:attrNameLst>
                                          <p:attrName>style.visibility</p:attrName>
                                        </p:attrNameLst>
                                      </p:cBhvr>
                                      <p:to>
                                        <p:strVal val="visible"/>
                                      </p:to>
                                    </p:set>
                                    <p:anim calcmode="lin" valueType="num">
                                      <p:cBhvr additive="base">
                                        <p:cTn id="124" dur="500" fill="hold"/>
                                        <p:tgtEl>
                                          <p:spTgt spid="30"/>
                                        </p:tgtEl>
                                        <p:attrNameLst>
                                          <p:attrName>ppt_x</p:attrName>
                                        </p:attrNameLst>
                                      </p:cBhvr>
                                      <p:tavLst>
                                        <p:tav tm="0">
                                          <p:val>
                                            <p:strVal val="#ppt_x"/>
                                          </p:val>
                                        </p:tav>
                                        <p:tav tm="100000">
                                          <p:val>
                                            <p:strVal val="#ppt_x"/>
                                          </p:val>
                                        </p:tav>
                                      </p:tavLst>
                                    </p:anim>
                                    <p:anim calcmode="lin" valueType="num">
                                      <p:cBhvr additive="base">
                                        <p:cTn id="125" dur="500" fill="hold"/>
                                        <p:tgtEl>
                                          <p:spTgt spid="3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2000"/>
                                  </p:stCondLst>
                                  <p:childTnLst>
                                    <p:set>
                                      <p:cBhvr>
                                        <p:cTn id="127" dur="1" fill="hold">
                                          <p:stCondLst>
                                            <p:cond delay="0"/>
                                          </p:stCondLst>
                                        </p:cTn>
                                        <p:tgtEl>
                                          <p:spTgt spid="31"/>
                                        </p:tgtEl>
                                        <p:attrNameLst>
                                          <p:attrName>style.visibility</p:attrName>
                                        </p:attrNameLst>
                                      </p:cBhvr>
                                      <p:to>
                                        <p:strVal val="visible"/>
                                      </p:to>
                                    </p:set>
                                    <p:anim calcmode="lin" valueType="num">
                                      <p:cBhvr additive="base">
                                        <p:cTn id="128" dur="500" fill="hold"/>
                                        <p:tgtEl>
                                          <p:spTgt spid="31"/>
                                        </p:tgtEl>
                                        <p:attrNameLst>
                                          <p:attrName>ppt_x</p:attrName>
                                        </p:attrNameLst>
                                      </p:cBhvr>
                                      <p:tavLst>
                                        <p:tav tm="0">
                                          <p:val>
                                            <p:strVal val="#ppt_x"/>
                                          </p:val>
                                        </p:tav>
                                        <p:tav tm="100000">
                                          <p:val>
                                            <p:strVal val="#ppt_x"/>
                                          </p:val>
                                        </p:tav>
                                      </p:tavLst>
                                    </p:anim>
                                    <p:anim calcmode="lin" valueType="num">
                                      <p:cBhvr additive="base">
                                        <p:cTn id="129" dur="500" fill="hold"/>
                                        <p:tgtEl>
                                          <p:spTgt spid="31"/>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2000"/>
                                  </p:stCondLst>
                                  <p:childTnLst>
                                    <p:set>
                                      <p:cBhvr>
                                        <p:cTn id="131" dur="1" fill="hold">
                                          <p:stCondLst>
                                            <p:cond delay="0"/>
                                          </p:stCondLst>
                                        </p:cTn>
                                        <p:tgtEl>
                                          <p:spTgt spid="32"/>
                                        </p:tgtEl>
                                        <p:attrNameLst>
                                          <p:attrName>style.visibility</p:attrName>
                                        </p:attrNameLst>
                                      </p:cBhvr>
                                      <p:to>
                                        <p:strVal val="visible"/>
                                      </p:to>
                                    </p:set>
                                    <p:anim calcmode="lin" valueType="num">
                                      <p:cBhvr additive="base">
                                        <p:cTn id="132" dur="500" fill="hold"/>
                                        <p:tgtEl>
                                          <p:spTgt spid="32"/>
                                        </p:tgtEl>
                                        <p:attrNameLst>
                                          <p:attrName>ppt_x</p:attrName>
                                        </p:attrNameLst>
                                      </p:cBhvr>
                                      <p:tavLst>
                                        <p:tav tm="0">
                                          <p:val>
                                            <p:strVal val="#ppt_x"/>
                                          </p:val>
                                        </p:tav>
                                        <p:tav tm="100000">
                                          <p:val>
                                            <p:strVal val="#ppt_x"/>
                                          </p:val>
                                        </p:tav>
                                      </p:tavLst>
                                    </p:anim>
                                    <p:anim calcmode="lin" valueType="num">
                                      <p:cBhvr additive="base">
                                        <p:cTn id="133" dur="500" fill="hold"/>
                                        <p:tgtEl>
                                          <p:spTgt spid="32"/>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2000"/>
                                  </p:stCondLst>
                                  <p:childTnLst>
                                    <p:set>
                                      <p:cBhvr>
                                        <p:cTn id="135" dur="1" fill="hold">
                                          <p:stCondLst>
                                            <p:cond delay="0"/>
                                          </p:stCondLst>
                                        </p:cTn>
                                        <p:tgtEl>
                                          <p:spTgt spid="33"/>
                                        </p:tgtEl>
                                        <p:attrNameLst>
                                          <p:attrName>style.visibility</p:attrName>
                                        </p:attrNameLst>
                                      </p:cBhvr>
                                      <p:to>
                                        <p:strVal val="visible"/>
                                      </p:to>
                                    </p:set>
                                    <p:anim calcmode="lin" valueType="num">
                                      <p:cBhvr additive="base">
                                        <p:cTn id="136" dur="500" fill="hold"/>
                                        <p:tgtEl>
                                          <p:spTgt spid="33"/>
                                        </p:tgtEl>
                                        <p:attrNameLst>
                                          <p:attrName>ppt_x</p:attrName>
                                        </p:attrNameLst>
                                      </p:cBhvr>
                                      <p:tavLst>
                                        <p:tav tm="0">
                                          <p:val>
                                            <p:strVal val="#ppt_x"/>
                                          </p:val>
                                        </p:tav>
                                        <p:tav tm="100000">
                                          <p:val>
                                            <p:strVal val="#ppt_x"/>
                                          </p:val>
                                        </p:tav>
                                      </p:tavLst>
                                    </p:anim>
                                    <p:anim calcmode="lin" valueType="num">
                                      <p:cBhvr additive="base">
                                        <p:cTn id="137" dur="500" fill="hold"/>
                                        <p:tgtEl>
                                          <p:spTgt spid="33"/>
                                        </p:tgtEl>
                                        <p:attrNameLst>
                                          <p:attrName>ppt_y</p:attrName>
                                        </p:attrNameLst>
                                      </p:cBhvr>
                                      <p:tavLst>
                                        <p:tav tm="0">
                                          <p:val>
                                            <p:strVal val="1+#ppt_h/2"/>
                                          </p:val>
                                        </p:tav>
                                        <p:tav tm="100000">
                                          <p:val>
                                            <p:strVal val="#ppt_y"/>
                                          </p:val>
                                        </p:tav>
                                      </p:tavLst>
                                    </p:anim>
                                  </p:childTnLst>
                                </p:cTn>
                              </p:par>
                            </p:childTnLst>
                          </p:cTn>
                        </p:par>
                        <p:par>
                          <p:cTn id="138" fill="hold">
                            <p:stCondLst>
                              <p:cond delay="3000"/>
                            </p:stCondLst>
                            <p:childTnLst>
                              <p:par>
                                <p:cTn id="139" presetID="53" presetClass="entr" presetSubtype="16" fill="hold" grpId="0" nodeType="afterEffect">
                                  <p:stCondLst>
                                    <p:cond delay="0"/>
                                  </p:stCondLst>
                                  <p:childTnLst>
                                    <p:set>
                                      <p:cBhvr>
                                        <p:cTn id="140" dur="1" fill="hold">
                                          <p:stCondLst>
                                            <p:cond delay="0"/>
                                          </p:stCondLst>
                                        </p:cTn>
                                        <p:tgtEl>
                                          <p:spTgt spid="42"/>
                                        </p:tgtEl>
                                        <p:attrNameLst>
                                          <p:attrName>style.visibility</p:attrName>
                                        </p:attrNameLst>
                                      </p:cBhvr>
                                      <p:to>
                                        <p:strVal val="visible"/>
                                      </p:to>
                                    </p:set>
                                    <p:anim calcmode="lin" valueType="num">
                                      <p:cBhvr>
                                        <p:cTn id="141" dur="500" fill="hold"/>
                                        <p:tgtEl>
                                          <p:spTgt spid="42"/>
                                        </p:tgtEl>
                                        <p:attrNameLst>
                                          <p:attrName>ppt_w</p:attrName>
                                        </p:attrNameLst>
                                      </p:cBhvr>
                                      <p:tavLst>
                                        <p:tav tm="0">
                                          <p:val>
                                            <p:fltVal val="0"/>
                                          </p:val>
                                        </p:tav>
                                        <p:tav tm="100000">
                                          <p:val>
                                            <p:strVal val="#ppt_w"/>
                                          </p:val>
                                        </p:tav>
                                      </p:tavLst>
                                    </p:anim>
                                    <p:anim calcmode="lin" valueType="num">
                                      <p:cBhvr>
                                        <p:cTn id="142" dur="500" fill="hold"/>
                                        <p:tgtEl>
                                          <p:spTgt spid="42"/>
                                        </p:tgtEl>
                                        <p:attrNameLst>
                                          <p:attrName>ppt_h</p:attrName>
                                        </p:attrNameLst>
                                      </p:cBhvr>
                                      <p:tavLst>
                                        <p:tav tm="0">
                                          <p:val>
                                            <p:fltVal val="0"/>
                                          </p:val>
                                        </p:tav>
                                        <p:tav tm="100000">
                                          <p:val>
                                            <p:strVal val="#ppt_h"/>
                                          </p:val>
                                        </p:tav>
                                      </p:tavLst>
                                    </p:anim>
                                    <p:animEffect transition="in" filter="fade">
                                      <p:cBhvr>
                                        <p:cTn id="143" dur="500"/>
                                        <p:tgtEl>
                                          <p:spTgt spid="42"/>
                                        </p:tgtEl>
                                      </p:cBhvr>
                                    </p:animEffect>
                                  </p:childTnLst>
                                </p:cTn>
                              </p:par>
                            </p:childTnLst>
                          </p:cTn>
                        </p:par>
                        <p:par>
                          <p:cTn id="144" fill="hold">
                            <p:stCondLst>
                              <p:cond delay="3500"/>
                            </p:stCondLst>
                            <p:childTnLst>
                              <p:par>
                                <p:cTn id="145" presetID="53" presetClass="entr" presetSubtype="16" fill="hold" grpId="0" nodeType="afterEffect">
                                  <p:stCondLst>
                                    <p:cond delay="0"/>
                                  </p:stCondLst>
                                  <p:childTnLst>
                                    <p:set>
                                      <p:cBhvr>
                                        <p:cTn id="146" dur="1" fill="hold">
                                          <p:stCondLst>
                                            <p:cond delay="0"/>
                                          </p:stCondLst>
                                        </p:cTn>
                                        <p:tgtEl>
                                          <p:spTgt spid="43"/>
                                        </p:tgtEl>
                                        <p:attrNameLst>
                                          <p:attrName>style.visibility</p:attrName>
                                        </p:attrNameLst>
                                      </p:cBhvr>
                                      <p:to>
                                        <p:strVal val="visible"/>
                                      </p:to>
                                    </p:set>
                                    <p:anim calcmode="lin" valueType="num">
                                      <p:cBhvr>
                                        <p:cTn id="147" dur="500" fill="hold"/>
                                        <p:tgtEl>
                                          <p:spTgt spid="43"/>
                                        </p:tgtEl>
                                        <p:attrNameLst>
                                          <p:attrName>ppt_w</p:attrName>
                                        </p:attrNameLst>
                                      </p:cBhvr>
                                      <p:tavLst>
                                        <p:tav tm="0">
                                          <p:val>
                                            <p:fltVal val="0"/>
                                          </p:val>
                                        </p:tav>
                                        <p:tav tm="100000">
                                          <p:val>
                                            <p:strVal val="#ppt_w"/>
                                          </p:val>
                                        </p:tav>
                                      </p:tavLst>
                                    </p:anim>
                                    <p:anim calcmode="lin" valueType="num">
                                      <p:cBhvr>
                                        <p:cTn id="148" dur="500" fill="hold"/>
                                        <p:tgtEl>
                                          <p:spTgt spid="43"/>
                                        </p:tgtEl>
                                        <p:attrNameLst>
                                          <p:attrName>ppt_h</p:attrName>
                                        </p:attrNameLst>
                                      </p:cBhvr>
                                      <p:tavLst>
                                        <p:tav tm="0">
                                          <p:val>
                                            <p:fltVal val="0"/>
                                          </p:val>
                                        </p:tav>
                                        <p:tav tm="100000">
                                          <p:val>
                                            <p:strVal val="#ppt_h"/>
                                          </p:val>
                                        </p:tav>
                                      </p:tavLst>
                                    </p:anim>
                                    <p:animEffect transition="in" filter="fade">
                                      <p:cBhvr>
                                        <p:cTn id="149" dur="500"/>
                                        <p:tgtEl>
                                          <p:spTgt spid="43"/>
                                        </p:tgtEl>
                                      </p:cBhvr>
                                    </p:animEffect>
                                  </p:childTnLst>
                                </p:cTn>
                              </p:par>
                            </p:childTnLst>
                          </p:cTn>
                        </p:par>
                        <p:par>
                          <p:cTn id="150" fill="hold">
                            <p:stCondLst>
                              <p:cond delay="4000"/>
                            </p:stCondLst>
                            <p:childTnLst>
                              <p:par>
                                <p:cTn id="151" presetID="42" presetClass="entr" presetSubtype="0" fill="hold" grpId="0" nodeType="afterEffect">
                                  <p:stCondLst>
                                    <p:cond delay="0"/>
                                  </p:stCondLst>
                                  <p:childTnLst>
                                    <p:set>
                                      <p:cBhvr>
                                        <p:cTn id="152" dur="1" fill="hold">
                                          <p:stCondLst>
                                            <p:cond delay="0"/>
                                          </p:stCondLst>
                                        </p:cTn>
                                        <p:tgtEl>
                                          <p:spTgt spid="41"/>
                                        </p:tgtEl>
                                        <p:attrNameLst>
                                          <p:attrName>style.visibility</p:attrName>
                                        </p:attrNameLst>
                                      </p:cBhvr>
                                      <p:to>
                                        <p:strVal val="visible"/>
                                      </p:to>
                                    </p:set>
                                    <p:animEffect transition="in" filter="fade">
                                      <p:cBhvr>
                                        <p:cTn id="153" dur="1000"/>
                                        <p:tgtEl>
                                          <p:spTgt spid="41"/>
                                        </p:tgtEl>
                                      </p:cBhvr>
                                    </p:animEffect>
                                    <p:anim calcmode="lin" valueType="num">
                                      <p:cBhvr>
                                        <p:cTn id="154" dur="1000" fill="hold"/>
                                        <p:tgtEl>
                                          <p:spTgt spid="41"/>
                                        </p:tgtEl>
                                        <p:attrNameLst>
                                          <p:attrName>ppt_x</p:attrName>
                                        </p:attrNameLst>
                                      </p:cBhvr>
                                      <p:tavLst>
                                        <p:tav tm="0">
                                          <p:val>
                                            <p:strVal val="#ppt_x"/>
                                          </p:val>
                                        </p:tav>
                                        <p:tav tm="100000">
                                          <p:val>
                                            <p:strVal val="#ppt_x"/>
                                          </p:val>
                                        </p:tav>
                                      </p:tavLst>
                                    </p:anim>
                                    <p:anim calcmode="lin" valueType="num">
                                      <p:cBhvr>
                                        <p:cTn id="15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15" grpId="0" animBg="1"/>
      <p:bldP spid="16" grpId="0" animBg="1"/>
      <p:bldP spid="17" grpId="0" animBg="1"/>
      <p:bldP spid="18" grpId="0" animBg="1"/>
      <p:bldP spid="19" grpId="0" animBg="1"/>
      <p:bldP spid="20" grpId="0" animBg="1"/>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0" y="-11894"/>
            <a:ext cx="12195175" cy="6869894"/>
          </a:xfrm>
          <a:prstGeom prst="rect">
            <a:avLst/>
          </a:prstGeom>
          <a:noFill/>
          <a:extLst>
            <a:ext uri="{909E8E84-426E-40DD-AFC4-6F175D3DCCD1}">
              <a14:hiddenFill xmlns:a14="http://schemas.microsoft.com/office/drawing/2010/main">
                <a:solidFill>
                  <a:srgbClr val="FFFFFF"/>
                </a:solidFill>
              </a14:hiddenFill>
            </a:ext>
          </a:extLst>
        </p:spPr>
      </p:pic>
      <p:sp>
        <p:nvSpPr>
          <p:cNvPr id="62" name="任意多边形 61"/>
          <p:cNvSpPr/>
          <p:nvPr/>
        </p:nvSpPr>
        <p:spPr>
          <a:xfrm>
            <a:off x="1476400" y="-27384"/>
            <a:ext cx="3252551" cy="3677057"/>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2551" h="3677057">
                <a:moveTo>
                  <a:pt x="0" y="0"/>
                </a:moveTo>
                <a:lnTo>
                  <a:pt x="3252551" y="0"/>
                </a:lnTo>
                <a:lnTo>
                  <a:pt x="3252551" y="2142517"/>
                </a:lnTo>
                <a:lnTo>
                  <a:pt x="3244497" y="2142517"/>
                </a:lnTo>
                <a:lnTo>
                  <a:pt x="3240653" y="2218635"/>
                </a:lnTo>
                <a:cubicBezTo>
                  <a:pt x="3157461" y="3037809"/>
                  <a:pt x="2465643" y="3677057"/>
                  <a:pt x="1624520" y="3677057"/>
                </a:cubicBezTo>
                <a:cubicBezTo>
                  <a:pt x="783397" y="3677057"/>
                  <a:pt x="91579" y="3037809"/>
                  <a:pt x="8387" y="2218635"/>
                </a:cubicBezTo>
                <a:lnTo>
                  <a:pt x="4544" y="2142517"/>
                </a:lnTo>
                <a:lnTo>
                  <a:pt x="0" y="2142517"/>
                </a:lnTo>
                <a:lnTo>
                  <a:pt x="0" y="205253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3" name="任意多边形 62"/>
          <p:cNvSpPr/>
          <p:nvPr/>
        </p:nvSpPr>
        <p:spPr>
          <a:xfrm>
            <a:off x="6169595" y="2204864"/>
            <a:ext cx="4392488" cy="4680520"/>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5864" h="4878927">
                <a:moveTo>
                  <a:pt x="2097932" y="0"/>
                </a:moveTo>
                <a:cubicBezTo>
                  <a:pt x="3184172" y="0"/>
                  <a:pt x="4077598" y="825536"/>
                  <a:pt x="4185033" y="1883431"/>
                </a:cubicBezTo>
                <a:lnTo>
                  <a:pt x="4195316" y="2087089"/>
                </a:lnTo>
                <a:lnTo>
                  <a:pt x="4195864" y="2087089"/>
                </a:lnTo>
                <a:lnTo>
                  <a:pt x="4195864" y="2097932"/>
                </a:lnTo>
                <a:lnTo>
                  <a:pt x="4195864" y="4878927"/>
                </a:lnTo>
                <a:lnTo>
                  <a:pt x="0" y="4878927"/>
                </a:lnTo>
                <a:lnTo>
                  <a:pt x="0" y="2097932"/>
                </a:lnTo>
                <a:lnTo>
                  <a:pt x="0" y="2087089"/>
                </a:lnTo>
                <a:lnTo>
                  <a:pt x="548" y="2087089"/>
                </a:lnTo>
                <a:lnTo>
                  <a:pt x="10832" y="1883431"/>
                </a:lnTo>
                <a:cubicBezTo>
                  <a:pt x="118267" y="825536"/>
                  <a:pt x="1011692" y="0"/>
                  <a:pt x="209793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4C874"/>
              </a:solidFill>
            </a:endParaRPr>
          </a:p>
        </p:txBody>
      </p:sp>
      <p:sp>
        <p:nvSpPr>
          <p:cNvPr id="69" name="文本框 18"/>
          <p:cNvSpPr txBox="1"/>
          <p:nvPr/>
        </p:nvSpPr>
        <p:spPr>
          <a:xfrm>
            <a:off x="1345059" y="1446048"/>
            <a:ext cx="3527787"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introduction</a:t>
            </a:r>
          </a:p>
        </p:txBody>
      </p:sp>
      <p:sp>
        <p:nvSpPr>
          <p:cNvPr id="70" name="标题 4"/>
          <p:cNvSpPr txBox="1">
            <a:spLocks/>
          </p:cNvSpPr>
          <p:nvPr/>
        </p:nvSpPr>
        <p:spPr>
          <a:xfrm>
            <a:off x="6965167" y="3285564"/>
            <a:ext cx="4028963"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b="1" dirty="0" smtClean="0">
                <a:solidFill>
                  <a:schemeClr val="tx1">
                    <a:lumMod val="65000"/>
                    <a:lumOff val="35000"/>
                  </a:schemeClr>
                </a:solidFill>
                <a:latin typeface="微软雅黑" panose="020B0503020204020204" pitchFamily="34" charset="-122"/>
                <a:ea typeface="微软雅黑" panose="020B0503020204020204" pitchFamily="34" charset="-122"/>
              </a:rPr>
              <a:t>team member</a:t>
            </a:r>
            <a:endPar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1" name="标题 4"/>
          <p:cNvSpPr txBox="1">
            <a:spLocks/>
          </p:cNvSpPr>
          <p:nvPr/>
        </p:nvSpPr>
        <p:spPr>
          <a:xfrm>
            <a:off x="6965168" y="3820192"/>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Who we are</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72" name="组合 71"/>
          <p:cNvGrpSpPr/>
          <p:nvPr/>
        </p:nvGrpSpPr>
        <p:grpSpPr>
          <a:xfrm>
            <a:off x="7037176" y="4653716"/>
            <a:ext cx="2160240" cy="215444"/>
            <a:chOff x="4369395" y="3284984"/>
            <a:chExt cx="1436675" cy="215444"/>
          </a:xfrm>
        </p:grpSpPr>
        <p:sp>
          <p:nvSpPr>
            <p:cNvPr id="7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en-US" altLang="zh-CN" sz="1400" dirty="0" smtClean="0">
                  <a:solidFill>
                    <a:schemeClr val="tx1">
                      <a:lumMod val="65000"/>
                      <a:lumOff val="35000"/>
                    </a:schemeClr>
                  </a:solidFill>
                  <a:latin typeface="微软雅黑" pitchFamily="34" charset="-122"/>
                  <a:ea typeface="微软雅黑" pitchFamily="34" charset="-122"/>
                </a:rPr>
                <a:t>ZhangJian130716120</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74" name="组合 73"/>
            <p:cNvGrpSpPr/>
            <p:nvPr/>
          </p:nvGrpSpPr>
          <p:grpSpPr>
            <a:xfrm>
              <a:off x="4369395" y="3316401"/>
              <a:ext cx="168551" cy="168551"/>
              <a:chOff x="5005199" y="3717032"/>
              <a:chExt cx="168551" cy="168551"/>
            </a:xfrm>
          </p:grpSpPr>
          <p:sp>
            <p:nvSpPr>
              <p:cNvPr id="75" name="椭圆 7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6" name="等腰三角形 7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77" name="组合 76"/>
          <p:cNvGrpSpPr/>
          <p:nvPr/>
        </p:nvGrpSpPr>
        <p:grpSpPr>
          <a:xfrm>
            <a:off x="7033691" y="5816441"/>
            <a:ext cx="2376264" cy="215444"/>
            <a:chOff x="4369395" y="3284984"/>
            <a:chExt cx="1436675" cy="215444"/>
          </a:xfrm>
        </p:grpSpPr>
        <p:sp>
          <p:nvSpPr>
            <p:cNvPr id="7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朱峣</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79" name="组合 78"/>
            <p:cNvGrpSpPr/>
            <p:nvPr/>
          </p:nvGrpSpPr>
          <p:grpSpPr>
            <a:xfrm>
              <a:off x="4369395" y="3316401"/>
              <a:ext cx="168551" cy="168551"/>
              <a:chOff x="5005199" y="3717032"/>
              <a:chExt cx="168551" cy="168551"/>
            </a:xfrm>
          </p:grpSpPr>
          <p:sp>
            <p:nvSpPr>
              <p:cNvPr id="80" name="椭圆 79"/>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1" name="等腰三角形 8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82" name="组合 81"/>
          <p:cNvGrpSpPr/>
          <p:nvPr/>
        </p:nvGrpSpPr>
        <p:grpSpPr>
          <a:xfrm>
            <a:off x="7037176" y="4942328"/>
            <a:ext cx="2160240" cy="215444"/>
            <a:chOff x="4369395" y="3284984"/>
            <a:chExt cx="1436675" cy="215444"/>
          </a:xfrm>
        </p:grpSpPr>
        <p:sp>
          <p:nvSpPr>
            <p:cNvPr id="8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闫聪聪</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84" name="组合 83"/>
            <p:cNvGrpSpPr/>
            <p:nvPr/>
          </p:nvGrpSpPr>
          <p:grpSpPr>
            <a:xfrm>
              <a:off x="4369395" y="3316401"/>
              <a:ext cx="168551" cy="168551"/>
              <a:chOff x="5005199" y="3717032"/>
              <a:chExt cx="168551" cy="168551"/>
            </a:xfrm>
          </p:grpSpPr>
          <p:sp>
            <p:nvSpPr>
              <p:cNvPr id="85" name="椭圆 8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6" name="等腰三角形 8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02" name="组合 101"/>
          <p:cNvGrpSpPr/>
          <p:nvPr/>
        </p:nvGrpSpPr>
        <p:grpSpPr>
          <a:xfrm>
            <a:off x="7040661" y="6121673"/>
            <a:ext cx="2369294" cy="215444"/>
            <a:chOff x="4369395" y="3284984"/>
            <a:chExt cx="1436675" cy="215444"/>
          </a:xfrm>
        </p:grpSpPr>
        <p:sp>
          <p:nvSpPr>
            <p:cNvPr id="10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tx1">
                      <a:lumMod val="65000"/>
                      <a:lumOff val="35000"/>
                    </a:schemeClr>
                  </a:solidFill>
                  <a:latin typeface="微软雅黑" pitchFamily="34" charset="-122"/>
                  <a:ea typeface="微软雅黑" pitchFamily="34" charset="-122"/>
                </a:rPr>
                <a:t>祝渊</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04" name="组合 103"/>
            <p:cNvGrpSpPr/>
            <p:nvPr/>
          </p:nvGrpSpPr>
          <p:grpSpPr>
            <a:xfrm>
              <a:off x="4369395" y="3316401"/>
              <a:ext cx="168551" cy="168551"/>
              <a:chOff x="5005199" y="3717032"/>
              <a:chExt cx="168551" cy="168551"/>
            </a:xfrm>
          </p:grpSpPr>
          <p:sp>
            <p:nvSpPr>
              <p:cNvPr id="105" name="椭圆 10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6" name="等腰三角形 10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07" name="组合 106"/>
          <p:cNvGrpSpPr/>
          <p:nvPr/>
        </p:nvGrpSpPr>
        <p:grpSpPr>
          <a:xfrm>
            <a:off x="7037176" y="5229780"/>
            <a:ext cx="2228763" cy="215444"/>
            <a:chOff x="4369395" y="3284984"/>
            <a:chExt cx="1436675" cy="215444"/>
          </a:xfrm>
        </p:grpSpPr>
        <p:sp>
          <p:nvSpPr>
            <p:cNvPr id="10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tx1">
                      <a:lumMod val="65000"/>
                      <a:lumOff val="35000"/>
                    </a:schemeClr>
                  </a:solidFill>
                  <a:latin typeface="微软雅黑" pitchFamily="34" charset="-122"/>
                  <a:ea typeface="微软雅黑" pitchFamily="34" charset="-122"/>
                </a:rPr>
                <a:t>耿雪冰</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09" name="组合 108"/>
            <p:cNvGrpSpPr/>
            <p:nvPr/>
          </p:nvGrpSpPr>
          <p:grpSpPr>
            <a:xfrm>
              <a:off x="4369395" y="3316401"/>
              <a:ext cx="168551" cy="168551"/>
              <a:chOff x="5005199" y="3717032"/>
              <a:chExt cx="168551" cy="168551"/>
            </a:xfrm>
          </p:grpSpPr>
          <p:sp>
            <p:nvSpPr>
              <p:cNvPr id="110" name="椭圆 109"/>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1" name="等腰三角形 11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cxnSp>
        <p:nvCxnSpPr>
          <p:cNvPr id="122" name="直接连接符 121"/>
          <p:cNvCxnSpPr/>
          <p:nvPr/>
        </p:nvCxnSpPr>
        <p:spPr>
          <a:xfrm>
            <a:off x="7084900" y="4365104"/>
            <a:ext cx="2472556" cy="0"/>
          </a:xfrm>
          <a:prstGeom prst="line">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3" name="弧形 122"/>
          <p:cNvSpPr/>
          <p:nvPr/>
        </p:nvSpPr>
        <p:spPr>
          <a:xfrm rot="8155962">
            <a:off x="1963074" y="695369"/>
            <a:ext cx="2232248" cy="2232248"/>
          </a:xfrm>
          <a:prstGeom prst="arc">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椭圆 123"/>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5" name="椭圆 124"/>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6" name="椭圆 125"/>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7" name="椭圆 126"/>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8" name="椭圆 127"/>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9" name="椭圆 128"/>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0" name="椭圆 129"/>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1" name="椭圆 130"/>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2" name="椭圆 131"/>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3" name="椭圆 132"/>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grpSp>
        <p:nvGrpSpPr>
          <p:cNvPr id="52" name="组合 51"/>
          <p:cNvGrpSpPr/>
          <p:nvPr/>
        </p:nvGrpSpPr>
        <p:grpSpPr>
          <a:xfrm>
            <a:off x="7033691" y="5517812"/>
            <a:ext cx="2232248" cy="215444"/>
            <a:chOff x="4369395" y="3284984"/>
            <a:chExt cx="1436675" cy="215444"/>
          </a:xfrm>
        </p:grpSpPr>
        <p:sp>
          <p:nvSpPr>
            <p:cNvPr id="5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tx1">
                      <a:lumMod val="65000"/>
                      <a:lumOff val="35000"/>
                    </a:schemeClr>
                  </a:solidFill>
                  <a:latin typeface="微软雅黑" pitchFamily="34" charset="-122"/>
                  <a:ea typeface="微软雅黑" pitchFamily="34" charset="-122"/>
                </a:rPr>
                <a:t>张博</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54" name="组合 53"/>
            <p:cNvGrpSpPr/>
            <p:nvPr/>
          </p:nvGrpSpPr>
          <p:grpSpPr>
            <a:xfrm>
              <a:off x="4369395" y="3316401"/>
              <a:ext cx="168551" cy="168551"/>
              <a:chOff x="5005199" y="3717032"/>
              <a:chExt cx="168551" cy="168551"/>
            </a:xfrm>
          </p:grpSpPr>
          <p:sp>
            <p:nvSpPr>
              <p:cNvPr id="55" name="椭圆 5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6" name="等腰三角形 5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spTree>
    <p:extLst>
      <p:ext uri="{BB962C8B-B14F-4D97-AF65-F5344CB8AC3E}">
        <p14:creationId xmlns:p14="http://schemas.microsoft.com/office/powerpoint/2010/main" val="197001574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p:cTn id="16" dur="500" fill="hold"/>
                                        <p:tgtEl>
                                          <p:spTgt spid="69"/>
                                        </p:tgtEl>
                                        <p:attrNameLst>
                                          <p:attrName>ppt_w</p:attrName>
                                        </p:attrNameLst>
                                      </p:cBhvr>
                                      <p:tavLst>
                                        <p:tav tm="0">
                                          <p:val>
                                            <p:fltVal val="0"/>
                                          </p:val>
                                        </p:tav>
                                        <p:tav tm="100000">
                                          <p:val>
                                            <p:strVal val="#ppt_w"/>
                                          </p:val>
                                        </p:tav>
                                      </p:tavLst>
                                    </p:anim>
                                    <p:anim calcmode="lin" valueType="num">
                                      <p:cBhvr>
                                        <p:cTn id="17" dur="500" fill="hold"/>
                                        <p:tgtEl>
                                          <p:spTgt spid="69"/>
                                        </p:tgtEl>
                                        <p:attrNameLst>
                                          <p:attrName>ppt_h</p:attrName>
                                        </p:attrNameLst>
                                      </p:cBhvr>
                                      <p:tavLst>
                                        <p:tav tm="0">
                                          <p:val>
                                            <p:fltVal val="0"/>
                                          </p:val>
                                        </p:tav>
                                        <p:tav tm="100000">
                                          <p:val>
                                            <p:strVal val="#ppt_h"/>
                                          </p:val>
                                        </p:tav>
                                      </p:tavLst>
                                    </p:anim>
                                    <p:animEffect transition="in" filter="fade">
                                      <p:cBhvr>
                                        <p:cTn id="18" dur="500"/>
                                        <p:tgtEl>
                                          <p:spTgt spid="6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3"/>
                                        </p:tgtEl>
                                        <p:attrNameLst>
                                          <p:attrName>style.visibility</p:attrName>
                                        </p:attrNameLst>
                                      </p:cBhvr>
                                      <p:to>
                                        <p:strVal val="visible"/>
                                      </p:to>
                                    </p:set>
                                    <p:anim calcmode="lin" valueType="num">
                                      <p:cBhvr>
                                        <p:cTn id="21" dur="500" fill="hold"/>
                                        <p:tgtEl>
                                          <p:spTgt spid="123"/>
                                        </p:tgtEl>
                                        <p:attrNameLst>
                                          <p:attrName>ppt_w</p:attrName>
                                        </p:attrNameLst>
                                      </p:cBhvr>
                                      <p:tavLst>
                                        <p:tav tm="0">
                                          <p:val>
                                            <p:fltVal val="0"/>
                                          </p:val>
                                        </p:tav>
                                        <p:tav tm="100000">
                                          <p:val>
                                            <p:strVal val="#ppt_w"/>
                                          </p:val>
                                        </p:tav>
                                      </p:tavLst>
                                    </p:anim>
                                    <p:anim calcmode="lin" valueType="num">
                                      <p:cBhvr>
                                        <p:cTn id="22" dur="500" fill="hold"/>
                                        <p:tgtEl>
                                          <p:spTgt spid="123"/>
                                        </p:tgtEl>
                                        <p:attrNameLst>
                                          <p:attrName>ppt_h</p:attrName>
                                        </p:attrNameLst>
                                      </p:cBhvr>
                                      <p:tavLst>
                                        <p:tav tm="0">
                                          <p:val>
                                            <p:fltVal val="0"/>
                                          </p:val>
                                        </p:tav>
                                        <p:tav tm="100000">
                                          <p:val>
                                            <p:strVal val="#ppt_h"/>
                                          </p:val>
                                        </p:tav>
                                      </p:tavLst>
                                    </p:anim>
                                    <p:animEffect transition="in" filter="fade">
                                      <p:cBhvr>
                                        <p:cTn id="23" dur="500"/>
                                        <p:tgtEl>
                                          <p:spTgt spid="123"/>
                                        </p:tgtEl>
                                      </p:cBhvr>
                                    </p:animEffect>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ppt_x"/>
                                          </p:val>
                                        </p:tav>
                                        <p:tav tm="100000">
                                          <p:val>
                                            <p:strVal val="#ppt_x"/>
                                          </p:val>
                                        </p:tav>
                                      </p:tavLst>
                                    </p:anim>
                                    <p:anim calcmode="lin" valueType="num">
                                      <p:cBhvr additive="base">
                                        <p:cTn id="28" dur="500" fill="hold"/>
                                        <p:tgtEl>
                                          <p:spTgt spid="63"/>
                                        </p:tgtEl>
                                        <p:attrNameLst>
                                          <p:attrName>ppt_y</p:attrName>
                                        </p:attrNameLst>
                                      </p:cBhvr>
                                      <p:tavLst>
                                        <p:tav tm="0">
                                          <p:val>
                                            <p:strVal val="1+#ppt_h/2"/>
                                          </p:val>
                                        </p:tav>
                                        <p:tav tm="100000">
                                          <p:val>
                                            <p:strVal val="#ppt_y"/>
                                          </p:val>
                                        </p:tav>
                                      </p:tavLst>
                                    </p:anim>
                                  </p:childTnLst>
                                </p:cTn>
                              </p:par>
                              <p:par>
                                <p:cTn id="29" presetID="53" presetClass="entr" presetSubtype="16" fill="hold" grpId="0" nodeType="withEffect">
                                  <p:stCondLst>
                                    <p:cond delay="500"/>
                                  </p:stCondLst>
                                  <p:childTnLst>
                                    <p:set>
                                      <p:cBhvr>
                                        <p:cTn id="30" dur="1" fill="hold">
                                          <p:stCondLst>
                                            <p:cond delay="0"/>
                                          </p:stCondLst>
                                        </p:cTn>
                                        <p:tgtEl>
                                          <p:spTgt spid="70"/>
                                        </p:tgtEl>
                                        <p:attrNameLst>
                                          <p:attrName>style.visibility</p:attrName>
                                        </p:attrNameLst>
                                      </p:cBhvr>
                                      <p:to>
                                        <p:strVal val="visible"/>
                                      </p:to>
                                    </p:set>
                                    <p:anim calcmode="lin" valueType="num">
                                      <p:cBhvr>
                                        <p:cTn id="31" dur="500" fill="hold"/>
                                        <p:tgtEl>
                                          <p:spTgt spid="70"/>
                                        </p:tgtEl>
                                        <p:attrNameLst>
                                          <p:attrName>ppt_w</p:attrName>
                                        </p:attrNameLst>
                                      </p:cBhvr>
                                      <p:tavLst>
                                        <p:tav tm="0">
                                          <p:val>
                                            <p:fltVal val="0"/>
                                          </p:val>
                                        </p:tav>
                                        <p:tav tm="100000">
                                          <p:val>
                                            <p:strVal val="#ppt_w"/>
                                          </p:val>
                                        </p:tav>
                                      </p:tavLst>
                                    </p:anim>
                                    <p:anim calcmode="lin" valueType="num">
                                      <p:cBhvr>
                                        <p:cTn id="32" dur="500" fill="hold"/>
                                        <p:tgtEl>
                                          <p:spTgt spid="70"/>
                                        </p:tgtEl>
                                        <p:attrNameLst>
                                          <p:attrName>ppt_h</p:attrName>
                                        </p:attrNameLst>
                                      </p:cBhvr>
                                      <p:tavLst>
                                        <p:tav tm="0">
                                          <p:val>
                                            <p:fltVal val="0"/>
                                          </p:val>
                                        </p:tav>
                                        <p:tav tm="100000">
                                          <p:val>
                                            <p:strVal val="#ppt_h"/>
                                          </p:val>
                                        </p:tav>
                                      </p:tavLst>
                                    </p:anim>
                                    <p:animEffect transition="in" filter="fade">
                                      <p:cBhvr>
                                        <p:cTn id="33" dur="500"/>
                                        <p:tgtEl>
                                          <p:spTgt spid="70"/>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71"/>
                                        </p:tgtEl>
                                        <p:attrNameLst>
                                          <p:attrName>style.visibility</p:attrName>
                                        </p:attrNameLst>
                                      </p:cBhvr>
                                      <p:to>
                                        <p:strVal val="visible"/>
                                      </p:to>
                                    </p:set>
                                    <p:anim calcmode="lin" valueType="num">
                                      <p:cBhvr>
                                        <p:cTn id="36" dur="500" fill="hold"/>
                                        <p:tgtEl>
                                          <p:spTgt spid="71"/>
                                        </p:tgtEl>
                                        <p:attrNameLst>
                                          <p:attrName>ppt_w</p:attrName>
                                        </p:attrNameLst>
                                      </p:cBhvr>
                                      <p:tavLst>
                                        <p:tav tm="0">
                                          <p:val>
                                            <p:fltVal val="0"/>
                                          </p:val>
                                        </p:tav>
                                        <p:tav tm="100000">
                                          <p:val>
                                            <p:strVal val="#ppt_w"/>
                                          </p:val>
                                        </p:tav>
                                      </p:tavLst>
                                    </p:anim>
                                    <p:anim calcmode="lin" valueType="num">
                                      <p:cBhvr>
                                        <p:cTn id="37" dur="500" fill="hold"/>
                                        <p:tgtEl>
                                          <p:spTgt spid="71"/>
                                        </p:tgtEl>
                                        <p:attrNameLst>
                                          <p:attrName>ppt_h</p:attrName>
                                        </p:attrNameLst>
                                      </p:cBhvr>
                                      <p:tavLst>
                                        <p:tav tm="0">
                                          <p:val>
                                            <p:fltVal val="0"/>
                                          </p:val>
                                        </p:tav>
                                        <p:tav tm="100000">
                                          <p:val>
                                            <p:strVal val="#ppt_h"/>
                                          </p:val>
                                        </p:tav>
                                      </p:tavLst>
                                    </p:anim>
                                    <p:animEffect transition="in" filter="fade">
                                      <p:cBhvr>
                                        <p:cTn id="38" dur="500"/>
                                        <p:tgtEl>
                                          <p:spTgt spid="71"/>
                                        </p:tgtEl>
                                      </p:cBhvr>
                                    </p:animEffect>
                                  </p:childTnLst>
                                </p:cTn>
                              </p:par>
                              <p:par>
                                <p:cTn id="39" presetID="53" presetClass="entr" presetSubtype="16" fill="hold" nodeType="withEffect">
                                  <p:stCondLst>
                                    <p:cond delay="500"/>
                                  </p:stCondLst>
                                  <p:childTnLst>
                                    <p:set>
                                      <p:cBhvr>
                                        <p:cTn id="40" dur="1" fill="hold">
                                          <p:stCondLst>
                                            <p:cond delay="0"/>
                                          </p:stCondLst>
                                        </p:cTn>
                                        <p:tgtEl>
                                          <p:spTgt spid="72"/>
                                        </p:tgtEl>
                                        <p:attrNameLst>
                                          <p:attrName>style.visibility</p:attrName>
                                        </p:attrNameLst>
                                      </p:cBhvr>
                                      <p:to>
                                        <p:strVal val="visible"/>
                                      </p:to>
                                    </p:set>
                                    <p:anim calcmode="lin" valueType="num">
                                      <p:cBhvr>
                                        <p:cTn id="41" dur="500" fill="hold"/>
                                        <p:tgtEl>
                                          <p:spTgt spid="72"/>
                                        </p:tgtEl>
                                        <p:attrNameLst>
                                          <p:attrName>ppt_w</p:attrName>
                                        </p:attrNameLst>
                                      </p:cBhvr>
                                      <p:tavLst>
                                        <p:tav tm="0">
                                          <p:val>
                                            <p:fltVal val="0"/>
                                          </p:val>
                                        </p:tav>
                                        <p:tav tm="100000">
                                          <p:val>
                                            <p:strVal val="#ppt_w"/>
                                          </p:val>
                                        </p:tav>
                                      </p:tavLst>
                                    </p:anim>
                                    <p:anim calcmode="lin" valueType="num">
                                      <p:cBhvr>
                                        <p:cTn id="42" dur="500" fill="hold"/>
                                        <p:tgtEl>
                                          <p:spTgt spid="72"/>
                                        </p:tgtEl>
                                        <p:attrNameLst>
                                          <p:attrName>ppt_h</p:attrName>
                                        </p:attrNameLst>
                                      </p:cBhvr>
                                      <p:tavLst>
                                        <p:tav tm="0">
                                          <p:val>
                                            <p:fltVal val="0"/>
                                          </p:val>
                                        </p:tav>
                                        <p:tav tm="100000">
                                          <p:val>
                                            <p:strVal val="#ppt_h"/>
                                          </p:val>
                                        </p:tav>
                                      </p:tavLst>
                                    </p:anim>
                                    <p:animEffect transition="in" filter="fade">
                                      <p:cBhvr>
                                        <p:cTn id="43" dur="500"/>
                                        <p:tgtEl>
                                          <p:spTgt spid="72"/>
                                        </p:tgtEl>
                                      </p:cBhvr>
                                    </p:animEffect>
                                  </p:childTnLst>
                                </p:cTn>
                              </p:par>
                              <p:par>
                                <p:cTn id="44" presetID="53" presetClass="entr" presetSubtype="16" fill="hold" nodeType="withEffect">
                                  <p:stCondLst>
                                    <p:cond delay="500"/>
                                  </p:stCondLst>
                                  <p:childTnLst>
                                    <p:set>
                                      <p:cBhvr>
                                        <p:cTn id="45" dur="1" fill="hold">
                                          <p:stCondLst>
                                            <p:cond delay="0"/>
                                          </p:stCondLst>
                                        </p:cTn>
                                        <p:tgtEl>
                                          <p:spTgt spid="77"/>
                                        </p:tgtEl>
                                        <p:attrNameLst>
                                          <p:attrName>style.visibility</p:attrName>
                                        </p:attrNameLst>
                                      </p:cBhvr>
                                      <p:to>
                                        <p:strVal val="visible"/>
                                      </p:to>
                                    </p:set>
                                    <p:anim calcmode="lin" valueType="num">
                                      <p:cBhvr>
                                        <p:cTn id="46" dur="500" fill="hold"/>
                                        <p:tgtEl>
                                          <p:spTgt spid="77"/>
                                        </p:tgtEl>
                                        <p:attrNameLst>
                                          <p:attrName>ppt_w</p:attrName>
                                        </p:attrNameLst>
                                      </p:cBhvr>
                                      <p:tavLst>
                                        <p:tav tm="0">
                                          <p:val>
                                            <p:fltVal val="0"/>
                                          </p:val>
                                        </p:tav>
                                        <p:tav tm="100000">
                                          <p:val>
                                            <p:strVal val="#ppt_w"/>
                                          </p:val>
                                        </p:tav>
                                      </p:tavLst>
                                    </p:anim>
                                    <p:anim calcmode="lin" valueType="num">
                                      <p:cBhvr>
                                        <p:cTn id="47" dur="500" fill="hold"/>
                                        <p:tgtEl>
                                          <p:spTgt spid="77"/>
                                        </p:tgtEl>
                                        <p:attrNameLst>
                                          <p:attrName>ppt_h</p:attrName>
                                        </p:attrNameLst>
                                      </p:cBhvr>
                                      <p:tavLst>
                                        <p:tav tm="0">
                                          <p:val>
                                            <p:fltVal val="0"/>
                                          </p:val>
                                        </p:tav>
                                        <p:tav tm="100000">
                                          <p:val>
                                            <p:strVal val="#ppt_h"/>
                                          </p:val>
                                        </p:tav>
                                      </p:tavLst>
                                    </p:anim>
                                    <p:animEffect transition="in" filter="fade">
                                      <p:cBhvr>
                                        <p:cTn id="48" dur="500"/>
                                        <p:tgtEl>
                                          <p:spTgt spid="77"/>
                                        </p:tgtEl>
                                      </p:cBhvr>
                                    </p:animEffect>
                                  </p:childTnLst>
                                </p:cTn>
                              </p:par>
                              <p:par>
                                <p:cTn id="49" presetID="53" presetClass="entr" presetSubtype="16" fill="hold" nodeType="withEffect">
                                  <p:stCondLst>
                                    <p:cond delay="500"/>
                                  </p:stCondLst>
                                  <p:childTnLst>
                                    <p:set>
                                      <p:cBhvr>
                                        <p:cTn id="50" dur="1" fill="hold">
                                          <p:stCondLst>
                                            <p:cond delay="0"/>
                                          </p:stCondLst>
                                        </p:cTn>
                                        <p:tgtEl>
                                          <p:spTgt spid="82"/>
                                        </p:tgtEl>
                                        <p:attrNameLst>
                                          <p:attrName>style.visibility</p:attrName>
                                        </p:attrNameLst>
                                      </p:cBhvr>
                                      <p:to>
                                        <p:strVal val="visible"/>
                                      </p:to>
                                    </p:set>
                                    <p:anim calcmode="lin" valueType="num">
                                      <p:cBhvr>
                                        <p:cTn id="51" dur="500" fill="hold"/>
                                        <p:tgtEl>
                                          <p:spTgt spid="82"/>
                                        </p:tgtEl>
                                        <p:attrNameLst>
                                          <p:attrName>ppt_w</p:attrName>
                                        </p:attrNameLst>
                                      </p:cBhvr>
                                      <p:tavLst>
                                        <p:tav tm="0">
                                          <p:val>
                                            <p:fltVal val="0"/>
                                          </p:val>
                                        </p:tav>
                                        <p:tav tm="100000">
                                          <p:val>
                                            <p:strVal val="#ppt_w"/>
                                          </p:val>
                                        </p:tav>
                                      </p:tavLst>
                                    </p:anim>
                                    <p:anim calcmode="lin" valueType="num">
                                      <p:cBhvr>
                                        <p:cTn id="52" dur="500" fill="hold"/>
                                        <p:tgtEl>
                                          <p:spTgt spid="82"/>
                                        </p:tgtEl>
                                        <p:attrNameLst>
                                          <p:attrName>ppt_h</p:attrName>
                                        </p:attrNameLst>
                                      </p:cBhvr>
                                      <p:tavLst>
                                        <p:tav tm="0">
                                          <p:val>
                                            <p:fltVal val="0"/>
                                          </p:val>
                                        </p:tav>
                                        <p:tav tm="100000">
                                          <p:val>
                                            <p:strVal val="#ppt_h"/>
                                          </p:val>
                                        </p:tav>
                                      </p:tavLst>
                                    </p:anim>
                                    <p:animEffect transition="in" filter="fade">
                                      <p:cBhvr>
                                        <p:cTn id="53" dur="500"/>
                                        <p:tgtEl>
                                          <p:spTgt spid="82"/>
                                        </p:tgtEl>
                                      </p:cBhvr>
                                    </p:animEffect>
                                  </p:childTnLst>
                                </p:cTn>
                              </p:par>
                              <p:par>
                                <p:cTn id="54" presetID="53" presetClass="entr" presetSubtype="16" fill="hold" nodeType="withEffect">
                                  <p:stCondLst>
                                    <p:cond delay="500"/>
                                  </p:stCondLst>
                                  <p:childTnLst>
                                    <p:set>
                                      <p:cBhvr>
                                        <p:cTn id="55" dur="1" fill="hold">
                                          <p:stCondLst>
                                            <p:cond delay="0"/>
                                          </p:stCondLst>
                                        </p:cTn>
                                        <p:tgtEl>
                                          <p:spTgt spid="102"/>
                                        </p:tgtEl>
                                        <p:attrNameLst>
                                          <p:attrName>style.visibility</p:attrName>
                                        </p:attrNameLst>
                                      </p:cBhvr>
                                      <p:to>
                                        <p:strVal val="visible"/>
                                      </p:to>
                                    </p:set>
                                    <p:anim calcmode="lin" valueType="num">
                                      <p:cBhvr>
                                        <p:cTn id="56" dur="500" fill="hold"/>
                                        <p:tgtEl>
                                          <p:spTgt spid="102"/>
                                        </p:tgtEl>
                                        <p:attrNameLst>
                                          <p:attrName>ppt_w</p:attrName>
                                        </p:attrNameLst>
                                      </p:cBhvr>
                                      <p:tavLst>
                                        <p:tav tm="0">
                                          <p:val>
                                            <p:fltVal val="0"/>
                                          </p:val>
                                        </p:tav>
                                        <p:tav tm="100000">
                                          <p:val>
                                            <p:strVal val="#ppt_w"/>
                                          </p:val>
                                        </p:tav>
                                      </p:tavLst>
                                    </p:anim>
                                    <p:anim calcmode="lin" valueType="num">
                                      <p:cBhvr>
                                        <p:cTn id="57" dur="500" fill="hold"/>
                                        <p:tgtEl>
                                          <p:spTgt spid="102"/>
                                        </p:tgtEl>
                                        <p:attrNameLst>
                                          <p:attrName>ppt_h</p:attrName>
                                        </p:attrNameLst>
                                      </p:cBhvr>
                                      <p:tavLst>
                                        <p:tav tm="0">
                                          <p:val>
                                            <p:fltVal val="0"/>
                                          </p:val>
                                        </p:tav>
                                        <p:tav tm="100000">
                                          <p:val>
                                            <p:strVal val="#ppt_h"/>
                                          </p:val>
                                        </p:tav>
                                      </p:tavLst>
                                    </p:anim>
                                    <p:animEffect transition="in" filter="fade">
                                      <p:cBhvr>
                                        <p:cTn id="58" dur="500"/>
                                        <p:tgtEl>
                                          <p:spTgt spid="102"/>
                                        </p:tgtEl>
                                      </p:cBhvr>
                                    </p:animEffect>
                                  </p:childTnLst>
                                </p:cTn>
                              </p:par>
                              <p:par>
                                <p:cTn id="59" presetID="53" presetClass="entr" presetSubtype="16" fill="hold" nodeType="withEffect">
                                  <p:stCondLst>
                                    <p:cond delay="500"/>
                                  </p:stCondLst>
                                  <p:childTnLst>
                                    <p:set>
                                      <p:cBhvr>
                                        <p:cTn id="60" dur="1" fill="hold">
                                          <p:stCondLst>
                                            <p:cond delay="0"/>
                                          </p:stCondLst>
                                        </p:cTn>
                                        <p:tgtEl>
                                          <p:spTgt spid="107"/>
                                        </p:tgtEl>
                                        <p:attrNameLst>
                                          <p:attrName>style.visibility</p:attrName>
                                        </p:attrNameLst>
                                      </p:cBhvr>
                                      <p:to>
                                        <p:strVal val="visible"/>
                                      </p:to>
                                    </p:set>
                                    <p:anim calcmode="lin" valueType="num">
                                      <p:cBhvr>
                                        <p:cTn id="61" dur="500" fill="hold"/>
                                        <p:tgtEl>
                                          <p:spTgt spid="107"/>
                                        </p:tgtEl>
                                        <p:attrNameLst>
                                          <p:attrName>ppt_w</p:attrName>
                                        </p:attrNameLst>
                                      </p:cBhvr>
                                      <p:tavLst>
                                        <p:tav tm="0">
                                          <p:val>
                                            <p:fltVal val="0"/>
                                          </p:val>
                                        </p:tav>
                                        <p:tav tm="100000">
                                          <p:val>
                                            <p:strVal val="#ppt_w"/>
                                          </p:val>
                                        </p:tav>
                                      </p:tavLst>
                                    </p:anim>
                                    <p:anim calcmode="lin" valueType="num">
                                      <p:cBhvr>
                                        <p:cTn id="62" dur="500" fill="hold"/>
                                        <p:tgtEl>
                                          <p:spTgt spid="107"/>
                                        </p:tgtEl>
                                        <p:attrNameLst>
                                          <p:attrName>ppt_h</p:attrName>
                                        </p:attrNameLst>
                                      </p:cBhvr>
                                      <p:tavLst>
                                        <p:tav tm="0">
                                          <p:val>
                                            <p:fltVal val="0"/>
                                          </p:val>
                                        </p:tav>
                                        <p:tav tm="100000">
                                          <p:val>
                                            <p:strVal val="#ppt_h"/>
                                          </p:val>
                                        </p:tav>
                                      </p:tavLst>
                                    </p:anim>
                                    <p:animEffect transition="in" filter="fade">
                                      <p:cBhvr>
                                        <p:cTn id="63" dur="500"/>
                                        <p:tgtEl>
                                          <p:spTgt spid="107"/>
                                        </p:tgtEl>
                                      </p:cBhvr>
                                    </p:animEffect>
                                  </p:childTnLst>
                                </p:cTn>
                              </p:par>
                              <p:par>
                                <p:cTn id="64" presetID="53" presetClass="entr" presetSubtype="16" fill="hold" nodeType="withEffect">
                                  <p:stCondLst>
                                    <p:cond delay="500"/>
                                  </p:stCondLst>
                                  <p:childTnLst>
                                    <p:set>
                                      <p:cBhvr>
                                        <p:cTn id="65" dur="1" fill="hold">
                                          <p:stCondLst>
                                            <p:cond delay="0"/>
                                          </p:stCondLst>
                                        </p:cTn>
                                        <p:tgtEl>
                                          <p:spTgt spid="52"/>
                                        </p:tgtEl>
                                        <p:attrNameLst>
                                          <p:attrName>style.visibility</p:attrName>
                                        </p:attrNameLst>
                                      </p:cBhvr>
                                      <p:to>
                                        <p:strVal val="visible"/>
                                      </p:to>
                                    </p:set>
                                    <p:anim calcmode="lin" valueType="num">
                                      <p:cBhvr>
                                        <p:cTn id="66" dur="500" fill="hold"/>
                                        <p:tgtEl>
                                          <p:spTgt spid="52"/>
                                        </p:tgtEl>
                                        <p:attrNameLst>
                                          <p:attrName>ppt_w</p:attrName>
                                        </p:attrNameLst>
                                      </p:cBhvr>
                                      <p:tavLst>
                                        <p:tav tm="0">
                                          <p:val>
                                            <p:fltVal val="0"/>
                                          </p:val>
                                        </p:tav>
                                        <p:tav tm="100000">
                                          <p:val>
                                            <p:strVal val="#ppt_w"/>
                                          </p:val>
                                        </p:tav>
                                      </p:tavLst>
                                    </p:anim>
                                    <p:anim calcmode="lin" valueType="num">
                                      <p:cBhvr>
                                        <p:cTn id="67" dur="500" fill="hold"/>
                                        <p:tgtEl>
                                          <p:spTgt spid="52"/>
                                        </p:tgtEl>
                                        <p:attrNameLst>
                                          <p:attrName>ppt_h</p:attrName>
                                        </p:attrNameLst>
                                      </p:cBhvr>
                                      <p:tavLst>
                                        <p:tav tm="0">
                                          <p:val>
                                            <p:fltVal val="0"/>
                                          </p:val>
                                        </p:tav>
                                        <p:tav tm="100000">
                                          <p:val>
                                            <p:strVal val="#ppt_h"/>
                                          </p:val>
                                        </p:tav>
                                      </p:tavLst>
                                    </p:anim>
                                    <p:animEffect transition="in" filter="fade">
                                      <p:cBhvr>
                                        <p:cTn id="68" dur="500"/>
                                        <p:tgtEl>
                                          <p:spTgt spid="52"/>
                                        </p:tgtEl>
                                      </p:cBhvr>
                                    </p:animEffect>
                                  </p:childTnLst>
                                </p:cTn>
                              </p:par>
                              <p:par>
                                <p:cTn id="69" presetID="53" presetClass="entr" presetSubtype="16" fill="hold" nodeType="withEffect">
                                  <p:stCondLst>
                                    <p:cond delay="500"/>
                                  </p:stCondLst>
                                  <p:childTnLst>
                                    <p:set>
                                      <p:cBhvr>
                                        <p:cTn id="70" dur="1" fill="hold">
                                          <p:stCondLst>
                                            <p:cond delay="0"/>
                                          </p:stCondLst>
                                        </p:cTn>
                                        <p:tgtEl>
                                          <p:spTgt spid="122"/>
                                        </p:tgtEl>
                                        <p:attrNameLst>
                                          <p:attrName>style.visibility</p:attrName>
                                        </p:attrNameLst>
                                      </p:cBhvr>
                                      <p:to>
                                        <p:strVal val="visible"/>
                                      </p:to>
                                    </p:set>
                                    <p:anim calcmode="lin" valueType="num">
                                      <p:cBhvr>
                                        <p:cTn id="71" dur="500" fill="hold"/>
                                        <p:tgtEl>
                                          <p:spTgt spid="122"/>
                                        </p:tgtEl>
                                        <p:attrNameLst>
                                          <p:attrName>ppt_w</p:attrName>
                                        </p:attrNameLst>
                                      </p:cBhvr>
                                      <p:tavLst>
                                        <p:tav tm="0">
                                          <p:val>
                                            <p:fltVal val="0"/>
                                          </p:val>
                                        </p:tav>
                                        <p:tav tm="100000">
                                          <p:val>
                                            <p:strVal val="#ppt_w"/>
                                          </p:val>
                                        </p:tav>
                                      </p:tavLst>
                                    </p:anim>
                                    <p:anim calcmode="lin" valueType="num">
                                      <p:cBhvr>
                                        <p:cTn id="72" dur="500" fill="hold"/>
                                        <p:tgtEl>
                                          <p:spTgt spid="122"/>
                                        </p:tgtEl>
                                        <p:attrNameLst>
                                          <p:attrName>ppt_h</p:attrName>
                                        </p:attrNameLst>
                                      </p:cBhvr>
                                      <p:tavLst>
                                        <p:tav tm="0">
                                          <p:val>
                                            <p:fltVal val="0"/>
                                          </p:val>
                                        </p:tav>
                                        <p:tav tm="100000">
                                          <p:val>
                                            <p:strVal val="#ppt_h"/>
                                          </p:val>
                                        </p:tav>
                                      </p:tavLst>
                                    </p:anim>
                                    <p:animEffect transition="in" filter="fade">
                                      <p:cBhvr>
                                        <p:cTn id="73" dur="500"/>
                                        <p:tgtEl>
                                          <p:spTgt spid="122"/>
                                        </p:tgtEl>
                                      </p:cBhvr>
                                    </p:animEffect>
                                  </p:childTnLst>
                                </p:cTn>
                              </p:par>
                            </p:childTnLst>
                          </p:cTn>
                        </p:par>
                        <p:par>
                          <p:cTn id="74" fill="hold">
                            <p:stCondLst>
                              <p:cond delay="2500"/>
                            </p:stCondLst>
                            <p:childTnLst>
                              <p:par>
                                <p:cTn id="75" presetID="10" presetClass="entr" presetSubtype="0" fill="hold" grpId="1" nodeType="afterEffect">
                                  <p:stCondLst>
                                    <p:cond delay="0"/>
                                  </p:stCondLst>
                                  <p:childTnLst>
                                    <p:set>
                                      <p:cBhvr>
                                        <p:cTn id="76" dur="1" fill="hold">
                                          <p:stCondLst>
                                            <p:cond delay="0"/>
                                          </p:stCondLst>
                                        </p:cTn>
                                        <p:tgtEl>
                                          <p:spTgt spid="124"/>
                                        </p:tgtEl>
                                        <p:attrNameLst>
                                          <p:attrName>style.visibility</p:attrName>
                                        </p:attrNameLst>
                                      </p:cBhvr>
                                      <p:to>
                                        <p:strVal val="visible"/>
                                      </p:to>
                                    </p:set>
                                    <p:animEffect transition="in" filter="fade">
                                      <p:cBhvr>
                                        <p:cTn id="77" dur="500"/>
                                        <p:tgtEl>
                                          <p:spTgt spid="124"/>
                                        </p:tgtEl>
                                      </p:cBhvr>
                                    </p:animEffect>
                                  </p:childTnLst>
                                </p:cTn>
                              </p:par>
                              <p:par>
                                <p:cTn id="78" presetID="10" presetClass="entr" presetSubtype="0" fill="hold" grpId="1" nodeType="withEffect">
                                  <p:stCondLst>
                                    <p:cond delay="0"/>
                                  </p:stCondLst>
                                  <p:childTnLst>
                                    <p:set>
                                      <p:cBhvr>
                                        <p:cTn id="79" dur="1" fill="hold">
                                          <p:stCondLst>
                                            <p:cond delay="0"/>
                                          </p:stCondLst>
                                        </p:cTn>
                                        <p:tgtEl>
                                          <p:spTgt spid="125"/>
                                        </p:tgtEl>
                                        <p:attrNameLst>
                                          <p:attrName>style.visibility</p:attrName>
                                        </p:attrNameLst>
                                      </p:cBhvr>
                                      <p:to>
                                        <p:strVal val="visible"/>
                                      </p:to>
                                    </p:set>
                                    <p:animEffect transition="in" filter="fade">
                                      <p:cBhvr>
                                        <p:cTn id="80" dur="500"/>
                                        <p:tgtEl>
                                          <p:spTgt spid="125"/>
                                        </p:tgtEl>
                                      </p:cBhvr>
                                    </p:animEffect>
                                  </p:childTnLst>
                                </p:cTn>
                              </p:par>
                              <p:par>
                                <p:cTn id="81" presetID="10" presetClass="entr" presetSubtype="0" fill="hold" grpId="1" nodeType="withEffect">
                                  <p:stCondLst>
                                    <p:cond delay="0"/>
                                  </p:stCondLst>
                                  <p:childTnLst>
                                    <p:set>
                                      <p:cBhvr>
                                        <p:cTn id="82" dur="1" fill="hold">
                                          <p:stCondLst>
                                            <p:cond delay="0"/>
                                          </p:stCondLst>
                                        </p:cTn>
                                        <p:tgtEl>
                                          <p:spTgt spid="126"/>
                                        </p:tgtEl>
                                        <p:attrNameLst>
                                          <p:attrName>style.visibility</p:attrName>
                                        </p:attrNameLst>
                                      </p:cBhvr>
                                      <p:to>
                                        <p:strVal val="visible"/>
                                      </p:to>
                                    </p:set>
                                    <p:animEffect transition="in" filter="fade">
                                      <p:cBhvr>
                                        <p:cTn id="83" dur="500"/>
                                        <p:tgtEl>
                                          <p:spTgt spid="126"/>
                                        </p:tgtEl>
                                      </p:cBhvr>
                                    </p:animEffect>
                                  </p:childTnLst>
                                </p:cTn>
                              </p:par>
                              <p:par>
                                <p:cTn id="84" presetID="10" presetClass="entr" presetSubtype="0" fill="hold" grpId="1" nodeType="withEffect">
                                  <p:stCondLst>
                                    <p:cond delay="0"/>
                                  </p:stCondLst>
                                  <p:childTnLst>
                                    <p:set>
                                      <p:cBhvr>
                                        <p:cTn id="85" dur="1" fill="hold">
                                          <p:stCondLst>
                                            <p:cond delay="0"/>
                                          </p:stCondLst>
                                        </p:cTn>
                                        <p:tgtEl>
                                          <p:spTgt spid="127"/>
                                        </p:tgtEl>
                                        <p:attrNameLst>
                                          <p:attrName>style.visibility</p:attrName>
                                        </p:attrNameLst>
                                      </p:cBhvr>
                                      <p:to>
                                        <p:strVal val="visible"/>
                                      </p:to>
                                    </p:set>
                                    <p:animEffect transition="in" filter="fade">
                                      <p:cBhvr>
                                        <p:cTn id="86" dur="500"/>
                                        <p:tgtEl>
                                          <p:spTgt spid="127"/>
                                        </p:tgtEl>
                                      </p:cBhvr>
                                    </p:animEffect>
                                  </p:childTnLst>
                                </p:cTn>
                              </p:par>
                              <p:par>
                                <p:cTn id="87" presetID="10" presetClass="entr" presetSubtype="0" fill="hold" grpId="1" nodeType="withEffect">
                                  <p:stCondLst>
                                    <p:cond delay="0"/>
                                  </p:stCondLst>
                                  <p:childTnLst>
                                    <p:set>
                                      <p:cBhvr>
                                        <p:cTn id="88" dur="1" fill="hold">
                                          <p:stCondLst>
                                            <p:cond delay="0"/>
                                          </p:stCondLst>
                                        </p:cTn>
                                        <p:tgtEl>
                                          <p:spTgt spid="128"/>
                                        </p:tgtEl>
                                        <p:attrNameLst>
                                          <p:attrName>style.visibility</p:attrName>
                                        </p:attrNameLst>
                                      </p:cBhvr>
                                      <p:to>
                                        <p:strVal val="visible"/>
                                      </p:to>
                                    </p:set>
                                    <p:animEffect transition="in" filter="fade">
                                      <p:cBhvr>
                                        <p:cTn id="89" dur="500"/>
                                        <p:tgtEl>
                                          <p:spTgt spid="128"/>
                                        </p:tgtEl>
                                      </p:cBhvr>
                                    </p:animEffect>
                                  </p:childTnLst>
                                </p:cTn>
                              </p:par>
                              <p:par>
                                <p:cTn id="90" presetID="10" presetClass="entr" presetSubtype="0" fill="hold" grpId="1" nodeType="withEffect">
                                  <p:stCondLst>
                                    <p:cond delay="0"/>
                                  </p:stCondLst>
                                  <p:childTnLst>
                                    <p:set>
                                      <p:cBhvr>
                                        <p:cTn id="91" dur="1" fill="hold">
                                          <p:stCondLst>
                                            <p:cond delay="0"/>
                                          </p:stCondLst>
                                        </p:cTn>
                                        <p:tgtEl>
                                          <p:spTgt spid="129"/>
                                        </p:tgtEl>
                                        <p:attrNameLst>
                                          <p:attrName>style.visibility</p:attrName>
                                        </p:attrNameLst>
                                      </p:cBhvr>
                                      <p:to>
                                        <p:strVal val="visible"/>
                                      </p:to>
                                    </p:set>
                                    <p:animEffect transition="in" filter="fade">
                                      <p:cBhvr>
                                        <p:cTn id="92" dur="500"/>
                                        <p:tgtEl>
                                          <p:spTgt spid="129"/>
                                        </p:tgtEl>
                                      </p:cBhvr>
                                    </p:animEffect>
                                  </p:childTnLst>
                                </p:cTn>
                              </p:par>
                              <p:par>
                                <p:cTn id="93" presetID="10" presetClass="entr" presetSubtype="0" fill="hold" grpId="1" nodeType="withEffect">
                                  <p:stCondLst>
                                    <p:cond delay="0"/>
                                  </p:stCondLst>
                                  <p:childTnLst>
                                    <p:set>
                                      <p:cBhvr>
                                        <p:cTn id="94" dur="1" fill="hold">
                                          <p:stCondLst>
                                            <p:cond delay="0"/>
                                          </p:stCondLst>
                                        </p:cTn>
                                        <p:tgtEl>
                                          <p:spTgt spid="130"/>
                                        </p:tgtEl>
                                        <p:attrNameLst>
                                          <p:attrName>style.visibility</p:attrName>
                                        </p:attrNameLst>
                                      </p:cBhvr>
                                      <p:to>
                                        <p:strVal val="visible"/>
                                      </p:to>
                                    </p:set>
                                    <p:animEffect transition="in" filter="fade">
                                      <p:cBhvr>
                                        <p:cTn id="95" dur="500"/>
                                        <p:tgtEl>
                                          <p:spTgt spid="130"/>
                                        </p:tgtEl>
                                      </p:cBhvr>
                                    </p:animEffect>
                                  </p:childTnLst>
                                </p:cTn>
                              </p:par>
                              <p:par>
                                <p:cTn id="96" presetID="10" presetClass="entr" presetSubtype="0" fill="hold" grpId="1" nodeType="withEffect">
                                  <p:stCondLst>
                                    <p:cond delay="0"/>
                                  </p:stCondLst>
                                  <p:childTnLst>
                                    <p:set>
                                      <p:cBhvr>
                                        <p:cTn id="97" dur="1" fill="hold">
                                          <p:stCondLst>
                                            <p:cond delay="0"/>
                                          </p:stCondLst>
                                        </p:cTn>
                                        <p:tgtEl>
                                          <p:spTgt spid="131"/>
                                        </p:tgtEl>
                                        <p:attrNameLst>
                                          <p:attrName>style.visibility</p:attrName>
                                        </p:attrNameLst>
                                      </p:cBhvr>
                                      <p:to>
                                        <p:strVal val="visible"/>
                                      </p:to>
                                    </p:set>
                                    <p:animEffect transition="in" filter="fade">
                                      <p:cBhvr>
                                        <p:cTn id="98" dur="500"/>
                                        <p:tgtEl>
                                          <p:spTgt spid="131"/>
                                        </p:tgtEl>
                                      </p:cBhvr>
                                    </p:animEffect>
                                  </p:childTnLst>
                                </p:cTn>
                              </p:par>
                              <p:par>
                                <p:cTn id="99" presetID="10" presetClass="entr" presetSubtype="0" fill="hold" grpId="1" nodeType="withEffect">
                                  <p:stCondLst>
                                    <p:cond delay="0"/>
                                  </p:stCondLst>
                                  <p:childTnLst>
                                    <p:set>
                                      <p:cBhvr>
                                        <p:cTn id="100" dur="1" fill="hold">
                                          <p:stCondLst>
                                            <p:cond delay="0"/>
                                          </p:stCondLst>
                                        </p:cTn>
                                        <p:tgtEl>
                                          <p:spTgt spid="132"/>
                                        </p:tgtEl>
                                        <p:attrNameLst>
                                          <p:attrName>style.visibility</p:attrName>
                                        </p:attrNameLst>
                                      </p:cBhvr>
                                      <p:to>
                                        <p:strVal val="visible"/>
                                      </p:to>
                                    </p:set>
                                    <p:animEffect transition="in" filter="fade">
                                      <p:cBhvr>
                                        <p:cTn id="101" dur="500"/>
                                        <p:tgtEl>
                                          <p:spTgt spid="132"/>
                                        </p:tgtEl>
                                      </p:cBhvr>
                                    </p:animEffect>
                                  </p:childTnLst>
                                </p:cTn>
                              </p:par>
                              <p:par>
                                <p:cTn id="102" presetID="10" presetClass="entr" presetSubtype="0" fill="hold" grpId="1" nodeType="withEffect">
                                  <p:stCondLst>
                                    <p:cond delay="0"/>
                                  </p:stCondLst>
                                  <p:childTnLst>
                                    <p:set>
                                      <p:cBhvr>
                                        <p:cTn id="103" dur="1" fill="hold">
                                          <p:stCondLst>
                                            <p:cond delay="0"/>
                                          </p:stCondLst>
                                        </p:cTn>
                                        <p:tgtEl>
                                          <p:spTgt spid="133"/>
                                        </p:tgtEl>
                                        <p:attrNameLst>
                                          <p:attrName>style.visibility</p:attrName>
                                        </p:attrNameLst>
                                      </p:cBhvr>
                                      <p:to>
                                        <p:strVal val="visible"/>
                                      </p:to>
                                    </p:set>
                                    <p:animEffect transition="in" filter="fade">
                                      <p:cBhvr>
                                        <p:cTn id="104" dur="500"/>
                                        <p:tgtEl>
                                          <p:spTgt spid="133"/>
                                        </p:tgtEl>
                                      </p:cBhvr>
                                    </p:animEffect>
                                  </p:childTnLst>
                                </p:cTn>
                              </p:par>
                            </p:childTnLst>
                          </p:cTn>
                        </p:par>
                        <p:par>
                          <p:cTn id="105" fill="hold">
                            <p:stCondLst>
                              <p:cond delay="3000"/>
                            </p:stCondLst>
                            <p:childTnLst>
                              <p:par>
                                <p:cTn id="106"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7" dur="2000" fill="hold"/>
                                        <p:tgtEl>
                                          <p:spTgt spid="124"/>
                                        </p:tgtEl>
                                        <p:attrNameLst>
                                          <p:attrName>ppt_x</p:attrName>
                                          <p:attrName>ppt_y</p:attrName>
                                        </p:attrNameLst>
                                      </p:cBhvr>
                                      <p:rCtr x="17" y="18981"/>
                                    </p:animMotion>
                                  </p:childTnLst>
                                </p:cTn>
                              </p:par>
                              <p:par>
                                <p:cTn id="108"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9" dur="2000" fill="hold"/>
                                        <p:tgtEl>
                                          <p:spTgt spid="125"/>
                                        </p:tgtEl>
                                        <p:attrNameLst>
                                          <p:attrName>ppt_x</p:attrName>
                                          <p:attrName>ppt_y</p:attrName>
                                        </p:attrNameLst>
                                      </p:cBhvr>
                                      <p:rCtr x="17" y="18981"/>
                                    </p:animMotion>
                                  </p:childTnLst>
                                </p:cTn>
                              </p:par>
                              <p:par>
                                <p:cTn id="110"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1" dur="2000" fill="hold"/>
                                        <p:tgtEl>
                                          <p:spTgt spid="126"/>
                                        </p:tgtEl>
                                        <p:attrNameLst>
                                          <p:attrName>ppt_x</p:attrName>
                                          <p:attrName>ppt_y</p:attrName>
                                        </p:attrNameLst>
                                      </p:cBhvr>
                                      <p:rCtr x="17" y="18981"/>
                                    </p:animMotion>
                                  </p:childTnLst>
                                </p:cTn>
                              </p:par>
                              <p:par>
                                <p:cTn id="112"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3" dur="2000" fill="hold"/>
                                        <p:tgtEl>
                                          <p:spTgt spid="127"/>
                                        </p:tgtEl>
                                        <p:attrNameLst>
                                          <p:attrName>ppt_x</p:attrName>
                                          <p:attrName>ppt_y</p:attrName>
                                        </p:attrNameLst>
                                      </p:cBhvr>
                                      <p:rCtr x="17" y="18981"/>
                                    </p:animMotion>
                                  </p:childTnLst>
                                </p:cTn>
                              </p:par>
                              <p:par>
                                <p:cTn id="114"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5" dur="2000" fill="hold"/>
                                        <p:tgtEl>
                                          <p:spTgt spid="128"/>
                                        </p:tgtEl>
                                        <p:attrNameLst>
                                          <p:attrName>ppt_x</p:attrName>
                                          <p:attrName>ppt_y</p:attrName>
                                        </p:attrNameLst>
                                      </p:cBhvr>
                                      <p:rCtr x="17" y="18981"/>
                                    </p:animMotion>
                                  </p:childTnLst>
                                </p:cTn>
                              </p:par>
                              <p:par>
                                <p:cTn id="116"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7" dur="2000" fill="hold"/>
                                        <p:tgtEl>
                                          <p:spTgt spid="129"/>
                                        </p:tgtEl>
                                        <p:attrNameLst>
                                          <p:attrName>ppt_x</p:attrName>
                                          <p:attrName>ppt_y</p:attrName>
                                        </p:attrNameLst>
                                      </p:cBhvr>
                                      <p:rCtr x="17" y="18981"/>
                                    </p:animMotion>
                                  </p:childTnLst>
                                </p:cTn>
                              </p:par>
                              <p:par>
                                <p:cTn id="118"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9" dur="2000" fill="hold"/>
                                        <p:tgtEl>
                                          <p:spTgt spid="130"/>
                                        </p:tgtEl>
                                        <p:attrNameLst>
                                          <p:attrName>ppt_x</p:attrName>
                                          <p:attrName>ppt_y</p:attrName>
                                        </p:attrNameLst>
                                      </p:cBhvr>
                                      <p:rCtr x="17" y="18981"/>
                                    </p:animMotion>
                                  </p:childTnLst>
                                </p:cTn>
                              </p:par>
                              <p:par>
                                <p:cTn id="120"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1" dur="2000" fill="hold"/>
                                        <p:tgtEl>
                                          <p:spTgt spid="131"/>
                                        </p:tgtEl>
                                        <p:attrNameLst>
                                          <p:attrName>ppt_x</p:attrName>
                                          <p:attrName>ppt_y</p:attrName>
                                        </p:attrNameLst>
                                      </p:cBhvr>
                                      <p:rCtr x="17" y="18981"/>
                                    </p:animMotion>
                                  </p:childTnLst>
                                </p:cTn>
                              </p:par>
                              <p:par>
                                <p:cTn id="122"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3" dur="2000" fill="hold"/>
                                        <p:tgtEl>
                                          <p:spTgt spid="132"/>
                                        </p:tgtEl>
                                        <p:attrNameLst>
                                          <p:attrName>ppt_x</p:attrName>
                                          <p:attrName>ppt_y</p:attrName>
                                        </p:attrNameLst>
                                      </p:cBhvr>
                                      <p:rCtr x="17" y="18981"/>
                                    </p:animMotion>
                                  </p:childTnLst>
                                </p:cTn>
                              </p:par>
                              <p:par>
                                <p:cTn id="124"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5" dur="2000" fill="hold"/>
                                        <p:tgtEl>
                                          <p:spTgt spid="133"/>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9" grpId="0"/>
      <p:bldP spid="70" grpId="0"/>
      <p:bldP spid="71" grpId="0"/>
      <p:bldP spid="123" grpId="0"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369395" y="278092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54" name="椭圆 53"/>
          <p:cNvSpPr/>
          <p:nvPr/>
        </p:nvSpPr>
        <p:spPr>
          <a:xfrm>
            <a:off x="12362283" y="35780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27149" y="383684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83133" y="407707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2514683"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71165" y="405286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27149" y="429309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2857955"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3010355" y="38828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标题 4"/>
          <p:cNvSpPr txBox="1">
            <a:spLocks/>
          </p:cNvSpPr>
          <p:nvPr/>
        </p:nvSpPr>
        <p:spPr>
          <a:xfrm>
            <a:off x="3361283" y="3772775"/>
            <a:ext cx="4513412"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latin typeface="微软雅黑" panose="020B0503020204020204" pitchFamily="34" charset="-122"/>
                <a:ea typeface="微软雅黑" panose="020B0503020204020204" pitchFamily="34" charset="-122"/>
              </a:rPr>
              <a:t>THEBUSINESS PLAN</a:t>
            </a:r>
            <a:endParaRPr lang="en-US" altLang="zh-CN" sz="3200" dirty="0">
              <a:latin typeface="微软雅黑" panose="020B0503020204020204" pitchFamily="34" charset="-122"/>
              <a:ea typeface="微软雅黑" panose="020B0503020204020204" pitchFamily="34" charset="-122"/>
            </a:endParaRPr>
          </a:p>
        </p:txBody>
      </p:sp>
      <p:sp>
        <p:nvSpPr>
          <p:cNvPr id="73" name="TextBox 72"/>
          <p:cNvSpPr txBox="1"/>
          <p:nvPr/>
        </p:nvSpPr>
        <p:spPr>
          <a:xfrm>
            <a:off x="2816162" y="4185084"/>
            <a:ext cx="5537024" cy="769441"/>
          </a:xfrm>
          <a:prstGeom prst="rect">
            <a:avLst/>
          </a:prstGeom>
          <a:noFill/>
        </p:spPr>
        <p:txBody>
          <a:bodyPr wrap="square" rtlCol="0">
            <a:spAutoFit/>
          </a:bodyPr>
          <a:lstStyle/>
          <a:p>
            <a:r>
              <a:rPr lang="zh-CN" altLang="en-US" sz="4400" b="1" dirty="0" smtClean="0">
                <a:latin typeface="微软雅黑" panose="020B0503020204020204" pitchFamily="34" charset="-122"/>
                <a:ea typeface="微软雅黑" panose="020B0503020204020204" pitchFamily="34" charset="-122"/>
              </a:rPr>
              <a:t>创业</a:t>
            </a:r>
            <a:r>
              <a:rPr lang="en-US" altLang="zh-CN" sz="4400" b="1" dirty="0" smtClean="0">
                <a:latin typeface="微软雅黑" panose="020B0503020204020204" pitchFamily="34" charset="-122"/>
                <a:ea typeface="微软雅黑" panose="020B0503020204020204" pitchFamily="34" charset="-122"/>
              </a:rPr>
              <a:t>/</a:t>
            </a:r>
            <a:r>
              <a:rPr lang="zh-CN" altLang="en-US" sz="4400" b="1" dirty="0" smtClean="0">
                <a:latin typeface="微软雅黑" panose="020B0503020204020204" pitchFamily="34" charset="-122"/>
                <a:ea typeface="微软雅黑" panose="020B0503020204020204" pitchFamily="34" charset="-122"/>
              </a:rPr>
              <a:t>商业融资计划书</a:t>
            </a:r>
            <a:endParaRPr lang="zh-CN" altLang="en-US" sz="4400" b="1" dirty="0">
              <a:latin typeface="微软雅黑" panose="020B0503020204020204" pitchFamily="34" charset="-122"/>
              <a:ea typeface="微软雅黑" panose="020B0503020204020204" pitchFamily="34" charset="-122"/>
            </a:endParaRPr>
          </a:p>
        </p:txBody>
      </p:sp>
      <p:sp>
        <p:nvSpPr>
          <p:cNvPr id="74" name="标题 4"/>
          <p:cNvSpPr txBox="1">
            <a:spLocks/>
          </p:cNvSpPr>
          <p:nvPr/>
        </p:nvSpPr>
        <p:spPr>
          <a:xfrm>
            <a:off x="3390049" y="4826311"/>
            <a:ext cx="5502056"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latin typeface="微软雅黑" panose="020B0503020204020204" pitchFamily="34" charset="-122"/>
                <a:ea typeface="微软雅黑" panose="020B0503020204020204" pitchFamily="34" charset="-122"/>
              </a:rPr>
              <a:t>简洁实用</a:t>
            </a:r>
            <a:r>
              <a:rPr lang="en-US" altLang="zh-CN" sz="1800" b="1" dirty="0" smtClean="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适用于投资</a:t>
            </a:r>
            <a:r>
              <a:rPr lang="zh-CN" altLang="en-US" sz="1800" b="1" dirty="0" smtClean="0">
                <a:latin typeface="微软雅黑" panose="020B0503020204020204" pitchFamily="34" charset="-122"/>
                <a:ea typeface="微软雅黑" panose="020B0503020204020204" pitchFamily="34" charset="-122"/>
              </a:rPr>
              <a:t>合作企业</a:t>
            </a:r>
            <a:r>
              <a:rPr lang="zh-CN" altLang="en-US" sz="1800" b="1" dirty="0">
                <a:latin typeface="微软雅黑" panose="020B0503020204020204" pitchFamily="34" charset="-122"/>
                <a:ea typeface="微软雅黑" panose="020B0503020204020204" pitchFamily="34" charset="-122"/>
              </a:rPr>
              <a:t>宣传等</a:t>
            </a:r>
            <a:endParaRPr lang="en-US" altLang="zh-CN" sz="1800" b="1" dirty="0">
              <a:latin typeface="微软雅黑" panose="020B0503020204020204" pitchFamily="34" charset="-122"/>
              <a:ea typeface="微软雅黑" panose="020B0503020204020204" pitchFamily="34" charset="-122"/>
            </a:endParaRPr>
          </a:p>
          <a:p>
            <a:pPr algn="l"/>
            <a:endParaRPr lang="en-US" altLang="zh-CN" sz="1800" b="1" dirty="0">
              <a:latin typeface="微软雅黑" panose="020B0503020204020204" pitchFamily="34" charset="-122"/>
              <a:ea typeface="微软雅黑" panose="020B0503020204020204" pitchFamily="34" charset="-122"/>
            </a:endParaRPr>
          </a:p>
        </p:txBody>
      </p:sp>
      <p:pic>
        <p:nvPicPr>
          <p:cNvPr id="15" name="Picture 2" descr="C:\Users\miro.wu\Desktop\图片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857227" y="583503"/>
            <a:ext cx="5733413" cy="3070962"/>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353186" y="0"/>
            <a:ext cx="3839583" cy="4836215"/>
          </a:xfrm>
          <a:prstGeom prst="rect">
            <a:avLst/>
          </a:prstGeom>
        </p:spPr>
      </p:pic>
    </p:spTree>
    <p:extLst>
      <p:ext uri="{BB962C8B-B14F-4D97-AF65-F5344CB8AC3E}">
        <p14:creationId xmlns:p14="http://schemas.microsoft.com/office/powerpoint/2010/main" val="425604216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2"/>
                                        </p:tgtEl>
                                        <p:attrNameLst>
                                          <p:attrName>ppt_y</p:attrName>
                                        </p:attrNameLst>
                                      </p:cBhvr>
                                      <p:tavLst>
                                        <p:tav tm="0">
                                          <p:val>
                                            <p:strVal val="#ppt_y"/>
                                          </p:val>
                                        </p:tav>
                                        <p:tav tm="100000">
                                          <p:val>
                                            <p:strVal val="#ppt_y"/>
                                          </p:val>
                                        </p:tav>
                                      </p:tavLst>
                                    </p:anim>
                                    <p:anim calcmode="lin" valueType="num">
                                      <p:cBhvr>
                                        <p:cTn id="15"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2"/>
                                        </p:tgtEl>
                                      </p:cBhvr>
                                    </p:animEffect>
                                  </p:childTnLst>
                                </p:cTn>
                              </p:par>
                            </p:childTnLst>
                          </p:cTn>
                        </p:par>
                        <p:par>
                          <p:cTn id="18" fill="hold">
                            <p:stCondLst>
                              <p:cond delay="22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73"/>
                                        </p:tgtEl>
                                        <p:attrNameLst>
                                          <p:attrName>style.visibility</p:attrName>
                                        </p:attrNameLst>
                                      </p:cBhvr>
                                      <p:to>
                                        <p:strVal val="visible"/>
                                      </p:to>
                                    </p:set>
                                    <p:anim calcmode="lin" valueType="num">
                                      <p:cBhvr>
                                        <p:cTn id="21"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73"/>
                                        </p:tgtEl>
                                        <p:attrNameLst>
                                          <p:attrName>ppt_y</p:attrName>
                                        </p:attrNameLst>
                                      </p:cBhvr>
                                      <p:tavLst>
                                        <p:tav tm="0">
                                          <p:val>
                                            <p:strVal val="#ppt_y"/>
                                          </p:val>
                                        </p:tav>
                                        <p:tav tm="100000">
                                          <p:val>
                                            <p:strVal val="#ppt_y"/>
                                          </p:val>
                                        </p:tav>
                                      </p:tavLst>
                                    </p:anim>
                                    <p:anim calcmode="lin" valueType="num">
                                      <p:cBhvr>
                                        <p:cTn id="23"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73"/>
                                        </p:tgtEl>
                                      </p:cBhvr>
                                    </p:animEffect>
                                  </p:childTnLst>
                                </p:cTn>
                              </p:par>
                            </p:childTnLst>
                          </p:cTn>
                        </p:par>
                        <p:par>
                          <p:cTn id="26" fill="hold">
                            <p:stCondLst>
                              <p:cond delay="315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74"/>
                                        </p:tgtEl>
                                        <p:attrNameLst>
                                          <p:attrName>style.visibility</p:attrName>
                                        </p:attrNameLst>
                                      </p:cBhvr>
                                      <p:to>
                                        <p:strVal val="visible"/>
                                      </p:to>
                                    </p:set>
                                    <p:anim calcmode="lin" valueType="num">
                                      <p:cBhvr>
                                        <p:cTn id="29"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74"/>
                                        </p:tgtEl>
                                        <p:attrNameLst>
                                          <p:attrName>ppt_y</p:attrName>
                                        </p:attrNameLst>
                                      </p:cBhvr>
                                      <p:tavLst>
                                        <p:tav tm="0">
                                          <p:val>
                                            <p:strVal val="#ppt_y"/>
                                          </p:val>
                                        </p:tav>
                                        <p:tav tm="100000">
                                          <p:val>
                                            <p:strVal val="#ppt_y"/>
                                          </p:val>
                                        </p:tav>
                                      </p:tavLst>
                                    </p:anim>
                                    <p:anim calcmode="lin" valueType="num">
                                      <p:cBhvr>
                                        <p:cTn id="31"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3.75E-6 -2.22222E-6 L 0.63188 -0.00611 " pathEditMode="relative" rAng="0" ptsTypes="AA">
                                      <p:cBhvr>
                                        <p:cTn id="37" dur="2000" fill="hold"/>
                                        <p:tgtEl>
                                          <p:spTgt spid="16"/>
                                        </p:tgtEl>
                                        <p:attrNameLst>
                                          <p:attrName>ppt_x</p:attrName>
                                          <p:attrName>ppt_y</p:attrName>
                                        </p:attrNameLst>
                                      </p:cBhvr>
                                      <p:rCtr x="31594" y="-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4090" y="4437115"/>
            <a:ext cx="8609680"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5175"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687" y="315180"/>
            <a:ext cx="10284862" cy="2681772"/>
          </a:xfrm>
          <a:prstGeom prst="rect">
            <a:avLst/>
          </a:prstGeom>
          <a:noFill/>
          <a:ln>
            <a:noFill/>
          </a:ln>
        </p:spPr>
      </p:pic>
      <p:sp>
        <p:nvSpPr>
          <p:cNvPr id="15" name="Rectangle 3"/>
          <p:cNvSpPr>
            <a:spLocks noChangeArrowheads="1"/>
          </p:cNvSpPr>
          <p:nvPr/>
        </p:nvSpPr>
        <p:spPr bwMode="auto">
          <a:xfrm>
            <a:off x="624580" y="3097348"/>
            <a:ext cx="5473008"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7587" y="3097348"/>
            <a:ext cx="5473009"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8767"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7846"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5640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0" y="-27384"/>
            <a:ext cx="12195175" cy="6912768"/>
          </a:xfrm>
          <a:prstGeom prst="rect">
            <a:avLst/>
          </a:prstGeom>
          <a:noFill/>
          <a:extLst>
            <a:ext uri="{909E8E84-426E-40DD-AFC4-6F175D3DCCD1}">
              <a14:hiddenFill xmlns:a14="http://schemas.microsoft.com/office/drawing/2010/main">
                <a:solidFill>
                  <a:srgbClr val="FFFFFF"/>
                </a:solidFill>
              </a14:hiddenFill>
            </a:ext>
          </a:extLst>
        </p:spPr>
      </p:pic>
      <p:sp>
        <p:nvSpPr>
          <p:cNvPr id="57" name="任意多边形 56"/>
          <p:cNvSpPr/>
          <p:nvPr/>
        </p:nvSpPr>
        <p:spPr>
          <a:xfrm>
            <a:off x="1476400" y="-27384"/>
            <a:ext cx="3252551" cy="3677057"/>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2551" h="3677057">
                <a:moveTo>
                  <a:pt x="0" y="0"/>
                </a:moveTo>
                <a:lnTo>
                  <a:pt x="3252551" y="0"/>
                </a:lnTo>
                <a:lnTo>
                  <a:pt x="3252551" y="2142517"/>
                </a:lnTo>
                <a:lnTo>
                  <a:pt x="3244497" y="2142517"/>
                </a:lnTo>
                <a:lnTo>
                  <a:pt x="3240653" y="2218635"/>
                </a:lnTo>
                <a:cubicBezTo>
                  <a:pt x="3157461" y="3037809"/>
                  <a:pt x="2465643" y="3677057"/>
                  <a:pt x="1624520" y="3677057"/>
                </a:cubicBezTo>
                <a:cubicBezTo>
                  <a:pt x="783397" y="3677057"/>
                  <a:pt x="91579" y="3037809"/>
                  <a:pt x="8387" y="2218635"/>
                </a:cubicBezTo>
                <a:lnTo>
                  <a:pt x="4544" y="2142517"/>
                </a:lnTo>
                <a:lnTo>
                  <a:pt x="0" y="2142517"/>
                </a:lnTo>
                <a:lnTo>
                  <a:pt x="0" y="205253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任意多边形 57"/>
          <p:cNvSpPr/>
          <p:nvPr/>
        </p:nvSpPr>
        <p:spPr>
          <a:xfrm>
            <a:off x="6169595" y="2204864"/>
            <a:ext cx="4392488" cy="4680520"/>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5864" h="4878927">
                <a:moveTo>
                  <a:pt x="2097932" y="0"/>
                </a:moveTo>
                <a:cubicBezTo>
                  <a:pt x="3184172" y="0"/>
                  <a:pt x="4077598" y="825536"/>
                  <a:pt x="4185033" y="1883431"/>
                </a:cubicBezTo>
                <a:lnTo>
                  <a:pt x="4195316" y="2087089"/>
                </a:lnTo>
                <a:lnTo>
                  <a:pt x="4195864" y="2087089"/>
                </a:lnTo>
                <a:lnTo>
                  <a:pt x="4195864" y="2097932"/>
                </a:lnTo>
                <a:lnTo>
                  <a:pt x="4195864" y="4878927"/>
                </a:lnTo>
                <a:lnTo>
                  <a:pt x="0" y="4878927"/>
                </a:lnTo>
                <a:lnTo>
                  <a:pt x="0" y="2097932"/>
                </a:lnTo>
                <a:lnTo>
                  <a:pt x="0" y="2087089"/>
                </a:lnTo>
                <a:lnTo>
                  <a:pt x="548" y="2087089"/>
                </a:lnTo>
                <a:lnTo>
                  <a:pt x="10832" y="1883431"/>
                </a:lnTo>
                <a:cubicBezTo>
                  <a:pt x="118267" y="825536"/>
                  <a:pt x="1011692" y="0"/>
                  <a:pt x="209793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4C874"/>
              </a:solidFill>
            </a:endParaRPr>
          </a:p>
        </p:txBody>
      </p:sp>
      <p:sp>
        <p:nvSpPr>
          <p:cNvPr id="60" name="标题 4"/>
          <p:cNvSpPr txBox="1">
            <a:spLocks/>
          </p:cNvSpPr>
          <p:nvPr/>
        </p:nvSpPr>
        <p:spPr>
          <a:xfrm>
            <a:off x="6238118" y="3829888"/>
            <a:ext cx="4323965"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b="1" dirty="0" smtClean="0">
                <a:solidFill>
                  <a:schemeClr val="tx1">
                    <a:lumMod val="65000"/>
                    <a:lumOff val="35000"/>
                  </a:schemeClr>
                </a:solidFill>
                <a:latin typeface="微软雅黑" panose="020B0503020204020204" pitchFamily="34" charset="-122"/>
                <a:ea typeface="微软雅黑" panose="020B0503020204020204" pitchFamily="34" charset="-122"/>
              </a:rPr>
              <a:t>Identify Process</a:t>
            </a:r>
            <a:endPar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1" name="标题 4"/>
          <p:cNvSpPr txBox="1">
            <a:spLocks/>
          </p:cNvSpPr>
          <p:nvPr/>
        </p:nvSpPr>
        <p:spPr>
          <a:xfrm>
            <a:off x="7283976" y="4657979"/>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Zhang Jian</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39" name="直接连接符 138"/>
          <p:cNvCxnSpPr/>
          <p:nvPr/>
        </p:nvCxnSpPr>
        <p:spPr>
          <a:xfrm>
            <a:off x="6721375" y="5229200"/>
            <a:ext cx="2904604" cy="0"/>
          </a:xfrm>
          <a:prstGeom prst="line">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0" name="弧形 139"/>
          <p:cNvSpPr/>
          <p:nvPr/>
        </p:nvSpPr>
        <p:spPr>
          <a:xfrm rot="8155962">
            <a:off x="1963074" y="695369"/>
            <a:ext cx="2232248" cy="2232248"/>
          </a:xfrm>
          <a:prstGeom prst="arc">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椭圆 140"/>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2" name="椭圆 141"/>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3" name="椭圆 142"/>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4" name="椭圆 143"/>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5" name="椭圆 144"/>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6" name="椭圆 145"/>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7" name="椭圆 146"/>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8" name="椭圆 147"/>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9" name="椭圆 148"/>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50" name="椭圆 149"/>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68" name="文本框 18"/>
          <p:cNvSpPr txBox="1"/>
          <p:nvPr/>
        </p:nvSpPr>
        <p:spPr>
          <a:xfrm>
            <a:off x="1345059" y="1446048"/>
            <a:ext cx="3527787" cy="707886"/>
          </a:xfrm>
          <a:prstGeom prst="rect">
            <a:avLst/>
          </a:prstGeom>
          <a:noFill/>
        </p:spPr>
        <p:txBody>
          <a:bodyPr wrap="square" rtlCol="0">
            <a:spAutoFit/>
          </a:bodyPr>
          <a:lstStyle/>
          <a:p>
            <a:pPr algn="ctr"/>
            <a:r>
              <a:rPr lang="en-US" altLang="zh-CN" sz="4000" dirty="0" smtClean="0">
                <a:solidFill>
                  <a:schemeClr val="bg1"/>
                </a:solidFill>
                <a:latin typeface="微软雅黑" panose="020B0503020204020204" pitchFamily="34" charset="-122"/>
                <a:ea typeface="微软雅黑" panose="020B0503020204020204" pitchFamily="34" charset="-122"/>
              </a:rPr>
              <a:t>chapter 1</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21103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0-#ppt_h/2"/>
                                          </p:val>
                                        </p:tav>
                                        <p:tav tm="100000">
                                          <p:val>
                                            <p:strVal val="#ppt_y"/>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40"/>
                                        </p:tgtEl>
                                        <p:attrNameLst>
                                          <p:attrName>style.visibility</p:attrName>
                                        </p:attrNameLst>
                                      </p:cBhvr>
                                      <p:to>
                                        <p:strVal val="visible"/>
                                      </p:to>
                                    </p:set>
                                    <p:anim calcmode="lin" valueType="num">
                                      <p:cBhvr>
                                        <p:cTn id="15" dur="500" fill="hold"/>
                                        <p:tgtEl>
                                          <p:spTgt spid="140"/>
                                        </p:tgtEl>
                                        <p:attrNameLst>
                                          <p:attrName>ppt_w</p:attrName>
                                        </p:attrNameLst>
                                      </p:cBhvr>
                                      <p:tavLst>
                                        <p:tav tm="0">
                                          <p:val>
                                            <p:fltVal val="0"/>
                                          </p:val>
                                        </p:tav>
                                        <p:tav tm="100000">
                                          <p:val>
                                            <p:strVal val="#ppt_w"/>
                                          </p:val>
                                        </p:tav>
                                      </p:tavLst>
                                    </p:anim>
                                    <p:anim calcmode="lin" valueType="num">
                                      <p:cBhvr>
                                        <p:cTn id="16" dur="500" fill="hold"/>
                                        <p:tgtEl>
                                          <p:spTgt spid="140"/>
                                        </p:tgtEl>
                                        <p:attrNameLst>
                                          <p:attrName>ppt_h</p:attrName>
                                        </p:attrNameLst>
                                      </p:cBhvr>
                                      <p:tavLst>
                                        <p:tav tm="0">
                                          <p:val>
                                            <p:fltVal val="0"/>
                                          </p:val>
                                        </p:tav>
                                        <p:tav tm="100000">
                                          <p:val>
                                            <p:strVal val="#ppt_h"/>
                                          </p:val>
                                        </p:tav>
                                      </p:tavLst>
                                    </p:anim>
                                    <p:animEffect transition="in" filter="fade">
                                      <p:cBhvr>
                                        <p:cTn id="17" dur="500"/>
                                        <p:tgtEl>
                                          <p:spTgt spid="140"/>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8"/>
                                        </p:tgtEl>
                                        <p:attrNameLst>
                                          <p:attrName>style.visibility</p:attrName>
                                        </p:attrNameLst>
                                      </p:cBhvr>
                                      <p:to>
                                        <p:strVal val="visible"/>
                                      </p:to>
                                    </p:set>
                                    <p:anim calcmode="lin" valueType="num">
                                      <p:cBhvr additive="base">
                                        <p:cTn id="21" dur="500" fill="hold"/>
                                        <p:tgtEl>
                                          <p:spTgt spid="58"/>
                                        </p:tgtEl>
                                        <p:attrNameLst>
                                          <p:attrName>ppt_x</p:attrName>
                                        </p:attrNameLst>
                                      </p:cBhvr>
                                      <p:tavLst>
                                        <p:tav tm="0">
                                          <p:val>
                                            <p:strVal val="#ppt_x"/>
                                          </p:val>
                                        </p:tav>
                                        <p:tav tm="100000">
                                          <p:val>
                                            <p:strVal val="#ppt_x"/>
                                          </p:val>
                                        </p:tav>
                                      </p:tavLst>
                                    </p:anim>
                                    <p:anim calcmode="lin" valueType="num">
                                      <p:cBhvr additive="base">
                                        <p:cTn id="22" dur="500" fill="hold"/>
                                        <p:tgtEl>
                                          <p:spTgt spid="58"/>
                                        </p:tgtEl>
                                        <p:attrNameLst>
                                          <p:attrName>ppt_y</p:attrName>
                                        </p:attrNameLst>
                                      </p:cBhvr>
                                      <p:tavLst>
                                        <p:tav tm="0">
                                          <p:val>
                                            <p:strVal val="1+#ppt_h/2"/>
                                          </p:val>
                                        </p:tav>
                                        <p:tav tm="100000">
                                          <p:val>
                                            <p:strVal val="#ppt_y"/>
                                          </p:val>
                                        </p:tav>
                                      </p:tavLst>
                                    </p:anim>
                                  </p:childTnLst>
                                </p:cTn>
                              </p:par>
                              <p:par>
                                <p:cTn id="23" presetID="53" presetClass="entr" presetSubtype="16" fill="hold" grpId="0" nodeType="withEffect">
                                  <p:stCondLst>
                                    <p:cond delay="500"/>
                                  </p:stCondLst>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ppt_w</p:attrName>
                                        </p:attrNameLst>
                                      </p:cBhvr>
                                      <p:tavLst>
                                        <p:tav tm="0">
                                          <p:val>
                                            <p:fltVal val="0"/>
                                          </p:val>
                                        </p:tav>
                                        <p:tav tm="100000">
                                          <p:val>
                                            <p:strVal val="#ppt_w"/>
                                          </p:val>
                                        </p:tav>
                                      </p:tavLst>
                                    </p:anim>
                                    <p:anim calcmode="lin" valueType="num">
                                      <p:cBhvr>
                                        <p:cTn id="26" dur="500" fill="hold"/>
                                        <p:tgtEl>
                                          <p:spTgt spid="60"/>
                                        </p:tgtEl>
                                        <p:attrNameLst>
                                          <p:attrName>ppt_h</p:attrName>
                                        </p:attrNameLst>
                                      </p:cBhvr>
                                      <p:tavLst>
                                        <p:tav tm="0">
                                          <p:val>
                                            <p:fltVal val="0"/>
                                          </p:val>
                                        </p:tav>
                                        <p:tav tm="100000">
                                          <p:val>
                                            <p:strVal val="#ppt_h"/>
                                          </p:val>
                                        </p:tav>
                                      </p:tavLst>
                                    </p:anim>
                                    <p:animEffect transition="in" filter="fade">
                                      <p:cBhvr>
                                        <p:cTn id="27" dur="500"/>
                                        <p:tgtEl>
                                          <p:spTgt spid="60"/>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animEffect transition="in" filter="fade">
                                      <p:cBhvr>
                                        <p:cTn id="32" dur="500"/>
                                        <p:tgtEl>
                                          <p:spTgt spid="61"/>
                                        </p:tgtEl>
                                      </p:cBhvr>
                                    </p:animEffect>
                                  </p:childTnLst>
                                </p:cTn>
                              </p:par>
                              <p:par>
                                <p:cTn id="33" presetID="53" presetClass="entr" presetSubtype="16" fill="hold" nodeType="withEffect">
                                  <p:stCondLst>
                                    <p:cond delay="500"/>
                                  </p:stCondLst>
                                  <p:childTnLst>
                                    <p:set>
                                      <p:cBhvr>
                                        <p:cTn id="34" dur="1" fill="hold">
                                          <p:stCondLst>
                                            <p:cond delay="0"/>
                                          </p:stCondLst>
                                        </p:cTn>
                                        <p:tgtEl>
                                          <p:spTgt spid="139"/>
                                        </p:tgtEl>
                                        <p:attrNameLst>
                                          <p:attrName>style.visibility</p:attrName>
                                        </p:attrNameLst>
                                      </p:cBhvr>
                                      <p:to>
                                        <p:strVal val="visible"/>
                                      </p:to>
                                    </p:set>
                                    <p:anim calcmode="lin" valueType="num">
                                      <p:cBhvr>
                                        <p:cTn id="35" dur="500" fill="hold"/>
                                        <p:tgtEl>
                                          <p:spTgt spid="139"/>
                                        </p:tgtEl>
                                        <p:attrNameLst>
                                          <p:attrName>ppt_w</p:attrName>
                                        </p:attrNameLst>
                                      </p:cBhvr>
                                      <p:tavLst>
                                        <p:tav tm="0">
                                          <p:val>
                                            <p:fltVal val="0"/>
                                          </p:val>
                                        </p:tav>
                                        <p:tav tm="100000">
                                          <p:val>
                                            <p:strVal val="#ppt_w"/>
                                          </p:val>
                                        </p:tav>
                                      </p:tavLst>
                                    </p:anim>
                                    <p:anim calcmode="lin" valueType="num">
                                      <p:cBhvr>
                                        <p:cTn id="36" dur="500" fill="hold"/>
                                        <p:tgtEl>
                                          <p:spTgt spid="139"/>
                                        </p:tgtEl>
                                        <p:attrNameLst>
                                          <p:attrName>ppt_h</p:attrName>
                                        </p:attrNameLst>
                                      </p:cBhvr>
                                      <p:tavLst>
                                        <p:tav tm="0">
                                          <p:val>
                                            <p:fltVal val="0"/>
                                          </p:val>
                                        </p:tav>
                                        <p:tav tm="100000">
                                          <p:val>
                                            <p:strVal val="#ppt_h"/>
                                          </p:val>
                                        </p:tav>
                                      </p:tavLst>
                                    </p:anim>
                                    <p:animEffect transition="in" filter="fade">
                                      <p:cBhvr>
                                        <p:cTn id="37" dur="500"/>
                                        <p:tgtEl>
                                          <p:spTgt spid="139"/>
                                        </p:tgtEl>
                                      </p:cBhvr>
                                    </p:animEffect>
                                  </p:childTnLst>
                                </p:cTn>
                              </p:par>
                            </p:childTnLst>
                          </p:cTn>
                        </p:par>
                        <p:par>
                          <p:cTn id="38" fill="hold">
                            <p:stCondLst>
                              <p:cond delay="2000"/>
                            </p:stCondLst>
                            <p:childTnLst>
                              <p:par>
                                <p:cTn id="39" presetID="10" presetClass="entr" presetSubtype="0" fill="hold" grpId="1" nodeType="afterEffect">
                                  <p:stCondLst>
                                    <p:cond delay="0"/>
                                  </p:stCondLst>
                                  <p:childTnLst>
                                    <p:set>
                                      <p:cBhvr>
                                        <p:cTn id="40" dur="1" fill="hold">
                                          <p:stCondLst>
                                            <p:cond delay="0"/>
                                          </p:stCondLst>
                                        </p:cTn>
                                        <p:tgtEl>
                                          <p:spTgt spid="141"/>
                                        </p:tgtEl>
                                        <p:attrNameLst>
                                          <p:attrName>style.visibility</p:attrName>
                                        </p:attrNameLst>
                                      </p:cBhvr>
                                      <p:to>
                                        <p:strVal val="visible"/>
                                      </p:to>
                                    </p:set>
                                    <p:animEffect transition="in" filter="fade">
                                      <p:cBhvr>
                                        <p:cTn id="41" dur="500"/>
                                        <p:tgtEl>
                                          <p:spTgt spid="141"/>
                                        </p:tgtEl>
                                      </p:cBhvr>
                                    </p:animEffect>
                                  </p:childTnLst>
                                </p:cTn>
                              </p:par>
                              <p:par>
                                <p:cTn id="42" presetID="10" presetClass="entr" presetSubtype="0" fill="hold" grpId="1" nodeType="withEffect">
                                  <p:stCondLst>
                                    <p:cond delay="0"/>
                                  </p:stCondLst>
                                  <p:childTnLst>
                                    <p:set>
                                      <p:cBhvr>
                                        <p:cTn id="43" dur="1" fill="hold">
                                          <p:stCondLst>
                                            <p:cond delay="0"/>
                                          </p:stCondLst>
                                        </p:cTn>
                                        <p:tgtEl>
                                          <p:spTgt spid="142"/>
                                        </p:tgtEl>
                                        <p:attrNameLst>
                                          <p:attrName>style.visibility</p:attrName>
                                        </p:attrNameLst>
                                      </p:cBhvr>
                                      <p:to>
                                        <p:strVal val="visible"/>
                                      </p:to>
                                    </p:set>
                                    <p:animEffect transition="in" filter="fade">
                                      <p:cBhvr>
                                        <p:cTn id="44" dur="500"/>
                                        <p:tgtEl>
                                          <p:spTgt spid="142"/>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143"/>
                                        </p:tgtEl>
                                        <p:attrNameLst>
                                          <p:attrName>style.visibility</p:attrName>
                                        </p:attrNameLst>
                                      </p:cBhvr>
                                      <p:to>
                                        <p:strVal val="visible"/>
                                      </p:to>
                                    </p:set>
                                    <p:animEffect transition="in" filter="fade">
                                      <p:cBhvr>
                                        <p:cTn id="47" dur="500"/>
                                        <p:tgtEl>
                                          <p:spTgt spid="143"/>
                                        </p:tgtEl>
                                      </p:cBhvr>
                                    </p:animEffect>
                                  </p:childTnLst>
                                </p:cTn>
                              </p:par>
                              <p:par>
                                <p:cTn id="48" presetID="10" presetClass="entr" presetSubtype="0" fill="hold" grpId="1" nodeType="withEffect">
                                  <p:stCondLst>
                                    <p:cond delay="0"/>
                                  </p:stCondLst>
                                  <p:childTnLst>
                                    <p:set>
                                      <p:cBhvr>
                                        <p:cTn id="49" dur="1" fill="hold">
                                          <p:stCondLst>
                                            <p:cond delay="0"/>
                                          </p:stCondLst>
                                        </p:cTn>
                                        <p:tgtEl>
                                          <p:spTgt spid="144"/>
                                        </p:tgtEl>
                                        <p:attrNameLst>
                                          <p:attrName>style.visibility</p:attrName>
                                        </p:attrNameLst>
                                      </p:cBhvr>
                                      <p:to>
                                        <p:strVal val="visible"/>
                                      </p:to>
                                    </p:set>
                                    <p:animEffect transition="in" filter="fade">
                                      <p:cBhvr>
                                        <p:cTn id="50" dur="500"/>
                                        <p:tgtEl>
                                          <p:spTgt spid="144"/>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145"/>
                                        </p:tgtEl>
                                        <p:attrNameLst>
                                          <p:attrName>style.visibility</p:attrName>
                                        </p:attrNameLst>
                                      </p:cBhvr>
                                      <p:to>
                                        <p:strVal val="visible"/>
                                      </p:to>
                                    </p:set>
                                    <p:animEffect transition="in" filter="fade">
                                      <p:cBhvr>
                                        <p:cTn id="53" dur="500"/>
                                        <p:tgtEl>
                                          <p:spTgt spid="145"/>
                                        </p:tgtEl>
                                      </p:cBhvr>
                                    </p:animEffect>
                                  </p:childTnLst>
                                </p:cTn>
                              </p:par>
                              <p:par>
                                <p:cTn id="54" presetID="10" presetClass="entr" presetSubtype="0" fill="hold" grpId="1" nodeType="withEffect">
                                  <p:stCondLst>
                                    <p:cond delay="0"/>
                                  </p:stCondLst>
                                  <p:childTnLst>
                                    <p:set>
                                      <p:cBhvr>
                                        <p:cTn id="55" dur="1" fill="hold">
                                          <p:stCondLst>
                                            <p:cond delay="0"/>
                                          </p:stCondLst>
                                        </p:cTn>
                                        <p:tgtEl>
                                          <p:spTgt spid="146"/>
                                        </p:tgtEl>
                                        <p:attrNameLst>
                                          <p:attrName>style.visibility</p:attrName>
                                        </p:attrNameLst>
                                      </p:cBhvr>
                                      <p:to>
                                        <p:strVal val="visible"/>
                                      </p:to>
                                    </p:set>
                                    <p:animEffect transition="in" filter="fade">
                                      <p:cBhvr>
                                        <p:cTn id="56" dur="500"/>
                                        <p:tgtEl>
                                          <p:spTgt spid="146"/>
                                        </p:tgtEl>
                                      </p:cBhvr>
                                    </p:animEffect>
                                  </p:childTnLst>
                                </p:cTn>
                              </p:par>
                              <p:par>
                                <p:cTn id="57" presetID="10" presetClass="entr" presetSubtype="0" fill="hold" grpId="1" nodeType="withEffect">
                                  <p:stCondLst>
                                    <p:cond delay="0"/>
                                  </p:stCondLst>
                                  <p:childTnLst>
                                    <p:set>
                                      <p:cBhvr>
                                        <p:cTn id="58" dur="1" fill="hold">
                                          <p:stCondLst>
                                            <p:cond delay="0"/>
                                          </p:stCondLst>
                                        </p:cTn>
                                        <p:tgtEl>
                                          <p:spTgt spid="147"/>
                                        </p:tgtEl>
                                        <p:attrNameLst>
                                          <p:attrName>style.visibility</p:attrName>
                                        </p:attrNameLst>
                                      </p:cBhvr>
                                      <p:to>
                                        <p:strVal val="visible"/>
                                      </p:to>
                                    </p:set>
                                    <p:animEffect transition="in" filter="fade">
                                      <p:cBhvr>
                                        <p:cTn id="59" dur="500"/>
                                        <p:tgtEl>
                                          <p:spTgt spid="147"/>
                                        </p:tgtEl>
                                      </p:cBhvr>
                                    </p:animEffect>
                                  </p:childTnLst>
                                </p:cTn>
                              </p:par>
                              <p:par>
                                <p:cTn id="60" presetID="10" presetClass="entr" presetSubtype="0" fill="hold" grpId="1" nodeType="withEffect">
                                  <p:stCondLst>
                                    <p:cond delay="0"/>
                                  </p:stCondLst>
                                  <p:childTnLst>
                                    <p:set>
                                      <p:cBhvr>
                                        <p:cTn id="61" dur="1" fill="hold">
                                          <p:stCondLst>
                                            <p:cond delay="0"/>
                                          </p:stCondLst>
                                        </p:cTn>
                                        <p:tgtEl>
                                          <p:spTgt spid="148"/>
                                        </p:tgtEl>
                                        <p:attrNameLst>
                                          <p:attrName>style.visibility</p:attrName>
                                        </p:attrNameLst>
                                      </p:cBhvr>
                                      <p:to>
                                        <p:strVal val="visible"/>
                                      </p:to>
                                    </p:set>
                                    <p:animEffect transition="in" filter="fade">
                                      <p:cBhvr>
                                        <p:cTn id="62" dur="500"/>
                                        <p:tgtEl>
                                          <p:spTgt spid="148"/>
                                        </p:tgtEl>
                                      </p:cBhvr>
                                    </p:animEffect>
                                  </p:childTnLst>
                                </p:cTn>
                              </p:par>
                              <p:par>
                                <p:cTn id="63" presetID="10" presetClass="entr" presetSubtype="0" fill="hold" grpId="1" nodeType="withEffect">
                                  <p:stCondLst>
                                    <p:cond delay="0"/>
                                  </p:stCondLst>
                                  <p:childTnLst>
                                    <p:set>
                                      <p:cBhvr>
                                        <p:cTn id="64" dur="1" fill="hold">
                                          <p:stCondLst>
                                            <p:cond delay="0"/>
                                          </p:stCondLst>
                                        </p:cTn>
                                        <p:tgtEl>
                                          <p:spTgt spid="149"/>
                                        </p:tgtEl>
                                        <p:attrNameLst>
                                          <p:attrName>style.visibility</p:attrName>
                                        </p:attrNameLst>
                                      </p:cBhvr>
                                      <p:to>
                                        <p:strVal val="visible"/>
                                      </p:to>
                                    </p:set>
                                    <p:animEffect transition="in" filter="fade">
                                      <p:cBhvr>
                                        <p:cTn id="65" dur="500"/>
                                        <p:tgtEl>
                                          <p:spTgt spid="149"/>
                                        </p:tgtEl>
                                      </p:cBhvr>
                                    </p:animEffect>
                                  </p:childTnLst>
                                </p:cTn>
                              </p:par>
                              <p:par>
                                <p:cTn id="66" presetID="10" presetClass="entr" presetSubtype="0" fill="hold" grpId="1" nodeType="withEffect">
                                  <p:stCondLst>
                                    <p:cond delay="0"/>
                                  </p:stCondLst>
                                  <p:childTnLst>
                                    <p:set>
                                      <p:cBhvr>
                                        <p:cTn id="67" dur="1" fill="hold">
                                          <p:stCondLst>
                                            <p:cond delay="0"/>
                                          </p:stCondLst>
                                        </p:cTn>
                                        <p:tgtEl>
                                          <p:spTgt spid="150"/>
                                        </p:tgtEl>
                                        <p:attrNameLst>
                                          <p:attrName>style.visibility</p:attrName>
                                        </p:attrNameLst>
                                      </p:cBhvr>
                                      <p:to>
                                        <p:strVal val="visible"/>
                                      </p:to>
                                    </p:set>
                                    <p:animEffect transition="in" filter="fade">
                                      <p:cBhvr>
                                        <p:cTn id="68" dur="500"/>
                                        <p:tgtEl>
                                          <p:spTgt spid="150"/>
                                        </p:tgtEl>
                                      </p:cBhvr>
                                    </p:animEffect>
                                  </p:childTnLst>
                                </p:cTn>
                              </p:par>
                            </p:childTnLst>
                          </p:cTn>
                        </p:par>
                        <p:par>
                          <p:cTn id="69" fill="hold">
                            <p:stCondLst>
                              <p:cond delay="2500"/>
                            </p:stCondLst>
                            <p:childTnLst>
                              <p:par>
                                <p:cTn id="70"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1" dur="2000" fill="hold"/>
                                        <p:tgtEl>
                                          <p:spTgt spid="141"/>
                                        </p:tgtEl>
                                        <p:attrNameLst>
                                          <p:attrName>ppt_x</p:attrName>
                                          <p:attrName>ppt_y</p:attrName>
                                        </p:attrNameLst>
                                      </p:cBhvr>
                                      <p:rCtr x="17" y="18981"/>
                                    </p:animMotion>
                                  </p:childTnLst>
                                </p:cTn>
                              </p:par>
                              <p:par>
                                <p:cTn id="72"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3" dur="2000" fill="hold"/>
                                        <p:tgtEl>
                                          <p:spTgt spid="142"/>
                                        </p:tgtEl>
                                        <p:attrNameLst>
                                          <p:attrName>ppt_x</p:attrName>
                                          <p:attrName>ppt_y</p:attrName>
                                        </p:attrNameLst>
                                      </p:cBhvr>
                                      <p:rCtr x="17" y="18981"/>
                                    </p:animMotion>
                                  </p:childTnLst>
                                </p:cTn>
                              </p:par>
                              <p:par>
                                <p:cTn id="74"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5" dur="2000" fill="hold"/>
                                        <p:tgtEl>
                                          <p:spTgt spid="143"/>
                                        </p:tgtEl>
                                        <p:attrNameLst>
                                          <p:attrName>ppt_x</p:attrName>
                                          <p:attrName>ppt_y</p:attrName>
                                        </p:attrNameLst>
                                      </p:cBhvr>
                                      <p:rCtr x="17" y="18981"/>
                                    </p:animMotion>
                                  </p:childTnLst>
                                </p:cTn>
                              </p:par>
                              <p:par>
                                <p:cTn id="76"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7" dur="2000" fill="hold"/>
                                        <p:tgtEl>
                                          <p:spTgt spid="144"/>
                                        </p:tgtEl>
                                        <p:attrNameLst>
                                          <p:attrName>ppt_x</p:attrName>
                                          <p:attrName>ppt_y</p:attrName>
                                        </p:attrNameLst>
                                      </p:cBhvr>
                                      <p:rCtr x="17" y="18981"/>
                                    </p:animMotion>
                                  </p:childTnLst>
                                </p:cTn>
                              </p:par>
                              <p:par>
                                <p:cTn id="78"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9" dur="2000" fill="hold"/>
                                        <p:tgtEl>
                                          <p:spTgt spid="145"/>
                                        </p:tgtEl>
                                        <p:attrNameLst>
                                          <p:attrName>ppt_x</p:attrName>
                                          <p:attrName>ppt_y</p:attrName>
                                        </p:attrNameLst>
                                      </p:cBhvr>
                                      <p:rCtr x="17" y="18981"/>
                                    </p:animMotion>
                                  </p:childTnLst>
                                </p:cTn>
                              </p:par>
                              <p:par>
                                <p:cTn id="80"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1" dur="2000" fill="hold"/>
                                        <p:tgtEl>
                                          <p:spTgt spid="146"/>
                                        </p:tgtEl>
                                        <p:attrNameLst>
                                          <p:attrName>ppt_x</p:attrName>
                                          <p:attrName>ppt_y</p:attrName>
                                        </p:attrNameLst>
                                      </p:cBhvr>
                                      <p:rCtr x="17" y="18981"/>
                                    </p:animMotion>
                                  </p:childTnLst>
                                </p:cTn>
                              </p:par>
                              <p:par>
                                <p:cTn id="82"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3" dur="2000" fill="hold"/>
                                        <p:tgtEl>
                                          <p:spTgt spid="147"/>
                                        </p:tgtEl>
                                        <p:attrNameLst>
                                          <p:attrName>ppt_x</p:attrName>
                                          <p:attrName>ppt_y</p:attrName>
                                        </p:attrNameLst>
                                      </p:cBhvr>
                                      <p:rCtr x="17" y="18981"/>
                                    </p:animMotion>
                                  </p:childTnLst>
                                </p:cTn>
                              </p:par>
                              <p:par>
                                <p:cTn id="84"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5" dur="2000" fill="hold"/>
                                        <p:tgtEl>
                                          <p:spTgt spid="148"/>
                                        </p:tgtEl>
                                        <p:attrNameLst>
                                          <p:attrName>ppt_x</p:attrName>
                                          <p:attrName>ppt_y</p:attrName>
                                        </p:attrNameLst>
                                      </p:cBhvr>
                                      <p:rCtr x="17" y="18981"/>
                                    </p:animMotion>
                                  </p:childTnLst>
                                </p:cTn>
                              </p:par>
                              <p:par>
                                <p:cTn id="86"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7" dur="2000" fill="hold"/>
                                        <p:tgtEl>
                                          <p:spTgt spid="149"/>
                                        </p:tgtEl>
                                        <p:attrNameLst>
                                          <p:attrName>ppt_x</p:attrName>
                                          <p:attrName>ppt_y</p:attrName>
                                        </p:attrNameLst>
                                      </p:cBhvr>
                                      <p:rCtr x="17" y="18981"/>
                                    </p:animMotion>
                                  </p:childTnLst>
                                </p:cTn>
                              </p:par>
                              <p:par>
                                <p:cTn id="88"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9" dur="2000" fill="hold"/>
                                        <p:tgtEl>
                                          <p:spTgt spid="150"/>
                                        </p:tgtEl>
                                        <p:attrNameLst>
                                          <p:attrName>ppt_x</p:attrName>
                                          <p:attrName>ppt_y</p:attrName>
                                        </p:attrNameLst>
                                      </p:cBhvr>
                                      <p:rCtr x="17" y="18981"/>
                                    </p:animMotion>
                                  </p:childTnLst>
                                </p:cTn>
                              </p:par>
                            </p:childTnLst>
                          </p:cTn>
                        </p:par>
                        <p:par>
                          <p:cTn id="90" fill="hold">
                            <p:stCondLst>
                              <p:cond delay="9400"/>
                            </p:stCondLst>
                            <p:childTnLst>
                              <p:par>
                                <p:cTn id="91" presetID="53" presetClass="entr" presetSubtype="16" fill="hold" grpId="0" nodeType="after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p:cTn id="93" dur="500" fill="hold"/>
                                        <p:tgtEl>
                                          <p:spTgt spid="68"/>
                                        </p:tgtEl>
                                        <p:attrNameLst>
                                          <p:attrName>ppt_w</p:attrName>
                                        </p:attrNameLst>
                                      </p:cBhvr>
                                      <p:tavLst>
                                        <p:tav tm="0">
                                          <p:val>
                                            <p:fltVal val="0"/>
                                          </p:val>
                                        </p:tav>
                                        <p:tav tm="100000">
                                          <p:val>
                                            <p:strVal val="#ppt_w"/>
                                          </p:val>
                                        </p:tav>
                                      </p:tavLst>
                                    </p:anim>
                                    <p:anim calcmode="lin" valueType="num">
                                      <p:cBhvr>
                                        <p:cTn id="94" dur="500" fill="hold"/>
                                        <p:tgtEl>
                                          <p:spTgt spid="68"/>
                                        </p:tgtEl>
                                        <p:attrNameLst>
                                          <p:attrName>ppt_h</p:attrName>
                                        </p:attrNameLst>
                                      </p:cBhvr>
                                      <p:tavLst>
                                        <p:tav tm="0">
                                          <p:val>
                                            <p:fltVal val="0"/>
                                          </p:val>
                                        </p:tav>
                                        <p:tav tm="100000">
                                          <p:val>
                                            <p:strVal val="#ppt_h"/>
                                          </p:val>
                                        </p:tav>
                                      </p:tavLst>
                                    </p:anim>
                                    <p:animEffect transition="in" filter="fade">
                                      <p:cBhvr>
                                        <p:cTn id="9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0" grpId="0"/>
      <p:bldP spid="61" grpId="0"/>
      <p:bldP spid="140" grpId="0"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000" b="1" dirty="0" smtClean="0">
                <a:solidFill>
                  <a:schemeClr val="bg1"/>
                </a:solidFill>
                <a:latin typeface="微软雅黑" panose="020B0503020204020204" pitchFamily="34" charset="-122"/>
                <a:ea typeface="微软雅黑" panose="020B0503020204020204" pitchFamily="34" charset="-122"/>
              </a:rPr>
              <a:t>Process Identify</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21</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520602" y="2276890"/>
            <a:ext cx="5177305" cy="3888395"/>
          </a:xfrm>
          <a:prstGeom prst="rect">
            <a:avLst/>
          </a:prstGeom>
        </p:spPr>
      </p:pic>
      <p:pic>
        <p:nvPicPr>
          <p:cNvPr id="5" name="图片 4"/>
          <p:cNvPicPr>
            <a:picLocks noChangeAspect="1"/>
          </p:cNvPicPr>
          <p:nvPr/>
        </p:nvPicPr>
        <p:blipFill>
          <a:blip r:embed="rId4"/>
          <a:stretch>
            <a:fillRect/>
          </a:stretch>
        </p:blipFill>
        <p:spPr>
          <a:xfrm>
            <a:off x="6130893" y="2282947"/>
            <a:ext cx="5112568" cy="3876280"/>
          </a:xfrm>
          <a:prstGeom prst="rect">
            <a:avLst/>
          </a:prstGeom>
        </p:spPr>
      </p:pic>
      <p:sp>
        <p:nvSpPr>
          <p:cNvPr id="6" name="文本框 5"/>
          <p:cNvSpPr txBox="1"/>
          <p:nvPr/>
        </p:nvSpPr>
        <p:spPr>
          <a:xfrm>
            <a:off x="625239" y="1340768"/>
            <a:ext cx="10440900" cy="646331"/>
          </a:xfrm>
          <a:prstGeom prst="rect">
            <a:avLst/>
          </a:prstGeom>
          <a:noFill/>
        </p:spPr>
        <p:txBody>
          <a:bodyPr wrap="square" rtlCol="0">
            <a:spAutoFit/>
          </a:bodyPr>
          <a:lstStyle/>
          <a:p>
            <a:r>
              <a:rPr lang="en-US" altLang="zh-CN" sz="3600" dirty="0"/>
              <a:t>Reimbursement process in work</a:t>
            </a:r>
            <a:endParaRPr lang="zh-CN" altLang="en-US" sz="3600" dirty="0"/>
          </a:p>
        </p:txBody>
      </p:sp>
    </p:spTree>
    <p:extLst>
      <p:ext uri="{BB962C8B-B14F-4D97-AF65-F5344CB8AC3E}">
        <p14:creationId xmlns:p14="http://schemas.microsoft.com/office/powerpoint/2010/main" val="243082172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23092"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160606" y="410348"/>
            <a:ext cx="273630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b="1" dirty="0">
                <a:solidFill>
                  <a:schemeClr val="bg1"/>
                </a:solidFill>
                <a:latin typeface="微软雅黑" pitchFamily="34" charset="-122"/>
                <a:ea typeface="微软雅黑" pitchFamily="34" charset="-122"/>
              </a:rPr>
              <a:t>添加标题</a:t>
            </a:r>
            <a:endParaRPr lang="en-US" altLang="zh-CN" sz="2000" b="1" dirty="0">
              <a:solidFill>
                <a:schemeClr val="bg1"/>
              </a:solidFill>
              <a:latin typeface="微软雅黑" pitchFamily="34" charset="-122"/>
              <a:ea typeface="微软雅黑" pitchFamily="34" charset="-122"/>
            </a:endParaRPr>
          </a:p>
          <a:p>
            <a:pPr algn="l"/>
            <a:r>
              <a:rPr lang="en-US" altLang="zh-CN" sz="1200" b="1" dirty="0" smtClean="0">
                <a:solidFill>
                  <a:schemeClr val="bg1"/>
                </a:solidFill>
                <a:latin typeface="微软雅黑" panose="020B0503020204020204" pitchFamily="34" charset="-122"/>
                <a:ea typeface="微软雅黑" panose="020B0503020204020204" pitchFamily="34" charset="-122"/>
              </a:rPr>
              <a:t>                 NDUSTRY </a:t>
            </a:r>
            <a:r>
              <a:rPr lang="en-US" altLang="zh-CN" sz="1200" b="1" dirty="0">
                <a:solidFill>
                  <a:schemeClr val="bg1"/>
                </a:solidFill>
                <a:latin typeface="微软雅黑" panose="020B0503020204020204" pitchFamily="34" charset="-122"/>
                <a:ea typeface="微软雅黑" panose="020B0503020204020204" pitchFamily="34" charset="-122"/>
              </a:rPr>
              <a:t>OUTLOOK</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16</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cxnSp>
        <p:nvCxnSpPr>
          <p:cNvPr id="13" name="肘形连接符 12"/>
          <p:cNvCxnSpPr/>
          <p:nvPr/>
        </p:nvCxnSpPr>
        <p:spPr>
          <a:xfrm flipV="1">
            <a:off x="3721323" y="2108935"/>
            <a:ext cx="2909448" cy="757210"/>
          </a:xfrm>
          <a:prstGeom prst="bentConnector3">
            <a:avLst>
              <a:gd name="adj1" fmla="val 62381"/>
            </a:avLst>
          </a:prstGeom>
          <a:ln w="9525" cap="rnd">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a:off x="3721323" y="3185644"/>
            <a:ext cx="3096344" cy="812358"/>
          </a:xfrm>
          <a:prstGeom prst="bentConnector3">
            <a:avLst>
              <a:gd name="adj1" fmla="val 50000"/>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630771" y="1774613"/>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4"/>
          <p:cNvSpPr txBox="1">
            <a:spLocks/>
          </p:cNvSpPr>
          <p:nvPr/>
        </p:nvSpPr>
        <p:spPr>
          <a:xfrm>
            <a:off x="6659900" y="1869186"/>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01</a:t>
            </a:r>
          </a:p>
        </p:txBody>
      </p:sp>
      <p:cxnSp>
        <p:nvCxnSpPr>
          <p:cNvPr id="17" name="肘形连接符 16"/>
          <p:cNvCxnSpPr/>
          <p:nvPr/>
        </p:nvCxnSpPr>
        <p:spPr>
          <a:xfrm flipV="1">
            <a:off x="4340267" y="3096734"/>
            <a:ext cx="3010585" cy="777523"/>
          </a:xfrm>
          <a:prstGeom prst="bentConnector3">
            <a:avLst>
              <a:gd name="adj1" fmla="val 50000"/>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a:off x="4297387" y="4173486"/>
            <a:ext cx="3096344" cy="812358"/>
          </a:xfrm>
          <a:prstGeom prst="bentConnector3">
            <a:avLst>
              <a:gd name="adj1" fmla="val 55369"/>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7350852" y="2782725"/>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4"/>
          <p:cNvSpPr txBox="1">
            <a:spLocks/>
          </p:cNvSpPr>
          <p:nvPr/>
        </p:nvSpPr>
        <p:spPr>
          <a:xfrm>
            <a:off x="7379981" y="2877298"/>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02</a:t>
            </a:r>
          </a:p>
        </p:txBody>
      </p:sp>
      <p:sp>
        <p:nvSpPr>
          <p:cNvPr id="21" name="椭圆 20"/>
          <p:cNvSpPr/>
          <p:nvPr/>
        </p:nvSpPr>
        <p:spPr>
          <a:xfrm>
            <a:off x="6558764" y="3689700"/>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4"/>
          <p:cNvSpPr txBox="1">
            <a:spLocks/>
          </p:cNvSpPr>
          <p:nvPr/>
        </p:nvSpPr>
        <p:spPr>
          <a:xfrm>
            <a:off x="6587893" y="3784273"/>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03</a:t>
            </a:r>
          </a:p>
        </p:txBody>
      </p:sp>
      <p:sp>
        <p:nvSpPr>
          <p:cNvPr id="23" name="椭圆 22"/>
          <p:cNvSpPr/>
          <p:nvPr/>
        </p:nvSpPr>
        <p:spPr>
          <a:xfrm>
            <a:off x="7278844" y="4697812"/>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标题 4"/>
          <p:cNvSpPr txBox="1">
            <a:spLocks/>
          </p:cNvSpPr>
          <p:nvPr/>
        </p:nvSpPr>
        <p:spPr>
          <a:xfrm>
            <a:off x="7307973" y="479238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04</a:t>
            </a:r>
          </a:p>
        </p:txBody>
      </p:sp>
      <p:sp>
        <p:nvSpPr>
          <p:cNvPr id="25" name="Freeform 9"/>
          <p:cNvSpPr>
            <a:spLocks/>
          </p:cNvSpPr>
          <p:nvPr/>
        </p:nvSpPr>
        <p:spPr bwMode="auto">
          <a:xfrm flipH="1">
            <a:off x="1633091" y="2393556"/>
            <a:ext cx="2952328" cy="184358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C00000"/>
          </a:solidFill>
          <a:ln>
            <a:noFill/>
          </a:ln>
          <a:extLst/>
        </p:spPr>
        <p:txBody>
          <a:bodyPr vert="horz" wrap="square" lIns="75520" tIns="37760" rIns="75520" bIns="377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26" name="KSO_Shape"/>
          <p:cNvSpPr>
            <a:spLocks/>
          </p:cNvSpPr>
          <p:nvPr/>
        </p:nvSpPr>
        <p:spPr bwMode="auto">
          <a:xfrm>
            <a:off x="2683259" y="2998179"/>
            <a:ext cx="634342" cy="63434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1490052" y="3610558"/>
            <a:ext cx="3211232" cy="646323"/>
          </a:xfrm>
          <a:prstGeom prst="rect">
            <a:avLst/>
          </a:prstGeom>
        </p:spPr>
        <p:txBody>
          <a:bodyPr wrap="square" lIns="91431" tIns="45716" rIns="91431" bIns="45716">
            <a:spAutoFit/>
          </a:bodyPr>
          <a:lstStyle/>
          <a:p>
            <a:pPr algn="ctr"/>
            <a:r>
              <a:rPr lang="en-US" altLang="zh-CN" b="1" dirty="0">
                <a:solidFill>
                  <a:schemeClr val="bg1"/>
                </a:solidFill>
                <a:latin typeface="微软雅黑" pitchFamily="34" charset="-122"/>
                <a:ea typeface="微软雅黑" pitchFamily="34" charset="-122"/>
              </a:rPr>
              <a:t>Reimbursement process problems</a:t>
            </a:r>
            <a:endParaRPr lang="en-US" altLang="zh-CN" b="1" dirty="0">
              <a:solidFill>
                <a:schemeClr val="bg1"/>
              </a:solidFill>
              <a:latin typeface="微软雅黑" pitchFamily="34" charset="-122"/>
              <a:ea typeface="微软雅黑" pitchFamily="34" charset="-122"/>
            </a:endParaRPr>
          </a:p>
        </p:txBody>
      </p:sp>
      <p:sp>
        <p:nvSpPr>
          <p:cNvPr id="30" name="矩形 29"/>
          <p:cNvSpPr/>
          <p:nvPr/>
        </p:nvSpPr>
        <p:spPr>
          <a:xfrm>
            <a:off x="7394418" y="1628800"/>
            <a:ext cx="1551767" cy="369324"/>
          </a:xfrm>
          <a:prstGeom prst="rect">
            <a:avLst/>
          </a:prstGeom>
        </p:spPr>
        <p:txBody>
          <a:bodyPr wrap="square" lIns="91431" tIns="45716" rIns="91431" bIns="45716">
            <a:spAutoFit/>
          </a:bodyPr>
          <a:lstStyle/>
          <a:p>
            <a:r>
              <a:rPr lang="en-US" altLang="zh-CN" b="1" dirty="0">
                <a:solidFill>
                  <a:schemeClr val="tx1">
                    <a:lumMod val="65000"/>
                    <a:lumOff val="35000"/>
                  </a:schemeClr>
                </a:solidFill>
                <a:latin typeface="微软雅黑" pitchFamily="34" charset="-122"/>
                <a:ea typeface="微软雅黑" pitchFamily="34" charset="-122"/>
              </a:rPr>
              <a:t>S</a:t>
            </a:r>
            <a:r>
              <a:rPr lang="en-US" altLang="zh-CN" b="1" dirty="0" smtClean="0">
                <a:solidFill>
                  <a:schemeClr val="tx1">
                    <a:lumMod val="65000"/>
                    <a:lumOff val="35000"/>
                  </a:schemeClr>
                </a:solidFill>
                <a:latin typeface="微软雅黑" pitchFamily="34" charset="-122"/>
                <a:ea typeface="微软雅黑" pitchFamily="34" charset="-122"/>
              </a:rPr>
              <a:t>low</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1" name="矩形 47"/>
          <p:cNvSpPr>
            <a:spLocks noChangeArrowheads="1"/>
          </p:cNvSpPr>
          <p:nvPr/>
        </p:nvSpPr>
        <p:spPr bwMode="auto">
          <a:xfrm>
            <a:off x="7393731" y="1930041"/>
            <a:ext cx="3754348"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200" dirty="0">
                <a:solidFill>
                  <a:schemeClr val="tx1">
                    <a:lumMod val="50000"/>
                    <a:lumOff val="50000"/>
                  </a:schemeClr>
                </a:solidFill>
                <a:sym typeface="微软雅黑" pitchFamily="34" charset="-122"/>
              </a:rPr>
              <a:t>The traditional reimbursement process is very inefficient, from the application to the fight money lasts a few months is very </a:t>
            </a:r>
            <a:r>
              <a:rPr lang="en-US" altLang="zh-CN" sz="1200" dirty="0" smtClean="0">
                <a:solidFill>
                  <a:schemeClr val="tx1">
                    <a:lumMod val="50000"/>
                    <a:lumOff val="50000"/>
                  </a:schemeClr>
                </a:solidFill>
                <a:sym typeface="微软雅黑" pitchFamily="34" charset="-122"/>
              </a:rPr>
              <a:t>normal</a:t>
            </a:r>
            <a:r>
              <a:rPr lang="en-US" altLang="zh-CN" sz="1200" dirty="0">
                <a:solidFill>
                  <a:schemeClr val="tx1">
                    <a:lumMod val="50000"/>
                    <a:lumOff val="50000"/>
                  </a:schemeClr>
                </a:solidFill>
                <a:sym typeface="微软雅黑" pitchFamily="34" charset="-122"/>
              </a:rPr>
              <a:t>.</a:t>
            </a:r>
            <a:endParaRPr lang="zh-CN" altLang="en-US" sz="1200" dirty="0">
              <a:solidFill>
                <a:schemeClr val="tx1">
                  <a:lumMod val="50000"/>
                  <a:lumOff val="50000"/>
                </a:schemeClr>
              </a:solidFill>
              <a:sym typeface="微软雅黑" pitchFamily="34" charset="-122"/>
            </a:endParaRPr>
          </a:p>
        </p:txBody>
      </p:sp>
      <p:sp>
        <p:nvSpPr>
          <p:cNvPr id="32" name="矩形 31"/>
          <p:cNvSpPr/>
          <p:nvPr/>
        </p:nvSpPr>
        <p:spPr>
          <a:xfrm>
            <a:off x="8186506" y="2708920"/>
            <a:ext cx="1551767" cy="369324"/>
          </a:xfrm>
          <a:prstGeom prst="rect">
            <a:avLst/>
          </a:prstGeom>
        </p:spPr>
        <p:txBody>
          <a:bodyPr wrap="squar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3" name="矩形 47"/>
          <p:cNvSpPr>
            <a:spLocks noChangeArrowheads="1"/>
          </p:cNvSpPr>
          <p:nvPr/>
        </p:nvSpPr>
        <p:spPr bwMode="auto">
          <a:xfrm>
            <a:off x="8185819" y="3010161"/>
            <a:ext cx="2808312"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smtClean="0">
                <a:solidFill>
                  <a:schemeClr val="tx1">
                    <a:lumMod val="50000"/>
                    <a:lumOff val="50000"/>
                  </a:schemeClr>
                </a:solidFill>
                <a:sym typeface="微软雅黑" pitchFamily="34" charset="-122"/>
              </a:rPr>
              <a:t>在此</a:t>
            </a:r>
            <a:r>
              <a:rPr lang="zh-CN" altLang="en-US" sz="1200" dirty="0">
                <a:solidFill>
                  <a:schemeClr val="tx1">
                    <a:lumMod val="50000"/>
                    <a:lumOff val="50000"/>
                  </a:schemeClr>
                </a:solidFill>
                <a:sym typeface="微软雅黑" pitchFamily="34" charset="-122"/>
              </a:rPr>
              <a:t>录入上述图表的描述说明，在此录入上述图表的描述说明。</a:t>
            </a:r>
          </a:p>
        </p:txBody>
      </p:sp>
      <p:sp>
        <p:nvSpPr>
          <p:cNvPr id="34" name="矩形 33"/>
          <p:cNvSpPr/>
          <p:nvPr/>
        </p:nvSpPr>
        <p:spPr>
          <a:xfrm>
            <a:off x="7394418" y="3573016"/>
            <a:ext cx="1551767" cy="369324"/>
          </a:xfrm>
          <a:prstGeom prst="rect">
            <a:avLst/>
          </a:prstGeom>
        </p:spPr>
        <p:txBody>
          <a:bodyPr wrap="squar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5" name="矩形 47"/>
          <p:cNvSpPr>
            <a:spLocks noChangeArrowheads="1"/>
          </p:cNvSpPr>
          <p:nvPr/>
        </p:nvSpPr>
        <p:spPr bwMode="auto">
          <a:xfrm>
            <a:off x="7393731" y="3874257"/>
            <a:ext cx="2808312"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smtClean="0">
                <a:solidFill>
                  <a:schemeClr val="tx1">
                    <a:lumMod val="50000"/>
                    <a:lumOff val="50000"/>
                  </a:schemeClr>
                </a:solidFill>
                <a:sym typeface="微软雅黑" pitchFamily="34" charset="-122"/>
              </a:rPr>
              <a:t>在此</a:t>
            </a:r>
            <a:r>
              <a:rPr lang="zh-CN" altLang="en-US" sz="1200" dirty="0">
                <a:solidFill>
                  <a:schemeClr val="tx1">
                    <a:lumMod val="50000"/>
                    <a:lumOff val="50000"/>
                  </a:schemeClr>
                </a:solidFill>
                <a:sym typeface="微软雅黑" pitchFamily="34" charset="-122"/>
              </a:rPr>
              <a:t>录入上述图表的描述说明，在此录入上述图表的描述说明。</a:t>
            </a:r>
          </a:p>
        </p:txBody>
      </p:sp>
      <p:sp>
        <p:nvSpPr>
          <p:cNvPr id="36" name="矩形 35"/>
          <p:cNvSpPr/>
          <p:nvPr/>
        </p:nvSpPr>
        <p:spPr>
          <a:xfrm>
            <a:off x="8114498" y="4581128"/>
            <a:ext cx="1551767" cy="369324"/>
          </a:xfrm>
          <a:prstGeom prst="rect">
            <a:avLst/>
          </a:prstGeom>
        </p:spPr>
        <p:txBody>
          <a:bodyPr wrap="squar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7" name="矩形 47"/>
          <p:cNvSpPr>
            <a:spLocks noChangeArrowheads="1"/>
          </p:cNvSpPr>
          <p:nvPr/>
        </p:nvSpPr>
        <p:spPr bwMode="auto">
          <a:xfrm>
            <a:off x="8113811" y="4882369"/>
            <a:ext cx="2808312"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smtClean="0">
                <a:solidFill>
                  <a:schemeClr val="tx1">
                    <a:lumMod val="50000"/>
                    <a:lumOff val="50000"/>
                  </a:schemeClr>
                </a:solidFill>
                <a:sym typeface="微软雅黑" pitchFamily="34" charset="-122"/>
              </a:rPr>
              <a:t>在此</a:t>
            </a:r>
            <a:r>
              <a:rPr lang="zh-CN" altLang="en-US" sz="1200" dirty="0">
                <a:solidFill>
                  <a:schemeClr val="tx1">
                    <a:lumMod val="50000"/>
                    <a:lumOff val="50000"/>
                  </a:schemeClr>
                </a:solidFill>
                <a:sym typeface="微软雅黑" pitchFamily="34" charset="-122"/>
              </a:rPr>
              <a:t>录入上述图表的描述说明，在此录入上述图表的描述说明。</a:t>
            </a:r>
          </a:p>
        </p:txBody>
      </p:sp>
    </p:spTree>
    <p:extLst>
      <p:ext uri="{BB962C8B-B14F-4D97-AF65-F5344CB8AC3E}">
        <p14:creationId xmlns:p14="http://schemas.microsoft.com/office/powerpoint/2010/main" val="338559310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anim calcmode="lin" valueType="num">
                                      <p:cBhvr>
                                        <p:cTn id="21" dur="1000" fill="hold"/>
                                        <p:tgtEl>
                                          <p:spTgt spid="25"/>
                                        </p:tgtEl>
                                        <p:attrNameLst>
                                          <p:attrName>ppt_x</p:attrName>
                                        </p:attrNameLst>
                                      </p:cBhvr>
                                      <p:tavLst>
                                        <p:tav tm="0">
                                          <p:val>
                                            <p:strVal val="#ppt_x"/>
                                          </p:val>
                                        </p:tav>
                                        <p:tav tm="100000">
                                          <p:val>
                                            <p:strVal val="#ppt_x"/>
                                          </p:val>
                                        </p:tav>
                                      </p:tavLst>
                                    </p:anim>
                                    <p:anim calcmode="lin" valueType="num">
                                      <p:cBhvr>
                                        <p:cTn id="22" dur="1000" fill="hold"/>
                                        <p:tgtEl>
                                          <p:spTgt spid="25"/>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32" presetClass="emph" presetSubtype="0" fill="hold" grpId="1" nodeType="afterEffect">
                                  <p:stCondLst>
                                    <p:cond delay="0"/>
                                  </p:stCondLst>
                                  <p:childTnLst>
                                    <p:animRot by="120000">
                                      <p:cBhvr>
                                        <p:cTn id="25" dur="100" fill="hold">
                                          <p:stCondLst>
                                            <p:cond delay="0"/>
                                          </p:stCondLst>
                                        </p:cTn>
                                        <p:tgtEl>
                                          <p:spTgt spid="25"/>
                                        </p:tgtEl>
                                        <p:attrNameLst>
                                          <p:attrName>r</p:attrName>
                                        </p:attrNameLst>
                                      </p:cBhvr>
                                    </p:animRot>
                                    <p:animRot by="-240000">
                                      <p:cBhvr>
                                        <p:cTn id="26" dur="200" fill="hold">
                                          <p:stCondLst>
                                            <p:cond delay="200"/>
                                          </p:stCondLst>
                                        </p:cTn>
                                        <p:tgtEl>
                                          <p:spTgt spid="25"/>
                                        </p:tgtEl>
                                        <p:attrNameLst>
                                          <p:attrName>r</p:attrName>
                                        </p:attrNameLst>
                                      </p:cBhvr>
                                    </p:animRot>
                                    <p:animRot by="240000">
                                      <p:cBhvr>
                                        <p:cTn id="27" dur="200" fill="hold">
                                          <p:stCondLst>
                                            <p:cond delay="400"/>
                                          </p:stCondLst>
                                        </p:cTn>
                                        <p:tgtEl>
                                          <p:spTgt spid="25"/>
                                        </p:tgtEl>
                                        <p:attrNameLst>
                                          <p:attrName>r</p:attrName>
                                        </p:attrNameLst>
                                      </p:cBhvr>
                                    </p:animRot>
                                    <p:animRot by="-240000">
                                      <p:cBhvr>
                                        <p:cTn id="28" dur="200" fill="hold">
                                          <p:stCondLst>
                                            <p:cond delay="600"/>
                                          </p:stCondLst>
                                        </p:cTn>
                                        <p:tgtEl>
                                          <p:spTgt spid="25"/>
                                        </p:tgtEl>
                                        <p:attrNameLst>
                                          <p:attrName>r</p:attrName>
                                        </p:attrNameLst>
                                      </p:cBhvr>
                                    </p:animRot>
                                    <p:animRot by="120000">
                                      <p:cBhvr>
                                        <p:cTn id="29" dur="200" fill="hold">
                                          <p:stCondLst>
                                            <p:cond delay="800"/>
                                          </p:stCondLst>
                                        </p:cTn>
                                        <p:tgtEl>
                                          <p:spTgt spid="25"/>
                                        </p:tgtEl>
                                        <p:attrNameLst>
                                          <p:attrName>r</p:attrName>
                                        </p:attrNameLst>
                                      </p:cBhvr>
                                    </p:animRo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3500"/>
                            </p:stCondLst>
                            <p:childTnLst>
                              <p:par>
                                <p:cTn id="43" presetID="22" presetClass="entr" presetSubtype="4"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par>
                                <p:cTn id="46" presetID="53" presetClass="entr" presetSubtype="16" fill="hold" grpId="0" nodeType="withEffect">
                                  <p:stCondLst>
                                    <p:cond delay="50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Effect transition="in" filter="fade">
                                      <p:cBhvr>
                                        <p:cTn id="55" dur="500"/>
                                        <p:tgtEl>
                                          <p:spTgt spid="16"/>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fltVal val="0"/>
                                          </p:val>
                                        </p:tav>
                                        <p:tav tm="100000">
                                          <p:val>
                                            <p:strVal val="#ppt_w"/>
                                          </p:val>
                                        </p:tav>
                                      </p:tavLst>
                                    </p:anim>
                                    <p:anim calcmode="lin" valueType="num">
                                      <p:cBhvr>
                                        <p:cTn id="59" dur="500" fill="hold"/>
                                        <p:tgtEl>
                                          <p:spTgt spid="30"/>
                                        </p:tgtEl>
                                        <p:attrNameLst>
                                          <p:attrName>ppt_h</p:attrName>
                                        </p:attrNameLst>
                                      </p:cBhvr>
                                      <p:tavLst>
                                        <p:tav tm="0">
                                          <p:val>
                                            <p:fltVal val="0"/>
                                          </p:val>
                                        </p:tav>
                                        <p:tav tm="100000">
                                          <p:val>
                                            <p:strVal val="#ppt_h"/>
                                          </p:val>
                                        </p:tav>
                                      </p:tavLst>
                                    </p:anim>
                                    <p:animEffect transition="in" filter="fade">
                                      <p:cBhvr>
                                        <p:cTn id="60" dur="500"/>
                                        <p:tgtEl>
                                          <p:spTgt spid="30"/>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animEffect transition="in" filter="fade">
                                      <p:cBhvr>
                                        <p:cTn id="65" dur="500"/>
                                        <p:tgtEl>
                                          <p:spTgt spid="31"/>
                                        </p:tgtEl>
                                      </p:cBhvr>
                                    </p:animEffect>
                                  </p:childTnLst>
                                </p:cTn>
                              </p:par>
                            </p:childTnLst>
                          </p:cTn>
                        </p:par>
                        <p:par>
                          <p:cTn id="66" fill="hold">
                            <p:stCondLst>
                              <p:cond delay="4500"/>
                            </p:stCondLst>
                            <p:childTnLst>
                              <p:par>
                                <p:cTn id="67" presetID="22" presetClass="entr" presetSubtype="4" fill="hold"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down)">
                                      <p:cBhvr>
                                        <p:cTn id="69" dur="500"/>
                                        <p:tgtEl>
                                          <p:spTgt spid="17"/>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19"/>
                                        </p:tgtEl>
                                        <p:attrNameLst>
                                          <p:attrName>style.visibility</p:attrName>
                                        </p:attrNameLst>
                                      </p:cBhvr>
                                      <p:to>
                                        <p:strVal val="visible"/>
                                      </p:to>
                                    </p:set>
                                    <p:anim calcmode="lin" valueType="num">
                                      <p:cBhvr>
                                        <p:cTn id="72" dur="500" fill="hold"/>
                                        <p:tgtEl>
                                          <p:spTgt spid="19"/>
                                        </p:tgtEl>
                                        <p:attrNameLst>
                                          <p:attrName>ppt_w</p:attrName>
                                        </p:attrNameLst>
                                      </p:cBhvr>
                                      <p:tavLst>
                                        <p:tav tm="0">
                                          <p:val>
                                            <p:fltVal val="0"/>
                                          </p:val>
                                        </p:tav>
                                        <p:tav tm="100000">
                                          <p:val>
                                            <p:strVal val="#ppt_w"/>
                                          </p:val>
                                        </p:tav>
                                      </p:tavLst>
                                    </p:anim>
                                    <p:anim calcmode="lin" valueType="num">
                                      <p:cBhvr>
                                        <p:cTn id="73" dur="500" fill="hold"/>
                                        <p:tgtEl>
                                          <p:spTgt spid="19"/>
                                        </p:tgtEl>
                                        <p:attrNameLst>
                                          <p:attrName>ppt_h</p:attrName>
                                        </p:attrNameLst>
                                      </p:cBhvr>
                                      <p:tavLst>
                                        <p:tav tm="0">
                                          <p:val>
                                            <p:fltVal val="0"/>
                                          </p:val>
                                        </p:tav>
                                        <p:tav tm="100000">
                                          <p:val>
                                            <p:strVal val="#ppt_h"/>
                                          </p:val>
                                        </p:tav>
                                      </p:tavLst>
                                    </p:anim>
                                    <p:animEffect transition="in" filter="fade">
                                      <p:cBhvr>
                                        <p:cTn id="74" dur="500"/>
                                        <p:tgtEl>
                                          <p:spTgt spid="19"/>
                                        </p:tgtEl>
                                      </p:cBhvr>
                                    </p:animEffect>
                                  </p:childTnLst>
                                </p:cTn>
                              </p:par>
                              <p:par>
                                <p:cTn id="75" presetID="53" presetClass="entr" presetSubtype="16" fill="hold" grpId="0" nodeType="withEffect">
                                  <p:stCondLst>
                                    <p:cond delay="50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32"/>
                                        </p:tgtEl>
                                        <p:attrNameLst>
                                          <p:attrName>style.visibility</p:attrName>
                                        </p:attrNameLst>
                                      </p:cBhvr>
                                      <p:to>
                                        <p:strVal val="visible"/>
                                      </p:to>
                                    </p:set>
                                    <p:anim calcmode="lin" valueType="num">
                                      <p:cBhvr>
                                        <p:cTn id="82" dur="500" fill="hold"/>
                                        <p:tgtEl>
                                          <p:spTgt spid="32"/>
                                        </p:tgtEl>
                                        <p:attrNameLst>
                                          <p:attrName>ppt_w</p:attrName>
                                        </p:attrNameLst>
                                      </p:cBhvr>
                                      <p:tavLst>
                                        <p:tav tm="0">
                                          <p:val>
                                            <p:fltVal val="0"/>
                                          </p:val>
                                        </p:tav>
                                        <p:tav tm="100000">
                                          <p:val>
                                            <p:strVal val="#ppt_w"/>
                                          </p:val>
                                        </p:tav>
                                      </p:tavLst>
                                    </p:anim>
                                    <p:anim calcmode="lin" valueType="num">
                                      <p:cBhvr>
                                        <p:cTn id="83" dur="500" fill="hold"/>
                                        <p:tgtEl>
                                          <p:spTgt spid="32"/>
                                        </p:tgtEl>
                                        <p:attrNameLst>
                                          <p:attrName>ppt_h</p:attrName>
                                        </p:attrNameLst>
                                      </p:cBhvr>
                                      <p:tavLst>
                                        <p:tav tm="0">
                                          <p:val>
                                            <p:fltVal val="0"/>
                                          </p:val>
                                        </p:tav>
                                        <p:tav tm="100000">
                                          <p:val>
                                            <p:strVal val="#ppt_h"/>
                                          </p:val>
                                        </p:tav>
                                      </p:tavLst>
                                    </p:anim>
                                    <p:animEffect transition="in" filter="fade">
                                      <p:cBhvr>
                                        <p:cTn id="84" dur="500"/>
                                        <p:tgtEl>
                                          <p:spTgt spid="32"/>
                                        </p:tgtEl>
                                      </p:cBhvr>
                                    </p:animEffect>
                                  </p:childTnLst>
                                </p:cTn>
                              </p:par>
                              <p:par>
                                <p:cTn id="85" presetID="53" presetClass="entr" presetSubtype="16" fill="hold" grpId="0" nodeType="withEffect">
                                  <p:stCondLst>
                                    <p:cond delay="5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500" fill="hold"/>
                                        <p:tgtEl>
                                          <p:spTgt spid="33"/>
                                        </p:tgtEl>
                                        <p:attrNameLst>
                                          <p:attrName>ppt_w</p:attrName>
                                        </p:attrNameLst>
                                      </p:cBhvr>
                                      <p:tavLst>
                                        <p:tav tm="0">
                                          <p:val>
                                            <p:fltVal val="0"/>
                                          </p:val>
                                        </p:tav>
                                        <p:tav tm="100000">
                                          <p:val>
                                            <p:strVal val="#ppt_w"/>
                                          </p:val>
                                        </p:tav>
                                      </p:tavLst>
                                    </p:anim>
                                    <p:anim calcmode="lin" valueType="num">
                                      <p:cBhvr>
                                        <p:cTn id="88" dur="500" fill="hold"/>
                                        <p:tgtEl>
                                          <p:spTgt spid="33"/>
                                        </p:tgtEl>
                                        <p:attrNameLst>
                                          <p:attrName>ppt_h</p:attrName>
                                        </p:attrNameLst>
                                      </p:cBhvr>
                                      <p:tavLst>
                                        <p:tav tm="0">
                                          <p:val>
                                            <p:fltVal val="0"/>
                                          </p:val>
                                        </p:tav>
                                        <p:tav tm="100000">
                                          <p:val>
                                            <p:strVal val="#ppt_h"/>
                                          </p:val>
                                        </p:tav>
                                      </p:tavLst>
                                    </p:anim>
                                    <p:animEffect transition="in" filter="fade">
                                      <p:cBhvr>
                                        <p:cTn id="89" dur="500"/>
                                        <p:tgtEl>
                                          <p:spTgt spid="33"/>
                                        </p:tgtEl>
                                      </p:cBhvr>
                                    </p:animEffect>
                                  </p:childTnLst>
                                </p:cTn>
                              </p:par>
                            </p:childTnLst>
                          </p:cTn>
                        </p:par>
                        <p:par>
                          <p:cTn id="90" fill="hold">
                            <p:stCondLst>
                              <p:cond delay="5500"/>
                            </p:stCondLst>
                            <p:childTnLst>
                              <p:par>
                                <p:cTn id="91" presetID="22" presetClass="entr" presetSubtype="8" fill="hold" nodeType="after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wipe(left)">
                                      <p:cBhvr>
                                        <p:cTn id="93" dur="500"/>
                                        <p:tgtEl>
                                          <p:spTgt spid="14"/>
                                        </p:tgtEl>
                                      </p:cBhvr>
                                    </p:animEffect>
                                  </p:childTnLst>
                                </p:cTn>
                              </p:par>
                              <p:par>
                                <p:cTn id="94" presetID="53" presetClass="entr" presetSubtype="16" fill="hold" grpId="0" nodeType="withEffect">
                                  <p:stCondLst>
                                    <p:cond delay="500"/>
                                  </p:stCondLst>
                                  <p:childTnLst>
                                    <p:set>
                                      <p:cBhvr>
                                        <p:cTn id="95" dur="1" fill="hold">
                                          <p:stCondLst>
                                            <p:cond delay="0"/>
                                          </p:stCondLst>
                                        </p:cTn>
                                        <p:tgtEl>
                                          <p:spTgt spid="21"/>
                                        </p:tgtEl>
                                        <p:attrNameLst>
                                          <p:attrName>style.visibility</p:attrName>
                                        </p:attrNameLst>
                                      </p:cBhvr>
                                      <p:to>
                                        <p:strVal val="visible"/>
                                      </p:to>
                                    </p:set>
                                    <p:anim calcmode="lin" valueType="num">
                                      <p:cBhvr>
                                        <p:cTn id="96" dur="500" fill="hold"/>
                                        <p:tgtEl>
                                          <p:spTgt spid="21"/>
                                        </p:tgtEl>
                                        <p:attrNameLst>
                                          <p:attrName>ppt_w</p:attrName>
                                        </p:attrNameLst>
                                      </p:cBhvr>
                                      <p:tavLst>
                                        <p:tav tm="0">
                                          <p:val>
                                            <p:fltVal val="0"/>
                                          </p:val>
                                        </p:tav>
                                        <p:tav tm="100000">
                                          <p:val>
                                            <p:strVal val="#ppt_w"/>
                                          </p:val>
                                        </p:tav>
                                      </p:tavLst>
                                    </p:anim>
                                    <p:anim calcmode="lin" valueType="num">
                                      <p:cBhvr>
                                        <p:cTn id="97" dur="500" fill="hold"/>
                                        <p:tgtEl>
                                          <p:spTgt spid="21"/>
                                        </p:tgtEl>
                                        <p:attrNameLst>
                                          <p:attrName>ppt_h</p:attrName>
                                        </p:attrNameLst>
                                      </p:cBhvr>
                                      <p:tavLst>
                                        <p:tav tm="0">
                                          <p:val>
                                            <p:fltVal val="0"/>
                                          </p:val>
                                        </p:tav>
                                        <p:tav tm="100000">
                                          <p:val>
                                            <p:strVal val="#ppt_h"/>
                                          </p:val>
                                        </p:tav>
                                      </p:tavLst>
                                    </p:anim>
                                    <p:animEffect transition="in" filter="fade">
                                      <p:cBhvr>
                                        <p:cTn id="98" dur="500"/>
                                        <p:tgtEl>
                                          <p:spTgt spid="21"/>
                                        </p:tgtEl>
                                      </p:cBhvr>
                                    </p:animEffect>
                                  </p:childTnLst>
                                </p:cTn>
                              </p:par>
                              <p:par>
                                <p:cTn id="99" presetID="53" presetClass="entr" presetSubtype="16" fill="hold" grpId="0" nodeType="withEffect">
                                  <p:stCondLst>
                                    <p:cond delay="500"/>
                                  </p:stCondLst>
                                  <p:childTnLst>
                                    <p:set>
                                      <p:cBhvr>
                                        <p:cTn id="100" dur="1" fill="hold">
                                          <p:stCondLst>
                                            <p:cond delay="0"/>
                                          </p:stCondLst>
                                        </p:cTn>
                                        <p:tgtEl>
                                          <p:spTgt spid="22"/>
                                        </p:tgtEl>
                                        <p:attrNameLst>
                                          <p:attrName>style.visibility</p:attrName>
                                        </p:attrNameLst>
                                      </p:cBhvr>
                                      <p:to>
                                        <p:strVal val="visible"/>
                                      </p:to>
                                    </p:set>
                                    <p:anim calcmode="lin" valueType="num">
                                      <p:cBhvr>
                                        <p:cTn id="101" dur="500" fill="hold"/>
                                        <p:tgtEl>
                                          <p:spTgt spid="22"/>
                                        </p:tgtEl>
                                        <p:attrNameLst>
                                          <p:attrName>ppt_w</p:attrName>
                                        </p:attrNameLst>
                                      </p:cBhvr>
                                      <p:tavLst>
                                        <p:tav tm="0">
                                          <p:val>
                                            <p:fltVal val="0"/>
                                          </p:val>
                                        </p:tav>
                                        <p:tav tm="100000">
                                          <p:val>
                                            <p:strVal val="#ppt_w"/>
                                          </p:val>
                                        </p:tav>
                                      </p:tavLst>
                                    </p:anim>
                                    <p:anim calcmode="lin" valueType="num">
                                      <p:cBhvr>
                                        <p:cTn id="102" dur="500" fill="hold"/>
                                        <p:tgtEl>
                                          <p:spTgt spid="22"/>
                                        </p:tgtEl>
                                        <p:attrNameLst>
                                          <p:attrName>ppt_h</p:attrName>
                                        </p:attrNameLst>
                                      </p:cBhvr>
                                      <p:tavLst>
                                        <p:tav tm="0">
                                          <p:val>
                                            <p:fltVal val="0"/>
                                          </p:val>
                                        </p:tav>
                                        <p:tav tm="100000">
                                          <p:val>
                                            <p:strVal val="#ppt_h"/>
                                          </p:val>
                                        </p:tav>
                                      </p:tavLst>
                                    </p:anim>
                                    <p:animEffect transition="in" filter="fade">
                                      <p:cBhvr>
                                        <p:cTn id="103" dur="500"/>
                                        <p:tgtEl>
                                          <p:spTgt spid="22"/>
                                        </p:tgtEl>
                                      </p:cBhvr>
                                    </p:animEffect>
                                  </p:childTnLst>
                                </p:cTn>
                              </p:par>
                              <p:par>
                                <p:cTn id="104" presetID="53" presetClass="entr" presetSubtype="16" fill="hold" grpId="0" nodeType="withEffect">
                                  <p:stCondLst>
                                    <p:cond delay="500"/>
                                  </p:stCondLst>
                                  <p:childTnLst>
                                    <p:set>
                                      <p:cBhvr>
                                        <p:cTn id="105" dur="1" fill="hold">
                                          <p:stCondLst>
                                            <p:cond delay="0"/>
                                          </p:stCondLst>
                                        </p:cTn>
                                        <p:tgtEl>
                                          <p:spTgt spid="34"/>
                                        </p:tgtEl>
                                        <p:attrNameLst>
                                          <p:attrName>style.visibility</p:attrName>
                                        </p:attrNameLst>
                                      </p:cBhvr>
                                      <p:to>
                                        <p:strVal val="visible"/>
                                      </p:to>
                                    </p:set>
                                    <p:anim calcmode="lin" valueType="num">
                                      <p:cBhvr>
                                        <p:cTn id="106" dur="500" fill="hold"/>
                                        <p:tgtEl>
                                          <p:spTgt spid="34"/>
                                        </p:tgtEl>
                                        <p:attrNameLst>
                                          <p:attrName>ppt_w</p:attrName>
                                        </p:attrNameLst>
                                      </p:cBhvr>
                                      <p:tavLst>
                                        <p:tav tm="0">
                                          <p:val>
                                            <p:fltVal val="0"/>
                                          </p:val>
                                        </p:tav>
                                        <p:tav tm="100000">
                                          <p:val>
                                            <p:strVal val="#ppt_w"/>
                                          </p:val>
                                        </p:tav>
                                      </p:tavLst>
                                    </p:anim>
                                    <p:anim calcmode="lin" valueType="num">
                                      <p:cBhvr>
                                        <p:cTn id="107" dur="500" fill="hold"/>
                                        <p:tgtEl>
                                          <p:spTgt spid="34"/>
                                        </p:tgtEl>
                                        <p:attrNameLst>
                                          <p:attrName>ppt_h</p:attrName>
                                        </p:attrNameLst>
                                      </p:cBhvr>
                                      <p:tavLst>
                                        <p:tav tm="0">
                                          <p:val>
                                            <p:fltVal val="0"/>
                                          </p:val>
                                        </p:tav>
                                        <p:tav tm="100000">
                                          <p:val>
                                            <p:strVal val="#ppt_h"/>
                                          </p:val>
                                        </p:tav>
                                      </p:tavLst>
                                    </p:anim>
                                    <p:animEffect transition="in" filter="fade">
                                      <p:cBhvr>
                                        <p:cTn id="108" dur="500"/>
                                        <p:tgtEl>
                                          <p:spTgt spid="34"/>
                                        </p:tgtEl>
                                      </p:cBhvr>
                                    </p:animEffect>
                                  </p:childTnLst>
                                </p:cTn>
                              </p:par>
                              <p:par>
                                <p:cTn id="109" presetID="53" presetClass="entr" presetSubtype="16" fill="hold" grpId="0" nodeType="withEffect">
                                  <p:stCondLst>
                                    <p:cond delay="500"/>
                                  </p:stCondLst>
                                  <p:childTnLst>
                                    <p:set>
                                      <p:cBhvr>
                                        <p:cTn id="110" dur="1" fill="hold">
                                          <p:stCondLst>
                                            <p:cond delay="0"/>
                                          </p:stCondLst>
                                        </p:cTn>
                                        <p:tgtEl>
                                          <p:spTgt spid="35"/>
                                        </p:tgtEl>
                                        <p:attrNameLst>
                                          <p:attrName>style.visibility</p:attrName>
                                        </p:attrNameLst>
                                      </p:cBhvr>
                                      <p:to>
                                        <p:strVal val="visible"/>
                                      </p:to>
                                    </p:set>
                                    <p:anim calcmode="lin" valueType="num">
                                      <p:cBhvr>
                                        <p:cTn id="111" dur="500" fill="hold"/>
                                        <p:tgtEl>
                                          <p:spTgt spid="35"/>
                                        </p:tgtEl>
                                        <p:attrNameLst>
                                          <p:attrName>ppt_w</p:attrName>
                                        </p:attrNameLst>
                                      </p:cBhvr>
                                      <p:tavLst>
                                        <p:tav tm="0">
                                          <p:val>
                                            <p:fltVal val="0"/>
                                          </p:val>
                                        </p:tav>
                                        <p:tav tm="100000">
                                          <p:val>
                                            <p:strVal val="#ppt_w"/>
                                          </p:val>
                                        </p:tav>
                                      </p:tavLst>
                                    </p:anim>
                                    <p:anim calcmode="lin" valueType="num">
                                      <p:cBhvr>
                                        <p:cTn id="112" dur="500" fill="hold"/>
                                        <p:tgtEl>
                                          <p:spTgt spid="35"/>
                                        </p:tgtEl>
                                        <p:attrNameLst>
                                          <p:attrName>ppt_h</p:attrName>
                                        </p:attrNameLst>
                                      </p:cBhvr>
                                      <p:tavLst>
                                        <p:tav tm="0">
                                          <p:val>
                                            <p:fltVal val="0"/>
                                          </p:val>
                                        </p:tav>
                                        <p:tav tm="100000">
                                          <p:val>
                                            <p:strVal val="#ppt_h"/>
                                          </p:val>
                                        </p:tav>
                                      </p:tavLst>
                                    </p:anim>
                                    <p:animEffect transition="in" filter="fade">
                                      <p:cBhvr>
                                        <p:cTn id="113" dur="500"/>
                                        <p:tgtEl>
                                          <p:spTgt spid="35"/>
                                        </p:tgtEl>
                                      </p:cBhvr>
                                    </p:animEffect>
                                  </p:childTnLst>
                                </p:cTn>
                              </p:par>
                            </p:childTnLst>
                          </p:cTn>
                        </p:par>
                        <p:par>
                          <p:cTn id="114" fill="hold">
                            <p:stCondLst>
                              <p:cond delay="6500"/>
                            </p:stCondLst>
                            <p:childTnLst>
                              <p:par>
                                <p:cTn id="115" presetID="22" presetClass="entr" presetSubtype="8" fill="hold" nodeType="afterEffect">
                                  <p:stCondLst>
                                    <p:cond delay="0"/>
                                  </p:stCondLst>
                                  <p:childTnLst>
                                    <p:set>
                                      <p:cBhvr>
                                        <p:cTn id="116" dur="1" fill="hold">
                                          <p:stCondLst>
                                            <p:cond delay="0"/>
                                          </p:stCondLst>
                                        </p:cTn>
                                        <p:tgtEl>
                                          <p:spTgt spid="18"/>
                                        </p:tgtEl>
                                        <p:attrNameLst>
                                          <p:attrName>style.visibility</p:attrName>
                                        </p:attrNameLst>
                                      </p:cBhvr>
                                      <p:to>
                                        <p:strVal val="visible"/>
                                      </p:to>
                                    </p:set>
                                    <p:animEffect transition="in" filter="wipe(left)">
                                      <p:cBhvr>
                                        <p:cTn id="117" dur="500"/>
                                        <p:tgtEl>
                                          <p:spTgt spid="18"/>
                                        </p:tgtEl>
                                      </p:cBhvr>
                                    </p:animEffect>
                                  </p:childTnLst>
                                </p:cTn>
                              </p:par>
                              <p:par>
                                <p:cTn id="118" presetID="53" presetClass="entr" presetSubtype="16" fill="hold" grpId="0" nodeType="withEffect">
                                  <p:stCondLst>
                                    <p:cond delay="500"/>
                                  </p:stCondLst>
                                  <p:childTnLst>
                                    <p:set>
                                      <p:cBhvr>
                                        <p:cTn id="119" dur="1" fill="hold">
                                          <p:stCondLst>
                                            <p:cond delay="0"/>
                                          </p:stCondLst>
                                        </p:cTn>
                                        <p:tgtEl>
                                          <p:spTgt spid="23"/>
                                        </p:tgtEl>
                                        <p:attrNameLst>
                                          <p:attrName>style.visibility</p:attrName>
                                        </p:attrNameLst>
                                      </p:cBhvr>
                                      <p:to>
                                        <p:strVal val="visible"/>
                                      </p:to>
                                    </p:set>
                                    <p:anim calcmode="lin" valueType="num">
                                      <p:cBhvr>
                                        <p:cTn id="120" dur="500" fill="hold"/>
                                        <p:tgtEl>
                                          <p:spTgt spid="23"/>
                                        </p:tgtEl>
                                        <p:attrNameLst>
                                          <p:attrName>ppt_w</p:attrName>
                                        </p:attrNameLst>
                                      </p:cBhvr>
                                      <p:tavLst>
                                        <p:tav tm="0">
                                          <p:val>
                                            <p:fltVal val="0"/>
                                          </p:val>
                                        </p:tav>
                                        <p:tav tm="100000">
                                          <p:val>
                                            <p:strVal val="#ppt_w"/>
                                          </p:val>
                                        </p:tav>
                                      </p:tavLst>
                                    </p:anim>
                                    <p:anim calcmode="lin" valueType="num">
                                      <p:cBhvr>
                                        <p:cTn id="121" dur="500" fill="hold"/>
                                        <p:tgtEl>
                                          <p:spTgt spid="23"/>
                                        </p:tgtEl>
                                        <p:attrNameLst>
                                          <p:attrName>ppt_h</p:attrName>
                                        </p:attrNameLst>
                                      </p:cBhvr>
                                      <p:tavLst>
                                        <p:tav tm="0">
                                          <p:val>
                                            <p:fltVal val="0"/>
                                          </p:val>
                                        </p:tav>
                                        <p:tav tm="100000">
                                          <p:val>
                                            <p:strVal val="#ppt_h"/>
                                          </p:val>
                                        </p:tav>
                                      </p:tavLst>
                                    </p:anim>
                                    <p:animEffect transition="in" filter="fade">
                                      <p:cBhvr>
                                        <p:cTn id="122" dur="500"/>
                                        <p:tgtEl>
                                          <p:spTgt spid="23"/>
                                        </p:tgtEl>
                                      </p:cBhvr>
                                    </p:animEffect>
                                  </p:childTnLst>
                                </p:cTn>
                              </p:par>
                              <p:par>
                                <p:cTn id="123" presetID="53" presetClass="entr" presetSubtype="16" fill="hold" grpId="0" nodeType="withEffect">
                                  <p:stCondLst>
                                    <p:cond delay="500"/>
                                  </p:stCondLst>
                                  <p:childTnLst>
                                    <p:set>
                                      <p:cBhvr>
                                        <p:cTn id="124" dur="1" fill="hold">
                                          <p:stCondLst>
                                            <p:cond delay="0"/>
                                          </p:stCondLst>
                                        </p:cTn>
                                        <p:tgtEl>
                                          <p:spTgt spid="24"/>
                                        </p:tgtEl>
                                        <p:attrNameLst>
                                          <p:attrName>style.visibility</p:attrName>
                                        </p:attrNameLst>
                                      </p:cBhvr>
                                      <p:to>
                                        <p:strVal val="visible"/>
                                      </p:to>
                                    </p:set>
                                    <p:anim calcmode="lin" valueType="num">
                                      <p:cBhvr>
                                        <p:cTn id="125" dur="500" fill="hold"/>
                                        <p:tgtEl>
                                          <p:spTgt spid="24"/>
                                        </p:tgtEl>
                                        <p:attrNameLst>
                                          <p:attrName>ppt_w</p:attrName>
                                        </p:attrNameLst>
                                      </p:cBhvr>
                                      <p:tavLst>
                                        <p:tav tm="0">
                                          <p:val>
                                            <p:fltVal val="0"/>
                                          </p:val>
                                        </p:tav>
                                        <p:tav tm="100000">
                                          <p:val>
                                            <p:strVal val="#ppt_w"/>
                                          </p:val>
                                        </p:tav>
                                      </p:tavLst>
                                    </p:anim>
                                    <p:anim calcmode="lin" valueType="num">
                                      <p:cBhvr>
                                        <p:cTn id="126" dur="500" fill="hold"/>
                                        <p:tgtEl>
                                          <p:spTgt spid="24"/>
                                        </p:tgtEl>
                                        <p:attrNameLst>
                                          <p:attrName>ppt_h</p:attrName>
                                        </p:attrNameLst>
                                      </p:cBhvr>
                                      <p:tavLst>
                                        <p:tav tm="0">
                                          <p:val>
                                            <p:fltVal val="0"/>
                                          </p:val>
                                        </p:tav>
                                        <p:tav tm="100000">
                                          <p:val>
                                            <p:strVal val="#ppt_h"/>
                                          </p:val>
                                        </p:tav>
                                      </p:tavLst>
                                    </p:anim>
                                    <p:animEffect transition="in" filter="fade">
                                      <p:cBhvr>
                                        <p:cTn id="127" dur="500"/>
                                        <p:tgtEl>
                                          <p:spTgt spid="24"/>
                                        </p:tgtEl>
                                      </p:cBhvr>
                                    </p:animEffect>
                                  </p:childTnLst>
                                </p:cTn>
                              </p:par>
                              <p:par>
                                <p:cTn id="128" presetID="53" presetClass="entr" presetSubtype="16" fill="hold" grpId="0" nodeType="withEffect">
                                  <p:stCondLst>
                                    <p:cond delay="500"/>
                                  </p:stCondLst>
                                  <p:childTnLst>
                                    <p:set>
                                      <p:cBhvr>
                                        <p:cTn id="129" dur="1" fill="hold">
                                          <p:stCondLst>
                                            <p:cond delay="0"/>
                                          </p:stCondLst>
                                        </p:cTn>
                                        <p:tgtEl>
                                          <p:spTgt spid="36"/>
                                        </p:tgtEl>
                                        <p:attrNameLst>
                                          <p:attrName>style.visibility</p:attrName>
                                        </p:attrNameLst>
                                      </p:cBhvr>
                                      <p:to>
                                        <p:strVal val="visible"/>
                                      </p:to>
                                    </p:set>
                                    <p:anim calcmode="lin" valueType="num">
                                      <p:cBhvr>
                                        <p:cTn id="130" dur="500" fill="hold"/>
                                        <p:tgtEl>
                                          <p:spTgt spid="36"/>
                                        </p:tgtEl>
                                        <p:attrNameLst>
                                          <p:attrName>ppt_w</p:attrName>
                                        </p:attrNameLst>
                                      </p:cBhvr>
                                      <p:tavLst>
                                        <p:tav tm="0">
                                          <p:val>
                                            <p:fltVal val="0"/>
                                          </p:val>
                                        </p:tav>
                                        <p:tav tm="100000">
                                          <p:val>
                                            <p:strVal val="#ppt_w"/>
                                          </p:val>
                                        </p:tav>
                                      </p:tavLst>
                                    </p:anim>
                                    <p:anim calcmode="lin" valueType="num">
                                      <p:cBhvr>
                                        <p:cTn id="131" dur="500" fill="hold"/>
                                        <p:tgtEl>
                                          <p:spTgt spid="36"/>
                                        </p:tgtEl>
                                        <p:attrNameLst>
                                          <p:attrName>ppt_h</p:attrName>
                                        </p:attrNameLst>
                                      </p:cBhvr>
                                      <p:tavLst>
                                        <p:tav tm="0">
                                          <p:val>
                                            <p:fltVal val="0"/>
                                          </p:val>
                                        </p:tav>
                                        <p:tav tm="100000">
                                          <p:val>
                                            <p:strVal val="#ppt_h"/>
                                          </p:val>
                                        </p:tav>
                                      </p:tavLst>
                                    </p:anim>
                                    <p:animEffect transition="in" filter="fade">
                                      <p:cBhvr>
                                        <p:cTn id="132" dur="500"/>
                                        <p:tgtEl>
                                          <p:spTgt spid="36"/>
                                        </p:tgtEl>
                                      </p:cBhvr>
                                    </p:animEffect>
                                  </p:childTnLst>
                                </p:cTn>
                              </p:par>
                              <p:par>
                                <p:cTn id="133" presetID="53" presetClass="entr" presetSubtype="16" fill="hold" grpId="0" nodeType="withEffect">
                                  <p:stCondLst>
                                    <p:cond delay="500"/>
                                  </p:stCondLst>
                                  <p:childTnLst>
                                    <p:set>
                                      <p:cBhvr>
                                        <p:cTn id="134" dur="1" fill="hold">
                                          <p:stCondLst>
                                            <p:cond delay="0"/>
                                          </p:stCondLst>
                                        </p:cTn>
                                        <p:tgtEl>
                                          <p:spTgt spid="37"/>
                                        </p:tgtEl>
                                        <p:attrNameLst>
                                          <p:attrName>style.visibility</p:attrName>
                                        </p:attrNameLst>
                                      </p:cBhvr>
                                      <p:to>
                                        <p:strVal val="visible"/>
                                      </p:to>
                                    </p:set>
                                    <p:anim calcmode="lin" valueType="num">
                                      <p:cBhvr>
                                        <p:cTn id="135" dur="500" fill="hold"/>
                                        <p:tgtEl>
                                          <p:spTgt spid="37"/>
                                        </p:tgtEl>
                                        <p:attrNameLst>
                                          <p:attrName>ppt_w</p:attrName>
                                        </p:attrNameLst>
                                      </p:cBhvr>
                                      <p:tavLst>
                                        <p:tav tm="0">
                                          <p:val>
                                            <p:fltVal val="0"/>
                                          </p:val>
                                        </p:tav>
                                        <p:tav tm="100000">
                                          <p:val>
                                            <p:strVal val="#ppt_w"/>
                                          </p:val>
                                        </p:tav>
                                      </p:tavLst>
                                    </p:anim>
                                    <p:anim calcmode="lin" valueType="num">
                                      <p:cBhvr>
                                        <p:cTn id="136" dur="500" fill="hold"/>
                                        <p:tgtEl>
                                          <p:spTgt spid="37"/>
                                        </p:tgtEl>
                                        <p:attrNameLst>
                                          <p:attrName>ppt_h</p:attrName>
                                        </p:attrNameLst>
                                      </p:cBhvr>
                                      <p:tavLst>
                                        <p:tav tm="0">
                                          <p:val>
                                            <p:fltVal val="0"/>
                                          </p:val>
                                        </p:tav>
                                        <p:tav tm="100000">
                                          <p:val>
                                            <p:strVal val="#ppt_h"/>
                                          </p:val>
                                        </p:tav>
                                      </p:tavLst>
                                    </p:anim>
                                    <p:animEffect transition="in" filter="fade">
                                      <p:cBhvr>
                                        <p:cTn id="1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5" grpId="0" animBg="1"/>
      <p:bldP spid="16" grpId="0"/>
      <p:bldP spid="19" grpId="0" animBg="1"/>
      <p:bldP spid="20" grpId="0"/>
      <p:bldP spid="21" grpId="0" animBg="1"/>
      <p:bldP spid="22" grpId="0"/>
      <p:bldP spid="23" grpId="0" animBg="1"/>
      <p:bldP spid="24" grpId="0"/>
      <p:bldP spid="25" grpId="0" animBg="1"/>
      <p:bldP spid="25" grpId="1" animBg="1"/>
      <p:bldP spid="26" grpId="0" animBg="1"/>
      <p:bldP spid="27" grpId="0"/>
      <p:bldP spid="30" grpId="0"/>
      <p:bldP spid="31" grpId="0"/>
      <p:bldP spid="32" grpId="0"/>
      <p:bldP spid="33" grpId="0"/>
      <p:bldP spid="34" grpId="0"/>
      <p:bldP spid="35"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竞争对手分析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COMPETITOR ANALYSIS </a:t>
            </a:r>
            <a:endParaRPr lang="zh-CN" altLang="en-US" sz="1200"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13" name="Oval 90"/>
          <p:cNvSpPr/>
          <p:nvPr/>
        </p:nvSpPr>
        <p:spPr>
          <a:xfrm>
            <a:off x="4606925" y="1196752"/>
            <a:ext cx="2978150" cy="2976563"/>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4" name="Oval 91"/>
          <p:cNvSpPr/>
          <p:nvPr/>
        </p:nvSpPr>
        <p:spPr>
          <a:xfrm>
            <a:off x="4789488" y="1379315"/>
            <a:ext cx="2613025" cy="2611437"/>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Oval 92"/>
          <p:cNvSpPr/>
          <p:nvPr/>
        </p:nvSpPr>
        <p:spPr>
          <a:xfrm>
            <a:off x="4972050" y="1560290"/>
            <a:ext cx="2247900" cy="2249487"/>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Oval 93"/>
          <p:cNvSpPr/>
          <p:nvPr/>
        </p:nvSpPr>
        <p:spPr>
          <a:xfrm>
            <a:off x="5154613" y="1742852"/>
            <a:ext cx="1882775" cy="1884363"/>
          </a:xfrm>
          <a:prstGeom prst="ellipse">
            <a:avLst/>
          </a:prstGeom>
          <a:noFill/>
          <a:ln w="127000" cap="rnd">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Arc 94"/>
          <p:cNvSpPr/>
          <p:nvPr/>
        </p:nvSpPr>
        <p:spPr>
          <a:xfrm>
            <a:off x="4606925" y="1196752"/>
            <a:ext cx="2978150" cy="2976563"/>
          </a:xfrm>
          <a:prstGeom prst="arc">
            <a:avLst>
              <a:gd name="adj1" fmla="val 16200000"/>
              <a:gd name="adj2" fmla="val 20886546"/>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Arc 95"/>
          <p:cNvSpPr/>
          <p:nvPr/>
        </p:nvSpPr>
        <p:spPr>
          <a:xfrm>
            <a:off x="4789488" y="1379315"/>
            <a:ext cx="2613025" cy="2611437"/>
          </a:xfrm>
          <a:prstGeom prst="arc">
            <a:avLst>
              <a:gd name="adj1" fmla="val 12350273"/>
              <a:gd name="adj2" fmla="val 15240146"/>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Arc 96"/>
          <p:cNvSpPr/>
          <p:nvPr/>
        </p:nvSpPr>
        <p:spPr>
          <a:xfrm>
            <a:off x="4972050" y="1560290"/>
            <a:ext cx="2247900" cy="2249487"/>
          </a:xfrm>
          <a:prstGeom prst="arc">
            <a:avLst>
              <a:gd name="adj1" fmla="val 3842578"/>
              <a:gd name="adj2" fmla="val 9752989"/>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Arc 97"/>
          <p:cNvSpPr/>
          <p:nvPr/>
        </p:nvSpPr>
        <p:spPr>
          <a:xfrm>
            <a:off x="5154613" y="1742852"/>
            <a:ext cx="1882775" cy="1884363"/>
          </a:xfrm>
          <a:prstGeom prst="arc">
            <a:avLst>
              <a:gd name="adj1" fmla="val 21482739"/>
              <a:gd name="adj2" fmla="val 2573572"/>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334000" y="2487176"/>
            <a:ext cx="1524000" cy="707886"/>
          </a:xfrm>
          <a:prstGeom prst="rect">
            <a:avLst/>
          </a:prstGeom>
          <a:noFill/>
        </p:spPr>
        <p:txBody>
          <a:bodyPr>
            <a:spAutoFit/>
          </a:bodyPr>
          <a:lstStyle/>
          <a:p>
            <a:pPr algn="ct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竞争对手</a:t>
            </a:r>
            <a:endPar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占</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比</a:t>
            </a:r>
            <a:r>
              <a:rPr 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 </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cxnSp>
        <p:nvCxnSpPr>
          <p:cNvPr id="22" name="Straight Connector 100"/>
          <p:cNvCxnSpPr/>
          <p:nvPr/>
        </p:nvCxnSpPr>
        <p:spPr>
          <a:xfrm>
            <a:off x="7686675" y="2398490"/>
            <a:ext cx="914400" cy="0"/>
          </a:xfrm>
          <a:prstGeom prst="line">
            <a:avLst/>
          </a:prstGeom>
          <a:ln w="3175">
            <a:solidFill>
              <a:srgbClr val="7F8C8D"/>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101"/>
          <p:cNvCxnSpPr/>
          <p:nvPr/>
        </p:nvCxnSpPr>
        <p:spPr>
          <a:xfrm>
            <a:off x="6784975" y="3397027"/>
            <a:ext cx="1371600" cy="0"/>
          </a:xfrm>
          <a:prstGeom prst="line">
            <a:avLst/>
          </a:prstGeom>
          <a:ln w="3175">
            <a:solidFill>
              <a:srgbClr val="7F8C8D"/>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04263" y="2198465"/>
            <a:ext cx="740908" cy="400110"/>
          </a:xfrm>
          <a:prstGeom prst="rect">
            <a:avLst/>
          </a:prstGeom>
          <a:noFill/>
        </p:spPr>
        <p:txBody>
          <a:bodyPr wrap="none">
            <a:spAutoFit/>
          </a:bodyPr>
          <a:lstStyle/>
          <a:p>
            <a:pPr eaLnBrk="1" fontAlgn="auto" hangingPunct="1">
              <a:spcBef>
                <a:spcPts val="0"/>
              </a:spcBef>
              <a:spcAft>
                <a:spcPts val="0"/>
              </a:spcAft>
              <a:defRPr/>
            </a:pPr>
            <a:r>
              <a:rPr lang="en-US" sz="2000" b="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55%</a:t>
            </a:r>
          </a:p>
        </p:txBody>
      </p:sp>
      <p:sp>
        <p:nvSpPr>
          <p:cNvPr id="25" name="TextBox 24"/>
          <p:cNvSpPr txBox="1"/>
          <p:nvPr/>
        </p:nvSpPr>
        <p:spPr>
          <a:xfrm>
            <a:off x="9409113" y="2132856"/>
            <a:ext cx="2439182" cy="1015663"/>
          </a:xfrm>
          <a:prstGeom prst="rect">
            <a:avLst/>
          </a:prstGeom>
          <a:noFill/>
        </p:spPr>
        <p:txBody>
          <a:bodyPr wrap="square">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8240713" y="3227165"/>
            <a:ext cx="740908" cy="400110"/>
          </a:xfrm>
          <a:prstGeom prst="rect">
            <a:avLst/>
          </a:prstGeom>
          <a:noFill/>
        </p:spPr>
        <p:txBody>
          <a:bodyPr wrap="none">
            <a:spAutoFit/>
          </a:bodyPr>
          <a:lstStyle/>
          <a:p>
            <a:pPr eaLnBrk="1" fontAlgn="auto" hangingPunct="1">
              <a:spcBef>
                <a:spcPts val="0"/>
              </a:spcBef>
              <a:spcAft>
                <a:spcPts val="0"/>
              </a:spcAft>
              <a:defRPr/>
            </a:pPr>
            <a:r>
              <a:rPr lang="en-US" sz="2000" b="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15%</a:t>
            </a:r>
          </a:p>
        </p:txBody>
      </p:sp>
      <p:sp>
        <p:nvSpPr>
          <p:cNvPr id="27" name="TextBox 26"/>
          <p:cNvSpPr txBox="1"/>
          <p:nvPr/>
        </p:nvSpPr>
        <p:spPr>
          <a:xfrm>
            <a:off x="8948738" y="3152552"/>
            <a:ext cx="2323493" cy="1015663"/>
          </a:xfrm>
          <a:prstGeom prst="rect">
            <a:avLst/>
          </a:prstGeom>
          <a:noFill/>
        </p:spPr>
        <p:txBody>
          <a:bodyPr wrap="square">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28" name="Straight Connector 107"/>
          <p:cNvCxnSpPr/>
          <p:nvPr/>
        </p:nvCxnSpPr>
        <p:spPr>
          <a:xfrm>
            <a:off x="3960813" y="2198465"/>
            <a:ext cx="914400" cy="0"/>
          </a:xfrm>
          <a:prstGeom prst="line">
            <a:avLst/>
          </a:prstGeom>
          <a:ln w="3175">
            <a:solidFill>
              <a:srgbClr val="7F8C8D"/>
            </a:solidFill>
            <a:prstDash val="dashDot"/>
            <a:headEnd type="ova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61167" y="1998440"/>
            <a:ext cx="740908" cy="400110"/>
          </a:xfrm>
          <a:prstGeom prst="rect">
            <a:avLst/>
          </a:prstGeom>
          <a:noFill/>
        </p:spPr>
        <p:txBody>
          <a:bodyPr wrap="none">
            <a:spAutoFit/>
          </a:bodyPr>
          <a:lstStyle/>
          <a:p>
            <a:pPr algn="r" eaLnBrk="1" fontAlgn="auto" hangingPunct="1">
              <a:spcBef>
                <a:spcPts val="0"/>
              </a:spcBef>
              <a:spcAft>
                <a:spcPts val="0"/>
              </a:spcAft>
              <a:defRPr/>
            </a:pPr>
            <a:r>
              <a:rPr 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35%</a:t>
            </a:r>
          </a:p>
        </p:txBody>
      </p:sp>
      <p:sp>
        <p:nvSpPr>
          <p:cNvPr id="30" name="TextBox 29"/>
          <p:cNvSpPr txBox="1"/>
          <p:nvPr/>
        </p:nvSpPr>
        <p:spPr>
          <a:xfrm>
            <a:off x="1021023" y="1920652"/>
            <a:ext cx="2174615" cy="1015663"/>
          </a:xfrm>
          <a:prstGeom prst="rect">
            <a:avLst/>
          </a:prstGeom>
          <a:noFill/>
        </p:spPr>
        <p:txBody>
          <a:bodyPr wrap="square">
            <a:spAutoFit/>
          </a:bodyPr>
          <a:lstStyle/>
          <a:p>
            <a:pPr algn="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1" name="Straight Connector 110"/>
          <p:cNvCxnSpPr/>
          <p:nvPr/>
        </p:nvCxnSpPr>
        <p:spPr>
          <a:xfrm>
            <a:off x="4057650" y="2992215"/>
            <a:ext cx="914400" cy="0"/>
          </a:xfrm>
          <a:prstGeom prst="line">
            <a:avLst/>
          </a:prstGeom>
          <a:ln w="3175">
            <a:solidFill>
              <a:srgbClr val="7F8C8D"/>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112"/>
          <p:cNvCxnSpPr/>
          <p:nvPr/>
        </p:nvCxnSpPr>
        <p:spPr>
          <a:xfrm>
            <a:off x="4057650" y="2992215"/>
            <a:ext cx="0" cy="327025"/>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48530" y="3437955"/>
            <a:ext cx="740908" cy="400110"/>
          </a:xfrm>
          <a:prstGeom prst="rect">
            <a:avLst/>
          </a:prstGeom>
          <a:noFill/>
        </p:spPr>
        <p:txBody>
          <a:bodyPr wrap="none">
            <a:spAutoFit/>
          </a:bodyPr>
          <a:lstStyle/>
          <a:p>
            <a:pPr algn="r" eaLnBrk="1" fontAlgn="auto" hangingPunct="1">
              <a:spcBef>
                <a:spcPts val="0"/>
              </a:spcBef>
              <a:spcAft>
                <a:spcPts val="0"/>
              </a:spcAft>
              <a:defRPr/>
            </a:pPr>
            <a:r>
              <a:rPr lang="en-US" sz="2000" b="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45%</a:t>
            </a:r>
          </a:p>
        </p:txBody>
      </p:sp>
      <p:sp>
        <p:nvSpPr>
          <p:cNvPr id="34" name="TextBox 33"/>
          <p:cNvSpPr txBox="1"/>
          <p:nvPr/>
        </p:nvSpPr>
        <p:spPr>
          <a:xfrm>
            <a:off x="1489075" y="3356992"/>
            <a:ext cx="2232025" cy="1015663"/>
          </a:xfrm>
          <a:prstGeom prst="rect">
            <a:avLst/>
          </a:prstGeom>
          <a:noFill/>
        </p:spPr>
        <p:txBody>
          <a:bodyPr wrap="square">
            <a:spAutoFit/>
          </a:bodyPr>
          <a:lstStyle/>
          <a:p>
            <a:pPr algn="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Freeform 12"/>
          <p:cNvSpPr>
            <a:spLocks/>
          </p:cNvSpPr>
          <p:nvPr/>
        </p:nvSpPr>
        <p:spPr bwMode="auto">
          <a:xfrm>
            <a:off x="1608509" y="4672806"/>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6" name="Freeform 12"/>
          <p:cNvSpPr>
            <a:spLocks/>
          </p:cNvSpPr>
          <p:nvPr/>
        </p:nvSpPr>
        <p:spPr bwMode="auto">
          <a:xfrm flipH="1" flipV="1">
            <a:off x="10249469" y="5707087"/>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7" name="TextBox 36"/>
          <p:cNvSpPr txBox="1"/>
          <p:nvPr/>
        </p:nvSpPr>
        <p:spPr>
          <a:xfrm>
            <a:off x="1968549" y="4987007"/>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78526664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1" presetClass="entr" presetSubtype="1" fill="hold" grpId="0" nodeType="withEffect">
                                  <p:stCondLst>
                                    <p:cond delay="500"/>
                                  </p:stCondLst>
                                  <p:childTnLst>
                                    <p:set>
                                      <p:cBhvr>
                                        <p:cTn id="18" dur="1" fill="hold">
                                          <p:stCondLst>
                                            <p:cond delay="0"/>
                                          </p:stCondLst>
                                        </p:cTn>
                                        <p:tgtEl>
                                          <p:spTgt spid="16"/>
                                        </p:tgtEl>
                                        <p:attrNameLst>
                                          <p:attrName>style.visibility</p:attrName>
                                        </p:attrNameLst>
                                      </p:cBhvr>
                                      <p:to>
                                        <p:strVal val="visible"/>
                                      </p:to>
                                    </p:set>
                                    <p:animEffect transition="in" filter="wheel(1)">
                                      <p:cBhvr>
                                        <p:cTn id="19" dur="500"/>
                                        <p:tgtEl>
                                          <p:spTgt spid="16"/>
                                        </p:tgtEl>
                                      </p:cBhvr>
                                    </p:animEffect>
                                  </p:childTnLst>
                                </p:cTn>
                              </p:par>
                              <p:par>
                                <p:cTn id="20" presetID="21" presetClass="entr" presetSubtype="1" fill="hold" grpId="0" nodeType="withEffect">
                                  <p:stCondLst>
                                    <p:cond delay="50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500"/>
                                        <p:tgtEl>
                                          <p:spTgt spid="15"/>
                                        </p:tgtEl>
                                      </p:cBhvr>
                                    </p:animEffect>
                                  </p:childTnLst>
                                </p:cTn>
                              </p:par>
                              <p:par>
                                <p:cTn id="23" presetID="21" presetClass="entr" presetSubtype="1" fill="hold" grpId="0" nodeType="withEffect">
                                  <p:stCondLst>
                                    <p:cond delay="50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500"/>
                                        <p:tgtEl>
                                          <p:spTgt spid="14"/>
                                        </p:tgtEl>
                                      </p:cBhvr>
                                    </p:animEffect>
                                  </p:childTnLst>
                                </p:cTn>
                              </p:par>
                              <p:par>
                                <p:cTn id="26" presetID="21" presetClass="entr" presetSubtype="1" fill="hold" grpId="0" nodeType="withEffect">
                                  <p:stCondLst>
                                    <p:cond delay="50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500"/>
                                        <p:tgtEl>
                                          <p:spTgt spid="13"/>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grpId="0" nodeType="withEffect">
                                  <p:stCondLst>
                                    <p:cond delay="100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animEffect transition="in" filter="fade">
                                      <p:cBhvr>
                                        <p:cTn id="48" dur="500"/>
                                        <p:tgtEl>
                                          <p:spTgt spid="19"/>
                                        </p:tgtEl>
                                      </p:cBhvr>
                                    </p:animEffect>
                                  </p:childTnLst>
                                </p:cTn>
                              </p:par>
                            </p:childTnLst>
                          </p:cTn>
                        </p:par>
                        <p:par>
                          <p:cTn id="49" fill="hold">
                            <p:stCondLst>
                              <p:cond delay="1500"/>
                            </p:stCondLst>
                            <p:childTnLst>
                              <p:par>
                                <p:cTn id="50" presetID="53" presetClass="entr" presetSubtype="16"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par>
                                <p:cTn id="55" presetID="2" presetClass="entr" presetSubtype="2"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1+#ppt_w/2"/>
                                          </p:val>
                                        </p:tav>
                                        <p:tav tm="100000">
                                          <p:val>
                                            <p:strVal val="#ppt_x"/>
                                          </p:val>
                                        </p:tav>
                                      </p:tavLst>
                                    </p:anim>
                                    <p:anim calcmode="lin" valueType="num">
                                      <p:cBhvr additive="base">
                                        <p:cTn id="58" dur="500" fill="hold"/>
                                        <p:tgtEl>
                                          <p:spTgt spid="22"/>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1+#ppt_w/2"/>
                                          </p:val>
                                        </p:tav>
                                        <p:tav tm="100000">
                                          <p:val>
                                            <p:strVal val="#ppt_x"/>
                                          </p:val>
                                        </p:tav>
                                      </p:tavLst>
                                    </p:anim>
                                    <p:anim calcmode="lin" valueType="num">
                                      <p:cBhvr additive="base">
                                        <p:cTn id="62" dur="500" fill="hold"/>
                                        <p:tgtEl>
                                          <p:spTgt spid="24"/>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1+#ppt_w/2"/>
                                          </p:val>
                                        </p:tav>
                                        <p:tav tm="100000">
                                          <p:val>
                                            <p:strVal val="#ppt_x"/>
                                          </p:val>
                                        </p:tav>
                                      </p:tavLst>
                                    </p:anim>
                                    <p:anim calcmode="lin" valueType="num">
                                      <p:cBhvr additive="base">
                                        <p:cTn id="66" dur="500" fill="hold"/>
                                        <p:tgtEl>
                                          <p:spTgt spid="25"/>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25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fill="hold"/>
                                        <p:tgtEl>
                                          <p:spTgt spid="23"/>
                                        </p:tgtEl>
                                        <p:attrNameLst>
                                          <p:attrName>ppt_x</p:attrName>
                                        </p:attrNameLst>
                                      </p:cBhvr>
                                      <p:tavLst>
                                        <p:tav tm="0">
                                          <p:val>
                                            <p:strVal val="1+#ppt_w/2"/>
                                          </p:val>
                                        </p:tav>
                                        <p:tav tm="100000">
                                          <p:val>
                                            <p:strVal val="#ppt_x"/>
                                          </p:val>
                                        </p:tav>
                                      </p:tavLst>
                                    </p:anim>
                                    <p:anim calcmode="lin" valueType="num">
                                      <p:cBhvr additive="base">
                                        <p:cTn id="70" dur="500" fill="hold"/>
                                        <p:tgtEl>
                                          <p:spTgt spid="23"/>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25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1+#ppt_w/2"/>
                                          </p:val>
                                        </p:tav>
                                        <p:tav tm="100000">
                                          <p:val>
                                            <p:strVal val="#ppt_x"/>
                                          </p:val>
                                        </p:tav>
                                      </p:tavLst>
                                    </p:anim>
                                    <p:anim calcmode="lin" valueType="num">
                                      <p:cBhvr additive="base">
                                        <p:cTn id="74" dur="500" fill="hold"/>
                                        <p:tgtEl>
                                          <p:spTgt spid="26"/>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25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1+#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75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500" fill="hold"/>
                                        <p:tgtEl>
                                          <p:spTgt spid="28"/>
                                        </p:tgtEl>
                                        <p:attrNameLst>
                                          <p:attrName>ppt_x</p:attrName>
                                        </p:attrNameLst>
                                      </p:cBhvr>
                                      <p:tavLst>
                                        <p:tav tm="0">
                                          <p:val>
                                            <p:strVal val="0-#ppt_w/2"/>
                                          </p:val>
                                        </p:tav>
                                        <p:tav tm="100000">
                                          <p:val>
                                            <p:strVal val="#ppt_x"/>
                                          </p:val>
                                        </p:tav>
                                      </p:tavLst>
                                    </p:anim>
                                    <p:anim calcmode="lin" valueType="num">
                                      <p:cBhvr additive="base">
                                        <p:cTn id="82" dur="500" fill="hold"/>
                                        <p:tgtEl>
                                          <p:spTgt spid="28"/>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75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0-#ppt_w/2"/>
                                          </p:val>
                                        </p:tav>
                                        <p:tav tm="100000">
                                          <p:val>
                                            <p:strVal val="#ppt_x"/>
                                          </p:val>
                                        </p:tav>
                                      </p:tavLst>
                                    </p:anim>
                                    <p:anim calcmode="lin" valueType="num">
                                      <p:cBhvr additive="base">
                                        <p:cTn id="86" dur="500" fill="hold"/>
                                        <p:tgtEl>
                                          <p:spTgt spid="29"/>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750"/>
                                  </p:stCondLst>
                                  <p:childTnLst>
                                    <p:set>
                                      <p:cBhvr>
                                        <p:cTn id="88" dur="1" fill="hold">
                                          <p:stCondLst>
                                            <p:cond delay="0"/>
                                          </p:stCondLst>
                                        </p:cTn>
                                        <p:tgtEl>
                                          <p:spTgt spid="30"/>
                                        </p:tgtEl>
                                        <p:attrNameLst>
                                          <p:attrName>style.visibility</p:attrName>
                                        </p:attrNameLst>
                                      </p:cBhvr>
                                      <p:to>
                                        <p:strVal val="visible"/>
                                      </p:to>
                                    </p:set>
                                    <p:anim calcmode="lin" valueType="num">
                                      <p:cBhvr additive="base">
                                        <p:cTn id="89" dur="500" fill="hold"/>
                                        <p:tgtEl>
                                          <p:spTgt spid="30"/>
                                        </p:tgtEl>
                                        <p:attrNameLst>
                                          <p:attrName>ppt_x</p:attrName>
                                        </p:attrNameLst>
                                      </p:cBhvr>
                                      <p:tavLst>
                                        <p:tav tm="0">
                                          <p:val>
                                            <p:strVal val="0-#ppt_w/2"/>
                                          </p:val>
                                        </p:tav>
                                        <p:tav tm="100000">
                                          <p:val>
                                            <p:strVal val="#ppt_x"/>
                                          </p:val>
                                        </p:tav>
                                      </p:tavLst>
                                    </p:anim>
                                    <p:anim calcmode="lin" valueType="num">
                                      <p:cBhvr additive="base">
                                        <p:cTn id="90" dur="500" fill="hold"/>
                                        <p:tgtEl>
                                          <p:spTgt spid="30"/>
                                        </p:tgtEl>
                                        <p:attrNameLst>
                                          <p:attrName>ppt_y</p:attrName>
                                        </p:attrNameLst>
                                      </p:cBhvr>
                                      <p:tavLst>
                                        <p:tav tm="0">
                                          <p:val>
                                            <p:strVal val="#ppt_y"/>
                                          </p:val>
                                        </p:tav>
                                        <p:tav tm="100000">
                                          <p:val>
                                            <p:strVal val="#ppt_y"/>
                                          </p:val>
                                        </p:tav>
                                      </p:tavLst>
                                    </p:anim>
                                  </p:childTnLst>
                                </p:cTn>
                              </p:par>
                              <p:par>
                                <p:cTn id="91" presetID="2" presetClass="entr" presetSubtype="8" fill="hold" nodeType="withEffect">
                                  <p:stCondLst>
                                    <p:cond delay="1250"/>
                                  </p:stCondLst>
                                  <p:childTnLst>
                                    <p:set>
                                      <p:cBhvr>
                                        <p:cTn id="92" dur="1" fill="hold">
                                          <p:stCondLst>
                                            <p:cond delay="0"/>
                                          </p:stCondLst>
                                        </p:cTn>
                                        <p:tgtEl>
                                          <p:spTgt spid="31"/>
                                        </p:tgtEl>
                                        <p:attrNameLst>
                                          <p:attrName>style.visibility</p:attrName>
                                        </p:attrNameLst>
                                      </p:cBhvr>
                                      <p:to>
                                        <p:strVal val="visible"/>
                                      </p:to>
                                    </p:set>
                                    <p:anim calcmode="lin" valueType="num">
                                      <p:cBhvr additive="base">
                                        <p:cTn id="93" dur="500" fill="hold"/>
                                        <p:tgtEl>
                                          <p:spTgt spid="31"/>
                                        </p:tgtEl>
                                        <p:attrNameLst>
                                          <p:attrName>ppt_x</p:attrName>
                                        </p:attrNameLst>
                                      </p:cBhvr>
                                      <p:tavLst>
                                        <p:tav tm="0">
                                          <p:val>
                                            <p:strVal val="0-#ppt_w/2"/>
                                          </p:val>
                                        </p:tav>
                                        <p:tav tm="100000">
                                          <p:val>
                                            <p:strVal val="#ppt_x"/>
                                          </p:val>
                                        </p:tav>
                                      </p:tavLst>
                                    </p:anim>
                                    <p:anim calcmode="lin" valueType="num">
                                      <p:cBhvr additive="base">
                                        <p:cTn id="94" dur="500" fill="hold"/>
                                        <p:tgtEl>
                                          <p:spTgt spid="31"/>
                                        </p:tgtEl>
                                        <p:attrNameLst>
                                          <p:attrName>ppt_y</p:attrName>
                                        </p:attrNameLst>
                                      </p:cBhvr>
                                      <p:tavLst>
                                        <p:tav tm="0">
                                          <p:val>
                                            <p:strVal val="#ppt_y"/>
                                          </p:val>
                                        </p:tav>
                                        <p:tav tm="100000">
                                          <p:val>
                                            <p:strVal val="#ppt_y"/>
                                          </p:val>
                                        </p:tav>
                                      </p:tavLst>
                                    </p:anim>
                                  </p:childTnLst>
                                </p:cTn>
                              </p:par>
                              <p:par>
                                <p:cTn id="95" presetID="2" presetClass="entr" presetSubtype="8" fill="hold" nodeType="withEffect">
                                  <p:stCondLst>
                                    <p:cond delay="1250"/>
                                  </p:stCondLst>
                                  <p:childTnLst>
                                    <p:set>
                                      <p:cBhvr>
                                        <p:cTn id="96" dur="1" fill="hold">
                                          <p:stCondLst>
                                            <p:cond delay="0"/>
                                          </p:stCondLst>
                                        </p:cTn>
                                        <p:tgtEl>
                                          <p:spTgt spid="32"/>
                                        </p:tgtEl>
                                        <p:attrNameLst>
                                          <p:attrName>style.visibility</p:attrName>
                                        </p:attrNameLst>
                                      </p:cBhvr>
                                      <p:to>
                                        <p:strVal val="visible"/>
                                      </p:to>
                                    </p:set>
                                    <p:anim calcmode="lin" valueType="num">
                                      <p:cBhvr additive="base">
                                        <p:cTn id="97" dur="500" fill="hold"/>
                                        <p:tgtEl>
                                          <p:spTgt spid="32"/>
                                        </p:tgtEl>
                                        <p:attrNameLst>
                                          <p:attrName>ppt_x</p:attrName>
                                        </p:attrNameLst>
                                      </p:cBhvr>
                                      <p:tavLst>
                                        <p:tav tm="0">
                                          <p:val>
                                            <p:strVal val="0-#ppt_w/2"/>
                                          </p:val>
                                        </p:tav>
                                        <p:tav tm="100000">
                                          <p:val>
                                            <p:strVal val="#ppt_x"/>
                                          </p:val>
                                        </p:tav>
                                      </p:tavLst>
                                    </p:anim>
                                    <p:anim calcmode="lin" valueType="num">
                                      <p:cBhvr additive="base">
                                        <p:cTn id="98" dur="500" fill="hold"/>
                                        <p:tgtEl>
                                          <p:spTgt spid="32"/>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1250"/>
                                  </p:stCondLst>
                                  <p:childTnLst>
                                    <p:set>
                                      <p:cBhvr>
                                        <p:cTn id="100" dur="1" fill="hold">
                                          <p:stCondLst>
                                            <p:cond delay="0"/>
                                          </p:stCondLst>
                                        </p:cTn>
                                        <p:tgtEl>
                                          <p:spTgt spid="33"/>
                                        </p:tgtEl>
                                        <p:attrNameLst>
                                          <p:attrName>style.visibility</p:attrName>
                                        </p:attrNameLst>
                                      </p:cBhvr>
                                      <p:to>
                                        <p:strVal val="visible"/>
                                      </p:to>
                                    </p:set>
                                    <p:anim calcmode="lin" valueType="num">
                                      <p:cBhvr additive="base">
                                        <p:cTn id="101" dur="500" fill="hold"/>
                                        <p:tgtEl>
                                          <p:spTgt spid="33"/>
                                        </p:tgtEl>
                                        <p:attrNameLst>
                                          <p:attrName>ppt_x</p:attrName>
                                        </p:attrNameLst>
                                      </p:cBhvr>
                                      <p:tavLst>
                                        <p:tav tm="0">
                                          <p:val>
                                            <p:strVal val="0-#ppt_w/2"/>
                                          </p:val>
                                        </p:tav>
                                        <p:tav tm="100000">
                                          <p:val>
                                            <p:strVal val="#ppt_x"/>
                                          </p:val>
                                        </p:tav>
                                      </p:tavLst>
                                    </p:anim>
                                    <p:anim calcmode="lin" valueType="num">
                                      <p:cBhvr additive="base">
                                        <p:cTn id="102" dur="500" fill="hold"/>
                                        <p:tgtEl>
                                          <p:spTgt spid="33"/>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1250"/>
                                  </p:stCondLst>
                                  <p:childTnLst>
                                    <p:set>
                                      <p:cBhvr>
                                        <p:cTn id="104" dur="1" fill="hold">
                                          <p:stCondLst>
                                            <p:cond delay="0"/>
                                          </p:stCondLst>
                                        </p:cTn>
                                        <p:tgtEl>
                                          <p:spTgt spid="34"/>
                                        </p:tgtEl>
                                        <p:attrNameLst>
                                          <p:attrName>style.visibility</p:attrName>
                                        </p:attrNameLst>
                                      </p:cBhvr>
                                      <p:to>
                                        <p:strVal val="visible"/>
                                      </p:to>
                                    </p:set>
                                    <p:anim calcmode="lin" valueType="num">
                                      <p:cBhvr additive="base">
                                        <p:cTn id="105" dur="500" fill="hold"/>
                                        <p:tgtEl>
                                          <p:spTgt spid="34"/>
                                        </p:tgtEl>
                                        <p:attrNameLst>
                                          <p:attrName>ppt_x</p:attrName>
                                        </p:attrNameLst>
                                      </p:cBhvr>
                                      <p:tavLst>
                                        <p:tav tm="0">
                                          <p:val>
                                            <p:strVal val="0-#ppt_w/2"/>
                                          </p:val>
                                        </p:tav>
                                        <p:tav tm="100000">
                                          <p:val>
                                            <p:strVal val="#ppt_x"/>
                                          </p:val>
                                        </p:tav>
                                      </p:tavLst>
                                    </p:anim>
                                    <p:anim calcmode="lin" valueType="num">
                                      <p:cBhvr additive="base">
                                        <p:cTn id="106" dur="500" fill="hold"/>
                                        <p:tgtEl>
                                          <p:spTgt spid="34"/>
                                        </p:tgtEl>
                                        <p:attrNameLst>
                                          <p:attrName>ppt_y</p:attrName>
                                        </p:attrNameLst>
                                      </p:cBhvr>
                                      <p:tavLst>
                                        <p:tav tm="0">
                                          <p:val>
                                            <p:strVal val="#ppt_y"/>
                                          </p:val>
                                        </p:tav>
                                        <p:tav tm="100000">
                                          <p:val>
                                            <p:strVal val="#ppt_y"/>
                                          </p:val>
                                        </p:tav>
                                      </p:tavLst>
                                    </p:anim>
                                  </p:childTnLst>
                                </p:cTn>
                              </p:par>
                            </p:childTnLst>
                          </p:cTn>
                        </p:par>
                        <p:par>
                          <p:cTn id="107" fill="hold">
                            <p:stCondLst>
                              <p:cond delay="3250"/>
                            </p:stCondLst>
                            <p:childTnLst>
                              <p:par>
                                <p:cTn id="108" presetID="1" presetClass="entr" presetSubtype="0" fill="hold" grpId="0" nodeType="afterEffect">
                                  <p:stCondLst>
                                    <p:cond delay="0"/>
                                  </p:stCondLst>
                                  <p:childTnLst>
                                    <p:set>
                                      <p:cBhvr>
                                        <p:cTn id="109" dur="1" fill="hold">
                                          <p:stCondLst>
                                            <p:cond delay="0"/>
                                          </p:stCondLst>
                                        </p:cTn>
                                        <p:tgtEl>
                                          <p:spTgt spid="35"/>
                                        </p:tgtEl>
                                        <p:attrNameLst>
                                          <p:attrName>style.visibility</p:attrName>
                                        </p:attrNameLst>
                                      </p:cBhvr>
                                      <p:to>
                                        <p:strVal val="visible"/>
                                      </p:to>
                                    </p:set>
                                  </p:childTnLst>
                                </p:cTn>
                              </p:par>
                              <p:par>
                                <p:cTn id="110" presetID="35" presetClass="path" presetSubtype="0" accel="50000" decel="50000" fill="hold" grpId="1" nodeType="withEffect">
                                  <p:stCondLst>
                                    <p:cond delay="0"/>
                                  </p:stCondLst>
                                  <p:childTnLst>
                                    <p:animMotion origin="layout" path="M -3.56836E-6 -3.7037E-7 L 0.36686 0.15278 " pathEditMode="relative" rAng="0" ptsTypes="AA">
                                      <p:cBhvr>
                                        <p:cTn id="111" dur="500" spd="-99900" fill="hold"/>
                                        <p:tgtEl>
                                          <p:spTgt spid="35"/>
                                        </p:tgtEl>
                                        <p:attrNameLst>
                                          <p:attrName>ppt_x,ppt_y</p:attrName>
                                        </p:attrNameLst>
                                      </p:cBhvr>
                                      <p:rCtr x="18343" y="7639"/>
                                    </p:animMotion>
                                  </p:childTnLst>
                                </p:cTn>
                              </p:par>
                              <p:par>
                                <p:cTn id="112" presetID="1" presetClass="entr" presetSubtype="0" fill="hold" grpId="0" nodeType="withEffect">
                                  <p:stCondLst>
                                    <p:cond delay="0"/>
                                  </p:stCondLst>
                                  <p:childTnLst>
                                    <p:set>
                                      <p:cBhvr>
                                        <p:cTn id="113" dur="1" fill="hold">
                                          <p:stCondLst>
                                            <p:cond delay="0"/>
                                          </p:stCondLst>
                                        </p:cTn>
                                        <p:tgtEl>
                                          <p:spTgt spid="36"/>
                                        </p:tgtEl>
                                        <p:attrNameLst>
                                          <p:attrName>style.visibility</p:attrName>
                                        </p:attrNameLst>
                                      </p:cBhvr>
                                      <p:to>
                                        <p:strVal val="visible"/>
                                      </p:to>
                                    </p:set>
                                  </p:childTnLst>
                                </p:cTn>
                              </p:par>
                              <p:par>
                                <p:cTn id="114" presetID="35" presetClass="path" presetSubtype="0" accel="50000" decel="50000" fill="hold" grpId="1" nodeType="withEffect">
                                  <p:stCondLst>
                                    <p:cond delay="0"/>
                                  </p:stCondLst>
                                  <p:childTnLst>
                                    <p:animMotion origin="layout" path="M 7.85742E-7 -3.33333E-6 L -0.39495 -0.11018 " pathEditMode="relative" rAng="0" ptsTypes="AA">
                                      <p:cBhvr>
                                        <p:cTn id="115" dur="500" spd="-99900" fill="hold"/>
                                        <p:tgtEl>
                                          <p:spTgt spid="36"/>
                                        </p:tgtEl>
                                        <p:attrNameLst>
                                          <p:attrName>ppt_x,ppt_y</p:attrName>
                                        </p:attrNameLst>
                                      </p:cBhvr>
                                      <p:rCtr x="-19748" y="-5509"/>
                                    </p:animMotion>
                                  </p:childTnLst>
                                </p:cTn>
                              </p:par>
                            </p:childTnLst>
                          </p:cTn>
                        </p:par>
                        <p:par>
                          <p:cTn id="116" fill="hold">
                            <p:stCondLst>
                              <p:cond delay="3750"/>
                            </p:stCondLst>
                            <p:childTnLst>
                              <p:par>
                                <p:cTn id="117" presetID="18" presetClass="entr" presetSubtype="3" fill="hold" grpId="0" nodeType="after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strips(upRight)">
                                      <p:cBhvr>
                                        <p:cTn id="1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4" grpId="0"/>
      <p:bldP spid="25" grpId="0"/>
      <p:bldP spid="26" grpId="0"/>
      <p:bldP spid="27" grpId="0"/>
      <p:bldP spid="29" grpId="0"/>
      <p:bldP spid="30" grpId="0"/>
      <p:bldP spid="33" grpId="0"/>
      <p:bldP spid="34" grpId="0"/>
      <p:bldP spid="35" grpId="0" animBg="1"/>
      <p:bldP spid="35" grpId="1" animBg="1"/>
      <p:bldP spid="36" grpId="0" animBg="1"/>
      <p:bldP spid="36" grpId="1"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我们的优势</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OUR ADVANTAGES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18</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grpSp>
        <p:nvGrpSpPr>
          <p:cNvPr id="13" name="Group 6"/>
          <p:cNvGrpSpPr/>
          <p:nvPr/>
        </p:nvGrpSpPr>
        <p:grpSpPr>
          <a:xfrm>
            <a:off x="2074437" y="1700808"/>
            <a:ext cx="3956033" cy="2532184"/>
            <a:chOff x="1721786" y="2532184"/>
            <a:chExt cx="3956033" cy="2532184"/>
          </a:xfrm>
        </p:grpSpPr>
        <p:sp>
          <p:nvSpPr>
            <p:cNvPr id="14" name="Freeform 7"/>
            <p:cNvSpPr/>
            <p:nvPr/>
          </p:nvSpPr>
          <p:spPr>
            <a:xfrm>
              <a:off x="2672025" y="4105936"/>
              <a:ext cx="1111645" cy="958432"/>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C00000"/>
            </a:solidFill>
            <a:ln>
              <a:solidFill>
                <a:srgbClr val="C00000"/>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2506" tIns="181751" rIns="172506" bIns="181751" numCol="1" spcCol="1270" anchor="ctr" anchorCtr="0">
              <a:noAutofit/>
            </a:bodyPr>
            <a:lstStyle/>
            <a:p>
              <a:pPr lvl="0" algn="ctr" defTabSz="1155700">
                <a:lnSpc>
                  <a:spcPct val="90000"/>
                </a:lnSpc>
                <a:spcBef>
                  <a:spcPct val="0"/>
                </a:spcBef>
                <a:spcAft>
                  <a:spcPct val="35000"/>
                </a:spcAft>
              </a:pPr>
              <a:endParaRPr lang="id-ID" sz="2600" kern="1200">
                <a:latin typeface="微软雅黑" panose="020B0503020204020204" pitchFamily="34" charset="-122"/>
                <a:ea typeface="微软雅黑" panose="020B0503020204020204" pitchFamily="34" charset="-122"/>
              </a:endParaRPr>
            </a:p>
          </p:txBody>
        </p:sp>
        <p:sp>
          <p:nvSpPr>
            <p:cNvPr id="15" name="Hexagon 8"/>
            <p:cNvSpPr/>
            <p:nvPr/>
          </p:nvSpPr>
          <p:spPr>
            <a:xfrm>
              <a:off x="1721786" y="3591143"/>
              <a:ext cx="1111645" cy="958432"/>
            </a:xfrm>
            <a:prstGeom prst="hexagon">
              <a:avLst>
                <a:gd name="adj" fmla="val 25000"/>
                <a:gd name="vf" fmla="val 115470"/>
              </a:avLst>
            </a:prstGeom>
            <a:solidFill>
              <a:schemeClr val="bg1">
                <a:alpha val="90000"/>
              </a:schemeClr>
            </a:solidFill>
            <a:ln w="22225">
              <a:solidFill>
                <a:srgbClr val="C00000"/>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Freeform 9"/>
            <p:cNvSpPr/>
            <p:nvPr/>
          </p:nvSpPr>
          <p:spPr>
            <a:xfrm>
              <a:off x="3619099" y="3579748"/>
              <a:ext cx="1111645" cy="958432"/>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C00000"/>
            </a:solidFill>
            <a:ln>
              <a:solidFill>
                <a:srgbClr val="C00000"/>
              </a:solidFill>
            </a:ln>
          </p:spPr>
          <p:style>
            <a:lnRef idx="2">
              <a:schemeClr val="accent2">
                <a:hueOff val="-716791"/>
                <a:satOff val="-17272"/>
                <a:lumOff val="-10393"/>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spcFirstLastPara="0" vert="horz" wrap="square" lIns="172506" tIns="181751" rIns="172506" bIns="181751" numCol="1" spcCol="1270" anchor="ctr" anchorCtr="0">
              <a:noAutofit/>
            </a:bodyPr>
            <a:lstStyle/>
            <a:p>
              <a:pPr lvl="0" algn="ctr" defTabSz="1155700">
                <a:lnSpc>
                  <a:spcPct val="90000"/>
                </a:lnSpc>
                <a:spcBef>
                  <a:spcPct val="0"/>
                </a:spcBef>
                <a:spcAft>
                  <a:spcPct val="35000"/>
                </a:spcAft>
              </a:pPr>
              <a:endParaRPr lang="id-ID" sz="2600" kern="1200">
                <a:latin typeface="微软雅黑" panose="020B0503020204020204" pitchFamily="34" charset="-122"/>
                <a:ea typeface="微软雅黑" panose="020B0503020204020204" pitchFamily="34" charset="-122"/>
              </a:endParaRPr>
            </a:p>
          </p:txBody>
        </p:sp>
        <p:sp>
          <p:nvSpPr>
            <p:cNvPr id="17" name="Hexagon 10"/>
            <p:cNvSpPr/>
            <p:nvPr/>
          </p:nvSpPr>
          <p:spPr>
            <a:xfrm>
              <a:off x="4566174" y="4105936"/>
              <a:ext cx="1111645" cy="958432"/>
            </a:xfrm>
            <a:prstGeom prst="hexagon">
              <a:avLst>
                <a:gd name="adj" fmla="val 25000"/>
                <a:gd name="vf" fmla="val 115470"/>
              </a:avLst>
            </a:prstGeom>
            <a:solidFill>
              <a:schemeClr val="bg1">
                <a:alpha val="90000"/>
              </a:schemeClr>
            </a:solidFill>
            <a:ln w="22225">
              <a:solidFill>
                <a:srgbClr val="C00000"/>
              </a:solidFill>
            </a:ln>
          </p:spPr>
          <p:style>
            <a:lnRef idx="2">
              <a:schemeClr val="accent2">
                <a:hueOff val="-716791"/>
                <a:satOff val="-17272"/>
                <a:lumOff val="-1039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Freeform 11"/>
            <p:cNvSpPr/>
            <p:nvPr/>
          </p:nvSpPr>
          <p:spPr>
            <a:xfrm>
              <a:off x="2672025" y="3055839"/>
              <a:ext cx="1111645" cy="958432"/>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C00000"/>
            </a:solidFill>
            <a:ln>
              <a:solidFill>
                <a:srgbClr val="C00000"/>
              </a:solid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square" lIns="172506" tIns="181751" rIns="172506" bIns="181751" numCol="1" spcCol="1270" anchor="ctr" anchorCtr="0">
              <a:noAutofit/>
            </a:bodyPr>
            <a:lstStyle/>
            <a:p>
              <a:pPr lvl="0" algn="ctr" defTabSz="1155700">
                <a:lnSpc>
                  <a:spcPct val="90000"/>
                </a:lnSpc>
                <a:spcBef>
                  <a:spcPct val="0"/>
                </a:spcBef>
                <a:spcAft>
                  <a:spcPct val="35000"/>
                </a:spcAft>
              </a:pPr>
              <a:endParaRPr lang="id-ID" sz="2600" kern="1200">
                <a:latin typeface="微软雅黑" panose="020B0503020204020204" pitchFamily="34" charset="-122"/>
                <a:ea typeface="微软雅黑" panose="020B0503020204020204" pitchFamily="34" charset="-122"/>
              </a:endParaRPr>
            </a:p>
          </p:txBody>
        </p:sp>
        <p:sp>
          <p:nvSpPr>
            <p:cNvPr id="19" name="Hexagon 12"/>
            <p:cNvSpPr/>
            <p:nvPr/>
          </p:nvSpPr>
          <p:spPr>
            <a:xfrm>
              <a:off x="3619099" y="2532184"/>
              <a:ext cx="1111645" cy="958432"/>
            </a:xfrm>
            <a:prstGeom prst="hexagon">
              <a:avLst>
                <a:gd name="adj" fmla="val 25000"/>
                <a:gd name="vf" fmla="val 115470"/>
              </a:avLst>
            </a:prstGeom>
            <a:solidFill>
              <a:schemeClr val="bg1">
                <a:alpha val="90000"/>
              </a:schemeClr>
            </a:solidFill>
            <a:ln w="22225">
              <a:solidFill>
                <a:srgbClr val="C00000"/>
              </a:solidFill>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sp>
        <p:nvSpPr>
          <p:cNvPr id="20" name="TextBox 19"/>
          <p:cNvSpPr txBox="1"/>
          <p:nvPr/>
        </p:nvSpPr>
        <p:spPr>
          <a:xfrm>
            <a:off x="3024824" y="2540545"/>
            <a:ext cx="1111347"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输入标题</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3021661" y="3552661"/>
            <a:ext cx="1111347"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输入标题</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3968586" y="2990431"/>
            <a:ext cx="1111347"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输入标题</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23" name="Group 16"/>
          <p:cNvGrpSpPr/>
          <p:nvPr/>
        </p:nvGrpSpPr>
        <p:grpSpPr>
          <a:xfrm>
            <a:off x="2440050" y="2027367"/>
            <a:ext cx="3272560" cy="1859759"/>
            <a:chOff x="1791978" y="2874150"/>
            <a:chExt cx="3272560" cy="1859759"/>
          </a:xfrm>
        </p:grpSpPr>
        <p:sp>
          <p:nvSpPr>
            <p:cNvPr id="24" name="Freeform 49"/>
            <p:cNvSpPr>
              <a:spLocks noEditPoints="1"/>
            </p:cNvSpPr>
            <p:nvPr/>
          </p:nvSpPr>
          <p:spPr bwMode="auto">
            <a:xfrm>
              <a:off x="1791978" y="3890979"/>
              <a:ext cx="383584" cy="326698"/>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sp>
          <p:nvSpPr>
            <p:cNvPr id="25" name="Freeform 36"/>
            <p:cNvSpPr>
              <a:spLocks noEditPoints="1"/>
            </p:cNvSpPr>
            <p:nvPr/>
          </p:nvSpPr>
          <p:spPr bwMode="auto">
            <a:xfrm>
              <a:off x="4588612" y="4467209"/>
              <a:ext cx="475926" cy="2667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rgbClr val="C00000"/>
            </a:solidFill>
            <a:ln>
              <a:solidFill>
                <a:srgbClr val="C00000"/>
              </a:solid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sp>
          <p:nvSpPr>
            <p:cNvPr id="26" name="Freeform 44"/>
            <p:cNvSpPr>
              <a:spLocks noEditPoints="1"/>
            </p:cNvSpPr>
            <p:nvPr/>
          </p:nvSpPr>
          <p:spPr bwMode="auto">
            <a:xfrm>
              <a:off x="3723326" y="2874150"/>
              <a:ext cx="305722" cy="305313"/>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grpSp>
      <p:sp>
        <p:nvSpPr>
          <p:cNvPr id="27" name="椭圆 26"/>
          <p:cNvSpPr/>
          <p:nvPr/>
        </p:nvSpPr>
        <p:spPr>
          <a:xfrm>
            <a:off x="6623584" y="2043327"/>
            <a:ext cx="576622" cy="5767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8" name="椭圆 27"/>
          <p:cNvSpPr/>
          <p:nvPr/>
        </p:nvSpPr>
        <p:spPr>
          <a:xfrm>
            <a:off x="6623585" y="2763407"/>
            <a:ext cx="576622" cy="5767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9" name="椭圆 28"/>
          <p:cNvSpPr/>
          <p:nvPr/>
        </p:nvSpPr>
        <p:spPr>
          <a:xfrm>
            <a:off x="6623585" y="3500287"/>
            <a:ext cx="576622" cy="5767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30" name="标题 11"/>
          <p:cNvSpPr txBox="1">
            <a:spLocks/>
          </p:cNvSpPr>
          <p:nvPr/>
        </p:nvSpPr>
        <p:spPr>
          <a:xfrm>
            <a:off x="7200207" y="2111492"/>
            <a:ext cx="3145851"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请在此处输入详细的文字介绍信息和简介，</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pPr algn="l"/>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标题 11"/>
          <p:cNvSpPr txBox="1">
            <a:spLocks/>
          </p:cNvSpPr>
          <p:nvPr/>
        </p:nvSpPr>
        <p:spPr>
          <a:xfrm>
            <a:off x="7200208" y="2831572"/>
            <a:ext cx="3145851"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请在此处输入详细的文字介绍信息和简介，</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pPr algn="l"/>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标题 11"/>
          <p:cNvSpPr txBox="1">
            <a:spLocks/>
          </p:cNvSpPr>
          <p:nvPr/>
        </p:nvSpPr>
        <p:spPr>
          <a:xfrm>
            <a:off x="7200208" y="3568452"/>
            <a:ext cx="3145851"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请在此处输入详细的文字介绍信息和简介，</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pPr algn="l"/>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2101143" y="5160094"/>
            <a:ext cx="8172908" cy="646331"/>
          </a:xfrm>
          <a:prstGeom prst="rect">
            <a:avLst/>
          </a:prstGeom>
          <a:noFill/>
        </p:spPr>
        <p:txBody>
          <a:bodyPr wrap="square" lIns="0" tIns="0" rIns="0" bIns="0" rtlCol="0">
            <a:spAutoFit/>
          </a:bodyPr>
          <a:lstStyle/>
          <a:p>
            <a:pPr algn="just"/>
            <a:r>
              <a:rPr lang="zh-CN" altLang="en-US" sz="1400" dirty="0" smtClean="0">
                <a:solidFill>
                  <a:schemeClr val="tx1">
                    <a:lumMod val="50000"/>
                    <a:lumOff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37" name="TextBox 36"/>
          <p:cNvSpPr txBox="1"/>
          <p:nvPr/>
        </p:nvSpPr>
        <p:spPr>
          <a:xfrm>
            <a:off x="5190372" y="4725144"/>
            <a:ext cx="2059343" cy="307777"/>
          </a:xfrm>
          <a:prstGeom prst="rect">
            <a:avLst/>
          </a:prstGeom>
          <a:noFill/>
        </p:spPr>
        <p:txBody>
          <a:bodyPr wrap="square" lIns="0" tIns="0" rIns="0" bIns="0" rtlCol="0">
            <a:spAutoFit/>
          </a:bodyPr>
          <a:lstStyle/>
          <a:p>
            <a:r>
              <a:rPr lang="zh-CN" altLang="en-US" sz="2000" b="1" dirty="0" smtClean="0">
                <a:solidFill>
                  <a:schemeClr val="tx1">
                    <a:lumMod val="65000"/>
                    <a:lumOff val="35000"/>
                  </a:schemeClr>
                </a:solidFill>
                <a:latin typeface="Impact MT Std" pitchFamily="34" charset="0"/>
                <a:ea typeface="微软雅黑" pitchFamily="34" charset="-122"/>
              </a:rPr>
              <a:t>点击输入标题文本</a:t>
            </a:r>
            <a:endParaRPr lang="zh-CN" altLang="en-US" sz="2000" b="1" dirty="0">
              <a:solidFill>
                <a:schemeClr val="tx1">
                  <a:lumMod val="65000"/>
                  <a:lumOff val="35000"/>
                </a:schemeClr>
              </a:solidFill>
              <a:latin typeface="Impact MT Std" pitchFamily="34" charset="0"/>
              <a:ea typeface="微软雅黑" pitchFamily="34" charset="-122"/>
            </a:endParaRPr>
          </a:p>
        </p:txBody>
      </p:sp>
    </p:spTree>
    <p:extLst>
      <p:ext uri="{BB962C8B-B14F-4D97-AF65-F5344CB8AC3E}">
        <p14:creationId xmlns:p14="http://schemas.microsoft.com/office/powerpoint/2010/main" val="251493066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2" presetClass="entr" presetSubtype="4" fill="hold" nodeType="withEffect">
                                  <p:stCondLst>
                                    <p:cond delay="50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grpId="0" nodeType="withEffect">
                                  <p:stCondLst>
                                    <p:cond delay="50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nodeType="withEffect">
                                  <p:stCondLst>
                                    <p:cond delay="50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childTnLst>
                          </p:cTn>
                        </p:par>
                        <p:par>
                          <p:cTn id="50" fill="hold">
                            <p:stCondLst>
                              <p:cond delay="3000"/>
                            </p:stCondLst>
                            <p:childTnLst>
                              <p:par>
                                <p:cTn id="51" presetID="53" presetClass="entr" presetSubtype="16"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childTnLst>
                          </p:cTn>
                        </p:par>
                        <p:par>
                          <p:cTn id="56" fill="hold">
                            <p:stCondLst>
                              <p:cond delay="3500"/>
                            </p:stCondLst>
                            <p:childTnLst>
                              <p:par>
                                <p:cTn id="57" presetID="53" presetClass="entr" presetSubtype="16"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ppt_w</p:attrName>
                                        </p:attrNameLst>
                                      </p:cBhvr>
                                      <p:tavLst>
                                        <p:tav tm="0">
                                          <p:val>
                                            <p:fltVal val="0"/>
                                          </p:val>
                                        </p:tav>
                                        <p:tav tm="100000">
                                          <p:val>
                                            <p:strVal val="#ppt_w"/>
                                          </p:val>
                                        </p:tav>
                                      </p:tavLst>
                                    </p:anim>
                                    <p:anim calcmode="lin" valueType="num">
                                      <p:cBhvr>
                                        <p:cTn id="60" dur="500" fill="hold"/>
                                        <p:tgtEl>
                                          <p:spTgt spid="32"/>
                                        </p:tgtEl>
                                        <p:attrNameLst>
                                          <p:attrName>ppt_h</p:attrName>
                                        </p:attrNameLst>
                                      </p:cBhvr>
                                      <p:tavLst>
                                        <p:tav tm="0">
                                          <p:val>
                                            <p:fltVal val="0"/>
                                          </p:val>
                                        </p:tav>
                                        <p:tav tm="100000">
                                          <p:val>
                                            <p:strVal val="#ppt_h"/>
                                          </p:val>
                                        </p:tav>
                                      </p:tavLst>
                                    </p:anim>
                                    <p:animEffect transition="in" filter="fade">
                                      <p:cBhvr>
                                        <p:cTn id="61" dur="500"/>
                                        <p:tgtEl>
                                          <p:spTgt spid="32"/>
                                        </p:tgtEl>
                                      </p:cBhvr>
                                    </p:animEffect>
                                  </p:childTnLst>
                                </p:cTn>
                              </p:par>
                            </p:childTnLst>
                          </p:cTn>
                        </p:par>
                        <p:par>
                          <p:cTn id="62" fill="hold">
                            <p:stCondLst>
                              <p:cond delay="4000"/>
                            </p:stCondLst>
                            <p:childTnLst>
                              <p:par>
                                <p:cTn id="63" presetID="2" presetClass="entr" presetSubtype="2"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300" fill="hold"/>
                                        <p:tgtEl>
                                          <p:spTgt spid="37"/>
                                        </p:tgtEl>
                                        <p:attrNameLst>
                                          <p:attrName>ppt_x</p:attrName>
                                        </p:attrNameLst>
                                      </p:cBhvr>
                                      <p:tavLst>
                                        <p:tav tm="0">
                                          <p:val>
                                            <p:strVal val="1+#ppt_w/2"/>
                                          </p:val>
                                        </p:tav>
                                        <p:tav tm="100000">
                                          <p:val>
                                            <p:strVal val="#ppt_x"/>
                                          </p:val>
                                        </p:tav>
                                      </p:tavLst>
                                    </p:anim>
                                    <p:anim calcmode="lin" valueType="num">
                                      <p:cBhvr additive="base">
                                        <p:cTn id="66" dur="3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300"/>
                            </p:stCondLst>
                            <p:childTnLst>
                              <p:par>
                                <p:cTn id="68" presetID="2" presetClass="entr" presetSubtype="2"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300" fill="hold"/>
                                        <p:tgtEl>
                                          <p:spTgt spid="36"/>
                                        </p:tgtEl>
                                        <p:attrNameLst>
                                          <p:attrName>ppt_x</p:attrName>
                                        </p:attrNameLst>
                                      </p:cBhvr>
                                      <p:tavLst>
                                        <p:tav tm="0">
                                          <p:val>
                                            <p:strVal val="1+#ppt_w/2"/>
                                          </p:val>
                                        </p:tav>
                                        <p:tav tm="100000">
                                          <p:val>
                                            <p:strVal val="#ppt_x"/>
                                          </p:val>
                                        </p:tav>
                                      </p:tavLst>
                                    </p:anim>
                                    <p:anim calcmode="lin" valueType="num">
                                      <p:cBhvr additive="base">
                                        <p:cTn id="71" dur="3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20" grpId="0"/>
      <p:bldP spid="21" grpId="0"/>
      <p:bldP spid="22" grpId="0"/>
      <p:bldP spid="27" grpId="0" animBg="1"/>
      <p:bldP spid="28" grpId="0" animBg="1"/>
      <p:bldP spid="29" grpId="0" animBg="1"/>
      <p:bldP spid="30" grpId="0"/>
      <p:bldP spid="31" grpId="0"/>
      <p:bldP spid="32"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可行性分析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FEASIBILITY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19</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13" name="圆角矩形 12"/>
          <p:cNvSpPr/>
          <p:nvPr/>
        </p:nvSpPr>
        <p:spPr>
          <a:xfrm>
            <a:off x="6050884" y="4149080"/>
            <a:ext cx="5315962"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3426604" y="2553514"/>
            <a:ext cx="5513168"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345059" y="2104118"/>
            <a:ext cx="1230525" cy="1688231"/>
            <a:chOff x="1032992" y="2432634"/>
            <a:chExt cx="1230525" cy="1688231"/>
          </a:xfrm>
        </p:grpSpPr>
        <p:sp>
          <p:nvSpPr>
            <p:cNvPr id="16" name="任意多边形 15"/>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KSO_Shape"/>
            <p:cNvSpPr>
              <a:spLocks/>
            </p:cNvSpPr>
            <p:nvPr/>
          </p:nvSpPr>
          <p:spPr bwMode="auto">
            <a:xfrm>
              <a:off x="1450338" y="2837335"/>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8" name="文本框 6"/>
            <p:cNvSpPr txBox="1"/>
            <p:nvPr/>
          </p:nvSpPr>
          <p:spPr>
            <a:xfrm>
              <a:off x="1032992" y="3398149"/>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输入标题</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567303" y="2676142"/>
            <a:ext cx="1238805" cy="1688231"/>
            <a:chOff x="2255236" y="3004658"/>
            <a:chExt cx="1238805" cy="1688231"/>
          </a:xfrm>
        </p:grpSpPr>
        <p:sp>
          <p:nvSpPr>
            <p:cNvPr id="20" name="任意多边形 19"/>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1" name="KSO_Shape"/>
            <p:cNvSpPr>
              <a:spLocks/>
            </p:cNvSpPr>
            <p:nvPr/>
          </p:nvSpPr>
          <p:spPr bwMode="auto">
            <a:xfrm>
              <a:off x="2675625" y="3406937"/>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latin typeface="微软雅黑" panose="020B0503020204020204" pitchFamily="34" charset="-122"/>
                <a:ea typeface="微软雅黑" panose="020B0503020204020204" pitchFamily="34" charset="-122"/>
              </a:endParaRPr>
            </a:p>
          </p:txBody>
        </p:sp>
        <p:sp>
          <p:nvSpPr>
            <p:cNvPr id="22" name="文本框 85"/>
            <p:cNvSpPr txBox="1"/>
            <p:nvPr/>
          </p:nvSpPr>
          <p:spPr>
            <a:xfrm>
              <a:off x="2255236" y="3965724"/>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a:t>
              </a:r>
              <a:r>
                <a:rPr lang="zh-CN" altLang="en-US" dirty="0">
                  <a:solidFill>
                    <a:schemeClr val="bg1"/>
                  </a:solidFill>
                  <a:latin typeface="微软雅黑" panose="020B0503020204020204" pitchFamily="34" charset="-122"/>
                  <a:ea typeface="微软雅黑" panose="020B0503020204020204" pitchFamily="34" charset="-122"/>
                </a:rPr>
                <a:t>标题</a:t>
              </a:r>
            </a:p>
          </p:txBody>
        </p:sp>
      </p:grpSp>
      <p:cxnSp>
        <p:nvCxnSpPr>
          <p:cNvPr id="23" name="直接连接符 22"/>
          <p:cNvCxnSpPr/>
          <p:nvPr/>
        </p:nvCxnSpPr>
        <p:spPr>
          <a:xfrm>
            <a:off x="2696456" y="2123368"/>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840902" y="2914492"/>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091072" y="3637208"/>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4814073" y="3344526"/>
            <a:ext cx="5315962"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2884510" y="1760350"/>
            <a:ext cx="5157145"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28" name="文本框 13"/>
          <p:cNvSpPr txBox="1"/>
          <p:nvPr/>
        </p:nvSpPr>
        <p:spPr>
          <a:xfrm>
            <a:off x="3853532" y="1927864"/>
            <a:ext cx="3770583" cy="609398"/>
          </a:xfrm>
          <a:prstGeom prst="rect">
            <a:avLst/>
          </a:prstGeom>
          <a:noFill/>
        </p:spPr>
        <p:txBody>
          <a:bodyPr wrap="square" rtlCol="0">
            <a:spAutoFit/>
          </a:bodyPr>
          <a:lstStyle/>
          <a:p>
            <a:pPr>
              <a:lnSpc>
                <a:spcPct val="12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文本框 89"/>
          <p:cNvSpPr txBox="1"/>
          <p:nvPr/>
        </p:nvSpPr>
        <p:spPr>
          <a:xfrm>
            <a:off x="4946371" y="2678645"/>
            <a:ext cx="3770583" cy="609398"/>
          </a:xfrm>
          <a:prstGeom prst="rect">
            <a:avLst/>
          </a:prstGeom>
          <a:noFill/>
        </p:spPr>
        <p:txBody>
          <a:bodyPr wrap="square"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p>
        </p:txBody>
      </p:sp>
      <p:sp>
        <p:nvSpPr>
          <p:cNvPr id="30" name="文本框 91"/>
          <p:cNvSpPr txBox="1"/>
          <p:nvPr/>
        </p:nvSpPr>
        <p:spPr>
          <a:xfrm>
            <a:off x="6183188" y="3388516"/>
            <a:ext cx="3770583" cy="867930"/>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p>
          <a:p>
            <a:pPr>
              <a:lnSpc>
                <a:spcPct val="120000"/>
              </a:lnSpc>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5030142" y="3901009"/>
            <a:ext cx="1230525" cy="1688231"/>
            <a:chOff x="3494041" y="3716886"/>
            <a:chExt cx="1230525" cy="1688231"/>
          </a:xfrm>
        </p:grpSpPr>
        <p:sp>
          <p:nvSpPr>
            <p:cNvPr id="32" name="任意多边形 31"/>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3" name="KSO_Shape"/>
            <p:cNvSpPr>
              <a:spLocks/>
            </p:cNvSpPr>
            <p:nvPr/>
          </p:nvSpPr>
          <p:spPr bwMode="auto">
            <a:xfrm>
              <a:off x="3899886" y="4107374"/>
              <a:ext cx="453627" cy="45362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latin typeface="微软雅黑" panose="020B0503020204020204" pitchFamily="34" charset="-122"/>
                <a:ea typeface="微软雅黑" panose="020B0503020204020204" pitchFamily="34" charset="-122"/>
              </a:endParaRPr>
            </a:p>
          </p:txBody>
        </p:sp>
        <p:sp>
          <p:nvSpPr>
            <p:cNvPr id="34" name="文本框 86"/>
            <p:cNvSpPr txBox="1"/>
            <p:nvPr/>
          </p:nvSpPr>
          <p:spPr>
            <a:xfrm>
              <a:off x="3494041" y="4712872"/>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a:t>
              </a:r>
              <a:r>
                <a:rPr lang="zh-CN" altLang="en-US" dirty="0">
                  <a:solidFill>
                    <a:schemeClr val="bg1"/>
                  </a:solidFill>
                  <a:latin typeface="微软雅黑" panose="020B0503020204020204" pitchFamily="34" charset="-122"/>
                  <a:ea typeface="微软雅黑" panose="020B0503020204020204" pitchFamily="34" charset="-122"/>
                </a:rPr>
                <a:t>标题</a:t>
              </a:r>
            </a:p>
          </p:txBody>
        </p:sp>
      </p:grpSp>
      <p:cxnSp>
        <p:nvCxnSpPr>
          <p:cNvPr id="35" name="直接连接符 34"/>
          <p:cNvCxnSpPr/>
          <p:nvPr/>
        </p:nvCxnSpPr>
        <p:spPr>
          <a:xfrm>
            <a:off x="6289219" y="4437112"/>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36" name="文本框 91"/>
          <p:cNvSpPr txBox="1"/>
          <p:nvPr/>
        </p:nvSpPr>
        <p:spPr>
          <a:xfrm>
            <a:off x="7452247" y="4193070"/>
            <a:ext cx="3770583" cy="846001"/>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3806108" y="3388370"/>
            <a:ext cx="1230525" cy="1688231"/>
            <a:chOff x="3937449" y="3388370"/>
            <a:chExt cx="1230525" cy="1688231"/>
          </a:xfrm>
        </p:grpSpPr>
        <p:grpSp>
          <p:nvGrpSpPr>
            <p:cNvPr id="38" name="组合 37"/>
            <p:cNvGrpSpPr/>
            <p:nvPr/>
          </p:nvGrpSpPr>
          <p:grpSpPr>
            <a:xfrm>
              <a:off x="3937449" y="3388370"/>
              <a:ext cx="1230525" cy="1688231"/>
              <a:chOff x="3494041" y="3716886"/>
              <a:chExt cx="1230525" cy="1688231"/>
            </a:xfrm>
            <a:solidFill>
              <a:srgbClr val="FC4B41"/>
            </a:solidFill>
          </p:grpSpPr>
          <p:sp>
            <p:nvSpPr>
              <p:cNvPr id="40" name="任意多边形 39"/>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41" name="文本框 86"/>
              <p:cNvSpPr txBox="1"/>
              <p:nvPr/>
            </p:nvSpPr>
            <p:spPr>
              <a:xfrm>
                <a:off x="3494041" y="4712872"/>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输入标题 </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9" name="Freeform 126"/>
            <p:cNvSpPr>
              <a:spLocks noChangeAspect="1" noEditPoints="1"/>
            </p:cNvSpPr>
            <p:nvPr/>
          </p:nvSpPr>
          <p:spPr bwMode="auto">
            <a:xfrm>
              <a:off x="4385843" y="3856787"/>
              <a:ext cx="297012" cy="371653"/>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sz="1600">
                <a:solidFill>
                  <a:srgbClr val="0EDEBA"/>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7958755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750"/>
                                        <p:tgtEl>
                                          <p:spTgt spid="15"/>
                                        </p:tgtEl>
                                      </p:cBhvr>
                                    </p:animEffect>
                                    <p:anim calcmode="lin" valueType="num">
                                      <p:cBhvr>
                                        <p:cTn id="21" dur="750" fill="hold"/>
                                        <p:tgtEl>
                                          <p:spTgt spid="15"/>
                                        </p:tgtEl>
                                        <p:attrNameLst>
                                          <p:attrName>ppt_x</p:attrName>
                                        </p:attrNameLst>
                                      </p:cBhvr>
                                      <p:tavLst>
                                        <p:tav tm="0">
                                          <p:val>
                                            <p:strVal val="#ppt_x"/>
                                          </p:val>
                                        </p:tav>
                                        <p:tav tm="100000">
                                          <p:val>
                                            <p:strVal val="#ppt_x"/>
                                          </p:val>
                                        </p:tav>
                                      </p:tavLst>
                                    </p:anim>
                                    <p:anim calcmode="lin" valueType="num">
                                      <p:cBhvr>
                                        <p:cTn id="22" dur="750" fill="hold"/>
                                        <p:tgtEl>
                                          <p:spTgt spid="15"/>
                                        </p:tgtEl>
                                        <p:attrNameLst>
                                          <p:attrName>ppt_y</p:attrName>
                                        </p:attrNameLst>
                                      </p:cBhvr>
                                      <p:tavLst>
                                        <p:tav tm="0">
                                          <p:val>
                                            <p:strVal val="#ppt_y+.1"/>
                                          </p:val>
                                        </p:tav>
                                        <p:tav tm="100000">
                                          <p:val>
                                            <p:strVal val="#ppt_y"/>
                                          </p:val>
                                        </p:tav>
                                      </p:tavLst>
                                    </p:anim>
                                  </p:childTnLst>
                                </p:cTn>
                              </p:par>
                            </p:childTnLst>
                          </p:cTn>
                        </p:par>
                        <p:par>
                          <p:cTn id="23" fill="hold">
                            <p:stCondLst>
                              <p:cond delay="1250"/>
                            </p:stCondLst>
                            <p:childTnLst>
                              <p:par>
                                <p:cTn id="24" presetID="22" presetClass="entr" presetSubtype="8"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par>
                          <p:cTn id="31" fill="hold">
                            <p:stCondLst>
                              <p:cond delay="22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8"/>
                                        </p:tgtEl>
                                        <p:attrNameLst>
                                          <p:attrName>ppt_y</p:attrName>
                                        </p:attrNameLst>
                                      </p:cBhvr>
                                      <p:tavLst>
                                        <p:tav tm="0">
                                          <p:val>
                                            <p:strVal val="#ppt_y"/>
                                          </p:val>
                                        </p:tav>
                                        <p:tav tm="100000">
                                          <p:val>
                                            <p:strVal val="#ppt_y"/>
                                          </p:val>
                                        </p:tav>
                                      </p:tavLst>
                                    </p:anim>
                                    <p:anim calcmode="lin" valueType="num">
                                      <p:cBhvr>
                                        <p:cTn id="36"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8"/>
                                        </p:tgtEl>
                                      </p:cBhvr>
                                    </p:animEffect>
                                  </p:childTnLst>
                                </p:cTn>
                              </p:par>
                            </p:childTnLst>
                          </p:cTn>
                        </p:par>
                        <p:par>
                          <p:cTn id="39" fill="hold">
                            <p:stCondLst>
                              <p:cond delay="4100"/>
                            </p:stCondLst>
                            <p:childTnLst>
                              <p:par>
                                <p:cTn id="40" presetID="42"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par>
                          <p:cTn id="45" fill="hold">
                            <p:stCondLst>
                              <p:cond delay="5100"/>
                            </p:stCondLst>
                            <p:childTnLst>
                              <p:par>
                                <p:cTn id="46" presetID="22" presetClass="entr" presetSubtype="8"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childTnLst>
                          </p:cTn>
                        </p:par>
                        <p:par>
                          <p:cTn id="49" fill="hold">
                            <p:stCondLst>
                              <p:cond delay="56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par>
                          <p:cTn id="53" fill="hold">
                            <p:stCondLst>
                              <p:cond delay="6100"/>
                            </p:stCondLst>
                            <p:childTnLst>
                              <p:par>
                                <p:cTn id="54" presetID="41" presetClass="entr" presetSubtype="0" fill="hold" grpId="0" nodeType="afterEffect">
                                  <p:stCondLst>
                                    <p:cond delay="0"/>
                                  </p:stCondLst>
                                  <p:iterate type="lt">
                                    <p:tmPct val="10000"/>
                                  </p:iterate>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29"/>
                                        </p:tgtEl>
                                        <p:attrNameLst>
                                          <p:attrName>ppt_y</p:attrName>
                                        </p:attrNameLst>
                                      </p:cBhvr>
                                      <p:tavLst>
                                        <p:tav tm="0">
                                          <p:val>
                                            <p:strVal val="#ppt_y"/>
                                          </p:val>
                                        </p:tav>
                                        <p:tav tm="100000">
                                          <p:val>
                                            <p:strVal val="#ppt_y"/>
                                          </p:val>
                                        </p:tav>
                                      </p:tavLst>
                                    </p:anim>
                                    <p:anim calcmode="lin" valueType="num">
                                      <p:cBhvr>
                                        <p:cTn id="58"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29"/>
                                        </p:tgtEl>
                                      </p:cBhvr>
                                    </p:animEffect>
                                  </p:childTnLst>
                                </p:cTn>
                              </p:par>
                            </p:childTnLst>
                          </p:cTn>
                        </p:par>
                        <p:par>
                          <p:cTn id="61" fill="hold">
                            <p:stCondLst>
                              <p:cond delay="7950"/>
                            </p:stCondLst>
                            <p:childTnLst>
                              <p:par>
                                <p:cTn id="62" presetID="42" presetClass="entr" presetSubtype="0" fill="hold" nodeType="after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1000"/>
                                        <p:tgtEl>
                                          <p:spTgt spid="37"/>
                                        </p:tgtEl>
                                      </p:cBhvr>
                                    </p:animEffect>
                                    <p:anim calcmode="lin" valueType="num">
                                      <p:cBhvr>
                                        <p:cTn id="65" dur="1000" fill="hold"/>
                                        <p:tgtEl>
                                          <p:spTgt spid="37"/>
                                        </p:tgtEl>
                                        <p:attrNameLst>
                                          <p:attrName>ppt_x</p:attrName>
                                        </p:attrNameLst>
                                      </p:cBhvr>
                                      <p:tavLst>
                                        <p:tav tm="0">
                                          <p:val>
                                            <p:strVal val="#ppt_x"/>
                                          </p:val>
                                        </p:tav>
                                        <p:tav tm="100000">
                                          <p:val>
                                            <p:strVal val="#ppt_x"/>
                                          </p:val>
                                        </p:tav>
                                      </p:tavLst>
                                    </p:anim>
                                    <p:anim calcmode="lin" valueType="num">
                                      <p:cBhvr>
                                        <p:cTn id="66" dur="1000" fill="hold"/>
                                        <p:tgtEl>
                                          <p:spTgt spid="37"/>
                                        </p:tgtEl>
                                        <p:attrNameLst>
                                          <p:attrName>ppt_y</p:attrName>
                                        </p:attrNameLst>
                                      </p:cBhvr>
                                      <p:tavLst>
                                        <p:tav tm="0">
                                          <p:val>
                                            <p:strVal val="#ppt_y+.1"/>
                                          </p:val>
                                        </p:tav>
                                        <p:tav tm="100000">
                                          <p:val>
                                            <p:strVal val="#ppt_y"/>
                                          </p:val>
                                        </p:tav>
                                      </p:tavLst>
                                    </p:anim>
                                  </p:childTnLst>
                                </p:cTn>
                              </p:par>
                            </p:childTnLst>
                          </p:cTn>
                        </p:par>
                        <p:par>
                          <p:cTn id="67" fill="hold">
                            <p:stCondLst>
                              <p:cond delay="8950"/>
                            </p:stCondLst>
                            <p:childTnLst>
                              <p:par>
                                <p:cTn id="68" presetID="22" presetClass="entr" presetSubtype="8"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945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9950"/>
                            </p:stCondLst>
                            <p:childTnLst>
                              <p:par>
                                <p:cTn id="76" presetID="41" presetClass="entr" presetSubtype="0" fill="hold" grpId="0" nodeType="afterEffect">
                                  <p:stCondLst>
                                    <p:cond delay="0"/>
                                  </p:stCondLst>
                                  <p:iterate type="lt">
                                    <p:tmPct val="10000"/>
                                  </p:iterate>
                                  <p:childTnLst>
                                    <p:set>
                                      <p:cBhvr>
                                        <p:cTn id="77" dur="1" fill="hold">
                                          <p:stCondLst>
                                            <p:cond delay="0"/>
                                          </p:stCondLst>
                                        </p:cTn>
                                        <p:tgtEl>
                                          <p:spTgt spid="30"/>
                                        </p:tgtEl>
                                        <p:attrNameLst>
                                          <p:attrName>style.visibility</p:attrName>
                                        </p:attrNameLst>
                                      </p:cBhvr>
                                      <p:to>
                                        <p:strVal val="visible"/>
                                      </p:to>
                                    </p:set>
                                    <p:anim calcmode="lin" valueType="num">
                                      <p:cBhvr>
                                        <p:cTn id="7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30"/>
                                        </p:tgtEl>
                                        <p:attrNameLst>
                                          <p:attrName>ppt_y</p:attrName>
                                        </p:attrNameLst>
                                      </p:cBhvr>
                                      <p:tavLst>
                                        <p:tav tm="0">
                                          <p:val>
                                            <p:strVal val="#ppt_y"/>
                                          </p:val>
                                        </p:tav>
                                        <p:tav tm="100000">
                                          <p:val>
                                            <p:strVal val="#ppt_y"/>
                                          </p:val>
                                        </p:tav>
                                      </p:tavLst>
                                    </p:anim>
                                    <p:anim calcmode="lin" valueType="num">
                                      <p:cBhvr>
                                        <p:cTn id="8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tmFilter="0,0; .5, 1; 1, 1"/>
                                        <p:tgtEl>
                                          <p:spTgt spid="30"/>
                                        </p:tgtEl>
                                      </p:cBhvr>
                                    </p:animEffect>
                                  </p:childTnLst>
                                </p:cTn>
                              </p:par>
                            </p:childTnLst>
                          </p:cTn>
                        </p:par>
                        <p:par>
                          <p:cTn id="83" fill="hold">
                            <p:stCondLst>
                              <p:cond delay="11800"/>
                            </p:stCondLst>
                            <p:childTnLst>
                              <p:par>
                                <p:cTn id="84" presetID="42" presetClass="entr" presetSubtype="0" fill="hold"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1000"/>
                                        <p:tgtEl>
                                          <p:spTgt spid="31"/>
                                        </p:tgtEl>
                                      </p:cBhvr>
                                    </p:animEffect>
                                    <p:anim calcmode="lin" valueType="num">
                                      <p:cBhvr>
                                        <p:cTn id="87" dur="1000" fill="hold"/>
                                        <p:tgtEl>
                                          <p:spTgt spid="31"/>
                                        </p:tgtEl>
                                        <p:attrNameLst>
                                          <p:attrName>ppt_x</p:attrName>
                                        </p:attrNameLst>
                                      </p:cBhvr>
                                      <p:tavLst>
                                        <p:tav tm="0">
                                          <p:val>
                                            <p:strVal val="#ppt_x"/>
                                          </p:val>
                                        </p:tav>
                                        <p:tav tm="100000">
                                          <p:val>
                                            <p:strVal val="#ppt_x"/>
                                          </p:val>
                                        </p:tav>
                                      </p:tavLst>
                                    </p:anim>
                                    <p:anim calcmode="lin" valueType="num">
                                      <p:cBhvr>
                                        <p:cTn id="88" dur="1000" fill="hold"/>
                                        <p:tgtEl>
                                          <p:spTgt spid="31"/>
                                        </p:tgtEl>
                                        <p:attrNameLst>
                                          <p:attrName>ppt_y</p:attrName>
                                        </p:attrNameLst>
                                      </p:cBhvr>
                                      <p:tavLst>
                                        <p:tav tm="0">
                                          <p:val>
                                            <p:strVal val="#ppt_y+.1"/>
                                          </p:val>
                                        </p:tav>
                                        <p:tav tm="100000">
                                          <p:val>
                                            <p:strVal val="#ppt_y"/>
                                          </p:val>
                                        </p:tav>
                                      </p:tavLst>
                                    </p:anim>
                                  </p:childTnLst>
                                </p:cTn>
                              </p:par>
                            </p:childTnLst>
                          </p:cTn>
                        </p:par>
                        <p:par>
                          <p:cTn id="89" fill="hold">
                            <p:stCondLst>
                              <p:cond delay="12800"/>
                            </p:stCondLst>
                            <p:childTnLst>
                              <p:par>
                                <p:cTn id="90" presetID="22" presetClass="entr" presetSubtype="8" fill="hold" nodeType="after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left)">
                                      <p:cBhvr>
                                        <p:cTn id="92" dur="500"/>
                                        <p:tgtEl>
                                          <p:spTgt spid="35"/>
                                        </p:tgtEl>
                                      </p:cBhvr>
                                    </p:animEffect>
                                  </p:childTnLst>
                                </p:cTn>
                              </p:par>
                            </p:childTnLst>
                          </p:cTn>
                        </p:par>
                        <p:par>
                          <p:cTn id="93" fill="hold">
                            <p:stCondLst>
                              <p:cond delay="13300"/>
                            </p:stCondLst>
                            <p:childTnLst>
                              <p:par>
                                <p:cTn id="94" presetID="10" presetClass="entr" presetSubtype="0" fill="hold" grpId="0" nodeType="after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fade">
                                      <p:cBhvr>
                                        <p:cTn id="96" dur="500"/>
                                        <p:tgtEl>
                                          <p:spTgt spid="13"/>
                                        </p:tgtEl>
                                      </p:cBhvr>
                                    </p:animEffect>
                                  </p:childTnLst>
                                </p:cTn>
                              </p:par>
                            </p:childTnLst>
                          </p:cTn>
                        </p:par>
                        <p:par>
                          <p:cTn id="97" fill="hold">
                            <p:stCondLst>
                              <p:cond delay="13800"/>
                            </p:stCondLst>
                            <p:childTnLst>
                              <p:par>
                                <p:cTn id="98" presetID="41" presetClass="entr" presetSubtype="0" fill="hold" grpId="0" nodeType="afterEffect">
                                  <p:stCondLst>
                                    <p:cond delay="0"/>
                                  </p:stCondLst>
                                  <p:iterate type="lt">
                                    <p:tmPct val="10000"/>
                                  </p:iterate>
                                  <p:childTnLst>
                                    <p:set>
                                      <p:cBhvr>
                                        <p:cTn id="99" dur="1" fill="hold">
                                          <p:stCondLst>
                                            <p:cond delay="0"/>
                                          </p:stCondLst>
                                        </p:cTn>
                                        <p:tgtEl>
                                          <p:spTgt spid="36"/>
                                        </p:tgtEl>
                                        <p:attrNameLst>
                                          <p:attrName>style.visibility</p:attrName>
                                        </p:attrNameLst>
                                      </p:cBhvr>
                                      <p:to>
                                        <p:strVal val="visible"/>
                                      </p:to>
                                    </p:set>
                                    <p:anim calcmode="lin" valueType="num">
                                      <p:cBhvr>
                                        <p:cTn id="100"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36"/>
                                        </p:tgtEl>
                                        <p:attrNameLst>
                                          <p:attrName>ppt_y</p:attrName>
                                        </p:attrNameLst>
                                      </p:cBhvr>
                                      <p:tavLst>
                                        <p:tav tm="0">
                                          <p:val>
                                            <p:strVal val="#ppt_y"/>
                                          </p:val>
                                        </p:tav>
                                        <p:tav tm="100000">
                                          <p:val>
                                            <p:strVal val="#ppt_y"/>
                                          </p:val>
                                        </p:tav>
                                      </p:tavLst>
                                    </p:anim>
                                    <p:anim calcmode="lin" valueType="num">
                                      <p:cBhvr>
                                        <p:cTn id="102"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tmFilter="0,0; .5, 1; 1, 1"/>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26" grpId="0" animBg="1"/>
      <p:bldP spid="27" grpId="0" animBg="1"/>
      <p:bldP spid="28" grpId="0"/>
      <p:bldP spid="29" grpId="0"/>
      <p:bldP spid="30" grpId="0"/>
      <p:bldP spid="36"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2076</TotalTime>
  <Words>3126</Words>
  <Application>Microsoft Office PowerPoint</Application>
  <PresentationFormat>自定义</PresentationFormat>
  <Paragraphs>450</Paragraphs>
  <Slides>31</Slides>
  <Notes>30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31</vt:i4>
      </vt:variant>
    </vt:vector>
  </HeadingPairs>
  <TitlesOfParts>
    <vt:vector size="45" baseType="lpstr">
      <vt:lpstr>Bebas Neue</vt:lpstr>
      <vt:lpstr>Impact MT Std</vt:lpstr>
      <vt:lpstr>Lato Light</vt:lpstr>
      <vt:lpstr>Open Sans</vt:lpstr>
      <vt:lpstr>方正超粗黑简体</vt:lpstr>
      <vt:lpstr>宋体</vt:lpstr>
      <vt:lpstr>微软雅黑</vt:lpstr>
      <vt:lpstr>Arial</vt:lpstr>
      <vt:lpstr>Calibri</vt:lpstr>
      <vt:lpstr>Segoe UI Black</vt:lpstr>
      <vt:lpstr>Times New Roman</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彩色箭头模板</dc:title>
  <dc:creator>第一PPT模板网：www.1ppt.com</dc:creator>
  <cp:keywords>第一PPT模板网：www.1ppt.com</cp:keywords>
  <cp:lastModifiedBy>张健</cp:lastModifiedBy>
  <cp:revision>239</cp:revision>
  <dcterms:created xsi:type="dcterms:W3CDTF">2015-11-17T05:53:22Z</dcterms:created>
  <dcterms:modified xsi:type="dcterms:W3CDTF">2017-12-23T09:39:18Z</dcterms:modified>
</cp:coreProperties>
</file>