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4"/>
  </p:notesMasterIdLst>
  <p:sldIdLst>
    <p:sldId id="348" r:id="rId3"/>
    <p:sldId id="317" r:id="rId4"/>
    <p:sldId id="258" r:id="rId5"/>
    <p:sldId id="349" r:id="rId6"/>
    <p:sldId id="350" r:id="rId7"/>
    <p:sldId id="351" r:id="rId8"/>
    <p:sldId id="352" r:id="rId9"/>
    <p:sldId id="353" r:id="rId10"/>
    <p:sldId id="354" r:id="rId11"/>
    <p:sldId id="355" r:id="rId12"/>
    <p:sldId id="356" r:id="rId13"/>
    <p:sldId id="267" r:id="rId14"/>
    <p:sldId id="357" r:id="rId15"/>
    <p:sldId id="358" r:id="rId16"/>
    <p:sldId id="359" r:id="rId17"/>
    <p:sldId id="360" r:id="rId18"/>
    <p:sldId id="361" r:id="rId19"/>
    <p:sldId id="362" r:id="rId20"/>
    <p:sldId id="363" r:id="rId21"/>
    <p:sldId id="364" r:id="rId22"/>
    <p:sldId id="275" r:id="rId23"/>
    <p:sldId id="365" r:id="rId24"/>
    <p:sldId id="366" r:id="rId25"/>
    <p:sldId id="367" r:id="rId26"/>
    <p:sldId id="368" r:id="rId27"/>
    <p:sldId id="370" r:id="rId28"/>
    <p:sldId id="371" r:id="rId29"/>
    <p:sldId id="372" r:id="rId30"/>
    <p:sldId id="373" r:id="rId31"/>
    <p:sldId id="374" r:id="rId32"/>
    <p:sldId id="375" r:id="rId33"/>
  </p:sldIdLst>
  <p:sldSz cx="1219517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C0504D"/>
    <a:srgbClr val="2DB2A4"/>
    <a:srgbClr val="67BFC0"/>
    <a:srgbClr val="FFFFFF"/>
    <a:srgbClr val="33B2AB"/>
    <a:srgbClr val="0D3B4A"/>
    <a:srgbClr val="215968"/>
    <a:srgbClr val="2BB28D"/>
    <a:srgbClr val="A2CE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75" autoAdjust="0"/>
    <p:restoredTop sz="99638" autoAdjust="0"/>
  </p:normalViewPr>
  <p:slideViewPr>
    <p:cSldViewPr showGuides="1">
      <p:cViewPr varScale="1">
        <p:scale>
          <a:sx n="112" d="100"/>
          <a:sy n="112" d="100"/>
        </p:scale>
        <p:origin x="636" y="108"/>
      </p:cViewPr>
      <p:guideLst>
        <p:guide orient="horz"/>
        <p:guide pos="3841"/>
      </p:guideLst>
    </p:cSldViewPr>
  </p:slideViewPr>
  <p:notesTextViewPr>
    <p:cViewPr>
      <p:scale>
        <a:sx n="1" d="1"/>
        <a:sy n="1" d="1"/>
      </p:scale>
      <p:origin x="0" y="0"/>
    </p:cViewPr>
  </p:notesTextViewPr>
  <p:sorterViewPr>
    <p:cViewPr>
      <p:scale>
        <a:sx n="90" d="100"/>
        <a:sy n="90" d="100"/>
      </p:scale>
      <p:origin x="0" y="748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62C5E-B61C-4858-B376-48E3E36C1331}" type="datetimeFigureOut">
              <a:rPr lang="zh-CN" altLang="en-US" smtClean="0"/>
              <a:t>2017/12/23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A25F2-EFCA-4C4C-A3CA-41293FEE57B6}" type="slidenum">
              <a:rPr lang="zh-CN" altLang="en-US" smtClean="0"/>
              <a:t>‹#›</a:t>
            </a:fld>
            <a:endParaRPr lang="zh-CN" altLang="en-US"/>
          </a:p>
        </p:txBody>
      </p:sp>
    </p:spTree>
    <p:extLst>
      <p:ext uri="{BB962C8B-B14F-4D97-AF65-F5344CB8AC3E}">
        <p14:creationId xmlns:p14="http://schemas.microsoft.com/office/powerpoint/2010/main" val="2046332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1A25F2-EFCA-4C4C-A3CA-41293FEE57B6}" type="slidenum">
              <a:rPr lang="zh-CN" altLang="en-US" smtClean="0"/>
              <a:t>1</a:t>
            </a:fld>
            <a:endParaRPr lang="zh-CN" altLang="en-US"/>
          </a:p>
        </p:txBody>
      </p:sp>
    </p:spTree>
    <p:extLst>
      <p:ext uri="{BB962C8B-B14F-4D97-AF65-F5344CB8AC3E}">
        <p14:creationId xmlns:p14="http://schemas.microsoft.com/office/powerpoint/2010/main" val="2290380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10</a:t>
            </a:fld>
            <a:endParaRPr lang="zh-CN" altLang="en-US"/>
          </a:p>
        </p:txBody>
      </p:sp>
    </p:spTree>
    <p:extLst>
      <p:ext uri="{BB962C8B-B14F-4D97-AF65-F5344CB8AC3E}">
        <p14:creationId xmlns:p14="http://schemas.microsoft.com/office/powerpoint/2010/main" val="871478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11</a:t>
            </a:fld>
            <a:endParaRPr lang="zh-CN" altLang="en-US"/>
          </a:p>
        </p:txBody>
      </p:sp>
    </p:spTree>
    <p:extLst>
      <p:ext uri="{BB962C8B-B14F-4D97-AF65-F5344CB8AC3E}">
        <p14:creationId xmlns:p14="http://schemas.microsoft.com/office/powerpoint/2010/main" val="3526119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1A25F2-EFCA-4C4C-A3CA-41293FEE57B6}" type="slidenum">
              <a:rPr lang="zh-CN" altLang="en-US" smtClean="0"/>
              <a:t>12</a:t>
            </a:fld>
            <a:endParaRPr lang="zh-CN" altLang="en-US"/>
          </a:p>
        </p:txBody>
      </p:sp>
    </p:spTree>
    <p:extLst>
      <p:ext uri="{BB962C8B-B14F-4D97-AF65-F5344CB8AC3E}">
        <p14:creationId xmlns:p14="http://schemas.microsoft.com/office/powerpoint/2010/main" val="2290380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13</a:t>
            </a:fld>
            <a:endParaRPr lang="zh-CN" altLang="en-US"/>
          </a:p>
        </p:txBody>
      </p:sp>
    </p:spTree>
    <p:extLst>
      <p:ext uri="{BB962C8B-B14F-4D97-AF65-F5344CB8AC3E}">
        <p14:creationId xmlns:p14="http://schemas.microsoft.com/office/powerpoint/2010/main" val="792084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14</a:t>
            </a:fld>
            <a:endParaRPr lang="zh-CN" altLang="en-US"/>
          </a:p>
        </p:txBody>
      </p:sp>
    </p:spTree>
    <p:extLst>
      <p:ext uri="{BB962C8B-B14F-4D97-AF65-F5344CB8AC3E}">
        <p14:creationId xmlns:p14="http://schemas.microsoft.com/office/powerpoint/2010/main" val="2825290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15</a:t>
            </a:fld>
            <a:endParaRPr lang="zh-CN" altLang="en-US"/>
          </a:p>
        </p:txBody>
      </p:sp>
    </p:spTree>
    <p:extLst>
      <p:ext uri="{BB962C8B-B14F-4D97-AF65-F5344CB8AC3E}">
        <p14:creationId xmlns:p14="http://schemas.microsoft.com/office/powerpoint/2010/main" val="2751094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16</a:t>
            </a:fld>
            <a:endParaRPr lang="zh-CN" altLang="en-US"/>
          </a:p>
        </p:txBody>
      </p:sp>
    </p:spTree>
    <p:extLst>
      <p:ext uri="{BB962C8B-B14F-4D97-AF65-F5344CB8AC3E}">
        <p14:creationId xmlns:p14="http://schemas.microsoft.com/office/powerpoint/2010/main" val="2006977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17</a:t>
            </a:fld>
            <a:endParaRPr lang="zh-CN" altLang="en-US"/>
          </a:p>
        </p:txBody>
      </p:sp>
    </p:spTree>
    <p:extLst>
      <p:ext uri="{BB962C8B-B14F-4D97-AF65-F5344CB8AC3E}">
        <p14:creationId xmlns:p14="http://schemas.microsoft.com/office/powerpoint/2010/main" val="1222658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18</a:t>
            </a:fld>
            <a:endParaRPr lang="zh-CN" altLang="en-US"/>
          </a:p>
        </p:txBody>
      </p:sp>
    </p:spTree>
    <p:extLst>
      <p:ext uri="{BB962C8B-B14F-4D97-AF65-F5344CB8AC3E}">
        <p14:creationId xmlns:p14="http://schemas.microsoft.com/office/powerpoint/2010/main" val="1583967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19</a:t>
            </a:fld>
            <a:endParaRPr lang="zh-CN" altLang="en-US"/>
          </a:p>
        </p:txBody>
      </p:sp>
    </p:spTree>
    <p:extLst>
      <p:ext uri="{BB962C8B-B14F-4D97-AF65-F5344CB8AC3E}">
        <p14:creationId xmlns:p14="http://schemas.microsoft.com/office/powerpoint/2010/main" val="3367549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1A25F2-EFCA-4C4C-A3CA-41293FEE57B6}" type="slidenum">
              <a:rPr lang="zh-CN" altLang="en-US" smtClean="0"/>
              <a:t>2</a:t>
            </a:fld>
            <a:endParaRPr lang="zh-CN" altLang="en-US"/>
          </a:p>
        </p:txBody>
      </p:sp>
    </p:spTree>
    <p:extLst>
      <p:ext uri="{BB962C8B-B14F-4D97-AF65-F5344CB8AC3E}">
        <p14:creationId xmlns:p14="http://schemas.microsoft.com/office/powerpoint/2010/main" val="22903809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20</a:t>
            </a:fld>
            <a:endParaRPr lang="zh-CN" altLang="en-US"/>
          </a:p>
        </p:txBody>
      </p:sp>
    </p:spTree>
    <p:extLst>
      <p:ext uri="{BB962C8B-B14F-4D97-AF65-F5344CB8AC3E}">
        <p14:creationId xmlns:p14="http://schemas.microsoft.com/office/powerpoint/2010/main" val="30150894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1A25F2-EFCA-4C4C-A3CA-41293FEE57B6}" type="slidenum">
              <a:rPr lang="zh-CN" altLang="en-US" smtClean="0"/>
              <a:t>21</a:t>
            </a:fld>
            <a:endParaRPr lang="zh-CN" altLang="en-US"/>
          </a:p>
        </p:txBody>
      </p:sp>
    </p:spTree>
    <p:extLst>
      <p:ext uri="{BB962C8B-B14F-4D97-AF65-F5344CB8AC3E}">
        <p14:creationId xmlns:p14="http://schemas.microsoft.com/office/powerpoint/2010/main" val="22903809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22</a:t>
            </a:fld>
            <a:endParaRPr lang="zh-CN" altLang="en-US"/>
          </a:p>
        </p:txBody>
      </p:sp>
    </p:spTree>
    <p:extLst>
      <p:ext uri="{BB962C8B-B14F-4D97-AF65-F5344CB8AC3E}">
        <p14:creationId xmlns:p14="http://schemas.microsoft.com/office/powerpoint/2010/main" val="28840107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23</a:t>
            </a:fld>
            <a:endParaRPr lang="zh-CN" altLang="en-US"/>
          </a:p>
        </p:txBody>
      </p:sp>
    </p:spTree>
    <p:extLst>
      <p:ext uri="{BB962C8B-B14F-4D97-AF65-F5344CB8AC3E}">
        <p14:creationId xmlns:p14="http://schemas.microsoft.com/office/powerpoint/2010/main" val="4097676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24</a:t>
            </a:fld>
            <a:endParaRPr lang="zh-CN" altLang="en-US"/>
          </a:p>
        </p:txBody>
      </p:sp>
    </p:spTree>
    <p:extLst>
      <p:ext uri="{BB962C8B-B14F-4D97-AF65-F5344CB8AC3E}">
        <p14:creationId xmlns:p14="http://schemas.microsoft.com/office/powerpoint/2010/main" val="26691557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25</a:t>
            </a:fld>
            <a:endParaRPr lang="zh-CN" altLang="en-US"/>
          </a:p>
        </p:txBody>
      </p:sp>
    </p:spTree>
    <p:extLst>
      <p:ext uri="{BB962C8B-B14F-4D97-AF65-F5344CB8AC3E}">
        <p14:creationId xmlns:p14="http://schemas.microsoft.com/office/powerpoint/2010/main" val="6060414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26</a:t>
            </a:fld>
            <a:endParaRPr lang="zh-CN" altLang="en-US"/>
          </a:p>
        </p:txBody>
      </p:sp>
    </p:spTree>
    <p:extLst>
      <p:ext uri="{BB962C8B-B14F-4D97-AF65-F5344CB8AC3E}">
        <p14:creationId xmlns:p14="http://schemas.microsoft.com/office/powerpoint/2010/main" val="20880265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27</a:t>
            </a:fld>
            <a:endParaRPr lang="zh-CN" altLang="en-US"/>
          </a:p>
        </p:txBody>
      </p:sp>
    </p:spTree>
    <p:extLst>
      <p:ext uri="{BB962C8B-B14F-4D97-AF65-F5344CB8AC3E}">
        <p14:creationId xmlns:p14="http://schemas.microsoft.com/office/powerpoint/2010/main" val="39294901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28</a:t>
            </a:fld>
            <a:endParaRPr lang="zh-CN" altLang="en-US"/>
          </a:p>
        </p:txBody>
      </p:sp>
    </p:spTree>
    <p:extLst>
      <p:ext uri="{BB962C8B-B14F-4D97-AF65-F5344CB8AC3E}">
        <p14:creationId xmlns:p14="http://schemas.microsoft.com/office/powerpoint/2010/main" val="37218049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29</a:t>
            </a:fld>
            <a:endParaRPr lang="zh-CN" altLang="en-US"/>
          </a:p>
        </p:txBody>
      </p:sp>
    </p:spTree>
    <p:extLst>
      <p:ext uri="{BB962C8B-B14F-4D97-AF65-F5344CB8AC3E}">
        <p14:creationId xmlns:p14="http://schemas.microsoft.com/office/powerpoint/2010/main" val="3037157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1A25F2-EFCA-4C4C-A3CA-41293FEE57B6}" type="slidenum">
              <a:rPr lang="zh-CN" altLang="en-US" smtClean="0"/>
              <a:t>3</a:t>
            </a:fld>
            <a:endParaRPr lang="zh-CN" altLang="en-US"/>
          </a:p>
        </p:txBody>
      </p:sp>
    </p:spTree>
    <p:extLst>
      <p:ext uri="{BB962C8B-B14F-4D97-AF65-F5344CB8AC3E}">
        <p14:creationId xmlns:p14="http://schemas.microsoft.com/office/powerpoint/2010/main" val="22903809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1A25F2-EFCA-4C4C-A3CA-41293FEE57B6}" type="slidenum">
              <a:rPr lang="zh-CN" altLang="en-US" smtClean="0"/>
              <a:t>30</a:t>
            </a:fld>
            <a:endParaRPr lang="zh-CN" altLang="en-US"/>
          </a:p>
        </p:txBody>
      </p:sp>
    </p:spTree>
    <p:extLst>
      <p:ext uri="{BB962C8B-B14F-4D97-AF65-F5344CB8AC3E}">
        <p14:creationId xmlns:p14="http://schemas.microsoft.com/office/powerpoint/2010/main" val="2581177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4</a:t>
            </a:fld>
            <a:endParaRPr lang="zh-CN" altLang="en-US"/>
          </a:p>
        </p:txBody>
      </p:sp>
    </p:spTree>
    <p:extLst>
      <p:ext uri="{BB962C8B-B14F-4D97-AF65-F5344CB8AC3E}">
        <p14:creationId xmlns:p14="http://schemas.microsoft.com/office/powerpoint/2010/main" val="2504163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5</a:t>
            </a:fld>
            <a:endParaRPr lang="zh-CN" altLang="en-US"/>
          </a:p>
        </p:txBody>
      </p:sp>
    </p:spTree>
    <p:extLst>
      <p:ext uri="{BB962C8B-B14F-4D97-AF65-F5344CB8AC3E}">
        <p14:creationId xmlns:p14="http://schemas.microsoft.com/office/powerpoint/2010/main" val="2943855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6</a:t>
            </a:fld>
            <a:endParaRPr lang="zh-CN" altLang="en-US"/>
          </a:p>
        </p:txBody>
      </p:sp>
    </p:spTree>
    <p:extLst>
      <p:ext uri="{BB962C8B-B14F-4D97-AF65-F5344CB8AC3E}">
        <p14:creationId xmlns:p14="http://schemas.microsoft.com/office/powerpoint/2010/main" val="1726287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7</a:t>
            </a:fld>
            <a:endParaRPr lang="zh-CN" altLang="en-US"/>
          </a:p>
        </p:txBody>
      </p:sp>
    </p:spTree>
    <p:extLst>
      <p:ext uri="{BB962C8B-B14F-4D97-AF65-F5344CB8AC3E}">
        <p14:creationId xmlns:p14="http://schemas.microsoft.com/office/powerpoint/2010/main" val="214140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8</a:t>
            </a:fld>
            <a:endParaRPr lang="zh-CN" altLang="en-US"/>
          </a:p>
        </p:txBody>
      </p:sp>
    </p:spTree>
    <p:extLst>
      <p:ext uri="{BB962C8B-B14F-4D97-AF65-F5344CB8AC3E}">
        <p14:creationId xmlns:p14="http://schemas.microsoft.com/office/powerpoint/2010/main" val="1953817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D5ECE6-943B-49D7-A8A9-CDF5665F1A48}" type="slidenum">
              <a:rPr lang="zh-CN" altLang="en-US" smtClean="0"/>
              <a:t>9</a:t>
            </a:fld>
            <a:endParaRPr lang="zh-CN" altLang="en-US"/>
          </a:p>
        </p:txBody>
      </p:sp>
    </p:spTree>
    <p:extLst>
      <p:ext uri="{BB962C8B-B14F-4D97-AF65-F5344CB8AC3E}">
        <p14:creationId xmlns:p14="http://schemas.microsoft.com/office/powerpoint/2010/main" val="2100732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CF3D908-6DDF-4BBA-A625-8B055FA29321}" type="datetimeFigureOut">
              <a:rPr lang="zh-CN" altLang="en-US" smtClean="0"/>
              <a:t>2017/12/23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1344160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F3D908-6DDF-4BBA-A625-8B055FA29321}" type="datetimeFigureOut">
              <a:rPr lang="zh-CN" altLang="en-US" smtClean="0"/>
              <a:t>2017/12/23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1162171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92903" y="274639"/>
            <a:ext cx="3658553"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3012" y="274639"/>
            <a:ext cx="10776639"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F3D908-6DDF-4BBA-A625-8B055FA29321}" type="datetimeFigureOut">
              <a:rPr lang="zh-CN" altLang="en-US" smtClean="0"/>
              <a:t>2017/12/23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72433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73186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28421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184048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759" y="1600201"/>
            <a:ext cx="538620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9214" y="1600201"/>
            <a:ext cx="538620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00678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805539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795381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680036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1859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F3D908-6DDF-4BBA-A625-8B055FA29321}" type="datetimeFigureOut">
              <a:rPr lang="zh-CN" altLang="en-US" smtClean="0"/>
              <a:t>2017/12/23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34721338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56100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935142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1502" y="274639"/>
            <a:ext cx="2743914"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759" y="274639"/>
            <a:ext cx="802849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046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CF3D908-6DDF-4BBA-A625-8B055FA29321}" type="datetimeFigureOut">
              <a:rPr lang="zh-CN" altLang="en-US" smtClean="0"/>
              <a:t>2017/12/23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2402165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3012" y="1600201"/>
            <a:ext cx="7217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33862" y="1600201"/>
            <a:ext cx="72175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CF3D908-6DDF-4BBA-A625-8B055FA29321}" type="datetimeFigureOut">
              <a:rPr lang="zh-CN" altLang="en-US" smtClean="0"/>
              <a:t>2017/12/23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1864370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CF3D908-6DDF-4BBA-A625-8B055FA29321}" type="datetimeFigureOut">
              <a:rPr lang="zh-CN" altLang="en-US" smtClean="0"/>
              <a:t>2017/12/23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4040621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CF3D908-6DDF-4BBA-A625-8B055FA29321}" type="datetimeFigureOut">
              <a:rPr lang="zh-CN" altLang="en-US" smtClean="0"/>
              <a:t>2017/12/23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2626146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F3D908-6DDF-4BBA-A625-8B055FA29321}" type="datetimeFigureOut">
              <a:rPr lang="zh-CN" altLang="en-US" smtClean="0"/>
              <a:t>2017/12/23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161304376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CF3D908-6DDF-4BBA-A625-8B055FA29321}" type="datetimeFigureOut">
              <a:rPr lang="zh-CN" altLang="en-US" smtClean="0"/>
              <a:t>2017/12/23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142698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CF3D908-6DDF-4BBA-A625-8B055FA29321}" type="datetimeFigureOut">
              <a:rPr lang="zh-CN" altLang="en-US" smtClean="0"/>
              <a:t>2017/12/23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1828186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F3D908-6DDF-4BBA-A625-8B055FA29321}" type="datetimeFigureOut">
              <a:rPr lang="zh-CN" altLang="en-US" smtClean="0"/>
              <a:t>2017/12/23</a:t>
            </a:fld>
            <a:endParaRPr lang="zh-CN" altLang="en-US"/>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2535588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2017/12/23</a:t>
            </a:fld>
            <a:endParaRPr lang="zh-CN" altLang="en-US">
              <a:solidFill>
                <a:prstClr val="black">
                  <a:tint val="75000"/>
                </a:prstClr>
              </a:solidFill>
            </a:endParaRPr>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91132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2.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n/"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14.png"/><Relationship Id="rId1" Type="http://schemas.openxmlformats.org/officeDocument/2006/relationships/slideLayout" Target="../slideLayouts/slideLayout13.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13.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椭圆 53"/>
          <p:cNvSpPr/>
          <p:nvPr/>
        </p:nvSpPr>
        <p:spPr>
          <a:xfrm>
            <a:off x="12362283" y="3578065"/>
            <a:ext cx="216024" cy="216024"/>
          </a:xfrm>
          <a:prstGeom prst="ellipse">
            <a:avLst/>
          </a:prstGeom>
          <a:solidFill>
            <a:srgbClr val="FFFFFF">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27149" y="3836842"/>
            <a:ext cx="216024" cy="216024"/>
          </a:xfrm>
          <a:prstGeom prst="ellipse">
            <a:avLst/>
          </a:prstGeom>
          <a:solidFill>
            <a:srgbClr val="FFFFFF">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383133" y="4077072"/>
            <a:ext cx="216024" cy="216024"/>
          </a:xfrm>
          <a:prstGeom prst="ellipse">
            <a:avLst/>
          </a:prstGeom>
          <a:solidFill>
            <a:srgbClr val="FFFFFF">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12514683" y="3730465"/>
            <a:ext cx="216024" cy="216024"/>
          </a:xfrm>
          <a:prstGeom prst="ellipse">
            <a:avLst/>
          </a:prstGeom>
          <a:solidFill>
            <a:srgbClr val="FFFFFF">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671165" y="4052866"/>
            <a:ext cx="216024" cy="216024"/>
          </a:xfrm>
          <a:prstGeom prst="ellipse">
            <a:avLst/>
          </a:prstGeom>
          <a:solidFill>
            <a:srgbClr val="FFFFFF">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527149" y="4293096"/>
            <a:ext cx="216024" cy="216024"/>
          </a:xfrm>
          <a:prstGeom prst="ellipse">
            <a:avLst/>
          </a:prstGeom>
          <a:solidFill>
            <a:srgbClr val="FFFFFF">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12857955" y="3730465"/>
            <a:ext cx="216024" cy="216024"/>
          </a:xfrm>
          <a:prstGeom prst="ellipse">
            <a:avLst/>
          </a:prstGeom>
          <a:solidFill>
            <a:srgbClr val="FFFFFF">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3010355" y="3882865"/>
            <a:ext cx="216024" cy="216024"/>
          </a:xfrm>
          <a:prstGeom prst="ellipse">
            <a:avLst/>
          </a:prstGeom>
          <a:solidFill>
            <a:srgbClr val="FFFFFF">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标题 4"/>
          <p:cNvSpPr txBox="1">
            <a:spLocks/>
          </p:cNvSpPr>
          <p:nvPr/>
        </p:nvSpPr>
        <p:spPr>
          <a:xfrm>
            <a:off x="4225379" y="4133220"/>
            <a:ext cx="4513412" cy="53577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latin typeface="微软雅黑" panose="020B0503020204020204" pitchFamily="34" charset="-122"/>
                <a:ea typeface="微软雅黑" panose="020B0503020204020204" pitchFamily="34" charset="-122"/>
              </a:rPr>
              <a:t>Course work</a:t>
            </a:r>
            <a:endParaRPr lang="en-US" altLang="zh-CN" sz="3200" dirty="0">
              <a:latin typeface="微软雅黑" panose="020B0503020204020204" pitchFamily="34" charset="-122"/>
              <a:ea typeface="微软雅黑" panose="020B0503020204020204" pitchFamily="34" charset="-122"/>
            </a:endParaRPr>
          </a:p>
        </p:txBody>
      </p:sp>
      <p:sp>
        <p:nvSpPr>
          <p:cNvPr id="73" name="TextBox 72"/>
          <p:cNvSpPr txBox="1"/>
          <p:nvPr/>
        </p:nvSpPr>
        <p:spPr>
          <a:xfrm>
            <a:off x="768995" y="4900015"/>
            <a:ext cx="11233248" cy="769441"/>
          </a:xfrm>
          <a:prstGeom prst="rect">
            <a:avLst/>
          </a:prstGeom>
          <a:noFill/>
        </p:spPr>
        <p:txBody>
          <a:bodyPr wrap="square" rtlCol="0">
            <a:spAutoFit/>
          </a:bodyPr>
          <a:lstStyle/>
          <a:p>
            <a:r>
              <a:rPr lang="en-US" altLang="zh-CN" sz="4400" b="1" dirty="0">
                <a:latin typeface="微软雅黑" panose="020B0503020204020204" pitchFamily="34" charset="-122"/>
                <a:ea typeface="微软雅黑" panose="020B0503020204020204" pitchFamily="34" charset="-122"/>
              </a:rPr>
              <a:t>Reimbursement process optimization</a:t>
            </a:r>
            <a:endParaRPr lang="zh-CN" altLang="en-US" sz="4400" b="1" dirty="0">
              <a:latin typeface="微软雅黑" panose="020B0503020204020204" pitchFamily="34" charset="-122"/>
              <a:ea typeface="微软雅黑" panose="020B0503020204020204" pitchFamily="34" charset="-122"/>
            </a:endParaRPr>
          </a:p>
        </p:txBody>
      </p:sp>
      <p:sp>
        <p:nvSpPr>
          <p:cNvPr id="74" name="标题 4"/>
          <p:cNvSpPr txBox="1">
            <a:spLocks/>
          </p:cNvSpPr>
          <p:nvPr/>
        </p:nvSpPr>
        <p:spPr>
          <a:xfrm>
            <a:off x="2569195" y="5805264"/>
            <a:ext cx="7014035" cy="80314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a:latin typeface="微软雅黑" panose="020B0503020204020204" pitchFamily="34" charset="-122"/>
                <a:ea typeface="微软雅黑" panose="020B0503020204020204" pitchFamily="34" charset="-122"/>
              </a:rPr>
              <a:t>Software Engineering 7 classes universe strongest group</a:t>
            </a:r>
          </a:p>
        </p:txBody>
      </p:sp>
      <p:pic>
        <p:nvPicPr>
          <p:cNvPr id="15" name="Picture 2" descr="C:\Users\miro.wu\Desktop\图片2.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2857227" y="583503"/>
            <a:ext cx="5733413" cy="3070962"/>
          </a:xfrm>
          <a:prstGeom prst="rect">
            <a:avLst/>
          </a:prstGeom>
          <a:noFill/>
          <a:extLst>
            <a:ext uri="{909E8E84-426E-40DD-AFC4-6F175D3DCCD1}">
              <a14:hiddenFill xmlns:a14="http://schemas.microsoft.com/office/drawing/2010/main">
                <a:solidFill>
                  <a:srgbClr val="FFFFFF"/>
                </a:solidFill>
              </a14:hiddenFill>
            </a:ext>
          </a:extLst>
        </p:spPr>
      </p:pic>
      <p:pic>
        <p:nvPicPr>
          <p:cNvPr id="16" name="图片 15"/>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353186" y="0"/>
            <a:ext cx="3839583" cy="4836215"/>
          </a:xfrm>
          <a:prstGeom prst="rect">
            <a:avLst/>
          </a:prstGeom>
        </p:spPr>
      </p:pic>
    </p:spTree>
    <p:extLst>
      <p:ext uri="{BB962C8B-B14F-4D97-AF65-F5344CB8AC3E}">
        <p14:creationId xmlns:p14="http://schemas.microsoft.com/office/powerpoint/2010/main" val="974509222"/>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72"/>
                                        </p:tgtEl>
                                        <p:attrNameLst>
                                          <p:attrName>style.visibility</p:attrName>
                                        </p:attrNameLst>
                                      </p:cBhvr>
                                      <p:to>
                                        <p:strVal val="visible"/>
                                      </p:to>
                                    </p:set>
                                    <p:anim calcmode="lin" valueType="num">
                                      <p:cBhvr>
                                        <p:cTn id="13" dur="500" fill="hold"/>
                                        <p:tgtEl>
                                          <p:spTgt spid="72"/>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72"/>
                                        </p:tgtEl>
                                        <p:attrNameLst>
                                          <p:attrName>ppt_y</p:attrName>
                                        </p:attrNameLst>
                                      </p:cBhvr>
                                      <p:tavLst>
                                        <p:tav tm="0">
                                          <p:val>
                                            <p:strVal val="#ppt_y"/>
                                          </p:val>
                                        </p:tav>
                                        <p:tav tm="100000">
                                          <p:val>
                                            <p:strVal val="#ppt_y"/>
                                          </p:val>
                                        </p:tav>
                                      </p:tavLst>
                                    </p:anim>
                                    <p:anim calcmode="lin" valueType="num">
                                      <p:cBhvr>
                                        <p:cTn id="15" dur="500" fill="hold"/>
                                        <p:tgtEl>
                                          <p:spTgt spid="72"/>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7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72"/>
                                        </p:tgtEl>
                                      </p:cBhvr>
                                    </p:animEffect>
                                  </p:childTnLst>
                                </p:cTn>
                              </p:par>
                            </p:childTnLst>
                          </p:cTn>
                        </p:par>
                        <p:par>
                          <p:cTn id="18" fill="hold">
                            <p:stCondLst>
                              <p:cond delay="195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73"/>
                                        </p:tgtEl>
                                        <p:attrNameLst>
                                          <p:attrName>style.visibility</p:attrName>
                                        </p:attrNameLst>
                                      </p:cBhvr>
                                      <p:to>
                                        <p:strVal val="visible"/>
                                      </p:to>
                                    </p:set>
                                    <p:anim calcmode="lin" valueType="num">
                                      <p:cBhvr>
                                        <p:cTn id="21" dur="500" fill="hold"/>
                                        <p:tgtEl>
                                          <p:spTgt spid="73"/>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73"/>
                                        </p:tgtEl>
                                        <p:attrNameLst>
                                          <p:attrName>ppt_y</p:attrName>
                                        </p:attrNameLst>
                                      </p:cBhvr>
                                      <p:tavLst>
                                        <p:tav tm="0">
                                          <p:val>
                                            <p:strVal val="#ppt_y"/>
                                          </p:val>
                                        </p:tav>
                                        <p:tav tm="100000">
                                          <p:val>
                                            <p:strVal val="#ppt_y"/>
                                          </p:val>
                                        </p:tav>
                                      </p:tavLst>
                                    </p:anim>
                                    <p:anim calcmode="lin" valueType="num">
                                      <p:cBhvr>
                                        <p:cTn id="23" dur="500" fill="hold"/>
                                        <p:tgtEl>
                                          <p:spTgt spid="73"/>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73"/>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73"/>
                                        </p:tgtEl>
                                      </p:cBhvr>
                                    </p:animEffect>
                                  </p:childTnLst>
                                </p:cTn>
                              </p:par>
                            </p:childTnLst>
                          </p:cTn>
                        </p:par>
                        <p:par>
                          <p:cTn id="26" fill="hold">
                            <p:stCondLst>
                              <p:cond delay="4000"/>
                            </p:stCondLst>
                            <p:childTnLst>
                              <p:par>
                                <p:cTn id="27" presetID="41" presetClass="entr" presetSubtype="0" fill="hold" grpId="0" nodeType="afterEffect">
                                  <p:stCondLst>
                                    <p:cond delay="0"/>
                                  </p:stCondLst>
                                  <p:iterate type="lt">
                                    <p:tmPct val="10000"/>
                                  </p:iterate>
                                  <p:childTnLst>
                                    <p:set>
                                      <p:cBhvr>
                                        <p:cTn id="28" dur="1" fill="hold">
                                          <p:stCondLst>
                                            <p:cond delay="0"/>
                                          </p:stCondLst>
                                        </p:cTn>
                                        <p:tgtEl>
                                          <p:spTgt spid="74"/>
                                        </p:tgtEl>
                                        <p:attrNameLst>
                                          <p:attrName>style.visibility</p:attrName>
                                        </p:attrNameLst>
                                      </p:cBhvr>
                                      <p:to>
                                        <p:strVal val="visible"/>
                                      </p:to>
                                    </p:set>
                                    <p:anim calcmode="lin" valueType="num">
                                      <p:cBhvr>
                                        <p:cTn id="29" dur="500" fill="hold"/>
                                        <p:tgtEl>
                                          <p:spTgt spid="74"/>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74"/>
                                        </p:tgtEl>
                                        <p:attrNameLst>
                                          <p:attrName>ppt_y</p:attrName>
                                        </p:attrNameLst>
                                      </p:cBhvr>
                                      <p:tavLst>
                                        <p:tav tm="0">
                                          <p:val>
                                            <p:strVal val="#ppt_y"/>
                                          </p:val>
                                        </p:tav>
                                        <p:tav tm="100000">
                                          <p:val>
                                            <p:strVal val="#ppt_y"/>
                                          </p:val>
                                        </p:tav>
                                      </p:tavLst>
                                    </p:anim>
                                    <p:anim calcmode="lin" valueType="num">
                                      <p:cBhvr>
                                        <p:cTn id="31" dur="500" fill="hold"/>
                                        <p:tgtEl>
                                          <p:spTgt spid="74"/>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74"/>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74"/>
                                        </p:tgtEl>
                                      </p:cBhvr>
                                    </p:animEffect>
                                  </p:childTnLst>
                                </p:cTn>
                              </p:par>
                            </p:childTnLst>
                          </p:cTn>
                        </p:par>
                      </p:childTnLst>
                    </p:cTn>
                  </p:par>
                  <p:par>
                    <p:cTn id="34" fill="hold">
                      <p:stCondLst>
                        <p:cond delay="indefinite"/>
                      </p:stCondLst>
                      <p:childTnLst>
                        <p:par>
                          <p:cTn id="35" fill="hold">
                            <p:stCondLst>
                              <p:cond delay="0"/>
                            </p:stCondLst>
                            <p:childTnLst>
                              <p:par>
                                <p:cTn id="36" presetID="63" presetClass="path" presetSubtype="0" accel="50000" decel="50000" fill="hold" nodeType="clickEffect">
                                  <p:stCondLst>
                                    <p:cond delay="0"/>
                                  </p:stCondLst>
                                  <p:childTnLst>
                                    <p:animMotion origin="layout" path="M -3.75E-6 -2.22222E-6 L 0.63188 -0.00611 " pathEditMode="relative" rAng="0" ptsTypes="AA">
                                      <p:cBhvr>
                                        <p:cTn id="37" dur="2000" fill="hold"/>
                                        <p:tgtEl>
                                          <p:spTgt spid="16"/>
                                        </p:tgtEl>
                                        <p:attrNameLst>
                                          <p:attrName>ppt_x</p:attrName>
                                          <p:attrName>ppt_y</p:attrName>
                                        </p:attrNameLst>
                                      </p:cBhvr>
                                      <p:rCtr x="31594" y="-3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产品功能</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PRODUCT FEATURES</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8915"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第三章：产品与运营</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23</a:t>
            </a:r>
            <a:endParaRPr lang="en-US" altLang="zh-CN" sz="1400" b="1" dirty="0">
              <a:solidFill>
                <a:srgbClr val="34495E"/>
              </a:solidFill>
              <a:latin typeface="微软雅黑" pitchFamily="34" charset="-122"/>
              <a:ea typeface="微软雅黑" pitchFamily="34" charset="-122"/>
            </a:endParaRPr>
          </a:p>
        </p:txBody>
      </p:sp>
      <p:sp>
        <p:nvSpPr>
          <p:cNvPr id="13" name="KSO_Shape"/>
          <p:cNvSpPr>
            <a:spLocks/>
          </p:cNvSpPr>
          <p:nvPr/>
        </p:nvSpPr>
        <p:spPr bwMode="auto">
          <a:xfrm>
            <a:off x="146973" y="195306"/>
            <a:ext cx="478266" cy="47348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12" name="组合 11"/>
          <p:cNvGrpSpPr/>
          <p:nvPr/>
        </p:nvGrpSpPr>
        <p:grpSpPr>
          <a:xfrm>
            <a:off x="0" y="1916832"/>
            <a:ext cx="10490075" cy="2736304"/>
            <a:chOff x="0" y="1916832"/>
            <a:chExt cx="10490075" cy="2736304"/>
          </a:xfrm>
        </p:grpSpPr>
        <p:sp>
          <p:nvSpPr>
            <p:cNvPr id="14" name="矩形 13"/>
            <p:cNvSpPr/>
            <p:nvPr/>
          </p:nvSpPr>
          <p:spPr>
            <a:xfrm>
              <a:off x="0" y="1916832"/>
              <a:ext cx="10490075" cy="2736304"/>
            </a:xfrm>
            <a:prstGeom prst="rect">
              <a:avLst/>
            </a:prstGeom>
            <a:blipFill>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1916832"/>
              <a:ext cx="10490075" cy="2736304"/>
            </a:xfrm>
            <a:prstGeom prst="rect">
              <a:avLst/>
            </a:prstGeom>
            <a:solidFill>
              <a:schemeClr val="bg1">
                <a:lumMod val="95000"/>
                <a:alpha val="721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Freeform 95"/>
          <p:cNvSpPr>
            <a:spLocks noEditPoints="1"/>
          </p:cNvSpPr>
          <p:nvPr/>
        </p:nvSpPr>
        <p:spPr bwMode="auto">
          <a:xfrm>
            <a:off x="733741" y="2386870"/>
            <a:ext cx="442093" cy="439622"/>
          </a:xfrm>
          <a:custGeom>
            <a:avLst/>
            <a:gdLst>
              <a:gd name="T0" fmla="*/ 128 w 197"/>
              <a:gd name="T1" fmla="*/ 100 h 196"/>
              <a:gd name="T2" fmla="*/ 147 w 197"/>
              <a:gd name="T3" fmla="*/ 104 h 196"/>
              <a:gd name="T4" fmla="*/ 197 w 197"/>
              <a:gd name="T5" fmla="*/ 54 h 196"/>
              <a:gd name="T6" fmla="*/ 196 w 197"/>
              <a:gd name="T7" fmla="*/ 45 h 196"/>
              <a:gd name="T8" fmla="*/ 161 w 197"/>
              <a:gd name="T9" fmla="*/ 83 h 196"/>
              <a:gd name="T10" fmla="*/ 127 w 197"/>
              <a:gd name="T11" fmla="*/ 77 h 196"/>
              <a:gd name="T12" fmla="*/ 115 w 197"/>
              <a:gd name="T13" fmla="*/ 45 h 196"/>
              <a:gd name="T14" fmla="*/ 154 w 197"/>
              <a:gd name="T15" fmla="*/ 4 h 196"/>
              <a:gd name="T16" fmla="*/ 147 w 197"/>
              <a:gd name="T17" fmla="*/ 3 h 196"/>
              <a:gd name="T18" fmla="*/ 96 w 197"/>
              <a:gd name="T19" fmla="*/ 54 h 196"/>
              <a:gd name="T20" fmla="*/ 101 w 197"/>
              <a:gd name="T21" fmla="*/ 74 h 196"/>
              <a:gd name="T22" fmla="*/ 53 w 197"/>
              <a:gd name="T23" fmla="*/ 133 h 196"/>
              <a:gd name="T24" fmla="*/ 44 w 197"/>
              <a:gd name="T25" fmla="*/ 131 h 196"/>
              <a:gd name="T26" fmla="*/ 12 w 197"/>
              <a:gd name="T27" fmla="*/ 162 h 196"/>
              <a:gd name="T28" fmla="*/ 44 w 197"/>
              <a:gd name="T29" fmla="*/ 194 h 196"/>
              <a:gd name="T30" fmla="*/ 75 w 197"/>
              <a:gd name="T31" fmla="*/ 162 h 196"/>
              <a:gd name="T32" fmla="*/ 72 w 197"/>
              <a:gd name="T33" fmla="*/ 151 h 196"/>
              <a:gd name="T34" fmla="*/ 128 w 197"/>
              <a:gd name="T35" fmla="*/ 100 h 196"/>
              <a:gd name="T36" fmla="*/ 44 w 197"/>
              <a:gd name="T37" fmla="*/ 179 h 196"/>
              <a:gd name="T38" fmla="*/ 27 w 197"/>
              <a:gd name="T39" fmla="*/ 162 h 196"/>
              <a:gd name="T40" fmla="*/ 44 w 197"/>
              <a:gd name="T41" fmla="*/ 146 h 196"/>
              <a:gd name="T42" fmla="*/ 60 w 197"/>
              <a:gd name="T43" fmla="*/ 162 h 196"/>
              <a:gd name="T44" fmla="*/ 44 w 197"/>
              <a:gd name="T45" fmla="*/ 179 h 196"/>
              <a:gd name="T46" fmla="*/ 47 w 197"/>
              <a:gd name="T47" fmla="*/ 61 h 196"/>
              <a:gd name="T48" fmla="*/ 76 w 197"/>
              <a:gd name="T49" fmla="*/ 92 h 196"/>
              <a:gd name="T50" fmla="*/ 90 w 197"/>
              <a:gd name="T51" fmla="*/ 77 h 196"/>
              <a:gd name="T52" fmla="*/ 61 w 197"/>
              <a:gd name="T53" fmla="*/ 47 h 196"/>
              <a:gd name="T54" fmla="*/ 68 w 197"/>
              <a:gd name="T55" fmla="*/ 40 h 196"/>
              <a:gd name="T56" fmla="*/ 28 w 197"/>
              <a:gd name="T57" fmla="*/ 0 h 196"/>
              <a:gd name="T58" fmla="*/ 0 w 197"/>
              <a:gd name="T59" fmla="*/ 29 h 196"/>
              <a:gd name="T60" fmla="*/ 39 w 197"/>
              <a:gd name="T61" fmla="*/ 68 h 196"/>
              <a:gd name="T62" fmla="*/ 47 w 197"/>
              <a:gd name="T63" fmla="*/ 61 h 196"/>
              <a:gd name="T64" fmla="*/ 138 w 197"/>
              <a:gd name="T65" fmla="*/ 107 h 196"/>
              <a:gd name="T66" fmla="*/ 97 w 197"/>
              <a:gd name="T67" fmla="*/ 143 h 196"/>
              <a:gd name="T68" fmla="*/ 142 w 197"/>
              <a:gd name="T69" fmla="*/ 188 h 196"/>
              <a:gd name="T70" fmla="*/ 170 w 197"/>
              <a:gd name="T71" fmla="*/ 188 h 196"/>
              <a:gd name="T72" fmla="*/ 182 w 197"/>
              <a:gd name="T73" fmla="*/ 177 h 196"/>
              <a:gd name="T74" fmla="*/ 182 w 197"/>
              <a:gd name="T75" fmla="*/ 149 h 196"/>
              <a:gd name="T76" fmla="*/ 138 w 197"/>
              <a:gd name="T77" fmla="*/ 107 h 196"/>
              <a:gd name="T78" fmla="*/ 158 w 197"/>
              <a:gd name="T79" fmla="*/ 180 h 196"/>
              <a:gd name="T80" fmla="*/ 151 w 197"/>
              <a:gd name="T81" fmla="*/ 180 h 196"/>
              <a:gd name="T82" fmla="*/ 114 w 197"/>
              <a:gd name="T83" fmla="*/ 144 h 196"/>
              <a:gd name="T84" fmla="*/ 114 w 197"/>
              <a:gd name="T85" fmla="*/ 137 h 196"/>
              <a:gd name="T86" fmla="*/ 121 w 197"/>
              <a:gd name="T87" fmla="*/ 137 h 196"/>
              <a:gd name="T88" fmla="*/ 158 w 197"/>
              <a:gd name="T89" fmla="*/ 173 h 196"/>
              <a:gd name="T90" fmla="*/ 158 w 197"/>
              <a:gd name="T91" fmla="*/ 180 h 196"/>
              <a:gd name="T92" fmla="*/ 174 w 197"/>
              <a:gd name="T93" fmla="*/ 164 h 196"/>
              <a:gd name="T94" fmla="*/ 167 w 197"/>
              <a:gd name="T95" fmla="*/ 164 h 196"/>
              <a:gd name="T96" fmla="*/ 130 w 197"/>
              <a:gd name="T97" fmla="*/ 128 h 196"/>
              <a:gd name="T98" fmla="*/ 130 w 197"/>
              <a:gd name="T99" fmla="*/ 121 h 196"/>
              <a:gd name="T100" fmla="*/ 137 w 197"/>
              <a:gd name="T101" fmla="*/ 121 h 196"/>
              <a:gd name="T102" fmla="*/ 174 w 197"/>
              <a:gd name="T103" fmla="*/ 157 h 196"/>
              <a:gd name="T104" fmla="*/ 174 w 197"/>
              <a:gd name="T105" fmla="*/ 16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7" h="196">
                <a:moveTo>
                  <a:pt x="128" y="100"/>
                </a:moveTo>
                <a:cubicBezTo>
                  <a:pt x="134" y="103"/>
                  <a:pt x="140" y="104"/>
                  <a:pt x="147" y="104"/>
                </a:cubicBezTo>
                <a:cubicBezTo>
                  <a:pt x="175" y="104"/>
                  <a:pt x="197" y="82"/>
                  <a:pt x="197" y="54"/>
                </a:cubicBezTo>
                <a:cubicBezTo>
                  <a:pt x="197" y="51"/>
                  <a:pt x="197" y="48"/>
                  <a:pt x="196" y="45"/>
                </a:cubicBezTo>
                <a:cubicBezTo>
                  <a:pt x="161" y="83"/>
                  <a:pt x="161" y="83"/>
                  <a:pt x="161" y="83"/>
                </a:cubicBezTo>
                <a:cubicBezTo>
                  <a:pt x="127" y="77"/>
                  <a:pt x="127" y="77"/>
                  <a:pt x="127" y="77"/>
                </a:cubicBezTo>
                <a:cubicBezTo>
                  <a:pt x="115" y="45"/>
                  <a:pt x="115" y="45"/>
                  <a:pt x="115" y="45"/>
                </a:cubicBezTo>
                <a:cubicBezTo>
                  <a:pt x="154" y="4"/>
                  <a:pt x="154" y="4"/>
                  <a:pt x="154" y="4"/>
                </a:cubicBezTo>
                <a:cubicBezTo>
                  <a:pt x="152" y="3"/>
                  <a:pt x="149" y="3"/>
                  <a:pt x="147" y="3"/>
                </a:cubicBezTo>
                <a:cubicBezTo>
                  <a:pt x="119" y="3"/>
                  <a:pt x="96" y="26"/>
                  <a:pt x="96" y="54"/>
                </a:cubicBezTo>
                <a:cubicBezTo>
                  <a:pt x="96" y="61"/>
                  <a:pt x="98" y="68"/>
                  <a:pt x="101" y="74"/>
                </a:cubicBezTo>
                <a:cubicBezTo>
                  <a:pt x="85" y="101"/>
                  <a:pt x="62" y="124"/>
                  <a:pt x="53" y="133"/>
                </a:cubicBezTo>
                <a:cubicBezTo>
                  <a:pt x="50" y="132"/>
                  <a:pt x="47" y="131"/>
                  <a:pt x="44" y="131"/>
                </a:cubicBezTo>
                <a:cubicBezTo>
                  <a:pt x="26" y="131"/>
                  <a:pt x="12" y="145"/>
                  <a:pt x="12" y="162"/>
                </a:cubicBezTo>
                <a:cubicBezTo>
                  <a:pt x="12" y="180"/>
                  <a:pt x="26" y="194"/>
                  <a:pt x="44" y="194"/>
                </a:cubicBezTo>
                <a:cubicBezTo>
                  <a:pt x="61" y="194"/>
                  <a:pt x="75" y="180"/>
                  <a:pt x="75" y="162"/>
                </a:cubicBezTo>
                <a:cubicBezTo>
                  <a:pt x="75" y="158"/>
                  <a:pt x="74" y="154"/>
                  <a:pt x="72" y="151"/>
                </a:cubicBezTo>
                <a:cubicBezTo>
                  <a:pt x="79" y="141"/>
                  <a:pt x="98" y="119"/>
                  <a:pt x="128" y="100"/>
                </a:cubicBezTo>
                <a:close/>
                <a:moveTo>
                  <a:pt x="44" y="179"/>
                </a:moveTo>
                <a:cubicBezTo>
                  <a:pt x="34" y="179"/>
                  <a:pt x="27" y="172"/>
                  <a:pt x="27" y="162"/>
                </a:cubicBezTo>
                <a:cubicBezTo>
                  <a:pt x="27" y="153"/>
                  <a:pt x="34" y="146"/>
                  <a:pt x="44" y="146"/>
                </a:cubicBezTo>
                <a:cubicBezTo>
                  <a:pt x="53" y="146"/>
                  <a:pt x="60" y="153"/>
                  <a:pt x="60" y="162"/>
                </a:cubicBezTo>
                <a:cubicBezTo>
                  <a:pt x="60" y="172"/>
                  <a:pt x="53" y="179"/>
                  <a:pt x="44" y="179"/>
                </a:cubicBezTo>
                <a:close/>
                <a:moveTo>
                  <a:pt x="47" y="61"/>
                </a:moveTo>
                <a:cubicBezTo>
                  <a:pt x="76" y="92"/>
                  <a:pt x="76" y="92"/>
                  <a:pt x="76" y="92"/>
                </a:cubicBezTo>
                <a:cubicBezTo>
                  <a:pt x="90" y="77"/>
                  <a:pt x="90" y="77"/>
                  <a:pt x="90" y="77"/>
                </a:cubicBezTo>
                <a:cubicBezTo>
                  <a:pt x="61" y="47"/>
                  <a:pt x="61" y="47"/>
                  <a:pt x="61" y="47"/>
                </a:cubicBezTo>
                <a:cubicBezTo>
                  <a:pt x="68" y="40"/>
                  <a:pt x="68" y="40"/>
                  <a:pt x="68" y="40"/>
                </a:cubicBezTo>
                <a:cubicBezTo>
                  <a:pt x="28" y="0"/>
                  <a:pt x="28" y="0"/>
                  <a:pt x="28" y="0"/>
                </a:cubicBezTo>
                <a:cubicBezTo>
                  <a:pt x="0" y="29"/>
                  <a:pt x="0" y="29"/>
                  <a:pt x="0" y="29"/>
                </a:cubicBezTo>
                <a:cubicBezTo>
                  <a:pt x="39" y="68"/>
                  <a:pt x="39" y="68"/>
                  <a:pt x="39" y="68"/>
                </a:cubicBezTo>
                <a:lnTo>
                  <a:pt x="47" y="61"/>
                </a:lnTo>
                <a:close/>
                <a:moveTo>
                  <a:pt x="138" y="107"/>
                </a:moveTo>
                <a:cubicBezTo>
                  <a:pt x="138" y="107"/>
                  <a:pt x="114" y="114"/>
                  <a:pt x="97" y="143"/>
                </a:cubicBezTo>
                <a:cubicBezTo>
                  <a:pt x="97" y="141"/>
                  <a:pt x="142" y="188"/>
                  <a:pt x="142" y="188"/>
                </a:cubicBezTo>
                <a:cubicBezTo>
                  <a:pt x="150" y="196"/>
                  <a:pt x="163" y="196"/>
                  <a:pt x="170" y="188"/>
                </a:cubicBezTo>
                <a:cubicBezTo>
                  <a:pt x="182" y="177"/>
                  <a:pt x="182" y="177"/>
                  <a:pt x="182" y="177"/>
                </a:cubicBezTo>
                <a:cubicBezTo>
                  <a:pt x="189" y="169"/>
                  <a:pt x="189" y="156"/>
                  <a:pt x="182" y="149"/>
                </a:cubicBezTo>
                <a:lnTo>
                  <a:pt x="138" y="107"/>
                </a:lnTo>
                <a:close/>
                <a:moveTo>
                  <a:pt x="158" y="180"/>
                </a:moveTo>
                <a:cubicBezTo>
                  <a:pt x="156" y="182"/>
                  <a:pt x="153" y="182"/>
                  <a:pt x="151" y="180"/>
                </a:cubicBezTo>
                <a:cubicBezTo>
                  <a:pt x="114" y="144"/>
                  <a:pt x="114" y="144"/>
                  <a:pt x="114" y="144"/>
                </a:cubicBezTo>
                <a:cubicBezTo>
                  <a:pt x="112" y="142"/>
                  <a:pt x="112" y="139"/>
                  <a:pt x="114" y="137"/>
                </a:cubicBezTo>
                <a:cubicBezTo>
                  <a:pt x="116" y="135"/>
                  <a:pt x="120" y="135"/>
                  <a:pt x="121" y="137"/>
                </a:cubicBezTo>
                <a:cubicBezTo>
                  <a:pt x="158" y="173"/>
                  <a:pt x="158" y="173"/>
                  <a:pt x="158" y="173"/>
                </a:cubicBezTo>
                <a:cubicBezTo>
                  <a:pt x="160" y="175"/>
                  <a:pt x="160" y="178"/>
                  <a:pt x="158" y="180"/>
                </a:cubicBezTo>
                <a:close/>
                <a:moveTo>
                  <a:pt x="174" y="164"/>
                </a:moveTo>
                <a:cubicBezTo>
                  <a:pt x="172" y="166"/>
                  <a:pt x="169" y="166"/>
                  <a:pt x="167" y="164"/>
                </a:cubicBezTo>
                <a:cubicBezTo>
                  <a:pt x="130" y="128"/>
                  <a:pt x="130" y="128"/>
                  <a:pt x="130" y="128"/>
                </a:cubicBezTo>
                <a:cubicBezTo>
                  <a:pt x="128" y="126"/>
                  <a:pt x="128" y="123"/>
                  <a:pt x="130" y="121"/>
                </a:cubicBezTo>
                <a:cubicBezTo>
                  <a:pt x="132" y="119"/>
                  <a:pt x="136" y="119"/>
                  <a:pt x="137" y="121"/>
                </a:cubicBezTo>
                <a:cubicBezTo>
                  <a:pt x="174" y="157"/>
                  <a:pt x="174" y="157"/>
                  <a:pt x="174" y="157"/>
                </a:cubicBezTo>
                <a:cubicBezTo>
                  <a:pt x="176" y="159"/>
                  <a:pt x="176" y="162"/>
                  <a:pt x="174" y="164"/>
                </a:cubicBez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7" name="矩形 16"/>
          <p:cNvSpPr/>
          <p:nvPr/>
        </p:nvSpPr>
        <p:spPr>
          <a:xfrm>
            <a:off x="1417067" y="2711182"/>
            <a:ext cx="1338810" cy="369324"/>
          </a:xfrm>
          <a:prstGeom prst="rect">
            <a:avLst/>
          </a:prstGeom>
        </p:spPr>
        <p:txBody>
          <a:bodyPr wrap="none" lIns="91431" tIns="45716" rIns="91431" bIns="45716">
            <a:spAutoFit/>
          </a:bodyPr>
          <a:lstStyle/>
          <a:p>
            <a:r>
              <a:rPr lang="zh-CN" altLang="en-US" b="1" dirty="0" smtClean="0">
                <a:solidFill>
                  <a:schemeClr val="tx1">
                    <a:lumMod val="65000"/>
                    <a:lumOff val="35000"/>
                  </a:schemeClr>
                </a:solidFill>
                <a:latin typeface="微软雅黑" pitchFamily="34" charset="-122"/>
                <a:ea typeface="微软雅黑" pitchFamily="34" charset="-122"/>
              </a:rPr>
              <a:t>自定义设置</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18" name="弧形 17"/>
          <p:cNvSpPr/>
          <p:nvPr/>
        </p:nvSpPr>
        <p:spPr>
          <a:xfrm>
            <a:off x="624979" y="2276872"/>
            <a:ext cx="659618" cy="659618"/>
          </a:xfrm>
          <a:prstGeom prst="arc">
            <a:avLst>
              <a:gd name="adj1" fmla="val 16200000"/>
              <a:gd name="adj2" fmla="val 12730794"/>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9" name="直接连接符 18"/>
          <p:cNvCxnSpPr/>
          <p:nvPr/>
        </p:nvCxnSpPr>
        <p:spPr>
          <a:xfrm>
            <a:off x="660983" y="3075897"/>
            <a:ext cx="27003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52971" y="3212976"/>
            <a:ext cx="1107977" cy="369324"/>
          </a:xfrm>
          <a:prstGeom prst="rect">
            <a:avLst/>
          </a:prstGeom>
        </p:spPr>
        <p:txBody>
          <a:bodyPr wrap="none" lIns="91431" tIns="45716" rIns="91431" bIns="45716">
            <a:spAutoFit/>
          </a:bodyPr>
          <a:lstStyle/>
          <a:p>
            <a:r>
              <a:rPr lang="zh-CN" altLang="en-US" b="1" dirty="0">
                <a:solidFill>
                  <a:schemeClr val="tx1">
                    <a:lumMod val="65000"/>
                    <a:lumOff val="35000"/>
                  </a:schemeClr>
                </a:solidFill>
                <a:latin typeface="微软雅黑" pitchFamily="34" charset="-122"/>
                <a:ea typeface="微软雅黑" pitchFamily="34" charset="-122"/>
              </a:rPr>
              <a:t>添加标题</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21" name="矩形 20"/>
          <p:cNvSpPr>
            <a:spLocks noChangeArrowheads="1"/>
          </p:cNvSpPr>
          <p:nvPr/>
        </p:nvSpPr>
        <p:spPr bwMode="auto">
          <a:xfrm>
            <a:off x="552972" y="3535974"/>
            <a:ext cx="2933360" cy="75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a:solidFill>
                  <a:schemeClr val="tx1">
                    <a:lumMod val="50000"/>
                    <a:lumOff val="50000"/>
                  </a:schemeClr>
                </a:solidFill>
                <a:sym typeface="微软雅黑" pitchFamily="34" charset="-122"/>
              </a:rPr>
              <a:t>在此录入上述图表的综合描述说明，在此录入上述图表的综合描述说明，在此录入上述图表的综合描述说明。</a:t>
            </a:r>
          </a:p>
        </p:txBody>
      </p:sp>
      <p:sp>
        <p:nvSpPr>
          <p:cNvPr id="22" name="矩形 21"/>
          <p:cNvSpPr/>
          <p:nvPr/>
        </p:nvSpPr>
        <p:spPr>
          <a:xfrm>
            <a:off x="3037247" y="2756597"/>
            <a:ext cx="324036" cy="324036"/>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3" name="矩形 22"/>
          <p:cNvSpPr/>
          <p:nvPr/>
        </p:nvSpPr>
        <p:spPr>
          <a:xfrm>
            <a:off x="2963309" y="2724335"/>
            <a:ext cx="469982" cy="369324"/>
          </a:xfrm>
          <a:prstGeom prst="rect">
            <a:avLst/>
          </a:prstGeom>
          <a:solidFill>
            <a:srgbClr val="C00000"/>
          </a:solidFill>
        </p:spPr>
        <p:txBody>
          <a:bodyPr wrap="none" lIns="91431" tIns="45716" rIns="91431" bIns="45716">
            <a:spAutoFit/>
          </a:bodyPr>
          <a:lstStyle/>
          <a:p>
            <a:r>
              <a:rPr lang="en-US" altLang="zh-CN" b="1" dirty="0" smtClean="0">
                <a:solidFill>
                  <a:schemeClr val="bg1"/>
                </a:solidFill>
                <a:latin typeface="微软雅黑" pitchFamily="34" charset="-122"/>
                <a:ea typeface="微软雅黑" pitchFamily="34" charset="-122"/>
              </a:rPr>
              <a:t>01</a:t>
            </a:r>
            <a:endParaRPr lang="en-US" altLang="zh-CN" b="1" dirty="0">
              <a:solidFill>
                <a:schemeClr val="bg1"/>
              </a:solidFill>
              <a:latin typeface="微软雅黑" pitchFamily="34" charset="-122"/>
              <a:ea typeface="微软雅黑" pitchFamily="34" charset="-122"/>
            </a:endParaRPr>
          </a:p>
        </p:txBody>
      </p:sp>
      <p:sp>
        <p:nvSpPr>
          <p:cNvPr id="24" name="矩形 23"/>
          <p:cNvSpPr/>
          <p:nvPr/>
        </p:nvSpPr>
        <p:spPr>
          <a:xfrm>
            <a:off x="4604386" y="2711182"/>
            <a:ext cx="1107977" cy="369324"/>
          </a:xfrm>
          <a:prstGeom prst="rect">
            <a:avLst/>
          </a:prstGeom>
        </p:spPr>
        <p:txBody>
          <a:bodyPr wrap="none" lIns="91431" tIns="45716" rIns="91431" bIns="45716">
            <a:spAutoFit/>
          </a:bodyPr>
          <a:lstStyle/>
          <a:p>
            <a:r>
              <a:rPr lang="zh-CN" altLang="en-US" b="1" dirty="0" smtClean="0">
                <a:solidFill>
                  <a:schemeClr val="tx1">
                    <a:lumMod val="65000"/>
                    <a:lumOff val="35000"/>
                  </a:schemeClr>
                </a:solidFill>
                <a:latin typeface="微软雅黑" pitchFamily="34" charset="-122"/>
                <a:ea typeface="微软雅黑" pitchFamily="34" charset="-122"/>
              </a:rPr>
              <a:t>喇叭功能</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25" name="弧形 24"/>
          <p:cNvSpPr/>
          <p:nvPr/>
        </p:nvSpPr>
        <p:spPr>
          <a:xfrm>
            <a:off x="3812298" y="2276872"/>
            <a:ext cx="659618" cy="659618"/>
          </a:xfrm>
          <a:prstGeom prst="arc">
            <a:avLst>
              <a:gd name="adj1" fmla="val 16200000"/>
              <a:gd name="adj2" fmla="val 12730794"/>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6" name="直接连接符 25"/>
          <p:cNvCxnSpPr/>
          <p:nvPr/>
        </p:nvCxnSpPr>
        <p:spPr>
          <a:xfrm>
            <a:off x="3848302" y="3075897"/>
            <a:ext cx="27003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740290" y="3212976"/>
            <a:ext cx="1107977" cy="369324"/>
          </a:xfrm>
          <a:prstGeom prst="rect">
            <a:avLst/>
          </a:prstGeom>
        </p:spPr>
        <p:txBody>
          <a:bodyPr wrap="none" lIns="91431" tIns="45716" rIns="91431" bIns="45716">
            <a:spAutoFit/>
          </a:bodyPr>
          <a:lstStyle/>
          <a:p>
            <a:r>
              <a:rPr lang="zh-CN" altLang="en-US" b="1" dirty="0">
                <a:solidFill>
                  <a:schemeClr val="tx1">
                    <a:lumMod val="65000"/>
                    <a:lumOff val="35000"/>
                  </a:schemeClr>
                </a:solidFill>
                <a:latin typeface="微软雅黑" pitchFamily="34" charset="-122"/>
                <a:ea typeface="微软雅黑" pitchFamily="34" charset="-122"/>
              </a:rPr>
              <a:t>添加标题</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28" name="矩形 27"/>
          <p:cNvSpPr>
            <a:spLocks noChangeArrowheads="1"/>
          </p:cNvSpPr>
          <p:nvPr/>
        </p:nvSpPr>
        <p:spPr bwMode="auto">
          <a:xfrm>
            <a:off x="3740291" y="3535974"/>
            <a:ext cx="2933360" cy="75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a:solidFill>
                  <a:schemeClr val="tx1">
                    <a:lumMod val="50000"/>
                    <a:lumOff val="50000"/>
                  </a:schemeClr>
                </a:solidFill>
                <a:sym typeface="微软雅黑" pitchFamily="34" charset="-122"/>
              </a:rPr>
              <a:t>在此录入上述图表的综合描述说明，在此录入上述图表的综合描述说明，在此录入上述图表的综合描述说明。</a:t>
            </a:r>
          </a:p>
        </p:txBody>
      </p:sp>
      <p:sp>
        <p:nvSpPr>
          <p:cNvPr id="29" name="矩形 28"/>
          <p:cNvSpPr/>
          <p:nvPr/>
        </p:nvSpPr>
        <p:spPr>
          <a:xfrm>
            <a:off x="6224566" y="2756597"/>
            <a:ext cx="324036" cy="324036"/>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0" name="矩形 29"/>
          <p:cNvSpPr/>
          <p:nvPr/>
        </p:nvSpPr>
        <p:spPr>
          <a:xfrm>
            <a:off x="6150628" y="2724335"/>
            <a:ext cx="469982" cy="369324"/>
          </a:xfrm>
          <a:prstGeom prst="rect">
            <a:avLst/>
          </a:prstGeom>
          <a:solidFill>
            <a:srgbClr val="C00000"/>
          </a:solidFill>
        </p:spPr>
        <p:txBody>
          <a:bodyPr wrap="none" lIns="91431" tIns="45716" rIns="91431" bIns="45716">
            <a:spAutoFit/>
          </a:bodyPr>
          <a:lstStyle/>
          <a:p>
            <a:r>
              <a:rPr lang="en-US" altLang="zh-CN" b="1" dirty="0" smtClean="0">
                <a:solidFill>
                  <a:schemeClr val="bg1"/>
                </a:solidFill>
                <a:latin typeface="微软雅黑" pitchFamily="34" charset="-122"/>
                <a:ea typeface="微软雅黑" pitchFamily="34" charset="-122"/>
              </a:rPr>
              <a:t>02</a:t>
            </a:r>
            <a:endParaRPr lang="en-US" altLang="zh-CN" b="1" dirty="0">
              <a:solidFill>
                <a:schemeClr val="bg1"/>
              </a:solidFill>
              <a:latin typeface="微软雅黑" pitchFamily="34" charset="-122"/>
              <a:ea typeface="微软雅黑" pitchFamily="34" charset="-122"/>
            </a:endParaRPr>
          </a:p>
        </p:txBody>
      </p:sp>
      <p:sp>
        <p:nvSpPr>
          <p:cNvPr id="31" name="矩形 30"/>
          <p:cNvSpPr/>
          <p:nvPr/>
        </p:nvSpPr>
        <p:spPr>
          <a:xfrm>
            <a:off x="7844746" y="2711182"/>
            <a:ext cx="1107977" cy="369324"/>
          </a:xfrm>
          <a:prstGeom prst="rect">
            <a:avLst/>
          </a:prstGeom>
        </p:spPr>
        <p:txBody>
          <a:bodyPr wrap="none" lIns="91431" tIns="45716" rIns="91431" bIns="45716">
            <a:spAutoFit/>
          </a:bodyPr>
          <a:lstStyle/>
          <a:p>
            <a:r>
              <a:rPr lang="zh-CN" altLang="en-US" b="1" dirty="0" smtClean="0">
                <a:solidFill>
                  <a:schemeClr val="tx1">
                    <a:lumMod val="65000"/>
                    <a:lumOff val="35000"/>
                  </a:schemeClr>
                </a:solidFill>
                <a:latin typeface="微软雅黑" pitchFamily="34" charset="-122"/>
                <a:ea typeface="微软雅黑" pitchFamily="34" charset="-122"/>
              </a:rPr>
              <a:t>游戏玩家</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32" name="弧形 31"/>
          <p:cNvSpPr/>
          <p:nvPr/>
        </p:nvSpPr>
        <p:spPr>
          <a:xfrm>
            <a:off x="7052658" y="2276872"/>
            <a:ext cx="659618" cy="659618"/>
          </a:xfrm>
          <a:prstGeom prst="arc">
            <a:avLst>
              <a:gd name="adj1" fmla="val 16200000"/>
              <a:gd name="adj2" fmla="val 12730794"/>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3" name="直接连接符 32"/>
          <p:cNvCxnSpPr/>
          <p:nvPr/>
        </p:nvCxnSpPr>
        <p:spPr>
          <a:xfrm>
            <a:off x="7088662" y="3075897"/>
            <a:ext cx="27003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6980650" y="3212976"/>
            <a:ext cx="1107977" cy="369324"/>
          </a:xfrm>
          <a:prstGeom prst="rect">
            <a:avLst/>
          </a:prstGeom>
        </p:spPr>
        <p:txBody>
          <a:bodyPr wrap="none" lIns="91431" tIns="45716" rIns="91431" bIns="45716">
            <a:spAutoFit/>
          </a:bodyPr>
          <a:lstStyle/>
          <a:p>
            <a:r>
              <a:rPr lang="zh-CN" altLang="en-US" b="1" dirty="0">
                <a:solidFill>
                  <a:schemeClr val="tx1">
                    <a:lumMod val="65000"/>
                    <a:lumOff val="35000"/>
                  </a:schemeClr>
                </a:solidFill>
                <a:latin typeface="微软雅黑" pitchFamily="34" charset="-122"/>
                <a:ea typeface="微软雅黑" pitchFamily="34" charset="-122"/>
              </a:rPr>
              <a:t>添加标题</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35" name="矩形 34"/>
          <p:cNvSpPr>
            <a:spLocks noChangeArrowheads="1"/>
          </p:cNvSpPr>
          <p:nvPr/>
        </p:nvSpPr>
        <p:spPr bwMode="auto">
          <a:xfrm>
            <a:off x="6980651" y="3535974"/>
            <a:ext cx="2933360" cy="75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a:solidFill>
                  <a:schemeClr val="tx1">
                    <a:lumMod val="50000"/>
                    <a:lumOff val="50000"/>
                  </a:schemeClr>
                </a:solidFill>
                <a:sym typeface="微软雅黑" pitchFamily="34" charset="-122"/>
              </a:rPr>
              <a:t>在此录入上述图表的综合描述说明，在此录入上述图表的综合描述说明，在此录入上述图表的综合描述说明。</a:t>
            </a:r>
          </a:p>
        </p:txBody>
      </p:sp>
      <p:sp>
        <p:nvSpPr>
          <p:cNvPr id="36" name="矩形 35"/>
          <p:cNvSpPr/>
          <p:nvPr/>
        </p:nvSpPr>
        <p:spPr>
          <a:xfrm>
            <a:off x="9464926" y="2756597"/>
            <a:ext cx="324036" cy="324036"/>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7" name="矩形 36"/>
          <p:cNvSpPr/>
          <p:nvPr/>
        </p:nvSpPr>
        <p:spPr>
          <a:xfrm>
            <a:off x="9390988" y="2724335"/>
            <a:ext cx="469982" cy="369324"/>
          </a:xfrm>
          <a:prstGeom prst="rect">
            <a:avLst/>
          </a:prstGeom>
          <a:solidFill>
            <a:srgbClr val="C00000"/>
          </a:solidFill>
        </p:spPr>
        <p:txBody>
          <a:bodyPr wrap="none" lIns="91431" tIns="45716" rIns="91431" bIns="45716">
            <a:spAutoFit/>
          </a:bodyPr>
          <a:lstStyle/>
          <a:p>
            <a:r>
              <a:rPr lang="en-US" altLang="zh-CN" b="1" dirty="0" smtClean="0">
                <a:solidFill>
                  <a:schemeClr val="bg1"/>
                </a:solidFill>
                <a:latin typeface="微软雅黑" pitchFamily="34" charset="-122"/>
                <a:ea typeface="微软雅黑" pitchFamily="34" charset="-122"/>
              </a:rPr>
              <a:t>03</a:t>
            </a:r>
            <a:endParaRPr lang="en-US" altLang="zh-CN" b="1" dirty="0">
              <a:solidFill>
                <a:schemeClr val="bg1"/>
              </a:solidFill>
              <a:latin typeface="微软雅黑" pitchFamily="34" charset="-122"/>
              <a:ea typeface="微软雅黑" pitchFamily="34" charset="-122"/>
            </a:endParaRPr>
          </a:p>
        </p:txBody>
      </p:sp>
      <p:sp>
        <p:nvSpPr>
          <p:cNvPr id="38" name="Freeform 63"/>
          <p:cNvSpPr>
            <a:spLocks noEditPoints="1"/>
          </p:cNvSpPr>
          <p:nvPr/>
        </p:nvSpPr>
        <p:spPr bwMode="auto">
          <a:xfrm>
            <a:off x="3955611" y="2436643"/>
            <a:ext cx="372991" cy="389849"/>
          </a:xfrm>
          <a:custGeom>
            <a:avLst/>
            <a:gdLst>
              <a:gd name="T0" fmla="*/ 17 w 195"/>
              <a:gd name="T1" fmla="*/ 103 h 203"/>
              <a:gd name="T2" fmla="*/ 17 w 195"/>
              <a:gd name="T3" fmla="*/ 45 h 203"/>
              <a:gd name="T4" fmla="*/ 0 w 195"/>
              <a:gd name="T5" fmla="*/ 74 h 203"/>
              <a:gd name="T6" fmla="*/ 17 w 195"/>
              <a:gd name="T7" fmla="*/ 103 h 203"/>
              <a:gd name="T8" fmla="*/ 29 w 195"/>
              <a:gd name="T9" fmla="*/ 112 h 203"/>
              <a:gd name="T10" fmla="*/ 77 w 195"/>
              <a:gd name="T11" fmla="*/ 112 h 203"/>
              <a:gd name="T12" fmla="*/ 77 w 195"/>
              <a:gd name="T13" fmla="*/ 40 h 203"/>
              <a:gd name="T14" fmla="*/ 29 w 195"/>
              <a:gd name="T15" fmla="*/ 40 h 203"/>
              <a:gd name="T16" fmla="*/ 21 w 195"/>
              <a:gd name="T17" fmla="*/ 48 h 203"/>
              <a:gd name="T18" fmla="*/ 21 w 195"/>
              <a:gd name="T19" fmla="*/ 104 h 203"/>
              <a:gd name="T20" fmla="*/ 29 w 195"/>
              <a:gd name="T21" fmla="*/ 112 h 203"/>
              <a:gd name="T22" fmla="*/ 161 w 195"/>
              <a:gd name="T23" fmla="*/ 13 h 203"/>
              <a:gd name="T24" fmla="*/ 81 w 195"/>
              <a:gd name="T25" fmla="*/ 40 h 203"/>
              <a:gd name="T26" fmla="*/ 81 w 195"/>
              <a:gd name="T27" fmla="*/ 113 h 203"/>
              <a:gd name="T28" fmla="*/ 161 w 195"/>
              <a:gd name="T29" fmla="*/ 140 h 203"/>
              <a:gd name="T30" fmla="*/ 161 w 195"/>
              <a:gd name="T31" fmla="*/ 13 h 203"/>
              <a:gd name="T32" fmla="*/ 89 w 195"/>
              <a:gd name="T33" fmla="*/ 68 h 203"/>
              <a:gd name="T34" fmla="*/ 89 w 195"/>
              <a:gd name="T35" fmla="*/ 52 h 203"/>
              <a:gd name="T36" fmla="*/ 154 w 195"/>
              <a:gd name="T37" fmla="*/ 29 h 203"/>
              <a:gd name="T38" fmla="*/ 89 w 195"/>
              <a:gd name="T39" fmla="*/ 68 h 203"/>
              <a:gd name="T40" fmla="*/ 177 w 195"/>
              <a:gd name="T41" fmla="*/ 0 h 203"/>
              <a:gd name="T42" fmla="*/ 165 w 195"/>
              <a:gd name="T43" fmla="*/ 0 h 203"/>
              <a:gd name="T44" fmla="*/ 165 w 195"/>
              <a:gd name="T45" fmla="*/ 152 h 203"/>
              <a:gd name="T46" fmla="*/ 177 w 195"/>
              <a:gd name="T47" fmla="*/ 152 h 203"/>
              <a:gd name="T48" fmla="*/ 177 w 195"/>
              <a:gd name="T49" fmla="*/ 0 h 203"/>
              <a:gd name="T50" fmla="*/ 195 w 195"/>
              <a:gd name="T51" fmla="*/ 75 h 203"/>
              <a:gd name="T52" fmla="*/ 181 w 195"/>
              <a:gd name="T53" fmla="*/ 54 h 203"/>
              <a:gd name="T54" fmla="*/ 181 w 195"/>
              <a:gd name="T55" fmla="*/ 96 h 203"/>
              <a:gd name="T56" fmla="*/ 195 w 195"/>
              <a:gd name="T57" fmla="*/ 75 h 203"/>
              <a:gd name="T58" fmla="*/ 65 w 195"/>
              <a:gd name="T59" fmla="*/ 116 h 203"/>
              <a:gd name="T60" fmla="*/ 29 w 195"/>
              <a:gd name="T61" fmla="*/ 116 h 203"/>
              <a:gd name="T62" fmla="*/ 41 w 195"/>
              <a:gd name="T63" fmla="*/ 186 h 203"/>
              <a:gd name="T64" fmla="*/ 65 w 195"/>
              <a:gd name="T65" fmla="*/ 180 h 203"/>
              <a:gd name="T66" fmla="*/ 65 w 195"/>
              <a:gd name="T67" fmla="*/ 11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5" h="203">
                <a:moveTo>
                  <a:pt x="17" y="103"/>
                </a:moveTo>
                <a:cubicBezTo>
                  <a:pt x="17" y="45"/>
                  <a:pt x="17" y="45"/>
                  <a:pt x="17" y="45"/>
                </a:cubicBezTo>
                <a:cubicBezTo>
                  <a:pt x="7" y="48"/>
                  <a:pt x="0" y="60"/>
                  <a:pt x="0" y="74"/>
                </a:cubicBezTo>
                <a:cubicBezTo>
                  <a:pt x="0" y="88"/>
                  <a:pt x="7" y="100"/>
                  <a:pt x="17" y="103"/>
                </a:cubicBezTo>
                <a:close/>
                <a:moveTo>
                  <a:pt x="29" y="112"/>
                </a:moveTo>
                <a:cubicBezTo>
                  <a:pt x="77" y="112"/>
                  <a:pt x="77" y="112"/>
                  <a:pt x="77" y="112"/>
                </a:cubicBezTo>
                <a:cubicBezTo>
                  <a:pt x="77" y="40"/>
                  <a:pt x="77" y="40"/>
                  <a:pt x="77" y="40"/>
                </a:cubicBezTo>
                <a:cubicBezTo>
                  <a:pt x="29" y="40"/>
                  <a:pt x="29" y="40"/>
                  <a:pt x="29" y="40"/>
                </a:cubicBezTo>
                <a:cubicBezTo>
                  <a:pt x="24" y="40"/>
                  <a:pt x="21" y="44"/>
                  <a:pt x="21" y="48"/>
                </a:cubicBezTo>
                <a:cubicBezTo>
                  <a:pt x="21" y="104"/>
                  <a:pt x="21" y="104"/>
                  <a:pt x="21" y="104"/>
                </a:cubicBezTo>
                <a:cubicBezTo>
                  <a:pt x="21" y="109"/>
                  <a:pt x="24" y="112"/>
                  <a:pt x="29" y="112"/>
                </a:cubicBezTo>
                <a:close/>
                <a:moveTo>
                  <a:pt x="161" y="13"/>
                </a:moveTo>
                <a:cubicBezTo>
                  <a:pt x="161" y="13"/>
                  <a:pt x="122" y="40"/>
                  <a:pt x="81" y="40"/>
                </a:cubicBezTo>
                <a:cubicBezTo>
                  <a:pt x="81" y="57"/>
                  <a:pt x="81" y="107"/>
                  <a:pt x="81" y="113"/>
                </a:cubicBezTo>
                <a:cubicBezTo>
                  <a:pt x="122" y="113"/>
                  <a:pt x="161" y="140"/>
                  <a:pt x="161" y="140"/>
                </a:cubicBezTo>
                <a:lnTo>
                  <a:pt x="161" y="13"/>
                </a:lnTo>
                <a:close/>
                <a:moveTo>
                  <a:pt x="89" y="68"/>
                </a:moveTo>
                <a:cubicBezTo>
                  <a:pt x="89" y="52"/>
                  <a:pt x="89" y="52"/>
                  <a:pt x="89" y="52"/>
                </a:cubicBezTo>
                <a:cubicBezTo>
                  <a:pt x="89" y="52"/>
                  <a:pt x="124" y="54"/>
                  <a:pt x="154" y="29"/>
                </a:cubicBezTo>
                <a:cubicBezTo>
                  <a:pt x="154" y="53"/>
                  <a:pt x="89" y="68"/>
                  <a:pt x="89" y="68"/>
                </a:cubicBezTo>
                <a:close/>
                <a:moveTo>
                  <a:pt x="177" y="0"/>
                </a:moveTo>
                <a:cubicBezTo>
                  <a:pt x="165" y="0"/>
                  <a:pt x="165" y="0"/>
                  <a:pt x="165" y="0"/>
                </a:cubicBezTo>
                <a:cubicBezTo>
                  <a:pt x="165" y="152"/>
                  <a:pt x="165" y="152"/>
                  <a:pt x="165" y="152"/>
                </a:cubicBezTo>
                <a:cubicBezTo>
                  <a:pt x="177" y="152"/>
                  <a:pt x="177" y="152"/>
                  <a:pt x="177" y="152"/>
                </a:cubicBezTo>
                <a:lnTo>
                  <a:pt x="177" y="0"/>
                </a:lnTo>
                <a:close/>
                <a:moveTo>
                  <a:pt x="195" y="75"/>
                </a:moveTo>
                <a:cubicBezTo>
                  <a:pt x="195" y="66"/>
                  <a:pt x="189" y="58"/>
                  <a:pt x="181" y="54"/>
                </a:cubicBezTo>
                <a:cubicBezTo>
                  <a:pt x="181" y="96"/>
                  <a:pt x="181" y="96"/>
                  <a:pt x="181" y="96"/>
                </a:cubicBezTo>
                <a:cubicBezTo>
                  <a:pt x="189" y="92"/>
                  <a:pt x="195" y="84"/>
                  <a:pt x="195" y="75"/>
                </a:cubicBezTo>
                <a:close/>
                <a:moveTo>
                  <a:pt x="65" y="116"/>
                </a:moveTo>
                <a:cubicBezTo>
                  <a:pt x="62" y="116"/>
                  <a:pt x="29" y="116"/>
                  <a:pt x="29" y="116"/>
                </a:cubicBezTo>
                <a:cubicBezTo>
                  <a:pt x="29" y="116"/>
                  <a:pt x="27" y="161"/>
                  <a:pt x="41" y="186"/>
                </a:cubicBezTo>
                <a:cubicBezTo>
                  <a:pt x="59" y="203"/>
                  <a:pt x="67" y="185"/>
                  <a:pt x="65" y="180"/>
                </a:cubicBezTo>
                <a:cubicBezTo>
                  <a:pt x="63" y="175"/>
                  <a:pt x="51" y="135"/>
                  <a:pt x="65" y="116"/>
                </a:cubicBez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36"/>
          <p:cNvSpPr>
            <a:spLocks noEditPoints="1"/>
          </p:cNvSpPr>
          <p:nvPr/>
        </p:nvSpPr>
        <p:spPr bwMode="auto">
          <a:xfrm>
            <a:off x="7190761" y="2405463"/>
            <a:ext cx="491963" cy="452208"/>
          </a:xfrm>
          <a:custGeom>
            <a:avLst/>
            <a:gdLst>
              <a:gd name="T0" fmla="*/ 164 w 219"/>
              <a:gd name="T1" fmla="*/ 42 h 201"/>
              <a:gd name="T2" fmla="*/ 93 w 219"/>
              <a:gd name="T3" fmla="*/ 22 h 201"/>
              <a:gd name="T4" fmla="*/ 66 w 219"/>
              <a:gd name="T5" fmla="*/ 49 h 201"/>
              <a:gd name="T6" fmla="*/ 32 w 219"/>
              <a:gd name="T7" fmla="*/ 57 h 201"/>
              <a:gd name="T8" fmla="*/ 8 w 219"/>
              <a:gd name="T9" fmla="*/ 118 h 201"/>
              <a:gd name="T10" fmla="*/ 50 w 219"/>
              <a:gd name="T11" fmla="*/ 198 h 201"/>
              <a:gd name="T12" fmla="*/ 85 w 219"/>
              <a:gd name="T13" fmla="*/ 142 h 201"/>
              <a:gd name="T14" fmla="*/ 133 w 219"/>
              <a:gd name="T15" fmla="*/ 114 h 201"/>
              <a:gd name="T16" fmla="*/ 198 w 219"/>
              <a:gd name="T17" fmla="*/ 117 h 201"/>
              <a:gd name="T18" fmla="*/ 164 w 219"/>
              <a:gd name="T19" fmla="*/ 42 h 201"/>
              <a:gd name="T20" fmla="*/ 65 w 219"/>
              <a:gd name="T21" fmla="*/ 128 h 201"/>
              <a:gd name="T22" fmla="*/ 28 w 219"/>
              <a:gd name="T23" fmla="*/ 118 h 201"/>
              <a:gd name="T24" fmla="*/ 38 w 219"/>
              <a:gd name="T25" fmla="*/ 82 h 201"/>
              <a:gd name="T26" fmla="*/ 74 w 219"/>
              <a:gd name="T27" fmla="*/ 91 h 201"/>
              <a:gd name="T28" fmla="*/ 65 w 219"/>
              <a:gd name="T29" fmla="*/ 128 h 201"/>
              <a:gd name="T30" fmla="*/ 112 w 219"/>
              <a:gd name="T31" fmla="*/ 44 h 201"/>
              <a:gd name="T32" fmla="*/ 122 w 219"/>
              <a:gd name="T33" fmla="*/ 38 h 201"/>
              <a:gd name="T34" fmla="*/ 128 w 219"/>
              <a:gd name="T35" fmla="*/ 48 h 201"/>
              <a:gd name="T36" fmla="*/ 118 w 219"/>
              <a:gd name="T37" fmla="*/ 53 h 201"/>
              <a:gd name="T38" fmla="*/ 112 w 219"/>
              <a:gd name="T39" fmla="*/ 44 h 201"/>
              <a:gd name="T40" fmla="*/ 113 w 219"/>
              <a:gd name="T41" fmla="*/ 74 h 201"/>
              <a:gd name="T42" fmla="*/ 107 w 219"/>
              <a:gd name="T43" fmla="*/ 64 h 201"/>
              <a:gd name="T44" fmla="*/ 117 w 219"/>
              <a:gd name="T45" fmla="*/ 59 h 201"/>
              <a:gd name="T46" fmla="*/ 122 w 219"/>
              <a:gd name="T47" fmla="*/ 68 h 201"/>
              <a:gd name="T48" fmla="*/ 113 w 219"/>
              <a:gd name="T49" fmla="*/ 74 h 201"/>
              <a:gd name="T50" fmla="*/ 142 w 219"/>
              <a:gd name="T51" fmla="*/ 73 h 201"/>
              <a:gd name="T52" fmla="*/ 132 w 219"/>
              <a:gd name="T53" fmla="*/ 79 h 201"/>
              <a:gd name="T54" fmla="*/ 127 w 219"/>
              <a:gd name="T55" fmla="*/ 69 h 201"/>
              <a:gd name="T56" fmla="*/ 136 w 219"/>
              <a:gd name="T57" fmla="*/ 64 h 201"/>
              <a:gd name="T58" fmla="*/ 142 w 219"/>
              <a:gd name="T59" fmla="*/ 73 h 201"/>
              <a:gd name="T60" fmla="*/ 147 w 219"/>
              <a:gd name="T61" fmla="*/ 53 h 201"/>
              <a:gd name="T62" fmla="*/ 138 w 219"/>
              <a:gd name="T63" fmla="*/ 59 h 201"/>
              <a:gd name="T64" fmla="*/ 132 w 219"/>
              <a:gd name="T65" fmla="*/ 49 h 201"/>
              <a:gd name="T66" fmla="*/ 142 w 219"/>
              <a:gd name="T67" fmla="*/ 43 h 201"/>
              <a:gd name="T68" fmla="*/ 147 w 219"/>
              <a:gd name="T69" fmla="*/ 53 h 201"/>
              <a:gd name="T70" fmla="*/ 43 w 219"/>
              <a:gd name="T71" fmla="*/ 91 h 201"/>
              <a:gd name="T72" fmla="*/ 38 w 219"/>
              <a:gd name="T73" fmla="*/ 113 h 201"/>
              <a:gd name="T74" fmla="*/ 59 w 219"/>
              <a:gd name="T75" fmla="*/ 118 h 201"/>
              <a:gd name="T76" fmla="*/ 65 w 219"/>
              <a:gd name="T77" fmla="*/ 97 h 201"/>
              <a:gd name="T78" fmla="*/ 43 w 219"/>
              <a:gd name="T79" fmla="*/ 9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01">
                <a:moveTo>
                  <a:pt x="164" y="42"/>
                </a:moveTo>
                <a:cubicBezTo>
                  <a:pt x="143" y="21"/>
                  <a:pt x="121" y="0"/>
                  <a:pt x="93" y="22"/>
                </a:cubicBezTo>
                <a:cubicBezTo>
                  <a:pt x="83" y="30"/>
                  <a:pt x="78" y="41"/>
                  <a:pt x="66" y="49"/>
                </a:cubicBezTo>
                <a:cubicBezTo>
                  <a:pt x="55" y="55"/>
                  <a:pt x="43" y="53"/>
                  <a:pt x="32" y="57"/>
                </a:cubicBezTo>
                <a:cubicBezTo>
                  <a:pt x="0" y="69"/>
                  <a:pt x="1" y="87"/>
                  <a:pt x="8" y="118"/>
                </a:cubicBezTo>
                <a:cubicBezTo>
                  <a:pt x="11" y="136"/>
                  <a:pt x="25" y="196"/>
                  <a:pt x="50" y="198"/>
                </a:cubicBezTo>
                <a:cubicBezTo>
                  <a:pt x="75" y="201"/>
                  <a:pt x="75" y="155"/>
                  <a:pt x="85" y="142"/>
                </a:cubicBezTo>
                <a:cubicBezTo>
                  <a:pt x="94" y="131"/>
                  <a:pt x="119" y="117"/>
                  <a:pt x="133" y="114"/>
                </a:cubicBezTo>
                <a:cubicBezTo>
                  <a:pt x="151" y="110"/>
                  <a:pt x="183" y="130"/>
                  <a:pt x="198" y="117"/>
                </a:cubicBezTo>
                <a:cubicBezTo>
                  <a:pt x="219" y="97"/>
                  <a:pt x="176" y="55"/>
                  <a:pt x="164" y="42"/>
                </a:cubicBezTo>
                <a:close/>
                <a:moveTo>
                  <a:pt x="65" y="128"/>
                </a:moveTo>
                <a:cubicBezTo>
                  <a:pt x="52" y="135"/>
                  <a:pt x="35" y="131"/>
                  <a:pt x="28" y="118"/>
                </a:cubicBezTo>
                <a:cubicBezTo>
                  <a:pt x="21" y="105"/>
                  <a:pt x="25" y="89"/>
                  <a:pt x="38" y="82"/>
                </a:cubicBezTo>
                <a:cubicBezTo>
                  <a:pt x="51" y="74"/>
                  <a:pt x="67" y="79"/>
                  <a:pt x="74" y="91"/>
                </a:cubicBezTo>
                <a:cubicBezTo>
                  <a:pt x="82" y="104"/>
                  <a:pt x="77" y="121"/>
                  <a:pt x="65" y="128"/>
                </a:cubicBezTo>
                <a:close/>
                <a:moveTo>
                  <a:pt x="112" y="44"/>
                </a:moveTo>
                <a:cubicBezTo>
                  <a:pt x="114" y="40"/>
                  <a:pt x="118" y="37"/>
                  <a:pt x="122" y="38"/>
                </a:cubicBezTo>
                <a:cubicBezTo>
                  <a:pt x="126" y="39"/>
                  <a:pt x="129" y="44"/>
                  <a:pt x="128" y="48"/>
                </a:cubicBezTo>
                <a:cubicBezTo>
                  <a:pt x="127" y="52"/>
                  <a:pt x="122" y="54"/>
                  <a:pt x="118" y="53"/>
                </a:cubicBezTo>
                <a:cubicBezTo>
                  <a:pt x="114" y="52"/>
                  <a:pt x="111" y="48"/>
                  <a:pt x="112" y="44"/>
                </a:cubicBezTo>
                <a:close/>
                <a:moveTo>
                  <a:pt x="113" y="74"/>
                </a:moveTo>
                <a:cubicBezTo>
                  <a:pt x="108" y="73"/>
                  <a:pt x="106" y="68"/>
                  <a:pt x="107" y="64"/>
                </a:cubicBezTo>
                <a:cubicBezTo>
                  <a:pt x="108" y="60"/>
                  <a:pt x="112" y="57"/>
                  <a:pt x="117" y="59"/>
                </a:cubicBezTo>
                <a:cubicBezTo>
                  <a:pt x="121" y="60"/>
                  <a:pt x="123" y="64"/>
                  <a:pt x="122" y="68"/>
                </a:cubicBezTo>
                <a:cubicBezTo>
                  <a:pt x="121" y="72"/>
                  <a:pt x="117" y="75"/>
                  <a:pt x="113" y="74"/>
                </a:cubicBezTo>
                <a:close/>
                <a:moveTo>
                  <a:pt x="142" y="73"/>
                </a:moveTo>
                <a:cubicBezTo>
                  <a:pt x="141" y="78"/>
                  <a:pt x="136" y="80"/>
                  <a:pt x="132" y="79"/>
                </a:cubicBezTo>
                <a:cubicBezTo>
                  <a:pt x="128" y="78"/>
                  <a:pt x="126" y="74"/>
                  <a:pt x="127" y="69"/>
                </a:cubicBezTo>
                <a:cubicBezTo>
                  <a:pt x="128" y="65"/>
                  <a:pt x="132" y="63"/>
                  <a:pt x="136" y="64"/>
                </a:cubicBezTo>
                <a:cubicBezTo>
                  <a:pt x="140" y="65"/>
                  <a:pt x="143" y="69"/>
                  <a:pt x="142" y="73"/>
                </a:cubicBezTo>
                <a:close/>
                <a:moveTo>
                  <a:pt x="147" y="53"/>
                </a:moveTo>
                <a:cubicBezTo>
                  <a:pt x="146" y="57"/>
                  <a:pt x="142" y="60"/>
                  <a:pt x="138" y="59"/>
                </a:cubicBezTo>
                <a:cubicBezTo>
                  <a:pt x="134" y="57"/>
                  <a:pt x="131" y="53"/>
                  <a:pt x="132" y="49"/>
                </a:cubicBezTo>
                <a:cubicBezTo>
                  <a:pt x="133" y="45"/>
                  <a:pt x="138" y="42"/>
                  <a:pt x="142" y="43"/>
                </a:cubicBezTo>
                <a:cubicBezTo>
                  <a:pt x="146" y="45"/>
                  <a:pt x="148" y="49"/>
                  <a:pt x="147" y="53"/>
                </a:cubicBezTo>
                <a:close/>
                <a:moveTo>
                  <a:pt x="43" y="91"/>
                </a:moveTo>
                <a:cubicBezTo>
                  <a:pt x="36" y="96"/>
                  <a:pt x="33" y="105"/>
                  <a:pt x="38" y="113"/>
                </a:cubicBezTo>
                <a:cubicBezTo>
                  <a:pt x="42" y="120"/>
                  <a:pt x="52" y="123"/>
                  <a:pt x="59" y="118"/>
                </a:cubicBezTo>
                <a:cubicBezTo>
                  <a:pt x="67" y="114"/>
                  <a:pt x="69" y="104"/>
                  <a:pt x="65" y="97"/>
                </a:cubicBezTo>
                <a:cubicBezTo>
                  <a:pt x="61" y="89"/>
                  <a:pt x="51" y="87"/>
                  <a:pt x="43" y="91"/>
                </a:cubicBez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0" name="矩形 39"/>
          <p:cNvSpPr/>
          <p:nvPr/>
        </p:nvSpPr>
        <p:spPr>
          <a:xfrm>
            <a:off x="9193931" y="1628800"/>
            <a:ext cx="1296144" cy="28803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9188459" y="1628800"/>
            <a:ext cx="1293417" cy="307768"/>
          </a:xfrm>
          <a:prstGeom prst="rect">
            <a:avLst/>
          </a:prstGeom>
        </p:spPr>
        <p:txBody>
          <a:bodyPr wrap="square" lIns="91431" tIns="45716" rIns="91431" bIns="45716">
            <a:spAutoFit/>
          </a:bodyPr>
          <a:lstStyle/>
          <a:p>
            <a:pPr algn="ctr"/>
            <a:r>
              <a:rPr lang="zh-CN" altLang="en-US" sz="1400" b="1" dirty="0">
                <a:solidFill>
                  <a:schemeClr val="bg1"/>
                </a:solidFill>
                <a:latin typeface="微软雅黑" pitchFamily="34" charset="-122"/>
                <a:ea typeface="微软雅黑" pitchFamily="34" charset="-122"/>
              </a:rPr>
              <a:t>三</a:t>
            </a:r>
            <a:r>
              <a:rPr lang="zh-CN" altLang="en-US" sz="1400" b="1" dirty="0" smtClean="0">
                <a:solidFill>
                  <a:schemeClr val="bg1"/>
                </a:solidFill>
                <a:latin typeface="微软雅黑" pitchFamily="34" charset="-122"/>
                <a:ea typeface="微软雅黑" pitchFamily="34" charset="-122"/>
              </a:rPr>
              <a:t>大功能</a:t>
            </a:r>
            <a:endParaRPr lang="en-US" altLang="zh-CN" sz="1400" b="1" dirty="0">
              <a:solidFill>
                <a:schemeClr val="bg1"/>
              </a:solidFill>
              <a:latin typeface="微软雅黑" pitchFamily="34" charset="-122"/>
              <a:ea typeface="微软雅黑" pitchFamily="34" charset="-122"/>
            </a:endParaRPr>
          </a:p>
        </p:txBody>
      </p:sp>
      <p:sp>
        <p:nvSpPr>
          <p:cNvPr id="42" name="矩形 41"/>
          <p:cNvSpPr/>
          <p:nvPr/>
        </p:nvSpPr>
        <p:spPr>
          <a:xfrm>
            <a:off x="10481876" y="4077072"/>
            <a:ext cx="576064" cy="57606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Freeform 41"/>
          <p:cNvSpPr>
            <a:spLocks noEditPoints="1"/>
          </p:cNvSpPr>
          <p:nvPr/>
        </p:nvSpPr>
        <p:spPr bwMode="auto">
          <a:xfrm>
            <a:off x="10613124" y="4220641"/>
            <a:ext cx="285750" cy="288925"/>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4" name="文本框 61"/>
          <p:cNvSpPr txBox="1"/>
          <p:nvPr/>
        </p:nvSpPr>
        <p:spPr>
          <a:xfrm>
            <a:off x="1659743" y="5183273"/>
            <a:ext cx="1723549" cy="400110"/>
          </a:xfrm>
          <a:prstGeom prst="rect">
            <a:avLst/>
          </a:prstGeom>
          <a:noFill/>
        </p:spPr>
        <p:txBody>
          <a:bodyPr wrap="none" rtlCol="0">
            <a:spAutoFit/>
          </a:bodyPr>
          <a:lstStyle/>
          <a:p>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此处添加标题</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5" name="矩形 44"/>
          <p:cNvSpPr/>
          <p:nvPr/>
        </p:nvSpPr>
        <p:spPr>
          <a:xfrm>
            <a:off x="1201043" y="5512818"/>
            <a:ext cx="2490025" cy="549061"/>
          </a:xfrm>
          <a:prstGeom prst="rect">
            <a:avLst/>
          </a:prstGeom>
        </p:spPr>
        <p:txBody>
          <a:bodyPr wrap="square">
            <a:spAutoFit/>
          </a:bodyPr>
          <a:lstStyle/>
          <a:p>
            <a:pPr algn="just">
              <a:lnSpc>
                <a:spcPct val="130000"/>
              </a:lnSpc>
            </a:pP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请在此输入您的详细文本信息和文字介绍信息。</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6" name="文本框 64"/>
          <p:cNvSpPr txBox="1"/>
          <p:nvPr/>
        </p:nvSpPr>
        <p:spPr>
          <a:xfrm>
            <a:off x="1346722" y="5195133"/>
            <a:ext cx="272832" cy="369332"/>
          </a:xfrm>
          <a:prstGeom prst="rect">
            <a:avLst/>
          </a:prstGeom>
          <a:solidFill>
            <a:srgbClr val="C00000"/>
          </a:solidFill>
        </p:spPr>
        <p:txBody>
          <a:bodyPr wrap="none" rtlCol="0">
            <a:spAutoFit/>
          </a:bodyPr>
          <a:lstStyle/>
          <a:p>
            <a:r>
              <a:rPr lang="en-US" altLang="zh-CN" dirty="0">
                <a:solidFill>
                  <a:schemeClr val="bg1"/>
                </a:solidFill>
                <a:latin typeface="Impact MT Std" pitchFamily="34" charset="0"/>
                <a:ea typeface="方正超粗黑简体" panose="03000509000000000000" pitchFamily="65" charset="-122"/>
                <a:cs typeface="Segoe UI Black" panose="020B0A02040204020203" pitchFamily="34" charset="0"/>
              </a:rPr>
              <a:t>1</a:t>
            </a:r>
            <a:endParaRPr lang="zh-CN" altLang="en-US" dirty="0">
              <a:solidFill>
                <a:schemeClr val="bg1"/>
              </a:solidFill>
              <a:latin typeface="Impact MT Std" pitchFamily="34" charset="0"/>
              <a:ea typeface="方正超粗黑简体" panose="03000509000000000000" pitchFamily="65" charset="-122"/>
              <a:cs typeface="Segoe UI Black" panose="020B0A02040204020203" pitchFamily="34" charset="0"/>
            </a:endParaRPr>
          </a:p>
        </p:txBody>
      </p:sp>
      <p:sp>
        <p:nvSpPr>
          <p:cNvPr id="47" name="文本框 61"/>
          <p:cNvSpPr txBox="1"/>
          <p:nvPr/>
        </p:nvSpPr>
        <p:spPr>
          <a:xfrm>
            <a:off x="4468055" y="5157192"/>
            <a:ext cx="1723549" cy="400110"/>
          </a:xfrm>
          <a:prstGeom prst="rect">
            <a:avLst/>
          </a:prstGeom>
          <a:noFill/>
        </p:spPr>
        <p:txBody>
          <a:bodyPr wrap="none" rtlCol="0">
            <a:spAutoFit/>
          </a:bodyPr>
          <a:lstStyle/>
          <a:p>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此处添加标题</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8" name="矩形 47"/>
          <p:cNvSpPr/>
          <p:nvPr/>
        </p:nvSpPr>
        <p:spPr>
          <a:xfrm>
            <a:off x="4009355" y="5486737"/>
            <a:ext cx="2490025" cy="549061"/>
          </a:xfrm>
          <a:prstGeom prst="rect">
            <a:avLst/>
          </a:prstGeom>
        </p:spPr>
        <p:txBody>
          <a:bodyPr wrap="square">
            <a:spAutoFit/>
          </a:bodyPr>
          <a:lstStyle/>
          <a:p>
            <a:pPr algn="just">
              <a:lnSpc>
                <a:spcPct val="130000"/>
              </a:lnSpc>
            </a:pP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请在此输入您的详细文本信息和文字介绍信息。</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9" name="文本框 64"/>
          <p:cNvSpPr txBox="1"/>
          <p:nvPr/>
        </p:nvSpPr>
        <p:spPr>
          <a:xfrm>
            <a:off x="4155034" y="5169052"/>
            <a:ext cx="300082" cy="369332"/>
          </a:xfrm>
          <a:prstGeom prst="rect">
            <a:avLst/>
          </a:prstGeom>
          <a:solidFill>
            <a:srgbClr val="C00000"/>
          </a:solidFill>
        </p:spPr>
        <p:txBody>
          <a:bodyPr wrap="none" rtlCol="0">
            <a:spAutoFit/>
          </a:bodyPr>
          <a:lstStyle/>
          <a:p>
            <a:r>
              <a:rPr lang="en-US" altLang="zh-CN" dirty="0">
                <a:solidFill>
                  <a:schemeClr val="bg1"/>
                </a:solidFill>
                <a:latin typeface="Impact MT Std" pitchFamily="34" charset="0"/>
                <a:ea typeface="方正超粗黑简体" panose="03000509000000000000" pitchFamily="65" charset="-122"/>
                <a:cs typeface="Segoe UI Black" panose="020B0A02040204020203" pitchFamily="34" charset="0"/>
              </a:rPr>
              <a:t>2</a:t>
            </a:r>
            <a:endParaRPr lang="zh-CN" altLang="en-US" dirty="0">
              <a:solidFill>
                <a:schemeClr val="bg1"/>
              </a:solidFill>
              <a:latin typeface="Impact MT Std" pitchFamily="34" charset="0"/>
              <a:ea typeface="方正超粗黑简体" panose="03000509000000000000" pitchFamily="65" charset="-122"/>
              <a:cs typeface="Segoe UI Black" panose="020B0A02040204020203" pitchFamily="34" charset="0"/>
            </a:endParaRPr>
          </a:p>
        </p:txBody>
      </p:sp>
      <p:sp>
        <p:nvSpPr>
          <p:cNvPr id="50" name="文本框 61"/>
          <p:cNvSpPr txBox="1"/>
          <p:nvPr/>
        </p:nvSpPr>
        <p:spPr>
          <a:xfrm>
            <a:off x="7306622" y="5157192"/>
            <a:ext cx="1723549" cy="400110"/>
          </a:xfrm>
          <a:prstGeom prst="rect">
            <a:avLst/>
          </a:prstGeom>
          <a:noFill/>
        </p:spPr>
        <p:txBody>
          <a:bodyPr wrap="none" rtlCol="0">
            <a:spAutoFit/>
          </a:bodyPr>
          <a:lstStyle/>
          <a:p>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此处添加标题</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1" name="矩形 50"/>
          <p:cNvSpPr/>
          <p:nvPr/>
        </p:nvSpPr>
        <p:spPr>
          <a:xfrm>
            <a:off x="6847922" y="5486737"/>
            <a:ext cx="2490025" cy="549061"/>
          </a:xfrm>
          <a:prstGeom prst="rect">
            <a:avLst/>
          </a:prstGeom>
        </p:spPr>
        <p:txBody>
          <a:bodyPr wrap="square">
            <a:spAutoFit/>
          </a:bodyPr>
          <a:lstStyle/>
          <a:p>
            <a:pPr algn="just">
              <a:lnSpc>
                <a:spcPct val="130000"/>
              </a:lnSpc>
            </a:pP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请在此输入您的详细文本信息和文字介绍信息。</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2" name="文本框 64"/>
          <p:cNvSpPr txBox="1"/>
          <p:nvPr/>
        </p:nvSpPr>
        <p:spPr>
          <a:xfrm>
            <a:off x="6993601" y="5169052"/>
            <a:ext cx="306494" cy="369332"/>
          </a:xfrm>
          <a:prstGeom prst="rect">
            <a:avLst/>
          </a:prstGeom>
          <a:solidFill>
            <a:srgbClr val="C00000"/>
          </a:solidFill>
        </p:spPr>
        <p:txBody>
          <a:bodyPr wrap="none" rtlCol="0">
            <a:spAutoFit/>
          </a:bodyPr>
          <a:lstStyle/>
          <a:p>
            <a:r>
              <a:rPr lang="en-US" altLang="zh-CN" dirty="0">
                <a:solidFill>
                  <a:schemeClr val="bg1"/>
                </a:solidFill>
                <a:latin typeface="Impact MT Std" pitchFamily="34" charset="0"/>
                <a:ea typeface="方正超粗黑简体" panose="03000509000000000000" pitchFamily="65" charset="-122"/>
                <a:cs typeface="Segoe UI Black" panose="020B0A02040204020203" pitchFamily="34" charset="0"/>
              </a:rPr>
              <a:t>3</a:t>
            </a:r>
            <a:endParaRPr lang="zh-CN" altLang="en-US" dirty="0">
              <a:solidFill>
                <a:schemeClr val="bg1"/>
              </a:solidFill>
              <a:latin typeface="Impact MT Std" pitchFamily="34" charset="0"/>
              <a:ea typeface="方正超粗黑简体" panose="03000509000000000000" pitchFamily="65" charset="-122"/>
              <a:cs typeface="Segoe UI Black" panose="020B0A02040204020203" pitchFamily="34" charset="0"/>
            </a:endParaRPr>
          </a:p>
        </p:txBody>
      </p:sp>
    </p:spTree>
    <p:extLst>
      <p:ext uri="{BB962C8B-B14F-4D97-AF65-F5344CB8AC3E}">
        <p14:creationId xmlns:p14="http://schemas.microsoft.com/office/powerpoint/2010/main" val="2691854211"/>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fill="hold"/>
                                        <p:tgtEl>
                                          <p:spTgt spid="13"/>
                                        </p:tgtEl>
                                        <p:attrNameLst>
                                          <p:attrName>ppt_x</p:attrName>
                                        </p:attrNameLst>
                                      </p:cBhvr>
                                      <p:tavLst>
                                        <p:tav tm="0">
                                          <p:val>
                                            <p:strVal val="0-#ppt_w/2"/>
                                          </p:val>
                                        </p:tav>
                                        <p:tav tm="100000">
                                          <p:val>
                                            <p:strVal val="#ppt_x"/>
                                          </p:val>
                                        </p:tav>
                                      </p:tavLst>
                                    </p:anim>
                                    <p:anim calcmode="lin" valueType="num">
                                      <p:cBhvr additive="base">
                                        <p:cTn id="16" dur="250" fill="hold"/>
                                        <p:tgtEl>
                                          <p:spTgt spid="13"/>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0-#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par>
                                <p:cTn id="22" presetID="2" presetClass="entr" presetSubtype="4" fill="hold" grpId="0" nodeType="withEffect">
                                  <p:stCondLst>
                                    <p:cond delay="50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ppt_x"/>
                                          </p:val>
                                        </p:tav>
                                        <p:tav tm="100000">
                                          <p:val>
                                            <p:strVal val="#ppt_x"/>
                                          </p:val>
                                        </p:tav>
                                      </p:tavLst>
                                    </p:anim>
                                    <p:anim calcmode="lin" valueType="num">
                                      <p:cBhvr additive="base">
                                        <p:cTn id="25" dur="500" fill="hold"/>
                                        <p:tgtEl>
                                          <p:spTgt spid="16"/>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50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500" fill="hold"/>
                                        <p:tgtEl>
                                          <p:spTgt spid="17"/>
                                        </p:tgtEl>
                                        <p:attrNameLst>
                                          <p:attrName>ppt_x</p:attrName>
                                        </p:attrNameLst>
                                      </p:cBhvr>
                                      <p:tavLst>
                                        <p:tav tm="0">
                                          <p:val>
                                            <p:strVal val="#ppt_x"/>
                                          </p:val>
                                        </p:tav>
                                        <p:tav tm="100000">
                                          <p:val>
                                            <p:strVal val="#ppt_x"/>
                                          </p:val>
                                        </p:tav>
                                      </p:tavLst>
                                    </p:anim>
                                    <p:anim calcmode="lin" valueType="num">
                                      <p:cBhvr additive="base">
                                        <p:cTn id="29" dur="500" fill="hold"/>
                                        <p:tgtEl>
                                          <p:spTgt spid="1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50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500" fill="hold"/>
                                        <p:tgtEl>
                                          <p:spTgt spid="18"/>
                                        </p:tgtEl>
                                        <p:attrNameLst>
                                          <p:attrName>ppt_x</p:attrName>
                                        </p:attrNameLst>
                                      </p:cBhvr>
                                      <p:tavLst>
                                        <p:tav tm="0">
                                          <p:val>
                                            <p:strVal val="#ppt_x"/>
                                          </p:val>
                                        </p:tav>
                                        <p:tav tm="100000">
                                          <p:val>
                                            <p:strVal val="#ppt_x"/>
                                          </p:val>
                                        </p:tav>
                                      </p:tavLst>
                                    </p:anim>
                                    <p:anim calcmode="lin" valueType="num">
                                      <p:cBhvr additive="base">
                                        <p:cTn id="33" dur="500" fill="hold"/>
                                        <p:tgtEl>
                                          <p:spTgt spid="18"/>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50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500" fill="hold"/>
                                        <p:tgtEl>
                                          <p:spTgt spid="19"/>
                                        </p:tgtEl>
                                        <p:attrNameLst>
                                          <p:attrName>ppt_x</p:attrName>
                                        </p:attrNameLst>
                                      </p:cBhvr>
                                      <p:tavLst>
                                        <p:tav tm="0">
                                          <p:val>
                                            <p:strVal val="#ppt_x"/>
                                          </p:val>
                                        </p:tav>
                                        <p:tav tm="100000">
                                          <p:val>
                                            <p:strVal val="#ppt_x"/>
                                          </p:val>
                                        </p:tav>
                                      </p:tavLst>
                                    </p:anim>
                                    <p:anim calcmode="lin" valueType="num">
                                      <p:cBhvr additive="base">
                                        <p:cTn id="37" dur="500" fill="hold"/>
                                        <p:tgtEl>
                                          <p:spTgt spid="19"/>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50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ppt_x"/>
                                          </p:val>
                                        </p:tav>
                                        <p:tav tm="100000">
                                          <p:val>
                                            <p:strVal val="#ppt_x"/>
                                          </p:val>
                                        </p:tav>
                                      </p:tavLst>
                                    </p:anim>
                                    <p:anim calcmode="lin" valueType="num">
                                      <p:cBhvr additive="base">
                                        <p:cTn id="41" dur="500" fill="hold"/>
                                        <p:tgtEl>
                                          <p:spTgt spid="20"/>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500"/>
                                  </p:stCondLst>
                                  <p:childTnLst>
                                    <p:set>
                                      <p:cBhvr>
                                        <p:cTn id="43" dur="1" fill="hold">
                                          <p:stCondLst>
                                            <p:cond delay="0"/>
                                          </p:stCondLst>
                                        </p:cTn>
                                        <p:tgtEl>
                                          <p:spTgt spid="21"/>
                                        </p:tgtEl>
                                        <p:attrNameLst>
                                          <p:attrName>style.visibility</p:attrName>
                                        </p:attrNameLst>
                                      </p:cBhvr>
                                      <p:to>
                                        <p:strVal val="visible"/>
                                      </p:to>
                                    </p:set>
                                    <p:anim calcmode="lin" valueType="num">
                                      <p:cBhvr additive="base">
                                        <p:cTn id="44" dur="500" fill="hold"/>
                                        <p:tgtEl>
                                          <p:spTgt spid="21"/>
                                        </p:tgtEl>
                                        <p:attrNameLst>
                                          <p:attrName>ppt_x</p:attrName>
                                        </p:attrNameLst>
                                      </p:cBhvr>
                                      <p:tavLst>
                                        <p:tav tm="0">
                                          <p:val>
                                            <p:strVal val="#ppt_x"/>
                                          </p:val>
                                        </p:tav>
                                        <p:tav tm="100000">
                                          <p:val>
                                            <p:strVal val="#ppt_x"/>
                                          </p:val>
                                        </p:tav>
                                      </p:tavLst>
                                    </p:anim>
                                    <p:anim calcmode="lin" valueType="num">
                                      <p:cBhvr additive="base">
                                        <p:cTn id="45" dur="500" fill="hold"/>
                                        <p:tgtEl>
                                          <p:spTgt spid="21"/>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500"/>
                                  </p:stCondLst>
                                  <p:childTnLst>
                                    <p:set>
                                      <p:cBhvr>
                                        <p:cTn id="47" dur="1" fill="hold">
                                          <p:stCondLst>
                                            <p:cond delay="0"/>
                                          </p:stCondLst>
                                        </p:cTn>
                                        <p:tgtEl>
                                          <p:spTgt spid="22"/>
                                        </p:tgtEl>
                                        <p:attrNameLst>
                                          <p:attrName>style.visibility</p:attrName>
                                        </p:attrNameLst>
                                      </p:cBhvr>
                                      <p:to>
                                        <p:strVal val="visible"/>
                                      </p:to>
                                    </p:set>
                                    <p:anim calcmode="lin" valueType="num">
                                      <p:cBhvr additive="base">
                                        <p:cTn id="48" dur="500" fill="hold"/>
                                        <p:tgtEl>
                                          <p:spTgt spid="22"/>
                                        </p:tgtEl>
                                        <p:attrNameLst>
                                          <p:attrName>ppt_x</p:attrName>
                                        </p:attrNameLst>
                                      </p:cBhvr>
                                      <p:tavLst>
                                        <p:tav tm="0">
                                          <p:val>
                                            <p:strVal val="#ppt_x"/>
                                          </p:val>
                                        </p:tav>
                                        <p:tav tm="100000">
                                          <p:val>
                                            <p:strVal val="#ppt_x"/>
                                          </p:val>
                                        </p:tav>
                                      </p:tavLst>
                                    </p:anim>
                                    <p:anim calcmode="lin" valueType="num">
                                      <p:cBhvr additive="base">
                                        <p:cTn id="49" dur="500" fill="hold"/>
                                        <p:tgtEl>
                                          <p:spTgt spid="22"/>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5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500" fill="hold"/>
                                        <p:tgtEl>
                                          <p:spTgt spid="23"/>
                                        </p:tgtEl>
                                        <p:attrNameLst>
                                          <p:attrName>ppt_x</p:attrName>
                                        </p:attrNameLst>
                                      </p:cBhvr>
                                      <p:tavLst>
                                        <p:tav tm="0">
                                          <p:val>
                                            <p:strVal val="#ppt_x"/>
                                          </p:val>
                                        </p:tav>
                                        <p:tav tm="100000">
                                          <p:val>
                                            <p:strVal val="#ppt_x"/>
                                          </p:val>
                                        </p:tav>
                                      </p:tavLst>
                                    </p:anim>
                                    <p:anim calcmode="lin" valueType="num">
                                      <p:cBhvr additive="base">
                                        <p:cTn id="53" dur="500" fill="hold"/>
                                        <p:tgtEl>
                                          <p:spTgt spid="23"/>
                                        </p:tgtEl>
                                        <p:attrNameLst>
                                          <p:attrName>ppt_y</p:attrName>
                                        </p:attrNameLst>
                                      </p:cBhvr>
                                      <p:tavLst>
                                        <p:tav tm="0">
                                          <p:val>
                                            <p:strVal val="1+#ppt_h/2"/>
                                          </p:val>
                                        </p:tav>
                                        <p:tav tm="100000">
                                          <p:val>
                                            <p:strVal val="#ppt_y"/>
                                          </p:val>
                                        </p:tav>
                                      </p:tavLst>
                                    </p:anim>
                                  </p:childTnLst>
                                </p:cTn>
                              </p:par>
                              <p:par>
                                <p:cTn id="54" presetID="2" presetClass="entr" presetSubtype="1" fill="hold" grpId="0" nodeType="withEffect">
                                  <p:stCondLst>
                                    <p:cond delay="1000"/>
                                  </p:stCondLst>
                                  <p:childTnLst>
                                    <p:set>
                                      <p:cBhvr>
                                        <p:cTn id="55" dur="1" fill="hold">
                                          <p:stCondLst>
                                            <p:cond delay="0"/>
                                          </p:stCondLst>
                                        </p:cTn>
                                        <p:tgtEl>
                                          <p:spTgt spid="24"/>
                                        </p:tgtEl>
                                        <p:attrNameLst>
                                          <p:attrName>style.visibility</p:attrName>
                                        </p:attrNameLst>
                                      </p:cBhvr>
                                      <p:to>
                                        <p:strVal val="visible"/>
                                      </p:to>
                                    </p:set>
                                    <p:anim calcmode="lin" valueType="num">
                                      <p:cBhvr additive="base">
                                        <p:cTn id="56" dur="500" fill="hold"/>
                                        <p:tgtEl>
                                          <p:spTgt spid="24"/>
                                        </p:tgtEl>
                                        <p:attrNameLst>
                                          <p:attrName>ppt_x</p:attrName>
                                        </p:attrNameLst>
                                      </p:cBhvr>
                                      <p:tavLst>
                                        <p:tav tm="0">
                                          <p:val>
                                            <p:strVal val="#ppt_x"/>
                                          </p:val>
                                        </p:tav>
                                        <p:tav tm="100000">
                                          <p:val>
                                            <p:strVal val="#ppt_x"/>
                                          </p:val>
                                        </p:tav>
                                      </p:tavLst>
                                    </p:anim>
                                    <p:anim calcmode="lin" valueType="num">
                                      <p:cBhvr additive="base">
                                        <p:cTn id="57" dur="500" fill="hold"/>
                                        <p:tgtEl>
                                          <p:spTgt spid="24"/>
                                        </p:tgtEl>
                                        <p:attrNameLst>
                                          <p:attrName>ppt_y</p:attrName>
                                        </p:attrNameLst>
                                      </p:cBhvr>
                                      <p:tavLst>
                                        <p:tav tm="0">
                                          <p:val>
                                            <p:strVal val="0-#ppt_h/2"/>
                                          </p:val>
                                        </p:tav>
                                        <p:tav tm="100000">
                                          <p:val>
                                            <p:strVal val="#ppt_y"/>
                                          </p:val>
                                        </p:tav>
                                      </p:tavLst>
                                    </p:anim>
                                  </p:childTnLst>
                                </p:cTn>
                              </p:par>
                              <p:par>
                                <p:cTn id="58" presetID="2" presetClass="entr" presetSubtype="1" fill="hold" grpId="0" nodeType="withEffect">
                                  <p:stCondLst>
                                    <p:cond delay="1000"/>
                                  </p:stCondLst>
                                  <p:childTnLst>
                                    <p:set>
                                      <p:cBhvr>
                                        <p:cTn id="59" dur="1" fill="hold">
                                          <p:stCondLst>
                                            <p:cond delay="0"/>
                                          </p:stCondLst>
                                        </p:cTn>
                                        <p:tgtEl>
                                          <p:spTgt spid="25"/>
                                        </p:tgtEl>
                                        <p:attrNameLst>
                                          <p:attrName>style.visibility</p:attrName>
                                        </p:attrNameLst>
                                      </p:cBhvr>
                                      <p:to>
                                        <p:strVal val="visible"/>
                                      </p:to>
                                    </p:set>
                                    <p:anim calcmode="lin" valueType="num">
                                      <p:cBhvr additive="base">
                                        <p:cTn id="60" dur="500" fill="hold"/>
                                        <p:tgtEl>
                                          <p:spTgt spid="25"/>
                                        </p:tgtEl>
                                        <p:attrNameLst>
                                          <p:attrName>ppt_x</p:attrName>
                                        </p:attrNameLst>
                                      </p:cBhvr>
                                      <p:tavLst>
                                        <p:tav tm="0">
                                          <p:val>
                                            <p:strVal val="#ppt_x"/>
                                          </p:val>
                                        </p:tav>
                                        <p:tav tm="100000">
                                          <p:val>
                                            <p:strVal val="#ppt_x"/>
                                          </p:val>
                                        </p:tav>
                                      </p:tavLst>
                                    </p:anim>
                                    <p:anim calcmode="lin" valueType="num">
                                      <p:cBhvr additive="base">
                                        <p:cTn id="61" dur="500" fill="hold"/>
                                        <p:tgtEl>
                                          <p:spTgt spid="25"/>
                                        </p:tgtEl>
                                        <p:attrNameLst>
                                          <p:attrName>ppt_y</p:attrName>
                                        </p:attrNameLst>
                                      </p:cBhvr>
                                      <p:tavLst>
                                        <p:tav tm="0">
                                          <p:val>
                                            <p:strVal val="0-#ppt_h/2"/>
                                          </p:val>
                                        </p:tav>
                                        <p:tav tm="100000">
                                          <p:val>
                                            <p:strVal val="#ppt_y"/>
                                          </p:val>
                                        </p:tav>
                                      </p:tavLst>
                                    </p:anim>
                                  </p:childTnLst>
                                </p:cTn>
                              </p:par>
                              <p:par>
                                <p:cTn id="62" presetID="2" presetClass="entr" presetSubtype="1" fill="hold" nodeType="withEffect">
                                  <p:stCondLst>
                                    <p:cond delay="1000"/>
                                  </p:stCondLst>
                                  <p:childTnLst>
                                    <p:set>
                                      <p:cBhvr>
                                        <p:cTn id="63" dur="1" fill="hold">
                                          <p:stCondLst>
                                            <p:cond delay="0"/>
                                          </p:stCondLst>
                                        </p:cTn>
                                        <p:tgtEl>
                                          <p:spTgt spid="26"/>
                                        </p:tgtEl>
                                        <p:attrNameLst>
                                          <p:attrName>style.visibility</p:attrName>
                                        </p:attrNameLst>
                                      </p:cBhvr>
                                      <p:to>
                                        <p:strVal val="visible"/>
                                      </p:to>
                                    </p:set>
                                    <p:anim calcmode="lin" valueType="num">
                                      <p:cBhvr additive="base">
                                        <p:cTn id="64" dur="500" fill="hold"/>
                                        <p:tgtEl>
                                          <p:spTgt spid="26"/>
                                        </p:tgtEl>
                                        <p:attrNameLst>
                                          <p:attrName>ppt_x</p:attrName>
                                        </p:attrNameLst>
                                      </p:cBhvr>
                                      <p:tavLst>
                                        <p:tav tm="0">
                                          <p:val>
                                            <p:strVal val="#ppt_x"/>
                                          </p:val>
                                        </p:tav>
                                        <p:tav tm="100000">
                                          <p:val>
                                            <p:strVal val="#ppt_x"/>
                                          </p:val>
                                        </p:tav>
                                      </p:tavLst>
                                    </p:anim>
                                    <p:anim calcmode="lin" valueType="num">
                                      <p:cBhvr additive="base">
                                        <p:cTn id="65" dur="500" fill="hold"/>
                                        <p:tgtEl>
                                          <p:spTgt spid="26"/>
                                        </p:tgtEl>
                                        <p:attrNameLst>
                                          <p:attrName>ppt_y</p:attrName>
                                        </p:attrNameLst>
                                      </p:cBhvr>
                                      <p:tavLst>
                                        <p:tav tm="0">
                                          <p:val>
                                            <p:strVal val="0-#ppt_h/2"/>
                                          </p:val>
                                        </p:tav>
                                        <p:tav tm="100000">
                                          <p:val>
                                            <p:strVal val="#ppt_y"/>
                                          </p:val>
                                        </p:tav>
                                      </p:tavLst>
                                    </p:anim>
                                  </p:childTnLst>
                                </p:cTn>
                              </p:par>
                              <p:par>
                                <p:cTn id="66" presetID="2" presetClass="entr" presetSubtype="1" fill="hold" grpId="0" nodeType="withEffect">
                                  <p:stCondLst>
                                    <p:cond delay="1000"/>
                                  </p:stCondLst>
                                  <p:childTnLst>
                                    <p:set>
                                      <p:cBhvr>
                                        <p:cTn id="67" dur="1" fill="hold">
                                          <p:stCondLst>
                                            <p:cond delay="0"/>
                                          </p:stCondLst>
                                        </p:cTn>
                                        <p:tgtEl>
                                          <p:spTgt spid="27"/>
                                        </p:tgtEl>
                                        <p:attrNameLst>
                                          <p:attrName>style.visibility</p:attrName>
                                        </p:attrNameLst>
                                      </p:cBhvr>
                                      <p:to>
                                        <p:strVal val="visible"/>
                                      </p:to>
                                    </p:set>
                                    <p:anim calcmode="lin" valueType="num">
                                      <p:cBhvr additive="base">
                                        <p:cTn id="68" dur="500" fill="hold"/>
                                        <p:tgtEl>
                                          <p:spTgt spid="27"/>
                                        </p:tgtEl>
                                        <p:attrNameLst>
                                          <p:attrName>ppt_x</p:attrName>
                                        </p:attrNameLst>
                                      </p:cBhvr>
                                      <p:tavLst>
                                        <p:tav tm="0">
                                          <p:val>
                                            <p:strVal val="#ppt_x"/>
                                          </p:val>
                                        </p:tav>
                                        <p:tav tm="100000">
                                          <p:val>
                                            <p:strVal val="#ppt_x"/>
                                          </p:val>
                                        </p:tav>
                                      </p:tavLst>
                                    </p:anim>
                                    <p:anim calcmode="lin" valueType="num">
                                      <p:cBhvr additive="base">
                                        <p:cTn id="69" dur="500" fill="hold"/>
                                        <p:tgtEl>
                                          <p:spTgt spid="27"/>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stCondLst>
                                    <p:cond delay="1000"/>
                                  </p:stCondLst>
                                  <p:childTnLst>
                                    <p:set>
                                      <p:cBhvr>
                                        <p:cTn id="71" dur="1" fill="hold">
                                          <p:stCondLst>
                                            <p:cond delay="0"/>
                                          </p:stCondLst>
                                        </p:cTn>
                                        <p:tgtEl>
                                          <p:spTgt spid="28"/>
                                        </p:tgtEl>
                                        <p:attrNameLst>
                                          <p:attrName>style.visibility</p:attrName>
                                        </p:attrNameLst>
                                      </p:cBhvr>
                                      <p:to>
                                        <p:strVal val="visible"/>
                                      </p:to>
                                    </p:set>
                                    <p:anim calcmode="lin" valueType="num">
                                      <p:cBhvr additive="base">
                                        <p:cTn id="72" dur="500" fill="hold"/>
                                        <p:tgtEl>
                                          <p:spTgt spid="28"/>
                                        </p:tgtEl>
                                        <p:attrNameLst>
                                          <p:attrName>ppt_x</p:attrName>
                                        </p:attrNameLst>
                                      </p:cBhvr>
                                      <p:tavLst>
                                        <p:tav tm="0">
                                          <p:val>
                                            <p:strVal val="#ppt_x"/>
                                          </p:val>
                                        </p:tav>
                                        <p:tav tm="100000">
                                          <p:val>
                                            <p:strVal val="#ppt_x"/>
                                          </p:val>
                                        </p:tav>
                                      </p:tavLst>
                                    </p:anim>
                                    <p:anim calcmode="lin" valueType="num">
                                      <p:cBhvr additive="base">
                                        <p:cTn id="73" dur="500" fill="hold"/>
                                        <p:tgtEl>
                                          <p:spTgt spid="28"/>
                                        </p:tgtEl>
                                        <p:attrNameLst>
                                          <p:attrName>ppt_y</p:attrName>
                                        </p:attrNameLst>
                                      </p:cBhvr>
                                      <p:tavLst>
                                        <p:tav tm="0">
                                          <p:val>
                                            <p:strVal val="0-#ppt_h/2"/>
                                          </p:val>
                                        </p:tav>
                                        <p:tav tm="100000">
                                          <p:val>
                                            <p:strVal val="#ppt_y"/>
                                          </p:val>
                                        </p:tav>
                                      </p:tavLst>
                                    </p:anim>
                                  </p:childTnLst>
                                </p:cTn>
                              </p:par>
                              <p:par>
                                <p:cTn id="74" presetID="2" presetClass="entr" presetSubtype="1" fill="hold" grpId="0" nodeType="withEffect">
                                  <p:stCondLst>
                                    <p:cond delay="1000"/>
                                  </p:stCondLst>
                                  <p:childTnLst>
                                    <p:set>
                                      <p:cBhvr>
                                        <p:cTn id="75" dur="1" fill="hold">
                                          <p:stCondLst>
                                            <p:cond delay="0"/>
                                          </p:stCondLst>
                                        </p:cTn>
                                        <p:tgtEl>
                                          <p:spTgt spid="29"/>
                                        </p:tgtEl>
                                        <p:attrNameLst>
                                          <p:attrName>style.visibility</p:attrName>
                                        </p:attrNameLst>
                                      </p:cBhvr>
                                      <p:to>
                                        <p:strVal val="visible"/>
                                      </p:to>
                                    </p:set>
                                    <p:anim calcmode="lin" valueType="num">
                                      <p:cBhvr additive="base">
                                        <p:cTn id="76" dur="500" fill="hold"/>
                                        <p:tgtEl>
                                          <p:spTgt spid="29"/>
                                        </p:tgtEl>
                                        <p:attrNameLst>
                                          <p:attrName>ppt_x</p:attrName>
                                        </p:attrNameLst>
                                      </p:cBhvr>
                                      <p:tavLst>
                                        <p:tav tm="0">
                                          <p:val>
                                            <p:strVal val="#ppt_x"/>
                                          </p:val>
                                        </p:tav>
                                        <p:tav tm="100000">
                                          <p:val>
                                            <p:strVal val="#ppt_x"/>
                                          </p:val>
                                        </p:tav>
                                      </p:tavLst>
                                    </p:anim>
                                    <p:anim calcmode="lin" valueType="num">
                                      <p:cBhvr additive="base">
                                        <p:cTn id="77" dur="500" fill="hold"/>
                                        <p:tgtEl>
                                          <p:spTgt spid="29"/>
                                        </p:tgtEl>
                                        <p:attrNameLst>
                                          <p:attrName>ppt_y</p:attrName>
                                        </p:attrNameLst>
                                      </p:cBhvr>
                                      <p:tavLst>
                                        <p:tav tm="0">
                                          <p:val>
                                            <p:strVal val="0-#ppt_h/2"/>
                                          </p:val>
                                        </p:tav>
                                        <p:tav tm="100000">
                                          <p:val>
                                            <p:strVal val="#ppt_y"/>
                                          </p:val>
                                        </p:tav>
                                      </p:tavLst>
                                    </p:anim>
                                  </p:childTnLst>
                                </p:cTn>
                              </p:par>
                              <p:par>
                                <p:cTn id="78" presetID="2" presetClass="entr" presetSubtype="1"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 calcmode="lin" valueType="num">
                                      <p:cBhvr additive="base">
                                        <p:cTn id="80" dur="500" fill="hold"/>
                                        <p:tgtEl>
                                          <p:spTgt spid="30"/>
                                        </p:tgtEl>
                                        <p:attrNameLst>
                                          <p:attrName>ppt_x</p:attrName>
                                        </p:attrNameLst>
                                      </p:cBhvr>
                                      <p:tavLst>
                                        <p:tav tm="0">
                                          <p:val>
                                            <p:strVal val="#ppt_x"/>
                                          </p:val>
                                        </p:tav>
                                        <p:tav tm="100000">
                                          <p:val>
                                            <p:strVal val="#ppt_x"/>
                                          </p:val>
                                        </p:tav>
                                      </p:tavLst>
                                    </p:anim>
                                    <p:anim calcmode="lin" valueType="num">
                                      <p:cBhvr additive="base">
                                        <p:cTn id="81" dur="500" fill="hold"/>
                                        <p:tgtEl>
                                          <p:spTgt spid="30"/>
                                        </p:tgtEl>
                                        <p:attrNameLst>
                                          <p:attrName>ppt_y</p:attrName>
                                        </p:attrNameLst>
                                      </p:cBhvr>
                                      <p:tavLst>
                                        <p:tav tm="0">
                                          <p:val>
                                            <p:strVal val="0-#ppt_h/2"/>
                                          </p:val>
                                        </p:tav>
                                        <p:tav tm="100000">
                                          <p:val>
                                            <p:strVal val="#ppt_y"/>
                                          </p:val>
                                        </p:tav>
                                      </p:tavLst>
                                    </p:anim>
                                  </p:childTnLst>
                                </p:cTn>
                              </p:par>
                              <p:par>
                                <p:cTn id="82" presetID="2" presetClass="entr" presetSubtype="1" fill="hold" grpId="0" nodeType="withEffect">
                                  <p:stCondLst>
                                    <p:cond delay="1000"/>
                                  </p:stCondLst>
                                  <p:childTnLst>
                                    <p:set>
                                      <p:cBhvr>
                                        <p:cTn id="83" dur="1" fill="hold">
                                          <p:stCondLst>
                                            <p:cond delay="0"/>
                                          </p:stCondLst>
                                        </p:cTn>
                                        <p:tgtEl>
                                          <p:spTgt spid="38"/>
                                        </p:tgtEl>
                                        <p:attrNameLst>
                                          <p:attrName>style.visibility</p:attrName>
                                        </p:attrNameLst>
                                      </p:cBhvr>
                                      <p:to>
                                        <p:strVal val="visible"/>
                                      </p:to>
                                    </p:set>
                                    <p:anim calcmode="lin" valueType="num">
                                      <p:cBhvr additive="base">
                                        <p:cTn id="84" dur="500" fill="hold"/>
                                        <p:tgtEl>
                                          <p:spTgt spid="38"/>
                                        </p:tgtEl>
                                        <p:attrNameLst>
                                          <p:attrName>ppt_x</p:attrName>
                                        </p:attrNameLst>
                                      </p:cBhvr>
                                      <p:tavLst>
                                        <p:tav tm="0">
                                          <p:val>
                                            <p:strVal val="#ppt_x"/>
                                          </p:val>
                                        </p:tav>
                                        <p:tav tm="100000">
                                          <p:val>
                                            <p:strVal val="#ppt_x"/>
                                          </p:val>
                                        </p:tav>
                                      </p:tavLst>
                                    </p:anim>
                                    <p:anim calcmode="lin" valueType="num">
                                      <p:cBhvr additive="base">
                                        <p:cTn id="85" dur="500" fill="hold"/>
                                        <p:tgtEl>
                                          <p:spTgt spid="38"/>
                                        </p:tgtEl>
                                        <p:attrNameLst>
                                          <p:attrName>ppt_y</p:attrName>
                                        </p:attrNameLst>
                                      </p:cBhvr>
                                      <p:tavLst>
                                        <p:tav tm="0">
                                          <p:val>
                                            <p:strVal val="0-#ppt_h/2"/>
                                          </p:val>
                                        </p:tav>
                                        <p:tav tm="100000">
                                          <p:val>
                                            <p:strVal val="#ppt_y"/>
                                          </p:val>
                                        </p:tav>
                                      </p:tavLst>
                                    </p:anim>
                                  </p:childTnLst>
                                </p:cTn>
                              </p:par>
                              <p:par>
                                <p:cTn id="86" presetID="2" presetClass="entr" presetSubtype="4" fill="hold" grpId="0" nodeType="withEffect">
                                  <p:stCondLst>
                                    <p:cond delay="1500"/>
                                  </p:stCondLst>
                                  <p:childTnLst>
                                    <p:set>
                                      <p:cBhvr>
                                        <p:cTn id="87" dur="1" fill="hold">
                                          <p:stCondLst>
                                            <p:cond delay="0"/>
                                          </p:stCondLst>
                                        </p:cTn>
                                        <p:tgtEl>
                                          <p:spTgt spid="31"/>
                                        </p:tgtEl>
                                        <p:attrNameLst>
                                          <p:attrName>style.visibility</p:attrName>
                                        </p:attrNameLst>
                                      </p:cBhvr>
                                      <p:to>
                                        <p:strVal val="visible"/>
                                      </p:to>
                                    </p:set>
                                    <p:anim calcmode="lin" valueType="num">
                                      <p:cBhvr additive="base">
                                        <p:cTn id="88" dur="500" fill="hold"/>
                                        <p:tgtEl>
                                          <p:spTgt spid="31"/>
                                        </p:tgtEl>
                                        <p:attrNameLst>
                                          <p:attrName>ppt_x</p:attrName>
                                        </p:attrNameLst>
                                      </p:cBhvr>
                                      <p:tavLst>
                                        <p:tav tm="0">
                                          <p:val>
                                            <p:strVal val="#ppt_x"/>
                                          </p:val>
                                        </p:tav>
                                        <p:tav tm="100000">
                                          <p:val>
                                            <p:strVal val="#ppt_x"/>
                                          </p:val>
                                        </p:tav>
                                      </p:tavLst>
                                    </p:anim>
                                    <p:anim calcmode="lin" valueType="num">
                                      <p:cBhvr additive="base">
                                        <p:cTn id="89" dur="500" fill="hold"/>
                                        <p:tgtEl>
                                          <p:spTgt spid="31"/>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1500"/>
                                  </p:stCondLst>
                                  <p:childTnLst>
                                    <p:set>
                                      <p:cBhvr>
                                        <p:cTn id="91" dur="1" fill="hold">
                                          <p:stCondLst>
                                            <p:cond delay="0"/>
                                          </p:stCondLst>
                                        </p:cTn>
                                        <p:tgtEl>
                                          <p:spTgt spid="32"/>
                                        </p:tgtEl>
                                        <p:attrNameLst>
                                          <p:attrName>style.visibility</p:attrName>
                                        </p:attrNameLst>
                                      </p:cBhvr>
                                      <p:to>
                                        <p:strVal val="visible"/>
                                      </p:to>
                                    </p:set>
                                    <p:anim calcmode="lin" valueType="num">
                                      <p:cBhvr additive="base">
                                        <p:cTn id="92" dur="500" fill="hold"/>
                                        <p:tgtEl>
                                          <p:spTgt spid="32"/>
                                        </p:tgtEl>
                                        <p:attrNameLst>
                                          <p:attrName>ppt_x</p:attrName>
                                        </p:attrNameLst>
                                      </p:cBhvr>
                                      <p:tavLst>
                                        <p:tav tm="0">
                                          <p:val>
                                            <p:strVal val="#ppt_x"/>
                                          </p:val>
                                        </p:tav>
                                        <p:tav tm="100000">
                                          <p:val>
                                            <p:strVal val="#ppt_x"/>
                                          </p:val>
                                        </p:tav>
                                      </p:tavLst>
                                    </p:anim>
                                    <p:anim calcmode="lin" valueType="num">
                                      <p:cBhvr additive="base">
                                        <p:cTn id="93" dur="500" fill="hold"/>
                                        <p:tgtEl>
                                          <p:spTgt spid="32"/>
                                        </p:tgtEl>
                                        <p:attrNameLst>
                                          <p:attrName>ppt_y</p:attrName>
                                        </p:attrNameLst>
                                      </p:cBhvr>
                                      <p:tavLst>
                                        <p:tav tm="0">
                                          <p:val>
                                            <p:strVal val="1+#ppt_h/2"/>
                                          </p:val>
                                        </p:tav>
                                        <p:tav tm="100000">
                                          <p:val>
                                            <p:strVal val="#ppt_y"/>
                                          </p:val>
                                        </p:tav>
                                      </p:tavLst>
                                    </p:anim>
                                  </p:childTnLst>
                                </p:cTn>
                              </p:par>
                              <p:par>
                                <p:cTn id="94" presetID="2" presetClass="entr" presetSubtype="4" fill="hold" nodeType="withEffect">
                                  <p:stCondLst>
                                    <p:cond delay="1500"/>
                                  </p:stCondLst>
                                  <p:childTnLst>
                                    <p:set>
                                      <p:cBhvr>
                                        <p:cTn id="95" dur="1" fill="hold">
                                          <p:stCondLst>
                                            <p:cond delay="0"/>
                                          </p:stCondLst>
                                        </p:cTn>
                                        <p:tgtEl>
                                          <p:spTgt spid="33"/>
                                        </p:tgtEl>
                                        <p:attrNameLst>
                                          <p:attrName>style.visibility</p:attrName>
                                        </p:attrNameLst>
                                      </p:cBhvr>
                                      <p:to>
                                        <p:strVal val="visible"/>
                                      </p:to>
                                    </p:set>
                                    <p:anim calcmode="lin" valueType="num">
                                      <p:cBhvr additive="base">
                                        <p:cTn id="96" dur="500" fill="hold"/>
                                        <p:tgtEl>
                                          <p:spTgt spid="33"/>
                                        </p:tgtEl>
                                        <p:attrNameLst>
                                          <p:attrName>ppt_x</p:attrName>
                                        </p:attrNameLst>
                                      </p:cBhvr>
                                      <p:tavLst>
                                        <p:tav tm="0">
                                          <p:val>
                                            <p:strVal val="#ppt_x"/>
                                          </p:val>
                                        </p:tav>
                                        <p:tav tm="100000">
                                          <p:val>
                                            <p:strVal val="#ppt_x"/>
                                          </p:val>
                                        </p:tav>
                                      </p:tavLst>
                                    </p:anim>
                                    <p:anim calcmode="lin" valueType="num">
                                      <p:cBhvr additive="base">
                                        <p:cTn id="97" dur="500" fill="hold"/>
                                        <p:tgtEl>
                                          <p:spTgt spid="33"/>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1500"/>
                                  </p:stCondLst>
                                  <p:childTnLst>
                                    <p:set>
                                      <p:cBhvr>
                                        <p:cTn id="99" dur="1" fill="hold">
                                          <p:stCondLst>
                                            <p:cond delay="0"/>
                                          </p:stCondLst>
                                        </p:cTn>
                                        <p:tgtEl>
                                          <p:spTgt spid="34"/>
                                        </p:tgtEl>
                                        <p:attrNameLst>
                                          <p:attrName>style.visibility</p:attrName>
                                        </p:attrNameLst>
                                      </p:cBhvr>
                                      <p:to>
                                        <p:strVal val="visible"/>
                                      </p:to>
                                    </p:set>
                                    <p:anim calcmode="lin" valueType="num">
                                      <p:cBhvr additive="base">
                                        <p:cTn id="100" dur="500" fill="hold"/>
                                        <p:tgtEl>
                                          <p:spTgt spid="34"/>
                                        </p:tgtEl>
                                        <p:attrNameLst>
                                          <p:attrName>ppt_x</p:attrName>
                                        </p:attrNameLst>
                                      </p:cBhvr>
                                      <p:tavLst>
                                        <p:tav tm="0">
                                          <p:val>
                                            <p:strVal val="#ppt_x"/>
                                          </p:val>
                                        </p:tav>
                                        <p:tav tm="100000">
                                          <p:val>
                                            <p:strVal val="#ppt_x"/>
                                          </p:val>
                                        </p:tav>
                                      </p:tavLst>
                                    </p:anim>
                                    <p:anim calcmode="lin" valueType="num">
                                      <p:cBhvr additive="base">
                                        <p:cTn id="101" dur="500" fill="hold"/>
                                        <p:tgtEl>
                                          <p:spTgt spid="34"/>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1500"/>
                                  </p:stCondLst>
                                  <p:childTnLst>
                                    <p:set>
                                      <p:cBhvr>
                                        <p:cTn id="103" dur="1" fill="hold">
                                          <p:stCondLst>
                                            <p:cond delay="0"/>
                                          </p:stCondLst>
                                        </p:cTn>
                                        <p:tgtEl>
                                          <p:spTgt spid="35"/>
                                        </p:tgtEl>
                                        <p:attrNameLst>
                                          <p:attrName>style.visibility</p:attrName>
                                        </p:attrNameLst>
                                      </p:cBhvr>
                                      <p:to>
                                        <p:strVal val="visible"/>
                                      </p:to>
                                    </p:set>
                                    <p:anim calcmode="lin" valueType="num">
                                      <p:cBhvr additive="base">
                                        <p:cTn id="104" dur="500" fill="hold"/>
                                        <p:tgtEl>
                                          <p:spTgt spid="35"/>
                                        </p:tgtEl>
                                        <p:attrNameLst>
                                          <p:attrName>ppt_x</p:attrName>
                                        </p:attrNameLst>
                                      </p:cBhvr>
                                      <p:tavLst>
                                        <p:tav tm="0">
                                          <p:val>
                                            <p:strVal val="#ppt_x"/>
                                          </p:val>
                                        </p:tav>
                                        <p:tav tm="100000">
                                          <p:val>
                                            <p:strVal val="#ppt_x"/>
                                          </p:val>
                                        </p:tav>
                                      </p:tavLst>
                                    </p:anim>
                                    <p:anim calcmode="lin" valueType="num">
                                      <p:cBhvr additive="base">
                                        <p:cTn id="105" dur="500" fill="hold"/>
                                        <p:tgtEl>
                                          <p:spTgt spid="35"/>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1500"/>
                                  </p:stCondLst>
                                  <p:childTnLst>
                                    <p:set>
                                      <p:cBhvr>
                                        <p:cTn id="107" dur="1" fill="hold">
                                          <p:stCondLst>
                                            <p:cond delay="0"/>
                                          </p:stCondLst>
                                        </p:cTn>
                                        <p:tgtEl>
                                          <p:spTgt spid="36"/>
                                        </p:tgtEl>
                                        <p:attrNameLst>
                                          <p:attrName>style.visibility</p:attrName>
                                        </p:attrNameLst>
                                      </p:cBhvr>
                                      <p:to>
                                        <p:strVal val="visible"/>
                                      </p:to>
                                    </p:set>
                                    <p:anim calcmode="lin" valueType="num">
                                      <p:cBhvr additive="base">
                                        <p:cTn id="108" dur="500" fill="hold"/>
                                        <p:tgtEl>
                                          <p:spTgt spid="36"/>
                                        </p:tgtEl>
                                        <p:attrNameLst>
                                          <p:attrName>ppt_x</p:attrName>
                                        </p:attrNameLst>
                                      </p:cBhvr>
                                      <p:tavLst>
                                        <p:tav tm="0">
                                          <p:val>
                                            <p:strVal val="#ppt_x"/>
                                          </p:val>
                                        </p:tav>
                                        <p:tav tm="100000">
                                          <p:val>
                                            <p:strVal val="#ppt_x"/>
                                          </p:val>
                                        </p:tav>
                                      </p:tavLst>
                                    </p:anim>
                                    <p:anim calcmode="lin" valueType="num">
                                      <p:cBhvr additive="base">
                                        <p:cTn id="109" dur="500" fill="hold"/>
                                        <p:tgtEl>
                                          <p:spTgt spid="36"/>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1500"/>
                                  </p:stCondLst>
                                  <p:childTnLst>
                                    <p:set>
                                      <p:cBhvr>
                                        <p:cTn id="111" dur="1" fill="hold">
                                          <p:stCondLst>
                                            <p:cond delay="0"/>
                                          </p:stCondLst>
                                        </p:cTn>
                                        <p:tgtEl>
                                          <p:spTgt spid="37"/>
                                        </p:tgtEl>
                                        <p:attrNameLst>
                                          <p:attrName>style.visibility</p:attrName>
                                        </p:attrNameLst>
                                      </p:cBhvr>
                                      <p:to>
                                        <p:strVal val="visible"/>
                                      </p:to>
                                    </p:set>
                                    <p:anim calcmode="lin" valueType="num">
                                      <p:cBhvr additive="base">
                                        <p:cTn id="112" dur="500" fill="hold"/>
                                        <p:tgtEl>
                                          <p:spTgt spid="37"/>
                                        </p:tgtEl>
                                        <p:attrNameLst>
                                          <p:attrName>ppt_x</p:attrName>
                                        </p:attrNameLst>
                                      </p:cBhvr>
                                      <p:tavLst>
                                        <p:tav tm="0">
                                          <p:val>
                                            <p:strVal val="#ppt_x"/>
                                          </p:val>
                                        </p:tav>
                                        <p:tav tm="100000">
                                          <p:val>
                                            <p:strVal val="#ppt_x"/>
                                          </p:val>
                                        </p:tav>
                                      </p:tavLst>
                                    </p:anim>
                                    <p:anim calcmode="lin" valueType="num">
                                      <p:cBhvr additive="base">
                                        <p:cTn id="113" dur="500" fill="hold"/>
                                        <p:tgtEl>
                                          <p:spTgt spid="37"/>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1500"/>
                                  </p:stCondLst>
                                  <p:childTnLst>
                                    <p:set>
                                      <p:cBhvr>
                                        <p:cTn id="115" dur="1" fill="hold">
                                          <p:stCondLst>
                                            <p:cond delay="0"/>
                                          </p:stCondLst>
                                        </p:cTn>
                                        <p:tgtEl>
                                          <p:spTgt spid="39"/>
                                        </p:tgtEl>
                                        <p:attrNameLst>
                                          <p:attrName>style.visibility</p:attrName>
                                        </p:attrNameLst>
                                      </p:cBhvr>
                                      <p:to>
                                        <p:strVal val="visible"/>
                                      </p:to>
                                    </p:set>
                                    <p:anim calcmode="lin" valueType="num">
                                      <p:cBhvr additive="base">
                                        <p:cTn id="116" dur="500" fill="hold"/>
                                        <p:tgtEl>
                                          <p:spTgt spid="39"/>
                                        </p:tgtEl>
                                        <p:attrNameLst>
                                          <p:attrName>ppt_x</p:attrName>
                                        </p:attrNameLst>
                                      </p:cBhvr>
                                      <p:tavLst>
                                        <p:tav tm="0">
                                          <p:val>
                                            <p:strVal val="#ppt_x"/>
                                          </p:val>
                                        </p:tav>
                                        <p:tav tm="100000">
                                          <p:val>
                                            <p:strVal val="#ppt_x"/>
                                          </p:val>
                                        </p:tav>
                                      </p:tavLst>
                                    </p:anim>
                                    <p:anim calcmode="lin" valueType="num">
                                      <p:cBhvr additive="base">
                                        <p:cTn id="117" dur="500" fill="hold"/>
                                        <p:tgtEl>
                                          <p:spTgt spid="39"/>
                                        </p:tgtEl>
                                        <p:attrNameLst>
                                          <p:attrName>ppt_y</p:attrName>
                                        </p:attrNameLst>
                                      </p:cBhvr>
                                      <p:tavLst>
                                        <p:tav tm="0">
                                          <p:val>
                                            <p:strVal val="1+#ppt_h/2"/>
                                          </p:val>
                                        </p:tav>
                                        <p:tav tm="100000">
                                          <p:val>
                                            <p:strVal val="#ppt_y"/>
                                          </p:val>
                                        </p:tav>
                                      </p:tavLst>
                                    </p:anim>
                                  </p:childTnLst>
                                </p:cTn>
                              </p:par>
                              <p:par>
                                <p:cTn id="118" presetID="53" presetClass="entr" presetSubtype="16" fill="hold" grpId="0" nodeType="withEffect">
                                  <p:stCondLst>
                                    <p:cond delay="2000"/>
                                  </p:stCondLst>
                                  <p:childTnLst>
                                    <p:set>
                                      <p:cBhvr>
                                        <p:cTn id="119" dur="1" fill="hold">
                                          <p:stCondLst>
                                            <p:cond delay="0"/>
                                          </p:stCondLst>
                                        </p:cTn>
                                        <p:tgtEl>
                                          <p:spTgt spid="40"/>
                                        </p:tgtEl>
                                        <p:attrNameLst>
                                          <p:attrName>style.visibility</p:attrName>
                                        </p:attrNameLst>
                                      </p:cBhvr>
                                      <p:to>
                                        <p:strVal val="visible"/>
                                      </p:to>
                                    </p:set>
                                    <p:anim calcmode="lin" valueType="num">
                                      <p:cBhvr>
                                        <p:cTn id="120" dur="500" fill="hold"/>
                                        <p:tgtEl>
                                          <p:spTgt spid="40"/>
                                        </p:tgtEl>
                                        <p:attrNameLst>
                                          <p:attrName>ppt_w</p:attrName>
                                        </p:attrNameLst>
                                      </p:cBhvr>
                                      <p:tavLst>
                                        <p:tav tm="0">
                                          <p:val>
                                            <p:fltVal val="0"/>
                                          </p:val>
                                        </p:tav>
                                        <p:tav tm="100000">
                                          <p:val>
                                            <p:strVal val="#ppt_w"/>
                                          </p:val>
                                        </p:tav>
                                      </p:tavLst>
                                    </p:anim>
                                    <p:anim calcmode="lin" valueType="num">
                                      <p:cBhvr>
                                        <p:cTn id="121" dur="500" fill="hold"/>
                                        <p:tgtEl>
                                          <p:spTgt spid="40"/>
                                        </p:tgtEl>
                                        <p:attrNameLst>
                                          <p:attrName>ppt_h</p:attrName>
                                        </p:attrNameLst>
                                      </p:cBhvr>
                                      <p:tavLst>
                                        <p:tav tm="0">
                                          <p:val>
                                            <p:fltVal val="0"/>
                                          </p:val>
                                        </p:tav>
                                        <p:tav tm="100000">
                                          <p:val>
                                            <p:strVal val="#ppt_h"/>
                                          </p:val>
                                        </p:tav>
                                      </p:tavLst>
                                    </p:anim>
                                    <p:animEffect transition="in" filter="fade">
                                      <p:cBhvr>
                                        <p:cTn id="122" dur="500"/>
                                        <p:tgtEl>
                                          <p:spTgt spid="40"/>
                                        </p:tgtEl>
                                      </p:cBhvr>
                                    </p:animEffect>
                                  </p:childTnLst>
                                </p:cTn>
                              </p:par>
                              <p:par>
                                <p:cTn id="123" presetID="53" presetClass="entr" presetSubtype="16" fill="hold" grpId="0" nodeType="withEffect">
                                  <p:stCondLst>
                                    <p:cond delay="2000"/>
                                  </p:stCondLst>
                                  <p:childTnLst>
                                    <p:set>
                                      <p:cBhvr>
                                        <p:cTn id="124" dur="1" fill="hold">
                                          <p:stCondLst>
                                            <p:cond delay="0"/>
                                          </p:stCondLst>
                                        </p:cTn>
                                        <p:tgtEl>
                                          <p:spTgt spid="41"/>
                                        </p:tgtEl>
                                        <p:attrNameLst>
                                          <p:attrName>style.visibility</p:attrName>
                                        </p:attrNameLst>
                                      </p:cBhvr>
                                      <p:to>
                                        <p:strVal val="visible"/>
                                      </p:to>
                                    </p:set>
                                    <p:anim calcmode="lin" valueType="num">
                                      <p:cBhvr>
                                        <p:cTn id="125" dur="500" fill="hold"/>
                                        <p:tgtEl>
                                          <p:spTgt spid="41"/>
                                        </p:tgtEl>
                                        <p:attrNameLst>
                                          <p:attrName>ppt_w</p:attrName>
                                        </p:attrNameLst>
                                      </p:cBhvr>
                                      <p:tavLst>
                                        <p:tav tm="0">
                                          <p:val>
                                            <p:fltVal val="0"/>
                                          </p:val>
                                        </p:tav>
                                        <p:tav tm="100000">
                                          <p:val>
                                            <p:strVal val="#ppt_w"/>
                                          </p:val>
                                        </p:tav>
                                      </p:tavLst>
                                    </p:anim>
                                    <p:anim calcmode="lin" valueType="num">
                                      <p:cBhvr>
                                        <p:cTn id="126" dur="500" fill="hold"/>
                                        <p:tgtEl>
                                          <p:spTgt spid="41"/>
                                        </p:tgtEl>
                                        <p:attrNameLst>
                                          <p:attrName>ppt_h</p:attrName>
                                        </p:attrNameLst>
                                      </p:cBhvr>
                                      <p:tavLst>
                                        <p:tav tm="0">
                                          <p:val>
                                            <p:fltVal val="0"/>
                                          </p:val>
                                        </p:tav>
                                        <p:tav tm="100000">
                                          <p:val>
                                            <p:strVal val="#ppt_h"/>
                                          </p:val>
                                        </p:tav>
                                      </p:tavLst>
                                    </p:anim>
                                    <p:animEffect transition="in" filter="fade">
                                      <p:cBhvr>
                                        <p:cTn id="127" dur="500"/>
                                        <p:tgtEl>
                                          <p:spTgt spid="41"/>
                                        </p:tgtEl>
                                      </p:cBhvr>
                                    </p:animEffect>
                                  </p:childTnLst>
                                </p:cTn>
                              </p:par>
                              <p:par>
                                <p:cTn id="128" presetID="53" presetClass="entr" presetSubtype="16" fill="hold" grpId="0" nodeType="withEffect">
                                  <p:stCondLst>
                                    <p:cond delay="2000"/>
                                  </p:stCondLst>
                                  <p:childTnLst>
                                    <p:set>
                                      <p:cBhvr>
                                        <p:cTn id="129" dur="1" fill="hold">
                                          <p:stCondLst>
                                            <p:cond delay="0"/>
                                          </p:stCondLst>
                                        </p:cTn>
                                        <p:tgtEl>
                                          <p:spTgt spid="42"/>
                                        </p:tgtEl>
                                        <p:attrNameLst>
                                          <p:attrName>style.visibility</p:attrName>
                                        </p:attrNameLst>
                                      </p:cBhvr>
                                      <p:to>
                                        <p:strVal val="visible"/>
                                      </p:to>
                                    </p:set>
                                    <p:anim calcmode="lin" valueType="num">
                                      <p:cBhvr>
                                        <p:cTn id="130" dur="500" fill="hold"/>
                                        <p:tgtEl>
                                          <p:spTgt spid="42"/>
                                        </p:tgtEl>
                                        <p:attrNameLst>
                                          <p:attrName>ppt_w</p:attrName>
                                        </p:attrNameLst>
                                      </p:cBhvr>
                                      <p:tavLst>
                                        <p:tav tm="0">
                                          <p:val>
                                            <p:fltVal val="0"/>
                                          </p:val>
                                        </p:tav>
                                        <p:tav tm="100000">
                                          <p:val>
                                            <p:strVal val="#ppt_w"/>
                                          </p:val>
                                        </p:tav>
                                      </p:tavLst>
                                    </p:anim>
                                    <p:anim calcmode="lin" valueType="num">
                                      <p:cBhvr>
                                        <p:cTn id="131" dur="500" fill="hold"/>
                                        <p:tgtEl>
                                          <p:spTgt spid="42"/>
                                        </p:tgtEl>
                                        <p:attrNameLst>
                                          <p:attrName>ppt_h</p:attrName>
                                        </p:attrNameLst>
                                      </p:cBhvr>
                                      <p:tavLst>
                                        <p:tav tm="0">
                                          <p:val>
                                            <p:fltVal val="0"/>
                                          </p:val>
                                        </p:tav>
                                        <p:tav tm="100000">
                                          <p:val>
                                            <p:strVal val="#ppt_h"/>
                                          </p:val>
                                        </p:tav>
                                      </p:tavLst>
                                    </p:anim>
                                    <p:animEffect transition="in" filter="fade">
                                      <p:cBhvr>
                                        <p:cTn id="132" dur="500"/>
                                        <p:tgtEl>
                                          <p:spTgt spid="42"/>
                                        </p:tgtEl>
                                      </p:cBhvr>
                                    </p:animEffect>
                                  </p:childTnLst>
                                </p:cTn>
                              </p:par>
                              <p:par>
                                <p:cTn id="133" presetID="53" presetClass="entr" presetSubtype="16" fill="hold" grpId="0" nodeType="withEffect">
                                  <p:stCondLst>
                                    <p:cond delay="2000"/>
                                  </p:stCondLst>
                                  <p:childTnLst>
                                    <p:set>
                                      <p:cBhvr>
                                        <p:cTn id="134" dur="1" fill="hold">
                                          <p:stCondLst>
                                            <p:cond delay="0"/>
                                          </p:stCondLst>
                                        </p:cTn>
                                        <p:tgtEl>
                                          <p:spTgt spid="43"/>
                                        </p:tgtEl>
                                        <p:attrNameLst>
                                          <p:attrName>style.visibility</p:attrName>
                                        </p:attrNameLst>
                                      </p:cBhvr>
                                      <p:to>
                                        <p:strVal val="visible"/>
                                      </p:to>
                                    </p:set>
                                    <p:anim calcmode="lin" valueType="num">
                                      <p:cBhvr>
                                        <p:cTn id="135" dur="500" fill="hold"/>
                                        <p:tgtEl>
                                          <p:spTgt spid="43"/>
                                        </p:tgtEl>
                                        <p:attrNameLst>
                                          <p:attrName>ppt_w</p:attrName>
                                        </p:attrNameLst>
                                      </p:cBhvr>
                                      <p:tavLst>
                                        <p:tav tm="0">
                                          <p:val>
                                            <p:fltVal val="0"/>
                                          </p:val>
                                        </p:tav>
                                        <p:tav tm="100000">
                                          <p:val>
                                            <p:strVal val="#ppt_w"/>
                                          </p:val>
                                        </p:tav>
                                      </p:tavLst>
                                    </p:anim>
                                    <p:anim calcmode="lin" valueType="num">
                                      <p:cBhvr>
                                        <p:cTn id="136" dur="500" fill="hold"/>
                                        <p:tgtEl>
                                          <p:spTgt spid="43"/>
                                        </p:tgtEl>
                                        <p:attrNameLst>
                                          <p:attrName>ppt_h</p:attrName>
                                        </p:attrNameLst>
                                      </p:cBhvr>
                                      <p:tavLst>
                                        <p:tav tm="0">
                                          <p:val>
                                            <p:fltVal val="0"/>
                                          </p:val>
                                        </p:tav>
                                        <p:tav tm="100000">
                                          <p:val>
                                            <p:strVal val="#ppt_h"/>
                                          </p:val>
                                        </p:tav>
                                      </p:tavLst>
                                    </p:anim>
                                    <p:animEffect transition="in" filter="fade">
                                      <p:cBhvr>
                                        <p:cTn id="137" dur="500"/>
                                        <p:tgtEl>
                                          <p:spTgt spid="43"/>
                                        </p:tgtEl>
                                      </p:cBhvr>
                                    </p:animEffect>
                                  </p:childTnLst>
                                </p:cTn>
                              </p:par>
                              <p:par>
                                <p:cTn id="138" presetID="53" presetClass="entr" presetSubtype="16" fill="hold" grpId="0" nodeType="withEffect">
                                  <p:stCondLst>
                                    <p:cond delay="2500"/>
                                  </p:stCondLst>
                                  <p:childTnLst>
                                    <p:set>
                                      <p:cBhvr>
                                        <p:cTn id="139" dur="1" fill="hold">
                                          <p:stCondLst>
                                            <p:cond delay="0"/>
                                          </p:stCondLst>
                                        </p:cTn>
                                        <p:tgtEl>
                                          <p:spTgt spid="44"/>
                                        </p:tgtEl>
                                        <p:attrNameLst>
                                          <p:attrName>style.visibility</p:attrName>
                                        </p:attrNameLst>
                                      </p:cBhvr>
                                      <p:to>
                                        <p:strVal val="visible"/>
                                      </p:to>
                                    </p:set>
                                    <p:anim calcmode="lin" valueType="num">
                                      <p:cBhvr>
                                        <p:cTn id="140" dur="500" fill="hold"/>
                                        <p:tgtEl>
                                          <p:spTgt spid="44"/>
                                        </p:tgtEl>
                                        <p:attrNameLst>
                                          <p:attrName>ppt_w</p:attrName>
                                        </p:attrNameLst>
                                      </p:cBhvr>
                                      <p:tavLst>
                                        <p:tav tm="0">
                                          <p:val>
                                            <p:fltVal val="0"/>
                                          </p:val>
                                        </p:tav>
                                        <p:tav tm="100000">
                                          <p:val>
                                            <p:strVal val="#ppt_w"/>
                                          </p:val>
                                        </p:tav>
                                      </p:tavLst>
                                    </p:anim>
                                    <p:anim calcmode="lin" valueType="num">
                                      <p:cBhvr>
                                        <p:cTn id="141" dur="500" fill="hold"/>
                                        <p:tgtEl>
                                          <p:spTgt spid="44"/>
                                        </p:tgtEl>
                                        <p:attrNameLst>
                                          <p:attrName>ppt_h</p:attrName>
                                        </p:attrNameLst>
                                      </p:cBhvr>
                                      <p:tavLst>
                                        <p:tav tm="0">
                                          <p:val>
                                            <p:fltVal val="0"/>
                                          </p:val>
                                        </p:tav>
                                        <p:tav tm="100000">
                                          <p:val>
                                            <p:strVal val="#ppt_h"/>
                                          </p:val>
                                        </p:tav>
                                      </p:tavLst>
                                    </p:anim>
                                    <p:animEffect transition="in" filter="fade">
                                      <p:cBhvr>
                                        <p:cTn id="142" dur="500"/>
                                        <p:tgtEl>
                                          <p:spTgt spid="44"/>
                                        </p:tgtEl>
                                      </p:cBhvr>
                                    </p:animEffect>
                                  </p:childTnLst>
                                </p:cTn>
                              </p:par>
                              <p:par>
                                <p:cTn id="143" presetID="53" presetClass="entr" presetSubtype="16" fill="hold" grpId="0" nodeType="withEffect">
                                  <p:stCondLst>
                                    <p:cond delay="2500"/>
                                  </p:stCondLst>
                                  <p:childTnLst>
                                    <p:set>
                                      <p:cBhvr>
                                        <p:cTn id="144" dur="1" fill="hold">
                                          <p:stCondLst>
                                            <p:cond delay="0"/>
                                          </p:stCondLst>
                                        </p:cTn>
                                        <p:tgtEl>
                                          <p:spTgt spid="45"/>
                                        </p:tgtEl>
                                        <p:attrNameLst>
                                          <p:attrName>style.visibility</p:attrName>
                                        </p:attrNameLst>
                                      </p:cBhvr>
                                      <p:to>
                                        <p:strVal val="visible"/>
                                      </p:to>
                                    </p:set>
                                    <p:anim calcmode="lin" valueType="num">
                                      <p:cBhvr>
                                        <p:cTn id="145" dur="500" fill="hold"/>
                                        <p:tgtEl>
                                          <p:spTgt spid="45"/>
                                        </p:tgtEl>
                                        <p:attrNameLst>
                                          <p:attrName>ppt_w</p:attrName>
                                        </p:attrNameLst>
                                      </p:cBhvr>
                                      <p:tavLst>
                                        <p:tav tm="0">
                                          <p:val>
                                            <p:fltVal val="0"/>
                                          </p:val>
                                        </p:tav>
                                        <p:tav tm="100000">
                                          <p:val>
                                            <p:strVal val="#ppt_w"/>
                                          </p:val>
                                        </p:tav>
                                      </p:tavLst>
                                    </p:anim>
                                    <p:anim calcmode="lin" valueType="num">
                                      <p:cBhvr>
                                        <p:cTn id="146" dur="500" fill="hold"/>
                                        <p:tgtEl>
                                          <p:spTgt spid="45"/>
                                        </p:tgtEl>
                                        <p:attrNameLst>
                                          <p:attrName>ppt_h</p:attrName>
                                        </p:attrNameLst>
                                      </p:cBhvr>
                                      <p:tavLst>
                                        <p:tav tm="0">
                                          <p:val>
                                            <p:fltVal val="0"/>
                                          </p:val>
                                        </p:tav>
                                        <p:tav tm="100000">
                                          <p:val>
                                            <p:strVal val="#ppt_h"/>
                                          </p:val>
                                        </p:tav>
                                      </p:tavLst>
                                    </p:anim>
                                    <p:animEffect transition="in" filter="fade">
                                      <p:cBhvr>
                                        <p:cTn id="147" dur="500"/>
                                        <p:tgtEl>
                                          <p:spTgt spid="45"/>
                                        </p:tgtEl>
                                      </p:cBhvr>
                                    </p:animEffect>
                                  </p:childTnLst>
                                </p:cTn>
                              </p:par>
                              <p:par>
                                <p:cTn id="148" presetID="53" presetClass="entr" presetSubtype="16" fill="hold" grpId="0" nodeType="withEffect">
                                  <p:stCondLst>
                                    <p:cond delay="2500"/>
                                  </p:stCondLst>
                                  <p:childTnLst>
                                    <p:set>
                                      <p:cBhvr>
                                        <p:cTn id="149" dur="1" fill="hold">
                                          <p:stCondLst>
                                            <p:cond delay="0"/>
                                          </p:stCondLst>
                                        </p:cTn>
                                        <p:tgtEl>
                                          <p:spTgt spid="46"/>
                                        </p:tgtEl>
                                        <p:attrNameLst>
                                          <p:attrName>style.visibility</p:attrName>
                                        </p:attrNameLst>
                                      </p:cBhvr>
                                      <p:to>
                                        <p:strVal val="visible"/>
                                      </p:to>
                                    </p:set>
                                    <p:anim calcmode="lin" valueType="num">
                                      <p:cBhvr>
                                        <p:cTn id="150" dur="500" fill="hold"/>
                                        <p:tgtEl>
                                          <p:spTgt spid="46"/>
                                        </p:tgtEl>
                                        <p:attrNameLst>
                                          <p:attrName>ppt_w</p:attrName>
                                        </p:attrNameLst>
                                      </p:cBhvr>
                                      <p:tavLst>
                                        <p:tav tm="0">
                                          <p:val>
                                            <p:fltVal val="0"/>
                                          </p:val>
                                        </p:tav>
                                        <p:tav tm="100000">
                                          <p:val>
                                            <p:strVal val="#ppt_w"/>
                                          </p:val>
                                        </p:tav>
                                      </p:tavLst>
                                    </p:anim>
                                    <p:anim calcmode="lin" valueType="num">
                                      <p:cBhvr>
                                        <p:cTn id="151" dur="500" fill="hold"/>
                                        <p:tgtEl>
                                          <p:spTgt spid="46"/>
                                        </p:tgtEl>
                                        <p:attrNameLst>
                                          <p:attrName>ppt_h</p:attrName>
                                        </p:attrNameLst>
                                      </p:cBhvr>
                                      <p:tavLst>
                                        <p:tav tm="0">
                                          <p:val>
                                            <p:fltVal val="0"/>
                                          </p:val>
                                        </p:tav>
                                        <p:tav tm="100000">
                                          <p:val>
                                            <p:strVal val="#ppt_h"/>
                                          </p:val>
                                        </p:tav>
                                      </p:tavLst>
                                    </p:anim>
                                    <p:animEffect transition="in" filter="fade">
                                      <p:cBhvr>
                                        <p:cTn id="152" dur="500"/>
                                        <p:tgtEl>
                                          <p:spTgt spid="46"/>
                                        </p:tgtEl>
                                      </p:cBhvr>
                                    </p:animEffect>
                                  </p:childTnLst>
                                </p:cTn>
                              </p:par>
                              <p:par>
                                <p:cTn id="153" presetID="53" presetClass="entr" presetSubtype="16" fill="hold" grpId="0" nodeType="withEffect">
                                  <p:stCondLst>
                                    <p:cond delay="2500"/>
                                  </p:stCondLst>
                                  <p:childTnLst>
                                    <p:set>
                                      <p:cBhvr>
                                        <p:cTn id="154" dur="1" fill="hold">
                                          <p:stCondLst>
                                            <p:cond delay="0"/>
                                          </p:stCondLst>
                                        </p:cTn>
                                        <p:tgtEl>
                                          <p:spTgt spid="47"/>
                                        </p:tgtEl>
                                        <p:attrNameLst>
                                          <p:attrName>style.visibility</p:attrName>
                                        </p:attrNameLst>
                                      </p:cBhvr>
                                      <p:to>
                                        <p:strVal val="visible"/>
                                      </p:to>
                                    </p:set>
                                    <p:anim calcmode="lin" valueType="num">
                                      <p:cBhvr>
                                        <p:cTn id="155" dur="500" fill="hold"/>
                                        <p:tgtEl>
                                          <p:spTgt spid="47"/>
                                        </p:tgtEl>
                                        <p:attrNameLst>
                                          <p:attrName>ppt_w</p:attrName>
                                        </p:attrNameLst>
                                      </p:cBhvr>
                                      <p:tavLst>
                                        <p:tav tm="0">
                                          <p:val>
                                            <p:fltVal val="0"/>
                                          </p:val>
                                        </p:tav>
                                        <p:tav tm="100000">
                                          <p:val>
                                            <p:strVal val="#ppt_w"/>
                                          </p:val>
                                        </p:tav>
                                      </p:tavLst>
                                    </p:anim>
                                    <p:anim calcmode="lin" valueType="num">
                                      <p:cBhvr>
                                        <p:cTn id="156" dur="500" fill="hold"/>
                                        <p:tgtEl>
                                          <p:spTgt spid="47"/>
                                        </p:tgtEl>
                                        <p:attrNameLst>
                                          <p:attrName>ppt_h</p:attrName>
                                        </p:attrNameLst>
                                      </p:cBhvr>
                                      <p:tavLst>
                                        <p:tav tm="0">
                                          <p:val>
                                            <p:fltVal val="0"/>
                                          </p:val>
                                        </p:tav>
                                        <p:tav tm="100000">
                                          <p:val>
                                            <p:strVal val="#ppt_h"/>
                                          </p:val>
                                        </p:tav>
                                      </p:tavLst>
                                    </p:anim>
                                    <p:animEffect transition="in" filter="fade">
                                      <p:cBhvr>
                                        <p:cTn id="157" dur="500"/>
                                        <p:tgtEl>
                                          <p:spTgt spid="47"/>
                                        </p:tgtEl>
                                      </p:cBhvr>
                                    </p:animEffect>
                                  </p:childTnLst>
                                </p:cTn>
                              </p:par>
                              <p:par>
                                <p:cTn id="158" presetID="53" presetClass="entr" presetSubtype="16" fill="hold" grpId="0" nodeType="withEffect">
                                  <p:stCondLst>
                                    <p:cond delay="2500"/>
                                  </p:stCondLst>
                                  <p:childTnLst>
                                    <p:set>
                                      <p:cBhvr>
                                        <p:cTn id="159" dur="1" fill="hold">
                                          <p:stCondLst>
                                            <p:cond delay="0"/>
                                          </p:stCondLst>
                                        </p:cTn>
                                        <p:tgtEl>
                                          <p:spTgt spid="48"/>
                                        </p:tgtEl>
                                        <p:attrNameLst>
                                          <p:attrName>style.visibility</p:attrName>
                                        </p:attrNameLst>
                                      </p:cBhvr>
                                      <p:to>
                                        <p:strVal val="visible"/>
                                      </p:to>
                                    </p:set>
                                    <p:anim calcmode="lin" valueType="num">
                                      <p:cBhvr>
                                        <p:cTn id="160" dur="500" fill="hold"/>
                                        <p:tgtEl>
                                          <p:spTgt spid="48"/>
                                        </p:tgtEl>
                                        <p:attrNameLst>
                                          <p:attrName>ppt_w</p:attrName>
                                        </p:attrNameLst>
                                      </p:cBhvr>
                                      <p:tavLst>
                                        <p:tav tm="0">
                                          <p:val>
                                            <p:fltVal val="0"/>
                                          </p:val>
                                        </p:tav>
                                        <p:tav tm="100000">
                                          <p:val>
                                            <p:strVal val="#ppt_w"/>
                                          </p:val>
                                        </p:tav>
                                      </p:tavLst>
                                    </p:anim>
                                    <p:anim calcmode="lin" valueType="num">
                                      <p:cBhvr>
                                        <p:cTn id="161" dur="500" fill="hold"/>
                                        <p:tgtEl>
                                          <p:spTgt spid="48"/>
                                        </p:tgtEl>
                                        <p:attrNameLst>
                                          <p:attrName>ppt_h</p:attrName>
                                        </p:attrNameLst>
                                      </p:cBhvr>
                                      <p:tavLst>
                                        <p:tav tm="0">
                                          <p:val>
                                            <p:fltVal val="0"/>
                                          </p:val>
                                        </p:tav>
                                        <p:tav tm="100000">
                                          <p:val>
                                            <p:strVal val="#ppt_h"/>
                                          </p:val>
                                        </p:tav>
                                      </p:tavLst>
                                    </p:anim>
                                    <p:animEffect transition="in" filter="fade">
                                      <p:cBhvr>
                                        <p:cTn id="162" dur="500"/>
                                        <p:tgtEl>
                                          <p:spTgt spid="48"/>
                                        </p:tgtEl>
                                      </p:cBhvr>
                                    </p:animEffect>
                                  </p:childTnLst>
                                </p:cTn>
                              </p:par>
                              <p:par>
                                <p:cTn id="163" presetID="53" presetClass="entr" presetSubtype="16" fill="hold" grpId="0" nodeType="withEffect">
                                  <p:stCondLst>
                                    <p:cond delay="2500"/>
                                  </p:stCondLst>
                                  <p:childTnLst>
                                    <p:set>
                                      <p:cBhvr>
                                        <p:cTn id="164" dur="1" fill="hold">
                                          <p:stCondLst>
                                            <p:cond delay="0"/>
                                          </p:stCondLst>
                                        </p:cTn>
                                        <p:tgtEl>
                                          <p:spTgt spid="49"/>
                                        </p:tgtEl>
                                        <p:attrNameLst>
                                          <p:attrName>style.visibility</p:attrName>
                                        </p:attrNameLst>
                                      </p:cBhvr>
                                      <p:to>
                                        <p:strVal val="visible"/>
                                      </p:to>
                                    </p:set>
                                    <p:anim calcmode="lin" valueType="num">
                                      <p:cBhvr>
                                        <p:cTn id="165" dur="500" fill="hold"/>
                                        <p:tgtEl>
                                          <p:spTgt spid="49"/>
                                        </p:tgtEl>
                                        <p:attrNameLst>
                                          <p:attrName>ppt_w</p:attrName>
                                        </p:attrNameLst>
                                      </p:cBhvr>
                                      <p:tavLst>
                                        <p:tav tm="0">
                                          <p:val>
                                            <p:fltVal val="0"/>
                                          </p:val>
                                        </p:tav>
                                        <p:tav tm="100000">
                                          <p:val>
                                            <p:strVal val="#ppt_w"/>
                                          </p:val>
                                        </p:tav>
                                      </p:tavLst>
                                    </p:anim>
                                    <p:anim calcmode="lin" valueType="num">
                                      <p:cBhvr>
                                        <p:cTn id="166" dur="500" fill="hold"/>
                                        <p:tgtEl>
                                          <p:spTgt spid="49"/>
                                        </p:tgtEl>
                                        <p:attrNameLst>
                                          <p:attrName>ppt_h</p:attrName>
                                        </p:attrNameLst>
                                      </p:cBhvr>
                                      <p:tavLst>
                                        <p:tav tm="0">
                                          <p:val>
                                            <p:fltVal val="0"/>
                                          </p:val>
                                        </p:tav>
                                        <p:tav tm="100000">
                                          <p:val>
                                            <p:strVal val="#ppt_h"/>
                                          </p:val>
                                        </p:tav>
                                      </p:tavLst>
                                    </p:anim>
                                    <p:animEffect transition="in" filter="fade">
                                      <p:cBhvr>
                                        <p:cTn id="167" dur="500"/>
                                        <p:tgtEl>
                                          <p:spTgt spid="49"/>
                                        </p:tgtEl>
                                      </p:cBhvr>
                                    </p:animEffect>
                                  </p:childTnLst>
                                </p:cTn>
                              </p:par>
                              <p:par>
                                <p:cTn id="168" presetID="53" presetClass="entr" presetSubtype="16" fill="hold" grpId="0" nodeType="withEffect">
                                  <p:stCondLst>
                                    <p:cond delay="2500"/>
                                  </p:stCondLst>
                                  <p:childTnLst>
                                    <p:set>
                                      <p:cBhvr>
                                        <p:cTn id="169" dur="1" fill="hold">
                                          <p:stCondLst>
                                            <p:cond delay="0"/>
                                          </p:stCondLst>
                                        </p:cTn>
                                        <p:tgtEl>
                                          <p:spTgt spid="50"/>
                                        </p:tgtEl>
                                        <p:attrNameLst>
                                          <p:attrName>style.visibility</p:attrName>
                                        </p:attrNameLst>
                                      </p:cBhvr>
                                      <p:to>
                                        <p:strVal val="visible"/>
                                      </p:to>
                                    </p:set>
                                    <p:anim calcmode="lin" valueType="num">
                                      <p:cBhvr>
                                        <p:cTn id="170" dur="500" fill="hold"/>
                                        <p:tgtEl>
                                          <p:spTgt spid="50"/>
                                        </p:tgtEl>
                                        <p:attrNameLst>
                                          <p:attrName>ppt_w</p:attrName>
                                        </p:attrNameLst>
                                      </p:cBhvr>
                                      <p:tavLst>
                                        <p:tav tm="0">
                                          <p:val>
                                            <p:fltVal val="0"/>
                                          </p:val>
                                        </p:tav>
                                        <p:tav tm="100000">
                                          <p:val>
                                            <p:strVal val="#ppt_w"/>
                                          </p:val>
                                        </p:tav>
                                      </p:tavLst>
                                    </p:anim>
                                    <p:anim calcmode="lin" valueType="num">
                                      <p:cBhvr>
                                        <p:cTn id="171" dur="500" fill="hold"/>
                                        <p:tgtEl>
                                          <p:spTgt spid="50"/>
                                        </p:tgtEl>
                                        <p:attrNameLst>
                                          <p:attrName>ppt_h</p:attrName>
                                        </p:attrNameLst>
                                      </p:cBhvr>
                                      <p:tavLst>
                                        <p:tav tm="0">
                                          <p:val>
                                            <p:fltVal val="0"/>
                                          </p:val>
                                        </p:tav>
                                        <p:tav tm="100000">
                                          <p:val>
                                            <p:strVal val="#ppt_h"/>
                                          </p:val>
                                        </p:tav>
                                      </p:tavLst>
                                    </p:anim>
                                    <p:animEffect transition="in" filter="fade">
                                      <p:cBhvr>
                                        <p:cTn id="172" dur="500"/>
                                        <p:tgtEl>
                                          <p:spTgt spid="50"/>
                                        </p:tgtEl>
                                      </p:cBhvr>
                                    </p:animEffect>
                                  </p:childTnLst>
                                </p:cTn>
                              </p:par>
                              <p:par>
                                <p:cTn id="173" presetID="53" presetClass="entr" presetSubtype="16" fill="hold" grpId="0" nodeType="withEffect">
                                  <p:stCondLst>
                                    <p:cond delay="2500"/>
                                  </p:stCondLst>
                                  <p:childTnLst>
                                    <p:set>
                                      <p:cBhvr>
                                        <p:cTn id="174" dur="1" fill="hold">
                                          <p:stCondLst>
                                            <p:cond delay="0"/>
                                          </p:stCondLst>
                                        </p:cTn>
                                        <p:tgtEl>
                                          <p:spTgt spid="51"/>
                                        </p:tgtEl>
                                        <p:attrNameLst>
                                          <p:attrName>style.visibility</p:attrName>
                                        </p:attrNameLst>
                                      </p:cBhvr>
                                      <p:to>
                                        <p:strVal val="visible"/>
                                      </p:to>
                                    </p:set>
                                    <p:anim calcmode="lin" valueType="num">
                                      <p:cBhvr>
                                        <p:cTn id="175" dur="500" fill="hold"/>
                                        <p:tgtEl>
                                          <p:spTgt spid="51"/>
                                        </p:tgtEl>
                                        <p:attrNameLst>
                                          <p:attrName>ppt_w</p:attrName>
                                        </p:attrNameLst>
                                      </p:cBhvr>
                                      <p:tavLst>
                                        <p:tav tm="0">
                                          <p:val>
                                            <p:fltVal val="0"/>
                                          </p:val>
                                        </p:tav>
                                        <p:tav tm="100000">
                                          <p:val>
                                            <p:strVal val="#ppt_w"/>
                                          </p:val>
                                        </p:tav>
                                      </p:tavLst>
                                    </p:anim>
                                    <p:anim calcmode="lin" valueType="num">
                                      <p:cBhvr>
                                        <p:cTn id="176" dur="500" fill="hold"/>
                                        <p:tgtEl>
                                          <p:spTgt spid="51"/>
                                        </p:tgtEl>
                                        <p:attrNameLst>
                                          <p:attrName>ppt_h</p:attrName>
                                        </p:attrNameLst>
                                      </p:cBhvr>
                                      <p:tavLst>
                                        <p:tav tm="0">
                                          <p:val>
                                            <p:fltVal val="0"/>
                                          </p:val>
                                        </p:tav>
                                        <p:tav tm="100000">
                                          <p:val>
                                            <p:strVal val="#ppt_h"/>
                                          </p:val>
                                        </p:tav>
                                      </p:tavLst>
                                    </p:anim>
                                    <p:animEffect transition="in" filter="fade">
                                      <p:cBhvr>
                                        <p:cTn id="177" dur="500"/>
                                        <p:tgtEl>
                                          <p:spTgt spid="51"/>
                                        </p:tgtEl>
                                      </p:cBhvr>
                                    </p:animEffect>
                                  </p:childTnLst>
                                </p:cTn>
                              </p:par>
                              <p:par>
                                <p:cTn id="178" presetID="53" presetClass="entr" presetSubtype="16" fill="hold" grpId="0" nodeType="withEffect">
                                  <p:stCondLst>
                                    <p:cond delay="2500"/>
                                  </p:stCondLst>
                                  <p:childTnLst>
                                    <p:set>
                                      <p:cBhvr>
                                        <p:cTn id="179" dur="1" fill="hold">
                                          <p:stCondLst>
                                            <p:cond delay="0"/>
                                          </p:stCondLst>
                                        </p:cTn>
                                        <p:tgtEl>
                                          <p:spTgt spid="52"/>
                                        </p:tgtEl>
                                        <p:attrNameLst>
                                          <p:attrName>style.visibility</p:attrName>
                                        </p:attrNameLst>
                                      </p:cBhvr>
                                      <p:to>
                                        <p:strVal val="visible"/>
                                      </p:to>
                                    </p:set>
                                    <p:anim calcmode="lin" valueType="num">
                                      <p:cBhvr>
                                        <p:cTn id="180" dur="500" fill="hold"/>
                                        <p:tgtEl>
                                          <p:spTgt spid="52"/>
                                        </p:tgtEl>
                                        <p:attrNameLst>
                                          <p:attrName>ppt_w</p:attrName>
                                        </p:attrNameLst>
                                      </p:cBhvr>
                                      <p:tavLst>
                                        <p:tav tm="0">
                                          <p:val>
                                            <p:fltVal val="0"/>
                                          </p:val>
                                        </p:tav>
                                        <p:tav tm="100000">
                                          <p:val>
                                            <p:strVal val="#ppt_w"/>
                                          </p:val>
                                        </p:tav>
                                      </p:tavLst>
                                    </p:anim>
                                    <p:anim calcmode="lin" valueType="num">
                                      <p:cBhvr>
                                        <p:cTn id="181" dur="500" fill="hold"/>
                                        <p:tgtEl>
                                          <p:spTgt spid="52"/>
                                        </p:tgtEl>
                                        <p:attrNameLst>
                                          <p:attrName>ppt_h</p:attrName>
                                        </p:attrNameLst>
                                      </p:cBhvr>
                                      <p:tavLst>
                                        <p:tav tm="0">
                                          <p:val>
                                            <p:fltVal val="0"/>
                                          </p:val>
                                        </p:tav>
                                        <p:tav tm="100000">
                                          <p:val>
                                            <p:strVal val="#ppt_h"/>
                                          </p:val>
                                        </p:tav>
                                      </p:tavLst>
                                    </p:anim>
                                    <p:animEffect transition="in" filter="fade">
                                      <p:cBhvr>
                                        <p:cTn id="18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3" grpId="0" animBg="1"/>
      <p:bldP spid="16" grpId="0" animBg="1"/>
      <p:bldP spid="17" grpId="0"/>
      <p:bldP spid="18" grpId="0" animBg="1"/>
      <p:bldP spid="20" grpId="0"/>
      <p:bldP spid="21" grpId="0"/>
      <p:bldP spid="22" grpId="0" animBg="1"/>
      <p:bldP spid="23" grpId="0" animBg="1"/>
      <p:bldP spid="24" grpId="0"/>
      <p:bldP spid="25" grpId="0" animBg="1"/>
      <p:bldP spid="27" grpId="0"/>
      <p:bldP spid="28" grpId="0"/>
      <p:bldP spid="29" grpId="0" animBg="1"/>
      <p:bldP spid="30" grpId="0" animBg="1"/>
      <p:bldP spid="31" grpId="0"/>
      <p:bldP spid="32" grpId="0" animBg="1"/>
      <p:bldP spid="34" grpId="0"/>
      <p:bldP spid="35" grpId="0"/>
      <p:bldP spid="36" grpId="0" animBg="1"/>
      <p:bldP spid="37" grpId="0" animBg="1"/>
      <p:bldP spid="38" grpId="0" animBg="1"/>
      <p:bldP spid="39" grpId="0" animBg="1"/>
      <p:bldP spid="40" grpId="0" animBg="1"/>
      <p:bldP spid="41" grpId="0"/>
      <p:bldP spid="42" grpId="0" animBg="1"/>
      <p:bldP spid="43" grpId="0" animBg="1"/>
      <p:bldP spid="44" grpId="0"/>
      <p:bldP spid="45" grpId="0"/>
      <p:bldP spid="46" grpId="0" animBg="1"/>
      <p:bldP spid="47" grpId="0"/>
      <p:bldP spid="48" grpId="0"/>
      <p:bldP spid="49" grpId="0" animBg="1"/>
      <p:bldP spid="50" grpId="0"/>
      <p:bldP spid="51" grpId="0"/>
      <p:bldP spid="5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网络营销方案</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smtClean="0">
                <a:solidFill>
                  <a:schemeClr val="bg1"/>
                </a:solidFill>
                <a:latin typeface="微软雅黑" panose="020B0503020204020204" pitchFamily="34" charset="-122"/>
                <a:ea typeface="微软雅黑" panose="020B0503020204020204" pitchFamily="34" charset="-122"/>
              </a:rPr>
              <a:t>INTERNET </a:t>
            </a:r>
            <a:r>
              <a:rPr lang="en-US" altLang="zh-CN" sz="1200" b="1" dirty="0">
                <a:solidFill>
                  <a:schemeClr val="bg1"/>
                </a:solidFill>
                <a:latin typeface="微软雅黑" panose="020B0503020204020204" pitchFamily="34" charset="-122"/>
                <a:ea typeface="微软雅黑" panose="020B0503020204020204" pitchFamily="34" charset="-122"/>
              </a:rPr>
              <a:t>MARKETING</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8915"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第三章：产品与运营</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24</a:t>
            </a:r>
            <a:endParaRPr lang="en-US" altLang="zh-CN" sz="1400" b="1" dirty="0">
              <a:solidFill>
                <a:srgbClr val="34495E"/>
              </a:solidFill>
              <a:latin typeface="微软雅黑" pitchFamily="34" charset="-122"/>
              <a:ea typeface="微软雅黑" pitchFamily="34" charset="-122"/>
            </a:endParaRPr>
          </a:p>
        </p:txBody>
      </p:sp>
      <p:sp>
        <p:nvSpPr>
          <p:cNvPr id="13" name="KSO_Shape"/>
          <p:cNvSpPr>
            <a:spLocks/>
          </p:cNvSpPr>
          <p:nvPr/>
        </p:nvSpPr>
        <p:spPr bwMode="auto">
          <a:xfrm>
            <a:off x="146973" y="195306"/>
            <a:ext cx="478266" cy="47348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42" name="组合 41"/>
          <p:cNvGrpSpPr/>
          <p:nvPr/>
        </p:nvGrpSpPr>
        <p:grpSpPr>
          <a:xfrm>
            <a:off x="3242575" y="2750751"/>
            <a:ext cx="831850" cy="830262"/>
            <a:chOff x="3241675" y="2678113"/>
            <a:chExt cx="831850" cy="830262"/>
          </a:xfrm>
        </p:grpSpPr>
        <p:sp>
          <p:nvSpPr>
            <p:cNvPr id="43" name="Oval 7"/>
            <p:cNvSpPr>
              <a:spLocks noChangeArrowheads="1"/>
            </p:cNvSpPr>
            <p:nvPr/>
          </p:nvSpPr>
          <p:spPr bwMode="auto">
            <a:xfrm>
              <a:off x="3241675" y="2678113"/>
              <a:ext cx="831850" cy="830262"/>
            </a:xfrm>
            <a:prstGeom prst="ellipse">
              <a:avLst/>
            </a:pr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44" name="Freeform 10"/>
            <p:cNvSpPr>
              <a:spLocks noEditPoints="1"/>
            </p:cNvSpPr>
            <p:nvPr/>
          </p:nvSpPr>
          <p:spPr bwMode="auto">
            <a:xfrm>
              <a:off x="3376613" y="2879725"/>
              <a:ext cx="396875" cy="361950"/>
            </a:xfrm>
            <a:custGeom>
              <a:avLst/>
              <a:gdLst>
                <a:gd name="T0" fmla="*/ 568 w 580"/>
                <a:gd name="T1" fmla="*/ 207 h 528"/>
                <a:gd name="T2" fmla="*/ 580 w 580"/>
                <a:gd name="T3" fmla="*/ 207 h 528"/>
                <a:gd name="T4" fmla="*/ 292 w 580"/>
                <a:gd name="T5" fmla="*/ 0 h 528"/>
                <a:gd name="T6" fmla="*/ 0 w 580"/>
                <a:gd name="T7" fmla="*/ 244 h 528"/>
                <a:gd name="T8" fmla="*/ 114 w 580"/>
                <a:gd name="T9" fmla="*/ 438 h 528"/>
                <a:gd name="T10" fmla="*/ 117 w 580"/>
                <a:gd name="T11" fmla="*/ 440 h 528"/>
                <a:gd name="T12" fmla="*/ 89 w 580"/>
                <a:gd name="T13" fmla="*/ 528 h 528"/>
                <a:gd name="T14" fmla="*/ 194 w 580"/>
                <a:gd name="T15" fmla="*/ 475 h 528"/>
                <a:gd name="T16" fmla="*/ 199 w 580"/>
                <a:gd name="T17" fmla="*/ 476 h 528"/>
                <a:gd name="T18" fmla="*/ 292 w 580"/>
                <a:gd name="T19" fmla="*/ 488 h 528"/>
                <a:gd name="T20" fmla="*/ 311 w 580"/>
                <a:gd name="T21" fmla="*/ 488 h 528"/>
                <a:gd name="T22" fmla="*/ 302 w 580"/>
                <a:gd name="T23" fmla="*/ 430 h 528"/>
                <a:gd name="T24" fmla="*/ 568 w 580"/>
                <a:gd name="T25" fmla="*/ 207 h 528"/>
                <a:gd name="T26" fmla="*/ 393 w 580"/>
                <a:gd name="T27" fmla="*/ 121 h 528"/>
                <a:gd name="T28" fmla="*/ 393 w 580"/>
                <a:gd name="T29" fmla="*/ 121 h 528"/>
                <a:gd name="T30" fmla="*/ 434 w 580"/>
                <a:gd name="T31" fmla="*/ 160 h 528"/>
                <a:gd name="T32" fmla="*/ 393 w 580"/>
                <a:gd name="T33" fmla="*/ 200 h 528"/>
                <a:gd name="T34" fmla="*/ 352 w 580"/>
                <a:gd name="T35" fmla="*/ 160 h 528"/>
                <a:gd name="T36" fmla="*/ 393 w 580"/>
                <a:gd name="T37" fmla="*/ 121 h 528"/>
                <a:gd name="T38" fmla="*/ 190 w 580"/>
                <a:gd name="T39" fmla="*/ 200 h 528"/>
                <a:gd name="T40" fmla="*/ 190 w 580"/>
                <a:gd name="T41" fmla="*/ 200 h 528"/>
                <a:gd name="T42" fmla="*/ 149 w 580"/>
                <a:gd name="T43" fmla="*/ 160 h 528"/>
                <a:gd name="T44" fmla="*/ 190 w 580"/>
                <a:gd name="T45" fmla="*/ 121 h 528"/>
                <a:gd name="T46" fmla="*/ 231 w 580"/>
                <a:gd name="T47" fmla="*/ 160 h 528"/>
                <a:gd name="T48" fmla="*/ 190 w 580"/>
                <a:gd name="T49" fmla="*/ 20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0" h="528">
                  <a:moveTo>
                    <a:pt x="568" y="207"/>
                  </a:moveTo>
                  <a:cubicBezTo>
                    <a:pt x="572" y="207"/>
                    <a:pt x="576" y="207"/>
                    <a:pt x="580" y="207"/>
                  </a:cubicBezTo>
                  <a:cubicBezTo>
                    <a:pt x="559" y="90"/>
                    <a:pt x="438" y="0"/>
                    <a:pt x="292" y="0"/>
                  </a:cubicBezTo>
                  <a:cubicBezTo>
                    <a:pt x="130" y="0"/>
                    <a:pt x="0" y="110"/>
                    <a:pt x="0" y="244"/>
                  </a:cubicBezTo>
                  <a:cubicBezTo>
                    <a:pt x="0" y="323"/>
                    <a:pt x="45" y="394"/>
                    <a:pt x="114" y="438"/>
                  </a:cubicBezTo>
                  <a:cubicBezTo>
                    <a:pt x="115" y="439"/>
                    <a:pt x="117" y="440"/>
                    <a:pt x="117" y="440"/>
                  </a:cubicBezTo>
                  <a:lnTo>
                    <a:pt x="89" y="528"/>
                  </a:lnTo>
                  <a:lnTo>
                    <a:pt x="194" y="475"/>
                  </a:lnTo>
                  <a:cubicBezTo>
                    <a:pt x="194" y="475"/>
                    <a:pt x="198" y="476"/>
                    <a:pt x="199" y="476"/>
                  </a:cubicBezTo>
                  <a:cubicBezTo>
                    <a:pt x="228" y="484"/>
                    <a:pt x="259" y="488"/>
                    <a:pt x="292" y="488"/>
                  </a:cubicBezTo>
                  <a:cubicBezTo>
                    <a:pt x="298" y="488"/>
                    <a:pt x="305" y="488"/>
                    <a:pt x="311" y="488"/>
                  </a:cubicBezTo>
                  <a:cubicBezTo>
                    <a:pt x="305" y="469"/>
                    <a:pt x="302" y="450"/>
                    <a:pt x="302" y="430"/>
                  </a:cubicBezTo>
                  <a:cubicBezTo>
                    <a:pt x="302" y="307"/>
                    <a:pt x="421" y="207"/>
                    <a:pt x="568" y="207"/>
                  </a:cubicBezTo>
                  <a:close/>
                  <a:moveTo>
                    <a:pt x="393" y="121"/>
                  </a:moveTo>
                  <a:lnTo>
                    <a:pt x="393" y="121"/>
                  </a:lnTo>
                  <a:cubicBezTo>
                    <a:pt x="416" y="121"/>
                    <a:pt x="434" y="138"/>
                    <a:pt x="434" y="160"/>
                  </a:cubicBezTo>
                  <a:cubicBezTo>
                    <a:pt x="434" y="182"/>
                    <a:pt x="416" y="200"/>
                    <a:pt x="393" y="200"/>
                  </a:cubicBezTo>
                  <a:cubicBezTo>
                    <a:pt x="370" y="200"/>
                    <a:pt x="352" y="182"/>
                    <a:pt x="352" y="160"/>
                  </a:cubicBezTo>
                  <a:cubicBezTo>
                    <a:pt x="352" y="138"/>
                    <a:pt x="370" y="121"/>
                    <a:pt x="393" y="121"/>
                  </a:cubicBezTo>
                  <a:close/>
                  <a:moveTo>
                    <a:pt x="190" y="200"/>
                  </a:moveTo>
                  <a:lnTo>
                    <a:pt x="190" y="200"/>
                  </a:lnTo>
                  <a:cubicBezTo>
                    <a:pt x="167" y="200"/>
                    <a:pt x="149" y="182"/>
                    <a:pt x="149" y="160"/>
                  </a:cubicBezTo>
                  <a:cubicBezTo>
                    <a:pt x="149" y="138"/>
                    <a:pt x="167" y="121"/>
                    <a:pt x="190" y="121"/>
                  </a:cubicBezTo>
                  <a:cubicBezTo>
                    <a:pt x="213" y="121"/>
                    <a:pt x="231" y="138"/>
                    <a:pt x="231" y="160"/>
                  </a:cubicBezTo>
                  <a:cubicBezTo>
                    <a:pt x="231" y="182"/>
                    <a:pt x="213" y="200"/>
                    <a:pt x="190" y="2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45" name="Freeform 11"/>
            <p:cNvSpPr>
              <a:spLocks noEditPoints="1"/>
            </p:cNvSpPr>
            <p:nvPr/>
          </p:nvSpPr>
          <p:spPr bwMode="auto">
            <a:xfrm>
              <a:off x="3598863" y="3033713"/>
              <a:ext cx="336550" cy="306387"/>
            </a:xfrm>
            <a:custGeom>
              <a:avLst/>
              <a:gdLst>
                <a:gd name="T0" fmla="*/ 0 w 493"/>
                <a:gd name="T1" fmla="*/ 206 h 446"/>
                <a:gd name="T2" fmla="*/ 247 w 493"/>
                <a:gd name="T3" fmla="*/ 412 h 446"/>
                <a:gd name="T4" fmla="*/ 325 w 493"/>
                <a:gd name="T5" fmla="*/ 402 h 446"/>
                <a:gd name="T6" fmla="*/ 329 w 493"/>
                <a:gd name="T7" fmla="*/ 401 h 446"/>
                <a:gd name="T8" fmla="*/ 418 w 493"/>
                <a:gd name="T9" fmla="*/ 446 h 446"/>
                <a:gd name="T10" fmla="*/ 394 w 493"/>
                <a:gd name="T11" fmla="*/ 371 h 446"/>
                <a:gd name="T12" fmla="*/ 397 w 493"/>
                <a:gd name="T13" fmla="*/ 370 h 446"/>
                <a:gd name="T14" fmla="*/ 493 w 493"/>
                <a:gd name="T15" fmla="*/ 206 h 446"/>
                <a:gd name="T16" fmla="*/ 247 w 493"/>
                <a:gd name="T17" fmla="*/ 0 h 446"/>
                <a:gd name="T18" fmla="*/ 0 w 493"/>
                <a:gd name="T19" fmla="*/ 206 h 446"/>
                <a:gd name="T20" fmla="*/ 298 w 493"/>
                <a:gd name="T21" fmla="*/ 135 h 446"/>
                <a:gd name="T22" fmla="*/ 298 w 493"/>
                <a:gd name="T23" fmla="*/ 135 h 446"/>
                <a:gd name="T24" fmla="*/ 333 w 493"/>
                <a:gd name="T25" fmla="*/ 102 h 446"/>
                <a:gd name="T26" fmla="*/ 367 w 493"/>
                <a:gd name="T27" fmla="*/ 135 h 446"/>
                <a:gd name="T28" fmla="*/ 333 w 493"/>
                <a:gd name="T29" fmla="*/ 169 h 446"/>
                <a:gd name="T30" fmla="*/ 298 w 493"/>
                <a:gd name="T31" fmla="*/ 135 h 446"/>
                <a:gd name="T32" fmla="*/ 127 w 493"/>
                <a:gd name="T33" fmla="*/ 135 h 446"/>
                <a:gd name="T34" fmla="*/ 127 w 493"/>
                <a:gd name="T35" fmla="*/ 135 h 446"/>
                <a:gd name="T36" fmla="*/ 161 w 493"/>
                <a:gd name="T37" fmla="*/ 102 h 446"/>
                <a:gd name="T38" fmla="*/ 196 w 493"/>
                <a:gd name="T39" fmla="*/ 135 h 446"/>
                <a:gd name="T40" fmla="*/ 161 w 493"/>
                <a:gd name="T41" fmla="*/ 169 h 446"/>
                <a:gd name="T42" fmla="*/ 127 w 493"/>
                <a:gd name="T43" fmla="*/ 135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93" h="446">
                  <a:moveTo>
                    <a:pt x="0" y="206"/>
                  </a:moveTo>
                  <a:cubicBezTo>
                    <a:pt x="0" y="320"/>
                    <a:pt x="111" y="412"/>
                    <a:pt x="247" y="412"/>
                  </a:cubicBezTo>
                  <a:cubicBezTo>
                    <a:pt x="274" y="412"/>
                    <a:pt x="300" y="409"/>
                    <a:pt x="325" y="402"/>
                  </a:cubicBezTo>
                  <a:cubicBezTo>
                    <a:pt x="326" y="401"/>
                    <a:pt x="329" y="401"/>
                    <a:pt x="329" y="401"/>
                  </a:cubicBezTo>
                  <a:lnTo>
                    <a:pt x="418" y="446"/>
                  </a:lnTo>
                  <a:lnTo>
                    <a:pt x="394" y="371"/>
                  </a:lnTo>
                  <a:cubicBezTo>
                    <a:pt x="394" y="371"/>
                    <a:pt x="396" y="370"/>
                    <a:pt x="397" y="370"/>
                  </a:cubicBezTo>
                  <a:cubicBezTo>
                    <a:pt x="455" y="332"/>
                    <a:pt x="493" y="273"/>
                    <a:pt x="493" y="206"/>
                  </a:cubicBezTo>
                  <a:cubicBezTo>
                    <a:pt x="493" y="92"/>
                    <a:pt x="383" y="0"/>
                    <a:pt x="247" y="0"/>
                  </a:cubicBezTo>
                  <a:cubicBezTo>
                    <a:pt x="111" y="0"/>
                    <a:pt x="0" y="92"/>
                    <a:pt x="0" y="206"/>
                  </a:cubicBezTo>
                  <a:close/>
                  <a:moveTo>
                    <a:pt x="298" y="135"/>
                  </a:moveTo>
                  <a:lnTo>
                    <a:pt x="298" y="135"/>
                  </a:lnTo>
                  <a:cubicBezTo>
                    <a:pt x="298" y="117"/>
                    <a:pt x="314" y="102"/>
                    <a:pt x="333" y="102"/>
                  </a:cubicBezTo>
                  <a:cubicBezTo>
                    <a:pt x="352" y="102"/>
                    <a:pt x="367" y="117"/>
                    <a:pt x="367" y="135"/>
                  </a:cubicBezTo>
                  <a:cubicBezTo>
                    <a:pt x="367" y="154"/>
                    <a:pt x="352" y="169"/>
                    <a:pt x="333" y="169"/>
                  </a:cubicBezTo>
                  <a:cubicBezTo>
                    <a:pt x="314" y="169"/>
                    <a:pt x="298" y="154"/>
                    <a:pt x="298" y="135"/>
                  </a:cubicBezTo>
                  <a:close/>
                  <a:moveTo>
                    <a:pt x="127" y="135"/>
                  </a:moveTo>
                  <a:lnTo>
                    <a:pt x="127" y="135"/>
                  </a:lnTo>
                  <a:cubicBezTo>
                    <a:pt x="127" y="117"/>
                    <a:pt x="142" y="102"/>
                    <a:pt x="161" y="102"/>
                  </a:cubicBezTo>
                  <a:cubicBezTo>
                    <a:pt x="180" y="102"/>
                    <a:pt x="196" y="117"/>
                    <a:pt x="196" y="135"/>
                  </a:cubicBezTo>
                  <a:cubicBezTo>
                    <a:pt x="196" y="154"/>
                    <a:pt x="180" y="169"/>
                    <a:pt x="161" y="169"/>
                  </a:cubicBezTo>
                  <a:cubicBezTo>
                    <a:pt x="142" y="169"/>
                    <a:pt x="127" y="154"/>
                    <a:pt x="127"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2726638" y="1708112"/>
            <a:ext cx="831850" cy="831850"/>
            <a:chOff x="2725738" y="1484313"/>
            <a:chExt cx="831850" cy="831850"/>
          </a:xfrm>
        </p:grpSpPr>
        <p:sp>
          <p:nvSpPr>
            <p:cNvPr id="47" name="Oval 6"/>
            <p:cNvSpPr>
              <a:spLocks noChangeArrowheads="1"/>
            </p:cNvSpPr>
            <p:nvPr/>
          </p:nvSpPr>
          <p:spPr bwMode="auto">
            <a:xfrm>
              <a:off x="2725738" y="1484313"/>
              <a:ext cx="831850" cy="831850"/>
            </a:xfrm>
            <a:prstGeom prst="ellipse">
              <a:avLst/>
            </a:pr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48" name="Freeform 12"/>
            <p:cNvSpPr>
              <a:spLocks/>
            </p:cNvSpPr>
            <p:nvPr/>
          </p:nvSpPr>
          <p:spPr bwMode="auto">
            <a:xfrm>
              <a:off x="2851150" y="1598613"/>
              <a:ext cx="573087" cy="544512"/>
            </a:xfrm>
            <a:custGeom>
              <a:avLst/>
              <a:gdLst>
                <a:gd name="T0" fmla="*/ 244 w 836"/>
                <a:gd name="T1" fmla="*/ 537 h 795"/>
                <a:gd name="T2" fmla="*/ 510 w 836"/>
                <a:gd name="T3" fmla="*/ 376 h 795"/>
                <a:gd name="T4" fmla="*/ 187 w 836"/>
                <a:gd name="T5" fmla="*/ 332 h 795"/>
                <a:gd name="T6" fmla="*/ 619 w 836"/>
                <a:gd name="T7" fmla="*/ 327 h 795"/>
                <a:gd name="T8" fmla="*/ 619 w 836"/>
                <a:gd name="T9" fmla="*/ 358 h 795"/>
                <a:gd name="T10" fmla="*/ 374 w 836"/>
                <a:gd name="T11" fmla="*/ 533 h 795"/>
                <a:gd name="T12" fmla="*/ 635 w 836"/>
                <a:gd name="T13" fmla="*/ 554 h 795"/>
                <a:gd name="T14" fmla="*/ 627 w 836"/>
                <a:gd name="T15" fmla="*/ 508 h 795"/>
                <a:gd name="T16" fmla="*/ 836 w 836"/>
                <a:gd name="T17" fmla="*/ 304 h 795"/>
                <a:gd name="T18" fmla="*/ 547 w 836"/>
                <a:gd name="T19" fmla="*/ 262 h 795"/>
                <a:gd name="T20" fmla="*/ 418 w 836"/>
                <a:gd name="T21" fmla="*/ 0 h 795"/>
                <a:gd name="T22" fmla="*/ 289 w 836"/>
                <a:gd name="T23" fmla="*/ 262 h 795"/>
                <a:gd name="T24" fmla="*/ 0 w 836"/>
                <a:gd name="T25" fmla="*/ 304 h 795"/>
                <a:gd name="T26" fmla="*/ 209 w 836"/>
                <a:gd name="T27" fmla="*/ 508 h 795"/>
                <a:gd name="T28" fmla="*/ 159 w 836"/>
                <a:gd name="T29" fmla="*/ 795 h 795"/>
                <a:gd name="T30" fmla="*/ 418 w 836"/>
                <a:gd name="T31" fmla="*/ 660 h 795"/>
                <a:gd name="T32" fmla="*/ 676 w 836"/>
                <a:gd name="T33" fmla="*/ 795 h 795"/>
                <a:gd name="T34" fmla="*/ 636 w 836"/>
                <a:gd name="T35" fmla="*/ 559 h 795"/>
                <a:gd name="T36" fmla="*/ 244 w 836"/>
                <a:gd name="T37" fmla="*/ 576 h 795"/>
                <a:gd name="T38" fmla="*/ 244 w 836"/>
                <a:gd name="T39" fmla="*/ 537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6" h="795">
                  <a:moveTo>
                    <a:pt x="244" y="537"/>
                  </a:moveTo>
                  <a:cubicBezTo>
                    <a:pt x="263" y="515"/>
                    <a:pt x="510" y="376"/>
                    <a:pt x="510" y="376"/>
                  </a:cubicBezTo>
                  <a:lnTo>
                    <a:pt x="187" y="332"/>
                  </a:lnTo>
                  <a:lnTo>
                    <a:pt x="619" y="327"/>
                  </a:lnTo>
                  <a:cubicBezTo>
                    <a:pt x="619" y="327"/>
                    <a:pt x="634" y="340"/>
                    <a:pt x="619" y="358"/>
                  </a:cubicBezTo>
                  <a:cubicBezTo>
                    <a:pt x="603" y="376"/>
                    <a:pt x="374" y="533"/>
                    <a:pt x="374" y="533"/>
                  </a:cubicBezTo>
                  <a:lnTo>
                    <a:pt x="635" y="554"/>
                  </a:lnTo>
                  <a:lnTo>
                    <a:pt x="627" y="508"/>
                  </a:lnTo>
                  <a:lnTo>
                    <a:pt x="836" y="304"/>
                  </a:lnTo>
                  <a:lnTo>
                    <a:pt x="547" y="262"/>
                  </a:lnTo>
                  <a:lnTo>
                    <a:pt x="418" y="0"/>
                  </a:lnTo>
                  <a:lnTo>
                    <a:pt x="289" y="262"/>
                  </a:lnTo>
                  <a:lnTo>
                    <a:pt x="0" y="304"/>
                  </a:lnTo>
                  <a:lnTo>
                    <a:pt x="209" y="508"/>
                  </a:lnTo>
                  <a:lnTo>
                    <a:pt x="159" y="795"/>
                  </a:lnTo>
                  <a:lnTo>
                    <a:pt x="418" y="660"/>
                  </a:lnTo>
                  <a:lnTo>
                    <a:pt x="676" y="795"/>
                  </a:lnTo>
                  <a:lnTo>
                    <a:pt x="636" y="559"/>
                  </a:lnTo>
                  <a:lnTo>
                    <a:pt x="244" y="576"/>
                  </a:lnTo>
                  <a:cubicBezTo>
                    <a:pt x="244" y="576"/>
                    <a:pt x="225" y="559"/>
                    <a:pt x="244"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49" name="Freeform 13"/>
            <p:cNvSpPr>
              <a:spLocks/>
            </p:cNvSpPr>
            <p:nvPr/>
          </p:nvSpPr>
          <p:spPr bwMode="auto">
            <a:xfrm>
              <a:off x="3286125" y="1978025"/>
              <a:ext cx="30162" cy="3175"/>
            </a:xfrm>
            <a:custGeom>
              <a:avLst/>
              <a:gdLst>
                <a:gd name="T0" fmla="*/ 0 w 43"/>
                <a:gd name="T1" fmla="*/ 0 h 5"/>
                <a:gd name="T2" fmla="*/ 1 w 43"/>
                <a:gd name="T3" fmla="*/ 5 h 5"/>
                <a:gd name="T4" fmla="*/ 43 w 43"/>
                <a:gd name="T5" fmla="*/ 3 h 5"/>
                <a:gd name="T6" fmla="*/ 0 w 43"/>
                <a:gd name="T7" fmla="*/ 0 h 5"/>
              </a:gdLst>
              <a:ahLst/>
              <a:cxnLst>
                <a:cxn ang="0">
                  <a:pos x="T0" y="T1"/>
                </a:cxn>
                <a:cxn ang="0">
                  <a:pos x="T2" y="T3"/>
                </a:cxn>
                <a:cxn ang="0">
                  <a:pos x="T4" y="T5"/>
                </a:cxn>
                <a:cxn ang="0">
                  <a:pos x="T6" y="T7"/>
                </a:cxn>
              </a:cxnLst>
              <a:rect l="0" t="0" r="r" b="b"/>
              <a:pathLst>
                <a:path w="43" h="5">
                  <a:moveTo>
                    <a:pt x="0" y="0"/>
                  </a:moveTo>
                  <a:lnTo>
                    <a:pt x="1" y="5"/>
                  </a:lnTo>
                  <a:lnTo>
                    <a:pt x="43"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3242575" y="3906934"/>
            <a:ext cx="831850" cy="831850"/>
            <a:chOff x="3241675" y="4133850"/>
            <a:chExt cx="831850" cy="831850"/>
          </a:xfrm>
        </p:grpSpPr>
        <p:sp>
          <p:nvSpPr>
            <p:cNvPr id="51" name="Oval 9"/>
            <p:cNvSpPr>
              <a:spLocks noChangeArrowheads="1"/>
            </p:cNvSpPr>
            <p:nvPr/>
          </p:nvSpPr>
          <p:spPr bwMode="auto">
            <a:xfrm>
              <a:off x="3241675" y="4133850"/>
              <a:ext cx="831850" cy="831850"/>
            </a:xfrm>
            <a:prstGeom prst="ellipse">
              <a:avLst/>
            </a:pr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2" name="Freeform 14"/>
            <p:cNvSpPr>
              <a:spLocks noEditPoints="1"/>
            </p:cNvSpPr>
            <p:nvPr/>
          </p:nvSpPr>
          <p:spPr bwMode="auto">
            <a:xfrm>
              <a:off x="3379788" y="4394200"/>
              <a:ext cx="482600" cy="384175"/>
            </a:xfrm>
            <a:custGeom>
              <a:avLst/>
              <a:gdLst>
                <a:gd name="T0" fmla="*/ 580 w 704"/>
                <a:gd name="T1" fmla="*/ 236 h 561"/>
                <a:gd name="T2" fmla="*/ 564 w 704"/>
                <a:gd name="T3" fmla="*/ 214 h 561"/>
                <a:gd name="T4" fmla="*/ 558 w 704"/>
                <a:gd name="T5" fmla="*/ 130 h 561"/>
                <a:gd name="T6" fmla="*/ 409 w 704"/>
                <a:gd name="T7" fmla="*/ 136 h 561"/>
                <a:gd name="T8" fmla="*/ 385 w 704"/>
                <a:gd name="T9" fmla="*/ 99 h 561"/>
                <a:gd name="T10" fmla="*/ 264 w 704"/>
                <a:gd name="T11" fmla="*/ 37 h 561"/>
                <a:gd name="T12" fmla="*/ 64 w 704"/>
                <a:gd name="T13" fmla="*/ 203 h 561"/>
                <a:gd name="T14" fmla="*/ 8 w 704"/>
                <a:gd name="T15" fmla="*/ 355 h 561"/>
                <a:gd name="T16" fmla="*/ 301 w 704"/>
                <a:gd name="T17" fmla="*/ 551 h 561"/>
                <a:gd name="T18" fmla="*/ 652 w 704"/>
                <a:gd name="T19" fmla="*/ 396 h 561"/>
                <a:gd name="T20" fmla="*/ 580 w 704"/>
                <a:gd name="T21" fmla="*/ 236 h 561"/>
                <a:gd name="T22" fmla="*/ 310 w 704"/>
                <a:gd name="T23" fmla="*/ 510 h 561"/>
                <a:gd name="T24" fmla="*/ 310 w 704"/>
                <a:gd name="T25" fmla="*/ 510 h 561"/>
                <a:gd name="T26" fmla="*/ 82 w 704"/>
                <a:gd name="T27" fmla="*/ 368 h 561"/>
                <a:gd name="T28" fmla="*/ 310 w 704"/>
                <a:gd name="T29" fmla="*/ 210 h 561"/>
                <a:gd name="T30" fmla="*/ 539 w 704"/>
                <a:gd name="T31" fmla="*/ 340 h 561"/>
                <a:gd name="T32" fmla="*/ 310 w 704"/>
                <a:gd name="T33" fmla="*/ 51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4" h="561">
                  <a:moveTo>
                    <a:pt x="580" y="236"/>
                  </a:moveTo>
                  <a:cubicBezTo>
                    <a:pt x="550" y="230"/>
                    <a:pt x="564" y="214"/>
                    <a:pt x="564" y="214"/>
                  </a:cubicBezTo>
                  <a:cubicBezTo>
                    <a:pt x="564" y="214"/>
                    <a:pt x="594" y="165"/>
                    <a:pt x="558" y="130"/>
                  </a:cubicBezTo>
                  <a:cubicBezTo>
                    <a:pt x="515" y="86"/>
                    <a:pt x="409" y="136"/>
                    <a:pt x="409" y="136"/>
                  </a:cubicBezTo>
                  <a:cubicBezTo>
                    <a:pt x="368" y="148"/>
                    <a:pt x="379" y="130"/>
                    <a:pt x="385" y="99"/>
                  </a:cubicBezTo>
                  <a:cubicBezTo>
                    <a:pt x="385" y="62"/>
                    <a:pt x="372" y="0"/>
                    <a:pt x="264" y="37"/>
                  </a:cubicBezTo>
                  <a:cubicBezTo>
                    <a:pt x="157" y="74"/>
                    <a:pt x="64" y="203"/>
                    <a:pt x="64" y="203"/>
                  </a:cubicBezTo>
                  <a:cubicBezTo>
                    <a:pt x="0" y="289"/>
                    <a:pt x="8" y="355"/>
                    <a:pt x="8" y="355"/>
                  </a:cubicBezTo>
                  <a:cubicBezTo>
                    <a:pt x="24" y="501"/>
                    <a:pt x="180" y="542"/>
                    <a:pt x="301" y="551"/>
                  </a:cubicBezTo>
                  <a:cubicBezTo>
                    <a:pt x="428" y="561"/>
                    <a:pt x="600" y="507"/>
                    <a:pt x="652" y="396"/>
                  </a:cubicBezTo>
                  <a:cubicBezTo>
                    <a:pt x="704" y="286"/>
                    <a:pt x="610" y="242"/>
                    <a:pt x="580" y="236"/>
                  </a:cubicBezTo>
                  <a:close/>
                  <a:moveTo>
                    <a:pt x="310" y="510"/>
                  </a:moveTo>
                  <a:lnTo>
                    <a:pt x="310" y="510"/>
                  </a:lnTo>
                  <a:cubicBezTo>
                    <a:pt x="184" y="516"/>
                    <a:pt x="82" y="452"/>
                    <a:pt x="82" y="368"/>
                  </a:cubicBezTo>
                  <a:cubicBezTo>
                    <a:pt x="82" y="283"/>
                    <a:pt x="184" y="216"/>
                    <a:pt x="310" y="210"/>
                  </a:cubicBezTo>
                  <a:cubicBezTo>
                    <a:pt x="437" y="204"/>
                    <a:pt x="539" y="256"/>
                    <a:pt x="539" y="340"/>
                  </a:cubicBezTo>
                  <a:cubicBezTo>
                    <a:pt x="539" y="425"/>
                    <a:pt x="437" y="504"/>
                    <a:pt x="310" y="5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3" name="Freeform 15"/>
            <p:cNvSpPr>
              <a:spLocks noEditPoints="1"/>
            </p:cNvSpPr>
            <p:nvPr/>
          </p:nvSpPr>
          <p:spPr bwMode="auto">
            <a:xfrm>
              <a:off x="3487738" y="4565650"/>
              <a:ext cx="190500" cy="169862"/>
            </a:xfrm>
            <a:custGeom>
              <a:avLst/>
              <a:gdLst>
                <a:gd name="T0" fmla="*/ 127 w 277"/>
                <a:gd name="T1" fmla="*/ 15 h 246"/>
                <a:gd name="T2" fmla="*/ 15 w 277"/>
                <a:gd name="T3" fmla="*/ 148 h 246"/>
                <a:gd name="T4" fmla="*/ 49 w 277"/>
                <a:gd name="T5" fmla="*/ 205 h 246"/>
                <a:gd name="T6" fmla="*/ 239 w 277"/>
                <a:gd name="T7" fmla="*/ 171 h 246"/>
                <a:gd name="T8" fmla="*/ 127 w 277"/>
                <a:gd name="T9" fmla="*/ 15 h 246"/>
                <a:gd name="T10" fmla="*/ 95 w 277"/>
                <a:gd name="T11" fmla="*/ 182 h 246"/>
                <a:gd name="T12" fmla="*/ 95 w 277"/>
                <a:gd name="T13" fmla="*/ 182 h 246"/>
                <a:gd name="T14" fmla="*/ 52 w 277"/>
                <a:gd name="T15" fmla="*/ 151 h 246"/>
                <a:gd name="T16" fmla="*/ 93 w 277"/>
                <a:gd name="T17" fmla="*/ 108 h 246"/>
                <a:gd name="T18" fmla="*/ 138 w 277"/>
                <a:gd name="T19" fmla="*/ 141 h 246"/>
                <a:gd name="T20" fmla="*/ 95 w 277"/>
                <a:gd name="T21" fmla="*/ 182 h 246"/>
                <a:gd name="T22" fmla="*/ 170 w 277"/>
                <a:gd name="T23" fmla="*/ 118 h 246"/>
                <a:gd name="T24" fmla="*/ 170 w 277"/>
                <a:gd name="T25" fmla="*/ 118 h 246"/>
                <a:gd name="T26" fmla="*/ 148 w 277"/>
                <a:gd name="T27" fmla="*/ 116 h 246"/>
                <a:gd name="T28" fmla="*/ 153 w 277"/>
                <a:gd name="T29" fmla="*/ 92 h 246"/>
                <a:gd name="T30" fmla="*/ 177 w 277"/>
                <a:gd name="T31" fmla="*/ 94 h 246"/>
                <a:gd name="T32" fmla="*/ 170 w 277"/>
                <a:gd name="T33" fmla="*/ 118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7" h="246">
                  <a:moveTo>
                    <a:pt x="127" y="15"/>
                  </a:moveTo>
                  <a:cubicBezTo>
                    <a:pt x="0" y="29"/>
                    <a:pt x="15" y="148"/>
                    <a:pt x="15" y="148"/>
                  </a:cubicBezTo>
                  <a:cubicBezTo>
                    <a:pt x="15" y="148"/>
                    <a:pt x="13" y="186"/>
                    <a:pt x="49" y="205"/>
                  </a:cubicBezTo>
                  <a:cubicBezTo>
                    <a:pt x="123" y="246"/>
                    <a:pt x="200" y="221"/>
                    <a:pt x="239" y="171"/>
                  </a:cubicBezTo>
                  <a:cubicBezTo>
                    <a:pt x="277" y="121"/>
                    <a:pt x="255" y="0"/>
                    <a:pt x="127" y="15"/>
                  </a:cubicBezTo>
                  <a:close/>
                  <a:moveTo>
                    <a:pt x="95" y="182"/>
                  </a:moveTo>
                  <a:lnTo>
                    <a:pt x="95" y="182"/>
                  </a:lnTo>
                  <a:cubicBezTo>
                    <a:pt x="71" y="184"/>
                    <a:pt x="52" y="171"/>
                    <a:pt x="52" y="151"/>
                  </a:cubicBezTo>
                  <a:cubicBezTo>
                    <a:pt x="52" y="131"/>
                    <a:pt x="69" y="110"/>
                    <a:pt x="93" y="108"/>
                  </a:cubicBezTo>
                  <a:cubicBezTo>
                    <a:pt x="120" y="105"/>
                    <a:pt x="138" y="121"/>
                    <a:pt x="138" y="141"/>
                  </a:cubicBezTo>
                  <a:cubicBezTo>
                    <a:pt x="138" y="161"/>
                    <a:pt x="119" y="179"/>
                    <a:pt x="95" y="182"/>
                  </a:cubicBezTo>
                  <a:close/>
                  <a:moveTo>
                    <a:pt x="170" y="118"/>
                  </a:moveTo>
                  <a:lnTo>
                    <a:pt x="170" y="118"/>
                  </a:lnTo>
                  <a:cubicBezTo>
                    <a:pt x="162" y="124"/>
                    <a:pt x="152" y="123"/>
                    <a:pt x="148" y="116"/>
                  </a:cubicBezTo>
                  <a:cubicBezTo>
                    <a:pt x="143" y="109"/>
                    <a:pt x="145" y="98"/>
                    <a:pt x="153" y="92"/>
                  </a:cubicBezTo>
                  <a:cubicBezTo>
                    <a:pt x="163" y="85"/>
                    <a:pt x="173" y="87"/>
                    <a:pt x="177" y="94"/>
                  </a:cubicBezTo>
                  <a:cubicBezTo>
                    <a:pt x="181" y="101"/>
                    <a:pt x="178" y="112"/>
                    <a:pt x="170" y="1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4" name="Freeform 16"/>
            <p:cNvSpPr>
              <a:spLocks/>
            </p:cNvSpPr>
            <p:nvPr/>
          </p:nvSpPr>
          <p:spPr bwMode="auto">
            <a:xfrm>
              <a:off x="3727450" y="4325938"/>
              <a:ext cx="177800" cy="200025"/>
            </a:xfrm>
            <a:custGeom>
              <a:avLst/>
              <a:gdLst>
                <a:gd name="T0" fmla="*/ 256 w 259"/>
                <a:gd name="T1" fmla="*/ 269 h 293"/>
                <a:gd name="T2" fmla="*/ 257 w 259"/>
                <a:gd name="T3" fmla="*/ 262 h 293"/>
                <a:gd name="T4" fmla="*/ 259 w 259"/>
                <a:gd name="T5" fmla="*/ 228 h 293"/>
                <a:gd name="T6" fmla="*/ 32 w 259"/>
                <a:gd name="T7" fmla="*/ 0 h 293"/>
                <a:gd name="T8" fmla="*/ 0 w 259"/>
                <a:gd name="T9" fmla="*/ 31 h 293"/>
                <a:gd name="T10" fmla="*/ 32 w 259"/>
                <a:gd name="T11" fmla="*/ 63 h 293"/>
                <a:gd name="T12" fmla="*/ 196 w 259"/>
                <a:gd name="T13" fmla="*/ 228 h 293"/>
                <a:gd name="T14" fmla="*/ 194 w 259"/>
                <a:gd name="T15" fmla="*/ 258 h 293"/>
                <a:gd name="T16" fmla="*/ 194 w 259"/>
                <a:gd name="T17" fmla="*/ 258 h 293"/>
                <a:gd name="T18" fmla="*/ 194 w 259"/>
                <a:gd name="T19" fmla="*/ 261 h 293"/>
                <a:gd name="T20" fmla="*/ 225 w 259"/>
                <a:gd name="T21" fmla="*/ 293 h 293"/>
                <a:gd name="T22" fmla="*/ 256 w 259"/>
                <a:gd name="T23" fmla="*/ 269 h 293"/>
                <a:gd name="T24" fmla="*/ 256 w 259"/>
                <a:gd name="T25" fmla="*/ 269 h 293"/>
                <a:gd name="T26" fmla="*/ 256 w 259"/>
                <a:gd name="T27" fmla="*/ 269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9" h="293">
                  <a:moveTo>
                    <a:pt x="256" y="269"/>
                  </a:moveTo>
                  <a:cubicBezTo>
                    <a:pt x="256" y="267"/>
                    <a:pt x="257" y="264"/>
                    <a:pt x="257" y="262"/>
                  </a:cubicBezTo>
                  <a:cubicBezTo>
                    <a:pt x="258" y="250"/>
                    <a:pt x="259" y="239"/>
                    <a:pt x="259" y="228"/>
                  </a:cubicBezTo>
                  <a:cubicBezTo>
                    <a:pt x="259" y="102"/>
                    <a:pt x="157" y="0"/>
                    <a:pt x="32" y="0"/>
                  </a:cubicBezTo>
                  <a:cubicBezTo>
                    <a:pt x="14" y="0"/>
                    <a:pt x="0" y="14"/>
                    <a:pt x="0" y="31"/>
                  </a:cubicBezTo>
                  <a:cubicBezTo>
                    <a:pt x="0" y="49"/>
                    <a:pt x="14" y="63"/>
                    <a:pt x="32" y="63"/>
                  </a:cubicBezTo>
                  <a:cubicBezTo>
                    <a:pt x="123" y="63"/>
                    <a:pt x="196" y="137"/>
                    <a:pt x="196" y="228"/>
                  </a:cubicBezTo>
                  <a:cubicBezTo>
                    <a:pt x="196" y="238"/>
                    <a:pt x="196" y="248"/>
                    <a:pt x="194" y="258"/>
                  </a:cubicBezTo>
                  <a:lnTo>
                    <a:pt x="194" y="258"/>
                  </a:lnTo>
                  <a:cubicBezTo>
                    <a:pt x="194" y="259"/>
                    <a:pt x="194" y="260"/>
                    <a:pt x="194" y="261"/>
                  </a:cubicBezTo>
                  <a:cubicBezTo>
                    <a:pt x="194" y="279"/>
                    <a:pt x="208" y="293"/>
                    <a:pt x="225" y="293"/>
                  </a:cubicBezTo>
                  <a:cubicBezTo>
                    <a:pt x="240" y="293"/>
                    <a:pt x="252" y="283"/>
                    <a:pt x="256" y="269"/>
                  </a:cubicBezTo>
                  <a:lnTo>
                    <a:pt x="256" y="269"/>
                  </a:lnTo>
                  <a:cubicBezTo>
                    <a:pt x="256" y="269"/>
                    <a:pt x="256" y="269"/>
                    <a:pt x="256" y="2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5" name="Freeform 17"/>
            <p:cNvSpPr>
              <a:spLocks/>
            </p:cNvSpPr>
            <p:nvPr/>
          </p:nvSpPr>
          <p:spPr bwMode="auto">
            <a:xfrm>
              <a:off x="3732213" y="4395788"/>
              <a:ext cx="103187" cy="112712"/>
            </a:xfrm>
            <a:custGeom>
              <a:avLst/>
              <a:gdLst>
                <a:gd name="T0" fmla="*/ 151 w 152"/>
                <a:gd name="T1" fmla="*/ 137 h 164"/>
                <a:gd name="T2" fmla="*/ 152 w 152"/>
                <a:gd name="T3" fmla="*/ 126 h 164"/>
                <a:gd name="T4" fmla="*/ 26 w 152"/>
                <a:gd name="T5" fmla="*/ 0 h 164"/>
                <a:gd name="T6" fmla="*/ 0 w 152"/>
                <a:gd name="T7" fmla="*/ 26 h 164"/>
                <a:gd name="T8" fmla="*/ 26 w 152"/>
                <a:gd name="T9" fmla="*/ 52 h 164"/>
                <a:gd name="T10" fmla="*/ 99 w 152"/>
                <a:gd name="T11" fmla="*/ 126 h 164"/>
                <a:gd name="T12" fmla="*/ 99 w 152"/>
                <a:gd name="T13" fmla="*/ 135 h 164"/>
                <a:gd name="T14" fmla="*/ 99 w 152"/>
                <a:gd name="T15" fmla="*/ 135 h 164"/>
                <a:gd name="T16" fmla="*/ 99 w 152"/>
                <a:gd name="T17" fmla="*/ 138 h 164"/>
                <a:gd name="T18" fmla="*/ 125 w 152"/>
                <a:gd name="T19" fmla="*/ 164 h 164"/>
                <a:gd name="T20" fmla="*/ 151 w 152"/>
                <a:gd name="T21" fmla="*/ 142 h 164"/>
                <a:gd name="T22" fmla="*/ 151 w 152"/>
                <a:gd name="T23" fmla="*/ 142 h 164"/>
                <a:gd name="T24" fmla="*/ 151 w 152"/>
                <a:gd name="T25" fmla="*/ 140 h 164"/>
                <a:gd name="T26" fmla="*/ 151 w 152"/>
                <a:gd name="T27" fmla="*/ 138 h 164"/>
                <a:gd name="T28" fmla="*/ 151 w 152"/>
                <a:gd name="T29" fmla="*/ 13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4">
                  <a:moveTo>
                    <a:pt x="151" y="137"/>
                  </a:moveTo>
                  <a:cubicBezTo>
                    <a:pt x="152" y="133"/>
                    <a:pt x="152" y="130"/>
                    <a:pt x="152" y="126"/>
                  </a:cubicBezTo>
                  <a:cubicBezTo>
                    <a:pt x="152" y="56"/>
                    <a:pt x="95" y="0"/>
                    <a:pt x="26" y="0"/>
                  </a:cubicBezTo>
                  <a:cubicBezTo>
                    <a:pt x="11" y="0"/>
                    <a:pt x="0" y="11"/>
                    <a:pt x="0" y="26"/>
                  </a:cubicBezTo>
                  <a:cubicBezTo>
                    <a:pt x="0" y="40"/>
                    <a:pt x="11" y="52"/>
                    <a:pt x="26" y="52"/>
                  </a:cubicBezTo>
                  <a:cubicBezTo>
                    <a:pt x="66" y="52"/>
                    <a:pt x="99" y="85"/>
                    <a:pt x="99" y="126"/>
                  </a:cubicBezTo>
                  <a:cubicBezTo>
                    <a:pt x="99" y="129"/>
                    <a:pt x="99" y="132"/>
                    <a:pt x="99" y="135"/>
                  </a:cubicBezTo>
                  <a:lnTo>
                    <a:pt x="99" y="135"/>
                  </a:lnTo>
                  <a:cubicBezTo>
                    <a:pt x="99" y="136"/>
                    <a:pt x="99" y="137"/>
                    <a:pt x="99" y="138"/>
                  </a:cubicBezTo>
                  <a:cubicBezTo>
                    <a:pt x="99" y="153"/>
                    <a:pt x="111" y="164"/>
                    <a:pt x="125" y="164"/>
                  </a:cubicBezTo>
                  <a:cubicBezTo>
                    <a:pt x="138" y="164"/>
                    <a:pt x="149" y="154"/>
                    <a:pt x="151" y="142"/>
                  </a:cubicBezTo>
                  <a:lnTo>
                    <a:pt x="151" y="142"/>
                  </a:lnTo>
                  <a:cubicBezTo>
                    <a:pt x="151" y="141"/>
                    <a:pt x="151" y="140"/>
                    <a:pt x="151" y="140"/>
                  </a:cubicBezTo>
                  <a:cubicBezTo>
                    <a:pt x="151" y="139"/>
                    <a:pt x="151" y="139"/>
                    <a:pt x="151" y="138"/>
                  </a:cubicBezTo>
                  <a:cubicBezTo>
                    <a:pt x="151" y="138"/>
                    <a:pt x="151" y="138"/>
                    <a:pt x="151" y="1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726638" y="4948943"/>
            <a:ext cx="831850" cy="830262"/>
            <a:chOff x="2725738" y="5327650"/>
            <a:chExt cx="831850" cy="830262"/>
          </a:xfrm>
        </p:grpSpPr>
        <p:sp>
          <p:nvSpPr>
            <p:cNvPr id="57" name="Oval 8"/>
            <p:cNvSpPr>
              <a:spLocks noChangeArrowheads="1"/>
            </p:cNvSpPr>
            <p:nvPr/>
          </p:nvSpPr>
          <p:spPr bwMode="auto">
            <a:xfrm>
              <a:off x="2725738" y="5327650"/>
              <a:ext cx="831850" cy="830262"/>
            </a:xfrm>
            <a:prstGeom prst="ellipse">
              <a:avLst/>
            </a:pr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8" name="Freeform 18"/>
            <p:cNvSpPr>
              <a:spLocks noEditPoints="1"/>
            </p:cNvSpPr>
            <p:nvPr/>
          </p:nvSpPr>
          <p:spPr bwMode="auto">
            <a:xfrm>
              <a:off x="2870200" y="5516563"/>
              <a:ext cx="538162" cy="471487"/>
            </a:xfrm>
            <a:custGeom>
              <a:avLst/>
              <a:gdLst>
                <a:gd name="T0" fmla="*/ 417 w 785"/>
                <a:gd name="T1" fmla="*/ 0 h 690"/>
                <a:gd name="T2" fmla="*/ 417 w 785"/>
                <a:gd name="T3" fmla="*/ 593 h 690"/>
                <a:gd name="T4" fmla="*/ 646 w 785"/>
                <a:gd name="T5" fmla="*/ 690 h 690"/>
                <a:gd name="T6" fmla="*/ 626 w 785"/>
                <a:gd name="T7" fmla="*/ 540 h 690"/>
                <a:gd name="T8" fmla="*/ 30 w 785"/>
                <a:gd name="T9" fmla="*/ 315 h 690"/>
                <a:gd name="T10" fmla="*/ 0 w 785"/>
                <a:gd name="T11" fmla="*/ 396 h 690"/>
                <a:gd name="T12" fmla="*/ 122 w 785"/>
                <a:gd name="T13" fmla="*/ 600 h 690"/>
                <a:gd name="T14" fmla="*/ 214 w 785"/>
                <a:gd name="T15" fmla="*/ 613 h 690"/>
                <a:gd name="T16" fmla="*/ 355 w 785"/>
                <a:gd name="T17" fmla="*/ 609 h 690"/>
                <a:gd name="T18" fmla="*/ 189 w 785"/>
                <a:gd name="T19" fmla="*/ 400 h 690"/>
                <a:gd name="T20" fmla="*/ 257 w 785"/>
                <a:gd name="T21" fmla="*/ 219 h 690"/>
                <a:gd name="T22" fmla="*/ 310 w 785"/>
                <a:gd name="T23" fmla="*/ 241 h 690"/>
                <a:gd name="T24" fmla="*/ 311 w 785"/>
                <a:gd name="T25" fmla="*/ 287 h 690"/>
                <a:gd name="T26" fmla="*/ 317 w 785"/>
                <a:gd name="T27" fmla="*/ 320 h 690"/>
                <a:gd name="T28" fmla="*/ 320 w 785"/>
                <a:gd name="T29" fmla="*/ 371 h 690"/>
                <a:gd name="T30" fmla="*/ 287 w 785"/>
                <a:gd name="T31" fmla="*/ 397 h 690"/>
                <a:gd name="T32" fmla="*/ 189 w 785"/>
                <a:gd name="T33" fmla="*/ 400 h 690"/>
                <a:gd name="T34" fmla="*/ 252 w 785"/>
                <a:gd name="T35" fmla="*/ 295 h 690"/>
                <a:gd name="T36" fmla="*/ 289 w 785"/>
                <a:gd name="T37" fmla="*/ 284 h 690"/>
                <a:gd name="T38" fmla="*/ 289 w 785"/>
                <a:gd name="T39" fmla="*/ 252 h 690"/>
                <a:gd name="T40" fmla="*/ 249 w 785"/>
                <a:gd name="T41" fmla="*/ 240 h 690"/>
                <a:gd name="T42" fmla="*/ 213 w 785"/>
                <a:gd name="T43" fmla="*/ 295 h 690"/>
                <a:gd name="T44" fmla="*/ 258 w 785"/>
                <a:gd name="T45" fmla="*/ 379 h 690"/>
                <a:gd name="T46" fmla="*/ 288 w 785"/>
                <a:gd name="T47" fmla="*/ 373 h 690"/>
                <a:gd name="T48" fmla="*/ 301 w 785"/>
                <a:gd name="T49" fmla="*/ 348 h 690"/>
                <a:gd name="T50" fmla="*/ 281 w 785"/>
                <a:gd name="T51" fmla="*/ 320 h 690"/>
                <a:gd name="T52" fmla="*/ 213 w 785"/>
                <a:gd name="T53" fmla="*/ 317 h 690"/>
                <a:gd name="T54" fmla="*/ 372 w 785"/>
                <a:gd name="T55" fmla="*/ 400 h 690"/>
                <a:gd name="T56" fmla="*/ 440 w 785"/>
                <a:gd name="T57" fmla="*/ 219 h 690"/>
                <a:gd name="T58" fmla="*/ 493 w 785"/>
                <a:gd name="T59" fmla="*/ 241 h 690"/>
                <a:gd name="T60" fmla="*/ 494 w 785"/>
                <a:gd name="T61" fmla="*/ 287 h 690"/>
                <a:gd name="T62" fmla="*/ 500 w 785"/>
                <a:gd name="T63" fmla="*/ 320 h 690"/>
                <a:gd name="T64" fmla="*/ 503 w 785"/>
                <a:gd name="T65" fmla="*/ 371 h 690"/>
                <a:gd name="T66" fmla="*/ 470 w 785"/>
                <a:gd name="T67" fmla="*/ 397 h 690"/>
                <a:gd name="T68" fmla="*/ 372 w 785"/>
                <a:gd name="T69" fmla="*/ 400 h 690"/>
                <a:gd name="T70" fmla="*/ 435 w 785"/>
                <a:gd name="T71" fmla="*/ 295 h 690"/>
                <a:gd name="T72" fmla="*/ 472 w 785"/>
                <a:gd name="T73" fmla="*/ 284 h 690"/>
                <a:gd name="T74" fmla="*/ 472 w 785"/>
                <a:gd name="T75" fmla="*/ 252 h 690"/>
                <a:gd name="T76" fmla="*/ 432 w 785"/>
                <a:gd name="T77" fmla="*/ 240 h 690"/>
                <a:gd name="T78" fmla="*/ 396 w 785"/>
                <a:gd name="T79" fmla="*/ 295 h 690"/>
                <a:gd name="T80" fmla="*/ 441 w 785"/>
                <a:gd name="T81" fmla="*/ 379 h 690"/>
                <a:gd name="T82" fmla="*/ 471 w 785"/>
                <a:gd name="T83" fmla="*/ 373 h 690"/>
                <a:gd name="T84" fmla="*/ 484 w 785"/>
                <a:gd name="T85" fmla="*/ 348 h 690"/>
                <a:gd name="T86" fmla="*/ 464 w 785"/>
                <a:gd name="T87" fmla="*/ 320 h 690"/>
                <a:gd name="T88" fmla="*/ 396 w 785"/>
                <a:gd name="T89" fmla="*/ 317 h 690"/>
                <a:gd name="T90" fmla="*/ 548 w 785"/>
                <a:gd name="T91" fmla="*/ 342 h 690"/>
                <a:gd name="T92" fmla="*/ 578 w 785"/>
                <a:gd name="T93" fmla="*/ 362 h 690"/>
                <a:gd name="T94" fmla="*/ 624 w 785"/>
                <a:gd name="T95" fmla="*/ 382 h 690"/>
                <a:gd name="T96" fmla="*/ 664 w 785"/>
                <a:gd name="T97" fmla="*/ 367 h 690"/>
                <a:gd name="T98" fmla="*/ 664 w 785"/>
                <a:gd name="T99" fmla="*/ 336 h 690"/>
                <a:gd name="T100" fmla="*/ 615 w 785"/>
                <a:gd name="T101" fmla="*/ 317 h 690"/>
                <a:gd name="T102" fmla="*/ 561 w 785"/>
                <a:gd name="T103" fmla="*/ 288 h 690"/>
                <a:gd name="T104" fmla="*/ 562 w 785"/>
                <a:gd name="T105" fmla="*/ 240 h 690"/>
                <a:gd name="T106" fmla="*/ 618 w 785"/>
                <a:gd name="T107" fmla="*/ 216 h 690"/>
                <a:gd name="T108" fmla="*/ 678 w 785"/>
                <a:gd name="T109" fmla="*/ 241 h 690"/>
                <a:gd name="T110" fmla="*/ 664 w 785"/>
                <a:gd name="T111" fmla="*/ 272 h 690"/>
                <a:gd name="T112" fmla="*/ 619 w 785"/>
                <a:gd name="T113" fmla="*/ 237 h 690"/>
                <a:gd name="T114" fmla="*/ 578 w 785"/>
                <a:gd name="T115" fmla="*/ 264 h 690"/>
                <a:gd name="T116" fmla="*/ 621 w 785"/>
                <a:gd name="T117" fmla="*/ 293 h 690"/>
                <a:gd name="T118" fmla="*/ 685 w 785"/>
                <a:gd name="T119" fmla="*/ 323 h 690"/>
                <a:gd name="T120" fmla="*/ 684 w 785"/>
                <a:gd name="T121" fmla="*/ 376 h 690"/>
                <a:gd name="T122" fmla="*/ 625 w 785"/>
                <a:gd name="T123" fmla="*/ 403 h 690"/>
                <a:gd name="T124" fmla="*/ 558 w 785"/>
                <a:gd name="T125" fmla="*/ 375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5" h="690">
                  <a:moveTo>
                    <a:pt x="785" y="297"/>
                  </a:moveTo>
                  <a:cubicBezTo>
                    <a:pt x="785" y="133"/>
                    <a:pt x="620" y="0"/>
                    <a:pt x="417" y="0"/>
                  </a:cubicBezTo>
                  <a:cubicBezTo>
                    <a:pt x="213" y="0"/>
                    <a:pt x="49" y="133"/>
                    <a:pt x="49" y="297"/>
                  </a:cubicBezTo>
                  <a:cubicBezTo>
                    <a:pt x="49" y="460"/>
                    <a:pt x="213" y="593"/>
                    <a:pt x="417" y="593"/>
                  </a:cubicBezTo>
                  <a:cubicBezTo>
                    <a:pt x="436" y="593"/>
                    <a:pt x="455" y="592"/>
                    <a:pt x="473" y="589"/>
                  </a:cubicBezTo>
                  <a:cubicBezTo>
                    <a:pt x="507" y="646"/>
                    <a:pt x="571" y="685"/>
                    <a:pt x="646" y="690"/>
                  </a:cubicBezTo>
                  <a:cubicBezTo>
                    <a:pt x="626" y="664"/>
                    <a:pt x="615" y="632"/>
                    <a:pt x="615" y="598"/>
                  </a:cubicBezTo>
                  <a:cubicBezTo>
                    <a:pt x="615" y="577"/>
                    <a:pt x="619" y="559"/>
                    <a:pt x="626" y="540"/>
                  </a:cubicBezTo>
                  <a:cubicBezTo>
                    <a:pt x="722" y="487"/>
                    <a:pt x="785" y="398"/>
                    <a:pt x="785" y="297"/>
                  </a:cubicBezTo>
                  <a:close/>
                  <a:moveTo>
                    <a:pt x="30" y="315"/>
                  </a:moveTo>
                  <a:cubicBezTo>
                    <a:pt x="30" y="307"/>
                    <a:pt x="31" y="300"/>
                    <a:pt x="32" y="293"/>
                  </a:cubicBezTo>
                  <a:cubicBezTo>
                    <a:pt x="11" y="324"/>
                    <a:pt x="0" y="359"/>
                    <a:pt x="0" y="396"/>
                  </a:cubicBezTo>
                  <a:cubicBezTo>
                    <a:pt x="0" y="473"/>
                    <a:pt x="48" y="541"/>
                    <a:pt x="121" y="581"/>
                  </a:cubicBezTo>
                  <a:cubicBezTo>
                    <a:pt x="122" y="587"/>
                    <a:pt x="122" y="593"/>
                    <a:pt x="122" y="600"/>
                  </a:cubicBezTo>
                  <a:cubicBezTo>
                    <a:pt x="122" y="625"/>
                    <a:pt x="114" y="649"/>
                    <a:pt x="99" y="669"/>
                  </a:cubicBezTo>
                  <a:cubicBezTo>
                    <a:pt x="146" y="666"/>
                    <a:pt x="187" y="645"/>
                    <a:pt x="214" y="613"/>
                  </a:cubicBezTo>
                  <a:cubicBezTo>
                    <a:pt x="234" y="617"/>
                    <a:pt x="255" y="619"/>
                    <a:pt x="276" y="619"/>
                  </a:cubicBezTo>
                  <a:cubicBezTo>
                    <a:pt x="303" y="619"/>
                    <a:pt x="330" y="616"/>
                    <a:pt x="355" y="609"/>
                  </a:cubicBezTo>
                  <a:cubicBezTo>
                    <a:pt x="172" y="592"/>
                    <a:pt x="30" y="467"/>
                    <a:pt x="30" y="315"/>
                  </a:cubicBezTo>
                  <a:close/>
                  <a:moveTo>
                    <a:pt x="189" y="400"/>
                  </a:moveTo>
                  <a:lnTo>
                    <a:pt x="189" y="219"/>
                  </a:lnTo>
                  <a:lnTo>
                    <a:pt x="257" y="219"/>
                  </a:lnTo>
                  <a:cubicBezTo>
                    <a:pt x="271" y="219"/>
                    <a:pt x="282" y="221"/>
                    <a:pt x="290" y="224"/>
                  </a:cubicBezTo>
                  <a:cubicBezTo>
                    <a:pt x="299" y="228"/>
                    <a:pt x="305" y="234"/>
                    <a:pt x="310" y="241"/>
                  </a:cubicBezTo>
                  <a:cubicBezTo>
                    <a:pt x="315" y="249"/>
                    <a:pt x="317" y="257"/>
                    <a:pt x="317" y="265"/>
                  </a:cubicBezTo>
                  <a:cubicBezTo>
                    <a:pt x="317" y="273"/>
                    <a:pt x="315" y="280"/>
                    <a:pt x="311" y="287"/>
                  </a:cubicBezTo>
                  <a:cubicBezTo>
                    <a:pt x="306" y="294"/>
                    <a:pt x="300" y="300"/>
                    <a:pt x="292" y="304"/>
                  </a:cubicBezTo>
                  <a:cubicBezTo>
                    <a:pt x="303" y="307"/>
                    <a:pt x="311" y="312"/>
                    <a:pt x="317" y="320"/>
                  </a:cubicBezTo>
                  <a:cubicBezTo>
                    <a:pt x="323" y="328"/>
                    <a:pt x="326" y="337"/>
                    <a:pt x="326" y="348"/>
                  </a:cubicBezTo>
                  <a:cubicBezTo>
                    <a:pt x="326" y="356"/>
                    <a:pt x="324" y="364"/>
                    <a:pt x="320" y="371"/>
                  </a:cubicBezTo>
                  <a:cubicBezTo>
                    <a:pt x="317" y="379"/>
                    <a:pt x="312" y="384"/>
                    <a:pt x="307" y="388"/>
                  </a:cubicBezTo>
                  <a:cubicBezTo>
                    <a:pt x="302" y="392"/>
                    <a:pt x="295" y="395"/>
                    <a:pt x="287" y="397"/>
                  </a:cubicBezTo>
                  <a:cubicBezTo>
                    <a:pt x="279" y="399"/>
                    <a:pt x="270" y="400"/>
                    <a:pt x="258" y="400"/>
                  </a:cubicBezTo>
                  <a:lnTo>
                    <a:pt x="189" y="400"/>
                  </a:lnTo>
                  <a:close/>
                  <a:moveTo>
                    <a:pt x="213" y="295"/>
                  </a:moveTo>
                  <a:lnTo>
                    <a:pt x="252" y="295"/>
                  </a:lnTo>
                  <a:cubicBezTo>
                    <a:pt x="263" y="295"/>
                    <a:pt x="270" y="294"/>
                    <a:pt x="275" y="293"/>
                  </a:cubicBezTo>
                  <a:cubicBezTo>
                    <a:pt x="281" y="291"/>
                    <a:pt x="286" y="288"/>
                    <a:pt x="289" y="284"/>
                  </a:cubicBezTo>
                  <a:cubicBezTo>
                    <a:pt x="292" y="280"/>
                    <a:pt x="293" y="274"/>
                    <a:pt x="293" y="268"/>
                  </a:cubicBezTo>
                  <a:cubicBezTo>
                    <a:pt x="293" y="262"/>
                    <a:pt x="292" y="257"/>
                    <a:pt x="289" y="252"/>
                  </a:cubicBezTo>
                  <a:cubicBezTo>
                    <a:pt x="286" y="248"/>
                    <a:pt x="282" y="245"/>
                    <a:pt x="277" y="243"/>
                  </a:cubicBezTo>
                  <a:cubicBezTo>
                    <a:pt x="271" y="241"/>
                    <a:pt x="262" y="240"/>
                    <a:pt x="249" y="240"/>
                  </a:cubicBezTo>
                  <a:lnTo>
                    <a:pt x="213" y="240"/>
                  </a:lnTo>
                  <a:lnTo>
                    <a:pt x="213" y="295"/>
                  </a:lnTo>
                  <a:close/>
                  <a:moveTo>
                    <a:pt x="213" y="379"/>
                  </a:moveTo>
                  <a:lnTo>
                    <a:pt x="258" y="379"/>
                  </a:lnTo>
                  <a:cubicBezTo>
                    <a:pt x="266" y="379"/>
                    <a:pt x="271" y="379"/>
                    <a:pt x="274" y="378"/>
                  </a:cubicBezTo>
                  <a:cubicBezTo>
                    <a:pt x="280" y="377"/>
                    <a:pt x="284" y="375"/>
                    <a:pt x="288" y="373"/>
                  </a:cubicBezTo>
                  <a:cubicBezTo>
                    <a:pt x="292" y="371"/>
                    <a:pt x="295" y="367"/>
                    <a:pt x="297" y="363"/>
                  </a:cubicBezTo>
                  <a:cubicBezTo>
                    <a:pt x="300" y="359"/>
                    <a:pt x="301" y="353"/>
                    <a:pt x="301" y="348"/>
                  </a:cubicBezTo>
                  <a:cubicBezTo>
                    <a:pt x="301" y="341"/>
                    <a:pt x="299" y="335"/>
                    <a:pt x="296" y="330"/>
                  </a:cubicBezTo>
                  <a:cubicBezTo>
                    <a:pt x="292" y="325"/>
                    <a:pt x="287" y="322"/>
                    <a:pt x="281" y="320"/>
                  </a:cubicBezTo>
                  <a:cubicBezTo>
                    <a:pt x="275" y="318"/>
                    <a:pt x="266" y="317"/>
                    <a:pt x="255" y="317"/>
                  </a:cubicBezTo>
                  <a:lnTo>
                    <a:pt x="213" y="317"/>
                  </a:lnTo>
                  <a:lnTo>
                    <a:pt x="213" y="379"/>
                  </a:lnTo>
                  <a:close/>
                  <a:moveTo>
                    <a:pt x="372" y="400"/>
                  </a:moveTo>
                  <a:lnTo>
                    <a:pt x="372" y="219"/>
                  </a:lnTo>
                  <a:lnTo>
                    <a:pt x="440" y="219"/>
                  </a:lnTo>
                  <a:cubicBezTo>
                    <a:pt x="454" y="219"/>
                    <a:pt x="465" y="221"/>
                    <a:pt x="473" y="224"/>
                  </a:cubicBezTo>
                  <a:cubicBezTo>
                    <a:pt x="482" y="228"/>
                    <a:pt x="488" y="234"/>
                    <a:pt x="493" y="241"/>
                  </a:cubicBezTo>
                  <a:cubicBezTo>
                    <a:pt x="498" y="249"/>
                    <a:pt x="500" y="257"/>
                    <a:pt x="500" y="265"/>
                  </a:cubicBezTo>
                  <a:cubicBezTo>
                    <a:pt x="500" y="273"/>
                    <a:pt x="498" y="280"/>
                    <a:pt x="494" y="287"/>
                  </a:cubicBezTo>
                  <a:cubicBezTo>
                    <a:pt x="489" y="294"/>
                    <a:pt x="483" y="300"/>
                    <a:pt x="475" y="304"/>
                  </a:cubicBezTo>
                  <a:cubicBezTo>
                    <a:pt x="486" y="307"/>
                    <a:pt x="494" y="312"/>
                    <a:pt x="500" y="320"/>
                  </a:cubicBezTo>
                  <a:cubicBezTo>
                    <a:pt x="506" y="328"/>
                    <a:pt x="509" y="337"/>
                    <a:pt x="509" y="348"/>
                  </a:cubicBezTo>
                  <a:cubicBezTo>
                    <a:pt x="509" y="356"/>
                    <a:pt x="507" y="364"/>
                    <a:pt x="503" y="371"/>
                  </a:cubicBezTo>
                  <a:cubicBezTo>
                    <a:pt x="500" y="379"/>
                    <a:pt x="495" y="384"/>
                    <a:pt x="490" y="388"/>
                  </a:cubicBezTo>
                  <a:cubicBezTo>
                    <a:pt x="485" y="392"/>
                    <a:pt x="478" y="395"/>
                    <a:pt x="470" y="397"/>
                  </a:cubicBezTo>
                  <a:cubicBezTo>
                    <a:pt x="462" y="399"/>
                    <a:pt x="453" y="400"/>
                    <a:pt x="441" y="400"/>
                  </a:cubicBezTo>
                  <a:lnTo>
                    <a:pt x="372" y="400"/>
                  </a:lnTo>
                  <a:close/>
                  <a:moveTo>
                    <a:pt x="396" y="295"/>
                  </a:moveTo>
                  <a:lnTo>
                    <a:pt x="435" y="295"/>
                  </a:lnTo>
                  <a:cubicBezTo>
                    <a:pt x="446" y="295"/>
                    <a:pt x="453" y="294"/>
                    <a:pt x="458" y="293"/>
                  </a:cubicBezTo>
                  <a:cubicBezTo>
                    <a:pt x="464" y="291"/>
                    <a:pt x="469" y="288"/>
                    <a:pt x="472" y="284"/>
                  </a:cubicBezTo>
                  <a:cubicBezTo>
                    <a:pt x="475" y="280"/>
                    <a:pt x="476" y="274"/>
                    <a:pt x="476" y="268"/>
                  </a:cubicBezTo>
                  <a:cubicBezTo>
                    <a:pt x="476" y="262"/>
                    <a:pt x="475" y="257"/>
                    <a:pt x="472" y="252"/>
                  </a:cubicBezTo>
                  <a:cubicBezTo>
                    <a:pt x="469" y="248"/>
                    <a:pt x="465" y="245"/>
                    <a:pt x="460" y="243"/>
                  </a:cubicBezTo>
                  <a:cubicBezTo>
                    <a:pt x="454" y="241"/>
                    <a:pt x="445" y="240"/>
                    <a:pt x="432" y="240"/>
                  </a:cubicBezTo>
                  <a:lnTo>
                    <a:pt x="396" y="240"/>
                  </a:lnTo>
                  <a:lnTo>
                    <a:pt x="396" y="295"/>
                  </a:lnTo>
                  <a:close/>
                  <a:moveTo>
                    <a:pt x="396" y="379"/>
                  </a:moveTo>
                  <a:lnTo>
                    <a:pt x="441" y="379"/>
                  </a:lnTo>
                  <a:cubicBezTo>
                    <a:pt x="449" y="379"/>
                    <a:pt x="454" y="379"/>
                    <a:pt x="457" y="378"/>
                  </a:cubicBezTo>
                  <a:cubicBezTo>
                    <a:pt x="463" y="377"/>
                    <a:pt x="467" y="375"/>
                    <a:pt x="471" y="373"/>
                  </a:cubicBezTo>
                  <a:cubicBezTo>
                    <a:pt x="475" y="371"/>
                    <a:pt x="478" y="367"/>
                    <a:pt x="480" y="363"/>
                  </a:cubicBezTo>
                  <a:cubicBezTo>
                    <a:pt x="483" y="359"/>
                    <a:pt x="484" y="353"/>
                    <a:pt x="484" y="348"/>
                  </a:cubicBezTo>
                  <a:cubicBezTo>
                    <a:pt x="484" y="341"/>
                    <a:pt x="482" y="335"/>
                    <a:pt x="479" y="330"/>
                  </a:cubicBezTo>
                  <a:cubicBezTo>
                    <a:pt x="475" y="325"/>
                    <a:pt x="470" y="322"/>
                    <a:pt x="464" y="320"/>
                  </a:cubicBezTo>
                  <a:cubicBezTo>
                    <a:pt x="458" y="318"/>
                    <a:pt x="449" y="317"/>
                    <a:pt x="438" y="317"/>
                  </a:cubicBezTo>
                  <a:lnTo>
                    <a:pt x="396" y="317"/>
                  </a:lnTo>
                  <a:lnTo>
                    <a:pt x="396" y="379"/>
                  </a:lnTo>
                  <a:close/>
                  <a:moveTo>
                    <a:pt x="548" y="342"/>
                  </a:moveTo>
                  <a:lnTo>
                    <a:pt x="570" y="340"/>
                  </a:lnTo>
                  <a:cubicBezTo>
                    <a:pt x="571" y="349"/>
                    <a:pt x="574" y="357"/>
                    <a:pt x="578" y="362"/>
                  </a:cubicBezTo>
                  <a:cubicBezTo>
                    <a:pt x="582" y="368"/>
                    <a:pt x="588" y="373"/>
                    <a:pt x="596" y="376"/>
                  </a:cubicBezTo>
                  <a:cubicBezTo>
                    <a:pt x="604" y="380"/>
                    <a:pt x="614" y="382"/>
                    <a:pt x="624" y="382"/>
                  </a:cubicBezTo>
                  <a:cubicBezTo>
                    <a:pt x="633" y="382"/>
                    <a:pt x="641" y="380"/>
                    <a:pt x="648" y="378"/>
                  </a:cubicBezTo>
                  <a:cubicBezTo>
                    <a:pt x="655" y="375"/>
                    <a:pt x="660" y="371"/>
                    <a:pt x="664" y="367"/>
                  </a:cubicBezTo>
                  <a:cubicBezTo>
                    <a:pt x="667" y="362"/>
                    <a:pt x="669" y="357"/>
                    <a:pt x="669" y="351"/>
                  </a:cubicBezTo>
                  <a:cubicBezTo>
                    <a:pt x="669" y="345"/>
                    <a:pt x="667" y="340"/>
                    <a:pt x="664" y="336"/>
                  </a:cubicBezTo>
                  <a:cubicBezTo>
                    <a:pt x="661" y="332"/>
                    <a:pt x="655" y="328"/>
                    <a:pt x="648" y="325"/>
                  </a:cubicBezTo>
                  <a:cubicBezTo>
                    <a:pt x="643" y="324"/>
                    <a:pt x="632" y="321"/>
                    <a:pt x="615" y="317"/>
                  </a:cubicBezTo>
                  <a:cubicBezTo>
                    <a:pt x="599" y="313"/>
                    <a:pt x="587" y="309"/>
                    <a:pt x="580" y="305"/>
                  </a:cubicBezTo>
                  <a:cubicBezTo>
                    <a:pt x="572" y="301"/>
                    <a:pt x="565" y="295"/>
                    <a:pt x="561" y="288"/>
                  </a:cubicBezTo>
                  <a:cubicBezTo>
                    <a:pt x="557" y="282"/>
                    <a:pt x="555" y="274"/>
                    <a:pt x="555" y="266"/>
                  </a:cubicBezTo>
                  <a:cubicBezTo>
                    <a:pt x="555" y="257"/>
                    <a:pt x="557" y="248"/>
                    <a:pt x="562" y="240"/>
                  </a:cubicBezTo>
                  <a:cubicBezTo>
                    <a:pt x="568" y="232"/>
                    <a:pt x="575" y="226"/>
                    <a:pt x="585" y="222"/>
                  </a:cubicBezTo>
                  <a:cubicBezTo>
                    <a:pt x="595" y="218"/>
                    <a:pt x="606" y="216"/>
                    <a:pt x="618" y="216"/>
                  </a:cubicBezTo>
                  <a:cubicBezTo>
                    <a:pt x="632" y="216"/>
                    <a:pt x="644" y="218"/>
                    <a:pt x="654" y="222"/>
                  </a:cubicBezTo>
                  <a:cubicBezTo>
                    <a:pt x="664" y="227"/>
                    <a:pt x="672" y="233"/>
                    <a:pt x="678" y="241"/>
                  </a:cubicBezTo>
                  <a:cubicBezTo>
                    <a:pt x="683" y="250"/>
                    <a:pt x="686" y="259"/>
                    <a:pt x="687" y="270"/>
                  </a:cubicBezTo>
                  <a:lnTo>
                    <a:pt x="664" y="272"/>
                  </a:lnTo>
                  <a:cubicBezTo>
                    <a:pt x="662" y="260"/>
                    <a:pt x="658" y="252"/>
                    <a:pt x="651" y="246"/>
                  </a:cubicBezTo>
                  <a:cubicBezTo>
                    <a:pt x="644" y="240"/>
                    <a:pt x="633" y="237"/>
                    <a:pt x="619" y="237"/>
                  </a:cubicBezTo>
                  <a:cubicBezTo>
                    <a:pt x="605" y="237"/>
                    <a:pt x="594" y="240"/>
                    <a:pt x="588" y="245"/>
                  </a:cubicBezTo>
                  <a:cubicBezTo>
                    <a:pt x="581" y="250"/>
                    <a:pt x="578" y="257"/>
                    <a:pt x="578" y="264"/>
                  </a:cubicBezTo>
                  <a:cubicBezTo>
                    <a:pt x="578" y="271"/>
                    <a:pt x="580" y="276"/>
                    <a:pt x="585" y="280"/>
                  </a:cubicBezTo>
                  <a:cubicBezTo>
                    <a:pt x="589" y="284"/>
                    <a:pt x="601" y="289"/>
                    <a:pt x="621" y="293"/>
                  </a:cubicBezTo>
                  <a:cubicBezTo>
                    <a:pt x="640" y="298"/>
                    <a:pt x="654" y="301"/>
                    <a:pt x="661" y="305"/>
                  </a:cubicBezTo>
                  <a:cubicBezTo>
                    <a:pt x="672" y="310"/>
                    <a:pt x="679" y="316"/>
                    <a:pt x="685" y="323"/>
                  </a:cubicBezTo>
                  <a:cubicBezTo>
                    <a:pt x="690" y="331"/>
                    <a:pt x="692" y="339"/>
                    <a:pt x="692" y="349"/>
                  </a:cubicBezTo>
                  <a:cubicBezTo>
                    <a:pt x="692" y="359"/>
                    <a:pt x="689" y="368"/>
                    <a:pt x="684" y="376"/>
                  </a:cubicBezTo>
                  <a:cubicBezTo>
                    <a:pt x="678" y="385"/>
                    <a:pt x="670" y="391"/>
                    <a:pt x="660" y="396"/>
                  </a:cubicBezTo>
                  <a:cubicBezTo>
                    <a:pt x="650" y="401"/>
                    <a:pt x="638" y="403"/>
                    <a:pt x="625" y="403"/>
                  </a:cubicBezTo>
                  <a:cubicBezTo>
                    <a:pt x="609" y="403"/>
                    <a:pt x="595" y="401"/>
                    <a:pt x="584" y="396"/>
                  </a:cubicBezTo>
                  <a:cubicBezTo>
                    <a:pt x="573" y="391"/>
                    <a:pt x="564" y="384"/>
                    <a:pt x="558" y="375"/>
                  </a:cubicBezTo>
                  <a:cubicBezTo>
                    <a:pt x="551" y="365"/>
                    <a:pt x="548" y="354"/>
                    <a:pt x="548" y="3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grpSp>
        <p:nvGrpSpPr>
          <p:cNvPr id="59" name="组合 58"/>
          <p:cNvGrpSpPr/>
          <p:nvPr/>
        </p:nvGrpSpPr>
        <p:grpSpPr>
          <a:xfrm>
            <a:off x="1035331" y="2802384"/>
            <a:ext cx="1939925" cy="1939925"/>
            <a:chOff x="877888" y="2946400"/>
            <a:chExt cx="1939925" cy="1939925"/>
          </a:xfrm>
        </p:grpSpPr>
        <p:sp>
          <p:nvSpPr>
            <p:cNvPr id="60" name="Oval 5"/>
            <p:cNvSpPr>
              <a:spLocks noChangeArrowheads="1"/>
            </p:cNvSpPr>
            <p:nvPr/>
          </p:nvSpPr>
          <p:spPr bwMode="auto">
            <a:xfrm>
              <a:off x="877888" y="2946400"/>
              <a:ext cx="1939925" cy="1939925"/>
            </a:xfrm>
            <a:prstGeom prst="ellipse">
              <a:avLst/>
            </a:prstGeom>
            <a:solidFill>
              <a:srgbClr val="C00000"/>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61" name="TextBox 60"/>
            <p:cNvSpPr txBox="1"/>
            <p:nvPr/>
          </p:nvSpPr>
          <p:spPr>
            <a:xfrm>
              <a:off x="1078684" y="3193087"/>
              <a:ext cx="1538332" cy="1446550"/>
            </a:xfrm>
            <a:prstGeom prst="rect">
              <a:avLst/>
            </a:prstGeom>
            <a:noFill/>
          </p:spPr>
          <p:txBody>
            <a:bodyPr wrap="square" rtlCol="0">
              <a:spAutoFit/>
            </a:bodyPr>
            <a:lstStyle/>
            <a:p>
              <a:pPr algn="ctr"/>
              <a:r>
                <a:rPr lang="zh-CN" altLang="en-US" sz="4400" b="1" dirty="0" smtClean="0">
                  <a:solidFill>
                    <a:schemeClr val="bg1"/>
                  </a:solidFill>
                  <a:latin typeface="微软雅黑" panose="020B0503020204020204" pitchFamily="34" charset="-122"/>
                  <a:ea typeface="微软雅黑" panose="020B0503020204020204" pitchFamily="34" charset="-122"/>
                </a:rPr>
                <a:t>网络营销</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grpSp>
      <p:sp>
        <p:nvSpPr>
          <p:cNvPr id="69" name="TextBox 68"/>
          <p:cNvSpPr txBox="1"/>
          <p:nvPr/>
        </p:nvSpPr>
        <p:spPr>
          <a:xfrm>
            <a:off x="3579001" y="1483267"/>
            <a:ext cx="1997346" cy="369332"/>
          </a:xfrm>
          <a:prstGeom prst="rect">
            <a:avLst/>
          </a:prstGeom>
          <a:noFill/>
        </p:spPr>
        <p:txBody>
          <a:bodyPr wrap="square" rtlCol="0">
            <a:spAutoFit/>
          </a:bodyPr>
          <a:lstStyle/>
          <a:p>
            <a:r>
              <a:rPr lang="en-US" altLang="zh-CN" b="1" dirty="0" smtClean="0">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rPr>
              <a:t>空间</a:t>
            </a:r>
            <a:endParaRPr lang="zh-CN" altLang="en-US"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0" name="TextBox 69"/>
          <p:cNvSpPr txBox="1"/>
          <p:nvPr/>
        </p:nvSpPr>
        <p:spPr>
          <a:xfrm>
            <a:off x="3641406" y="1841618"/>
            <a:ext cx="7351814" cy="584775"/>
          </a:xfrm>
          <a:prstGeom prst="rect">
            <a:avLst/>
          </a:prstGeom>
          <a:noFill/>
        </p:spPr>
        <p:txBody>
          <a:bodyPr wrap="square" rtlCol="0">
            <a:spAutoFit/>
          </a:bodyPr>
          <a:lstStyle/>
          <a:p>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利用</a:t>
            </a:r>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空间来进行朋友圈间的传播，达到广告目的。</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利用</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空间来进行朋友圈间的传播，达到广告目的</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利用</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空间来进行朋友圈间的传播，达到广告目的</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1" name="TextBox 70"/>
          <p:cNvSpPr txBox="1"/>
          <p:nvPr/>
        </p:nvSpPr>
        <p:spPr>
          <a:xfrm>
            <a:off x="3579001" y="4985217"/>
            <a:ext cx="1997346" cy="369332"/>
          </a:xfrm>
          <a:prstGeom prst="rect">
            <a:avLst/>
          </a:prstGeom>
          <a:noFill/>
        </p:spPr>
        <p:txBody>
          <a:bodyPr wrap="square" rtlCol="0">
            <a:spAutoFit/>
          </a:bodyPr>
          <a:lstStyle/>
          <a:p>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rPr>
              <a:t>本地论坛社区</a:t>
            </a:r>
            <a:endParaRPr lang="zh-CN" altLang="en-US"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2" name="TextBox 71"/>
          <p:cNvSpPr txBox="1"/>
          <p:nvPr/>
        </p:nvSpPr>
        <p:spPr>
          <a:xfrm>
            <a:off x="3641406" y="5292497"/>
            <a:ext cx="7351814" cy="584775"/>
          </a:xfrm>
          <a:prstGeom prst="rect">
            <a:avLst/>
          </a:prstGeom>
          <a:noFill/>
        </p:spPr>
        <p:txBody>
          <a:bodyPr wrap="square" rtlCol="0">
            <a:spAutoFit/>
          </a:bodyPr>
          <a:lstStyle/>
          <a:p>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利用</a:t>
            </a:r>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空间来进行朋友圈间的传播，达到广告目的。</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利用</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空间来进行朋友圈间的传播，达到广告目的</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利用</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空间来进行朋友圈间的传播，达到广告目的</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3" name="TextBox 72"/>
          <p:cNvSpPr txBox="1"/>
          <p:nvPr/>
        </p:nvSpPr>
        <p:spPr>
          <a:xfrm>
            <a:off x="4083968" y="3706140"/>
            <a:ext cx="1997346" cy="369332"/>
          </a:xfrm>
          <a:prstGeom prst="rect">
            <a:avLst/>
          </a:prstGeom>
          <a:noFill/>
        </p:spPr>
        <p:txBody>
          <a:bodyPr wrap="square" rtlCol="0">
            <a:spAutoFit/>
          </a:bodyPr>
          <a:lstStyle/>
          <a:p>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rPr>
              <a:t>微博营销</a:t>
            </a:r>
            <a:endParaRPr lang="zh-CN" altLang="en-US"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4" name="TextBox 73"/>
          <p:cNvSpPr txBox="1"/>
          <p:nvPr/>
        </p:nvSpPr>
        <p:spPr>
          <a:xfrm>
            <a:off x="4146373" y="4013420"/>
            <a:ext cx="7351814" cy="830997"/>
          </a:xfrm>
          <a:prstGeom prst="rect">
            <a:avLst/>
          </a:prstGeom>
          <a:noFill/>
        </p:spPr>
        <p:txBody>
          <a:bodyPr wrap="square" rtlCol="0">
            <a:spAutoFit/>
          </a:bodyPr>
          <a:lstStyle/>
          <a:p>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利用新浪微博来进行传播</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利用新浪微博来进行</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传播</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利用新浪微博来进行</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传播，</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利用新浪微博来进行传播利用新浪微博来进行传播利用新浪微博来进行传播</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利用新浪微博来进行传播利用新浪微博来进行传播利用新浪微博来进行</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传播。</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5" name="TextBox 74"/>
          <p:cNvSpPr txBox="1"/>
          <p:nvPr/>
        </p:nvSpPr>
        <p:spPr>
          <a:xfrm>
            <a:off x="4083968" y="2572679"/>
            <a:ext cx="1997346" cy="369332"/>
          </a:xfrm>
          <a:prstGeom prst="rect">
            <a:avLst/>
          </a:prstGeom>
          <a:noFill/>
        </p:spPr>
        <p:txBody>
          <a:bodyPr wrap="square" rtlCol="0">
            <a:spAutoFit/>
          </a:bodyPr>
          <a:lstStyle/>
          <a:p>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rPr>
              <a:t>微信营销</a:t>
            </a:r>
            <a:endParaRPr lang="zh-CN" altLang="en-US"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6" name="TextBox 75"/>
          <p:cNvSpPr txBox="1"/>
          <p:nvPr/>
        </p:nvSpPr>
        <p:spPr>
          <a:xfrm>
            <a:off x="4146373" y="2879959"/>
            <a:ext cx="7351814" cy="584775"/>
          </a:xfrm>
          <a:prstGeom prst="rect">
            <a:avLst/>
          </a:prstGeom>
          <a:noFill/>
        </p:spPr>
        <p:txBody>
          <a:bodyPr wrap="square" rtlCol="0">
            <a:spAutoFit/>
          </a:bodyPr>
          <a:lstStyle/>
          <a:p>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利用微信朋友</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圈间的传播，达到广告目的</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利用微信朋友圈间的传播，达到广告</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目的，</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利用微信朋友圈间的传播，达到广告</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目。</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7034169"/>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fill="hold"/>
                                        <p:tgtEl>
                                          <p:spTgt spid="13"/>
                                        </p:tgtEl>
                                        <p:attrNameLst>
                                          <p:attrName>ppt_x</p:attrName>
                                        </p:attrNameLst>
                                      </p:cBhvr>
                                      <p:tavLst>
                                        <p:tav tm="0">
                                          <p:val>
                                            <p:strVal val="0-#ppt_w/2"/>
                                          </p:val>
                                        </p:tav>
                                        <p:tav tm="100000">
                                          <p:val>
                                            <p:strVal val="#ppt_x"/>
                                          </p:val>
                                        </p:tav>
                                      </p:tavLst>
                                    </p:anim>
                                    <p:anim calcmode="lin" valueType="num">
                                      <p:cBhvr additive="base">
                                        <p:cTn id="16" dur="250" fill="hold"/>
                                        <p:tgtEl>
                                          <p:spTgt spid="13"/>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2" presetClass="entr" presetSubtype="0" fill="hold" nodeType="afterEffect">
                                  <p:stCondLst>
                                    <p:cond delay="0"/>
                                  </p:stCondLst>
                                  <p:childTnLst>
                                    <p:set>
                                      <p:cBhvr>
                                        <p:cTn id="19" dur="1" fill="hold">
                                          <p:stCondLst>
                                            <p:cond delay="0"/>
                                          </p:stCondLst>
                                        </p:cTn>
                                        <p:tgtEl>
                                          <p:spTgt spid="59"/>
                                        </p:tgtEl>
                                        <p:attrNameLst>
                                          <p:attrName>style.visibility</p:attrName>
                                        </p:attrNameLst>
                                      </p:cBhvr>
                                      <p:to>
                                        <p:strVal val="visible"/>
                                      </p:to>
                                    </p:set>
                                    <p:animScale>
                                      <p:cBhvr>
                                        <p:cTn id="20" dur="1000" decel="50000" fill="hold">
                                          <p:stCondLst>
                                            <p:cond delay="0"/>
                                          </p:stCondLst>
                                        </p:cTn>
                                        <p:tgtEl>
                                          <p:spTgt spid="5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1" dur="1000" decel="50000" fill="hold">
                                          <p:stCondLst>
                                            <p:cond delay="0"/>
                                          </p:stCondLst>
                                        </p:cTn>
                                        <p:tgtEl>
                                          <p:spTgt spid="59"/>
                                        </p:tgtEl>
                                        <p:attrNameLst>
                                          <p:attrName>ppt_x</p:attrName>
                                          <p:attrName>ppt_y</p:attrName>
                                        </p:attrNameLst>
                                      </p:cBhvr>
                                    </p:animMotion>
                                    <p:animEffect transition="in" filter="fade">
                                      <p:cBhvr>
                                        <p:cTn id="22" dur="1000"/>
                                        <p:tgtEl>
                                          <p:spTgt spid="59"/>
                                        </p:tgtEl>
                                      </p:cBhvr>
                                    </p:animEffect>
                                  </p:childTnLst>
                                </p:cTn>
                              </p:par>
                            </p:childTnLst>
                          </p:cTn>
                        </p:par>
                        <p:par>
                          <p:cTn id="23" fill="hold">
                            <p:stCondLst>
                              <p:cond delay="1500"/>
                            </p:stCondLst>
                            <p:childTnLst>
                              <p:par>
                                <p:cTn id="24" presetID="1" presetClass="entr" presetSubtype="0" fill="hold" nodeType="afterEffect">
                                  <p:stCondLst>
                                    <p:cond delay="0"/>
                                  </p:stCondLst>
                                  <p:childTnLst>
                                    <p:set>
                                      <p:cBhvr>
                                        <p:cTn id="25" dur="1" fill="hold">
                                          <p:stCondLst>
                                            <p:cond delay="0"/>
                                          </p:stCondLst>
                                        </p:cTn>
                                        <p:tgtEl>
                                          <p:spTgt spid="46"/>
                                        </p:tgtEl>
                                        <p:attrNameLst>
                                          <p:attrName>style.visibility</p:attrName>
                                        </p:attrNameLst>
                                      </p:cBhvr>
                                      <p:to>
                                        <p:strVal val="visible"/>
                                      </p:to>
                                    </p:set>
                                  </p:childTnLst>
                                </p:cTn>
                              </p:par>
                              <p:par>
                                <p:cTn id="26" presetID="56" presetClass="path" presetSubtype="0" accel="50000" decel="50000" fill="hold" nodeType="withEffect">
                                  <p:stCondLst>
                                    <p:cond delay="0"/>
                                  </p:stCondLst>
                                  <p:childTnLst>
                                    <p:animMotion origin="layout" path="M 2.36113E-6 -3.33333E-6 L -0.1059 0.29653 " pathEditMode="relative" rAng="0" ptsTypes="AA">
                                      <p:cBhvr>
                                        <p:cTn id="27" dur="500" spd="-100000" fill="hold"/>
                                        <p:tgtEl>
                                          <p:spTgt spid="46"/>
                                        </p:tgtEl>
                                        <p:attrNameLst>
                                          <p:attrName>ppt_x</p:attrName>
                                          <p:attrName>ppt_y</p:attrName>
                                        </p:attrNameLst>
                                      </p:cBhvr>
                                      <p:rCtr x="-5295" y="14815"/>
                                    </p:animMotion>
                                  </p:childTnLst>
                                </p:cTn>
                              </p:par>
                              <p:par>
                                <p:cTn id="28" presetID="1" presetClass="entr" presetSubtype="0" fill="hold" nodeType="withEffect">
                                  <p:stCondLst>
                                    <p:cond delay="0"/>
                                  </p:stCondLst>
                                  <p:childTnLst>
                                    <p:set>
                                      <p:cBhvr>
                                        <p:cTn id="29" dur="1" fill="hold">
                                          <p:stCondLst>
                                            <p:cond delay="0"/>
                                          </p:stCondLst>
                                        </p:cTn>
                                        <p:tgtEl>
                                          <p:spTgt spid="42"/>
                                        </p:tgtEl>
                                        <p:attrNameLst>
                                          <p:attrName>style.visibility</p:attrName>
                                        </p:attrNameLst>
                                      </p:cBhvr>
                                      <p:to>
                                        <p:strVal val="visible"/>
                                      </p:to>
                                    </p:set>
                                  </p:childTnLst>
                                </p:cTn>
                              </p:par>
                              <p:par>
                                <p:cTn id="30" presetID="56" presetClass="path" presetSubtype="0" accel="50000" decel="50000" fill="hold" nodeType="withEffect">
                                  <p:stCondLst>
                                    <p:cond delay="0"/>
                                  </p:stCondLst>
                                  <p:childTnLst>
                                    <p:animMotion origin="layout" path="M 3.1885E-6 4.07407E-6 L -0.14818 0.12268 " pathEditMode="relative" rAng="0" ptsTypes="AA">
                                      <p:cBhvr>
                                        <p:cTn id="31" dur="500" spd="-100000" fill="hold"/>
                                        <p:tgtEl>
                                          <p:spTgt spid="42"/>
                                        </p:tgtEl>
                                        <p:attrNameLst>
                                          <p:attrName>ppt_x</p:attrName>
                                          <p:attrName>ppt_y</p:attrName>
                                        </p:attrNameLst>
                                      </p:cBhvr>
                                      <p:rCtr x="-7415" y="6134"/>
                                    </p:animMotion>
                                  </p:childTnLst>
                                </p:cTn>
                              </p:par>
                              <p:par>
                                <p:cTn id="32" presetID="1" presetClass="entr" presetSubtype="0" fill="hold" nodeType="withEffect">
                                  <p:stCondLst>
                                    <p:cond delay="0"/>
                                  </p:stCondLst>
                                  <p:childTnLst>
                                    <p:set>
                                      <p:cBhvr>
                                        <p:cTn id="33" dur="1" fill="hold">
                                          <p:stCondLst>
                                            <p:cond delay="0"/>
                                          </p:stCondLst>
                                        </p:cTn>
                                        <p:tgtEl>
                                          <p:spTgt spid="50"/>
                                        </p:tgtEl>
                                        <p:attrNameLst>
                                          <p:attrName>style.visibility</p:attrName>
                                        </p:attrNameLst>
                                      </p:cBhvr>
                                      <p:to>
                                        <p:strVal val="visible"/>
                                      </p:to>
                                    </p:set>
                                  </p:childTnLst>
                                </p:cTn>
                              </p:par>
                              <p:par>
                                <p:cTn id="34" presetID="56" presetClass="path" presetSubtype="0" accel="50000" decel="50000" fill="hold" nodeType="withEffect">
                                  <p:stCondLst>
                                    <p:cond delay="0"/>
                                  </p:stCondLst>
                                  <p:childTnLst>
                                    <p:animMotion origin="layout" path="M 3.1885E-6 4.07407E-6 L -0.14818 -0.08982 " pathEditMode="relative" rAng="0" ptsTypes="AA">
                                      <p:cBhvr>
                                        <p:cTn id="35" dur="500" spd="-100000" fill="hold"/>
                                        <p:tgtEl>
                                          <p:spTgt spid="50"/>
                                        </p:tgtEl>
                                        <p:attrNameLst>
                                          <p:attrName>ppt_x</p:attrName>
                                          <p:attrName>ppt_y</p:attrName>
                                        </p:attrNameLst>
                                      </p:cBhvr>
                                      <p:rCtr x="-7415" y="-4491"/>
                                    </p:animMotion>
                                  </p:childTnLst>
                                </p:cTn>
                              </p:par>
                              <p:par>
                                <p:cTn id="36" presetID="1" presetClass="entr" presetSubtype="0" fill="hold" nodeType="withEffect">
                                  <p:stCondLst>
                                    <p:cond delay="0"/>
                                  </p:stCondLst>
                                  <p:childTnLst>
                                    <p:set>
                                      <p:cBhvr>
                                        <p:cTn id="37" dur="1" fill="hold">
                                          <p:stCondLst>
                                            <p:cond delay="0"/>
                                          </p:stCondLst>
                                        </p:cTn>
                                        <p:tgtEl>
                                          <p:spTgt spid="56"/>
                                        </p:tgtEl>
                                        <p:attrNameLst>
                                          <p:attrName>style.visibility</p:attrName>
                                        </p:attrNameLst>
                                      </p:cBhvr>
                                      <p:to>
                                        <p:strVal val="visible"/>
                                      </p:to>
                                    </p:set>
                                  </p:childTnLst>
                                </p:cTn>
                              </p:par>
                              <p:par>
                                <p:cTn id="38" presetID="56" presetClass="path" presetSubtype="0" accel="50000" decel="50000" fill="hold" nodeType="withEffect">
                                  <p:stCondLst>
                                    <p:cond delay="0"/>
                                  </p:stCondLst>
                                  <p:childTnLst>
                                    <p:animMotion origin="layout" path="M 2.36113E-6 1.48148E-6 L -0.1059 -0.26366 " pathEditMode="relative" rAng="0" ptsTypes="AA">
                                      <p:cBhvr>
                                        <p:cTn id="39" dur="500" spd="-100000" fill="hold"/>
                                        <p:tgtEl>
                                          <p:spTgt spid="56"/>
                                        </p:tgtEl>
                                        <p:attrNameLst>
                                          <p:attrName>ppt_x</p:attrName>
                                          <p:attrName>ppt_y</p:attrName>
                                        </p:attrNameLst>
                                      </p:cBhvr>
                                      <p:rCtr x="-5295" y="-13194"/>
                                    </p:animMotion>
                                  </p:childTnLst>
                                </p:cTn>
                              </p:par>
                            </p:childTnLst>
                          </p:cTn>
                        </p:par>
                        <p:par>
                          <p:cTn id="40" fill="hold">
                            <p:stCondLst>
                              <p:cond delay="2000"/>
                            </p:stCondLst>
                            <p:childTnLst>
                              <p:par>
                                <p:cTn id="41" presetID="31" presetClass="entr" presetSubtype="0" fill="hold" grpId="0" nodeType="afterEffect">
                                  <p:stCondLst>
                                    <p:cond delay="0"/>
                                  </p:stCondLst>
                                  <p:childTnLst>
                                    <p:set>
                                      <p:cBhvr>
                                        <p:cTn id="42" dur="1" fill="hold">
                                          <p:stCondLst>
                                            <p:cond delay="0"/>
                                          </p:stCondLst>
                                        </p:cTn>
                                        <p:tgtEl>
                                          <p:spTgt spid="69"/>
                                        </p:tgtEl>
                                        <p:attrNameLst>
                                          <p:attrName>style.visibility</p:attrName>
                                        </p:attrNameLst>
                                      </p:cBhvr>
                                      <p:to>
                                        <p:strVal val="visible"/>
                                      </p:to>
                                    </p:set>
                                    <p:anim calcmode="lin" valueType="num">
                                      <p:cBhvr>
                                        <p:cTn id="43" dur="300" fill="hold"/>
                                        <p:tgtEl>
                                          <p:spTgt spid="69"/>
                                        </p:tgtEl>
                                        <p:attrNameLst>
                                          <p:attrName>ppt_w</p:attrName>
                                        </p:attrNameLst>
                                      </p:cBhvr>
                                      <p:tavLst>
                                        <p:tav tm="0">
                                          <p:val>
                                            <p:fltVal val="0"/>
                                          </p:val>
                                        </p:tav>
                                        <p:tav tm="100000">
                                          <p:val>
                                            <p:strVal val="#ppt_w"/>
                                          </p:val>
                                        </p:tav>
                                      </p:tavLst>
                                    </p:anim>
                                    <p:anim calcmode="lin" valueType="num">
                                      <p:cBhvr>
                                        <p:cTn id="44" dur="300" fill="hold"/>
                                        <p:tgtEl>
                                          <p:spTgt spid="69"/>
                                        </p:tgtEl>
                                        <p:attrNameLst>
                                          <p:attrName>ppt_h</p:attrName>
                                        </p:attrNameLst>
                                      </p:cBhvr>
                                      <p:tavLst>
                                        <p:tav tm="0">
                                          <p:val>
                                            <p:fltVal val="0"/>
                                          </p:val>
                                        </p:tav>
                                        <p:tav tm="100000">
                                          <p:val>
                                            <p:strVal val="#ppt_h"/>
                                          </p:val>
                                        </p:tav>
                                      </p:tavLst>
                                    </p:anim>
                                    <p:anim calcmode="lin" valueType="num">
                                      <p:cBhvr>
                                        <p:cTn id="45" dur="300" fill="hold"/>
                                        <p:tgtEl>
                                          <p:spTgt spid="69"/>
                                        </p:tgtEl>
                                        <p:attrNameLst>
                                          <p:attrName>style.rotation</p:attrName>
                                        </p:attrNameLst>
                                      </p:cBhvr>
                                      <p:tavLst>
                                        <p:tav tm="0">
                                          <p:val>
                                            <p:fltVal val="90"/>
                                          </p:val>
                                        </p:tav>
                                        <p:tav tm="100000">
                                          <p:val>
                                            <p:fltVal val="0"/>
                                          </p:val>
                                        </p:tav>
                                      </p:tavLst>
                                    </p:anim>
                                    <p:animEffect transition="in" filter="fade">
                                      <p:cBhvr>
                                        <p:cTn id="46" dur="300"/>
                                        <p:tgtEl>
                                          <p:spTgt spid="69"/>
                                        </p:tgtEl>
                                      </p:cBhvr>
                                    </p:animEffect>
                                  </p:childTnLst>
                                </p:cTn>
                              </p:par>
                            </p:childTnLst>
                          </p:cTn>
                        </p:par>
                        <p:par>
                          <p:cTn id="47" fill="hold">
                            <p:stCondLst>
                              <p:cond delay="2300"/>
                            </p:stCondLst>
                            <p:childTnLst>
                              <p:par>
                                <p:cTn id="48" presetID="22" presetClass="entr" presetSubtype="1" fill="hold" grpId="0" nodeType="afterEffect">
                                  <p:stCondLst>
                                    <p:cond delay="0"/>
                                  </p:stCondLst>
                                  <p:childTnLst>
                                    <p:set>
                                      <p:cBhvr>
                                        <p:cTn id="49" dur="1" fill="hold">
                                          <p:stCondLst>
                                            <p:cond delay="0"/>
                                          </p:stCondLst>
                                        </p:cTn>
                                        <p:tgtEl>
                                          <p:spTgt spid="70"/>
                                        </p:tgtEl>
                                        <p:attrNameLst>
                                          <p:attrName>style.visibility</p:attrName>
                                        </p:attrNameLst>
                                      </p:cBhvr>
                                      <p:to>
                                        <p:strVal val="visible"/>
                                      </p:to>
                                    </p:set>
                                    <p:animEffect transition="in" filter="wipe(up)">
                                      <p:cBhvr>
                                        <p:cTn id="50" dur="500"/>
                                        <p:tgtEl>
                                          <p:spTgt spid="70"/>
                                        </p:tgtEl>
                                      </p:cBhvr>
                                    </p:animEffect>
                                  </p:childTnLst>
                                </p:cTn>
                              </p:par>
                            </p:childTnLst>
                          </p:cTn>
                        </p:par>
                        <p:par>
                          <p:cTn id="51" fill="hold">
                            <p:stCondLst>
                              <p:cond delay="2800"/>
                            </p:stCondLst>
                            <p:childTnLst>
                              <p:par>
                                <p:cTn id="52" presetID="31" presetClass="entr" presetSubtype="0"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 calcmode="lin" valueType="num">
                                      <p:cBhvr>
                                        <p:cTn id="54" dur="300" fill="hold"/>
                                        <p:tgtEl>
                                          <p:spTgt spid="75"/>
                                        </p:tgtEl>
                                        <p:attrNameLst>
                                          <p:attrName>ppt_w</p:attrName>
                                        </p:attrNameLst>
                                      </p:cBhvr>
                                      <p:tavLst>
                                        <p:tav tm="0">
                                          <p:val>
                                            <p:fltVal val="0"/>
                                          </p:val>
                                        </p:tav>
                                        <p:tav tm="100000">
                                          <p:val>
                                            <p:strVal val="#ppt_w"/>
                                          </p:val>
                                        </p:tav>
                                      </p:tavLst>
                                    </p:anim>
                                    <p:anim calcmode="lin" valueType="num">
                                      <p:cBhvr>
                                        <p:cTn id="55" dur="300" fill="hold"/>
                                        <p:tgtEl>
                                          <p:spTgt spid="75"/>
                                        </p:tgtEl>
                                        <p:attrNameLst>
                                          <p:attrName>ppt_h</p:attrName>
                                        </p:attrNameLst>
                                      </p:cBhvr>
                                      <p:tavLst>
                                        <p:tav tm="0">
                                          <p:val>
                                            <p:fltVal val="0"/>
                                          </p:val>
                                        </p:tav>
                                        <p:tav tm="100000">
                                          <p:val>
                                            <p:strVal val="#ppt_h"/>
                                          </p:val>
                                        </p:tav>
                                      </p:tavLst>
                                    </p:anim>
                                    <p:anim calcmode="lin" valueType="num">
                                      <p:cBhvr>
                                        <p:cTn id="56" dur="300" fill="hold"/>
                                        <p:tgtEl>
                                          <p:spTgt spid="75"/>
                                        </p:tgtEl>
                                        <p:attrNameLst>
                                          <p:attrName>style.rotation</p:attrName>
                                        </p:attrNameLst>
                                      </p:cBhvr>
                                      <p:tavLst>
                                        <p:tav tm="0">
                                          <p:val>
                                            <p:fltVal val="90"/>
                                          </p:val>
                                        </p:tav>
                                        <p:tav tm="100000">
                                          <p:val>
                                            <p:fltVal val="0"/>
                                          </p:val>
                                        </p:tav>
                                      </p:tavLst>
                                    </p:anim>
                                    <p:animEffect transition="in" filter="fade">
                                      <p:cBhvr>
                                        <p:cTn id="57" dur="300"/>
                                        <p:tgtEl>
                                          <p:spTgt spid="75"/>
                                        </p:tgtEl>
                                      </p:cBhvr>
                                    </p:animEffect>
                                  </p:childTnLst>
                                </p:cTn>
                              </p:par>
                            </p:childTnLst>
                          </p:cTn>
                        </p:par>
                        <p:par>
                          <p:cTn id="58" fill="hold">
                            <p:stCondLst>
                              <p:cond delay="3100"/>
                            </p:stCondLst>
                            <p:childTnLst>
                              <p:par>
                                <p:cTn id="59" presetID="22" presetClass="entr" presetSubtype="1" fill="hold" grpId="0" nodeType="afterEffect">
                                  <p:stCondLst>
                                    <p:cond delay="0"/>
                                  </p:stCondLst>
                                  <p:childTnLst>
                                    <p:set>
                                      <p:cBhvr>
                                        <p:cTn id="60" dur="1" fill="hold">
                                          <p:stCondLst>
                                            <p:cond delay="0"/>
                                          </p:stCondLst>
                                        </p:cTn>
                                        <p:tgtEl>
                                          <p:spTgt spid="76"/>
                                        </p:tgtEl>
                                        <p:attrNameLst>
                                          <p:attrName>style.visibility</p:attrName>
                                        </p:attrNameLst>
                                      </p:cBhvr>
                                      <p:to>
                                        <p:strVal val="visible"/>
                                      </p:to>
                                    </p:set>
                                    <p:animEffect transition="in" filter="wipe(up)">
                                      <p:cBhvr>
                                        <p:cTn id="61" dur="500"/>
                                        <p:tgtEl>
                                          <p:spTgt spid="76"/>
                                        </p:tgtEl>
                                      </p:cBhvr>
                                    </p:animEffect>
                                  </p:childTnLst>
                                </p:cTn>
                              </p:par>
                            </p:childTnLst>
                          </p:cTn>
                        </p:par>
                        <p:par>
                          <p:cTn id="62" fill="hold">
                            <p:stCondLst>
                              <p:cond delay="3600"/>
                            </p:stCondLst>
                            <p:childTnLst>
                              <p:par>
                                <p:cTn id="63" presetID="31" presetClass="entr" presetSubtype="0" fill="hold" grpId="0" nodeType="afterEffect">
                                  <p:stCondLst>
                                    <p:cond delay="0"/>
                                  </p:stCondLst>
                                  <p:childTnLst>
                                    <p:set>
                                      <p:cBhvr>
                                        <p:cTn id="64" dur="1" fill="hold">
                                          <p:stCondLst>
                                            <p:cond delay="0"/>
                                          </p:stCondLst>
                                        </p:cTn>
                                        <p:tgtEl>
                                          <p:spTgt spid="73"/>
                                        </p:tgtEl>
                                        <p:attrNameLst>
                                          <p:attrName>style.visibility</p:attrName>
                                        </p:attrNameLst>
                                      </p:cBhvr>
                                      <p:to>
                                        <p:strVal val="visible"/>
                                      </p:to>
                                    </p:set>
                                    <p:anim calcmode="lin" valueType="num">
                                      <p:cBhvr>
                                        <p:cTn id="65" dur="300" fill="hold"/>
                                        <p:tgtEl>
                                          <p:spTgt spid="73"/>
                                        </p:tgtEl>
                                        <p:attrNameLst>
                                          <p:attrName>ppt_w</p:attrName>
                                        </p:attrNameLst>
                                      </p:cBhvr>
                                      <p:tavLst>
                                        <p:tav tm="0">
                                          <p:val>
                                            <p:fltVal val="0"/>
                                          </p:val>
                                        </p:tav>
                                        <p:tav tm="100000">
                                          <p:val>
                                            <p:strVal val="#ppt_w"/>
                                          </p:val>
                                        </p:tav>
                                      </p:tavLst>
                                    </p:anim>
                                    <p:anim calcmode="lin" valueType="num">
                                      <p:cBhvr>
                                        <p:cTn id="66" dur="300" fill="hold"/>
                                        <p:tgtEl>
                                          <p:spTgt spid="73"/>
                                        </p:tgtEl>
                                        <p:attrNameLst>
                                          <p:attrName>ppt_h</p:attrName>
                                        </p:attrNameLst>
                                      </p:cBhvr>
                                      <p:tavLst>
                                        <p:tav tm="0">
                                          <p:val>
                                            <p:fltVal val="0"/>
                                          </p:val>
                                        </p:tav>
                                        <p:tav tm="100000">
                                          <p:val>
                                            <p:strVal val="#ppt_h"/>
                                          </p:val>
                                        </p:tav>
                                      </p:tavLst>
                                    </p:anim>
                                    <p:anim calcmode="lin" valueType="num">
                                      <p:cBhvr>
                                        <p:cTn id="67" dur="300" fill="hold"/>
                                        <p:tgtEl>
                                          <p:spTgt spid="73"/>
                                        </p:tgtEl>
                                        <p:attrNameLst>
                                          <p:attrName>style.rotation</p:attrName>
                                        </p:attrNameLst>
                                      </p:cBhvr>
                                      <p:tavLst>
                                        <p:tav tm="0">
                                          <p:val>
                                            <p:fltVal val="90"/>
                                          </p:val>
                                        </p:tav>
                                        <p:tav tm="100000">
                                          <p:val>
                                            <p:fltVal val="0"/>
                                          </p:val>
                                        </p:tav>
                                      </p:tavLst>
                                    </p:anim>
                                    <p:animEffect transition="in" filter="fade">
                                      <p:cBhvr>
                                        <p:cTn id="68" dur="300"/>
                                        <p:tgtEl>
                                          <p:spTgt spid="73"/>
                                        </p:tgtEl>
                                      </p:cBhvr>
                                    </p:animEffect>
                                  </p:childTnLst>
                                </p:cTn>
                              </p:par>
                            </p:childTnLst>
                          </p:cTn>
                        </p:par>
                        <p:par>
                          <p:cTn id="69" fill="hold">
                            <p:stCondLst>
                              <p:cond delay="3900"/>
                            </p:stCondLst>
                            <p:childTnLst>
                              <p:par>
                                <p:cTn id="70" presetID="22" presetClass="entr" presetSubtype="1" fill="hold" grpId="0" nodeType="after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wipe(up)">
                                      <p:cBhvr>
                                        <p:cTn id="72" dur="500"/>
                                        <p:tgtEl>
                                          <p:spTgt spid="74"/>
                                        </p:tgtEl>
                                      </p:cBhvr>
                                    </p:animEffect>
                                  </p:childTnLst>
                                </p:cTn>
                              </p:par>
                            </p:childTnLst>
                          </p:cTn>
                        </p:par>
                        <p:par>
                          <p:cTn id="73" fill="hold">
                            <p:stCondLst>
                              <p:cond delay="4400"/>
                            </p:stCondLst>
                            <p:childTnLst>
                              <p:par>
                                <p:cTn id="74" presetID="31" presetClass="entr" presetSubtype="0" fill="hold" grpId="0" nodeType="afterEffect">
                                  <p:stCondLst>
                                    <p:cond delay="0"/>
                                  </p:stCondLst>
                                  <p:childTnLst>
                                    <p:set>
                                      <p:cBhvr>
                                        <p:cTn id="75" dur="1" fill="hold">
                                          <p:stCondLst>
                                            <p:cond delay="0"/>
                                          </p:stCondLst>
                                        </p:cTn>
                                        <p:tgtEl>
                                          <p:spTgt spid="71"/>
                                        </p:tgtEl>
                                        <p:attrNameLst>
                                          <p:attrName>style.visibility</p:attrName>
                                        </p:attrNameLst>
                                      </p:cBhvr>
                                      <p:to>
                                        <p:strVal val="visible"/>
                                      </p:to>
                                    </p:set>
                                    <p:anim calcmode="lin" valueType="num">
                                      <p:cBhvr>
                                        <p:cTn id="76" dur="300" fill="hold"/>
                                        <p:tgtEl>
                                          <p:spTgt spid="71"/>
                                        </p:tgtEl>
                                        <p:attrNameLst>
                                          <p:attrName>ppt_w</p:attrName>
                                        </p:attrNameLst>
                                      </p:cBhvr>
                                      <p:tavLst>
                                        <p:tav tm="0">
                                          <p:val>
                                            <p:fltVal val="0"/>
                                          </p:val>
                                        </p:tav>
                                        <p:tav tm="100000">
                                          <p:val>
                                            <p:strVal val="#ppt_w"/>
                                          </p:val>
                                        </p:tav>
                                      </p:tavLst>
                                    </p:anim>
                                    <p:anim calcmode="lin" valueType="num">
                                      <p:cBhvr>
                                        <p:cTn id="77" dur="300" fill="hold"/>
                                        <p:tgtEl>
                                          <p:spTgt spid="71"/>
                                        </p:tgtEl>
                                        <p:attrNameLst>
                                          <p:attrName>ppt_h</p:attrName>
                                        </p:attrNameLst>
                                      </p:cBhvr>
                                      <p:tavLst>
                                        <p:tav tm="0">
                                          <p:val>
                                            <p:fltVal val="0"/>
                                          </p:val>
                                        </p:tav>
                                        <p:tav tm="100000">
                                          <p:val>
                                            <p:strVal val="#ppt_h"/>
                                          </p:val>
                                        </p:tav>
                                      </p:tavLst>
                                    </p:anim>
                                    <p:anim calcmode="lin" valueType="num">
                                      <p:cBhvr>
                                        <p:cTn id="78" dur="300" fill="hold"/>
                                        <p:tgtEl>
                                          <p:spTgt spid="71"/>
                                        </p:tgtEl>
                                        <p:attrNameLst>
                                          <p:attrName>style.rotation</p:attrName>
                                        </p:attrNameLst>
                                      </p:cBhvr>
                                      <p:tavLst>
                                        <p:tav tm="0">
                                          <p:val>
                                            <p:fltVal val="90"/>
                                          </p:val>
                                        </p:tav>
                                        <p:tav tm="100000">
                                          <p:val>
                                            <p:fltVal val="0"/>
                                          </p:val>
                                        </p:tav>
                                      </p:tavLst>
                                    </p:anim>
                                    <p:animEffect transition="in" filter="fade">
                                      <p:cBhvr>
                                        <p:cTn id="79" dur="300"/>
                                        <p:tgtEl>
                                          <p:spTgt spid="71"/>
                                        </p:tgtEl>
                                      </p:cBhvr>
                                    </p:animEffect>
                                  </p:childTnLst>
                                </p:cTn>
                              </p:par>
                            </p:childTnLst>
                          </p:cTn>
                        </p:par>
                        <p:par>
                          <p:cTn id="80" fill="hold">
                            <p:stCondLst>
                              <p:cond delay="4700"/>
                            </p:stCondLst>
                            <p:childTnLst>
                              <p:par>
                                <p:cTn id="81" presetID="22" presetClass="entr" presetSubtype="1" fill="hold" grpId="0" nodeType="after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wipe(up)">
                                      <p:cBhvr>
                                        <p:cTn id="83"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3" grpId="0" animBg="1"/>
      <p:bldP spid="69" grpId="0"/>
      <p:bldP spid="70" grpId="0"/>
      <p:bldP spid="71" grpId="0"/>
      <p:bldP spid="72" grpId="0"/>
      <p:bldP spid="73" grpId="0"/>
      <p:bldP spid="74" grpId="0"/>
      <p:bldP spid="75" grpId="0"/>
      <p:bldP spid="7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0" y="-27384"/>
            <a:ext cx="12195175" cy="6912768"/>
          </a:xfrm>
          <a:prstGeom prst="rect">
            <a:avLst/>
          </a:prstGeom>
          <a:noFill/>
          <a:extLst>
            <a:ext uri="{909E8E84-426E-40DD-AFC4-6F175D3DCCD1}">
              <a14:hiddenFill xmlns:a14="http://schemas.microsoft.com/office/drawing/2010/main">
                <a:solidFill>
                  <a:srgbClr val="FFFFFF"/>
                </a:solidFill>
              </a14:hiddenFill>
            </a:ext>
          </a:extLst>
        </p:spPr>
      </p:pic>
      <p:sp>
        <p:nvSpPr>
          <p:cNvPr id="57" name="任意多边形 56"/>
          <p:cNvSpPr/>
          <p:nvPr/>
        </p:nvSpPr>
        <p:spPr>
          <a:xfrm>
            <a:off x="1476400" y="-27384"/>
            <a:ext cx="3252551" cy="3677057"/>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52551" h="3677057">
                <a:moveTo>
                  <a:pt x="0" y="0"/>
                </a:moveTo>
                <a:lnTo>
                  <a:pt x="3252551" y="0"/>
                </a:lnTo>
                <a:lnTo>
                  <a:pt x="3252551" y="2142517"/>
                </a:lnTo>
                <a:lnTo>
                  <a:pt x="3244497" y="2142517"/>
                </a:lnTo>
                <a:lnTo>
                  <a:pt x="3240653" y="2218635"/>
                </a:lnTo>
                <a:cubicBezTo>
                  <a:pt x="3157461" y="3037809"/>
                  <a:pt x="2465643" y="3677057"/>
                  <a:pt x="1624520" y="3677057"/>
                </a:cubicBezTo>
                <a:cubicBezTo>
                  <a:pt x="783397" y="3677057"/>
                  <a:pt x="91579" y="3037809"/>
                  <a:pt x="8387" y="2218635"/>
                </a:cubicBezTo>
                <a:lnTo>
                  <a:pt x="4544" y="2142517"/>
                </a:lnTo>
                <a:lnTo>
                  <a:pt x="0" y="2142517"/>
                </a:lnTo>
                <a:lnTo>
                  <a:pt x="0" y="2052537"/>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任意多边形 57"/>
          <p:cNvSpPr/>
          <p:nvPr/>
        </p:nvSpPr>
        <p:spPr>
          <a:xfrm>
            <a:off x="6169595" y="2204864"/>
            <a:ext cx="4392488" cy="4680520"/>
          </a:xfrm>
          <a:custGeom>
            <a:avLst/>
            <a:gdLst>
              <a:gd name="connsiteX0" fmla="*/ 2097932 w 4195864"/>
              <a:gd name="connsiteY0" fmla="*/ 0 h 4878927"/>
              <a:gd name="connsiteX1" fmla="*/ 4185033 w 4195864"/>
              <a:gd name="connsiteY1" fmla="*/ 1883431 h 4878927"/>
              <a:gd name="connsiteX2" fmla="*/ 4195316 w 4195864"/>
              <a:gd name="connsiteY2" fmla="*/ 2087089 h 4878927"/>
              <a:gd name="connsiteX3" fmla="*/ 4195864 w 4195864"/>
              <a:gd name="connsiteY3" fmla="*/ 2087089 h 4878927"/>
              <a:gd name="connsiteX4" fmla="*/ 4195864 w 4195864"/>
              <a:gd name="connsiteY4" fmla="*/ 2097932 h 4878927"/>
              <a:gd name="connsiteX5" fmla="*/ 4195864 w 4195864"/>
              <a:gd name="connsiteY5" fmla="*/ 4878927 h 4878927"/>
              <a:gd name="connsiteX6" fmla="*/ 0 w 4195864"/>
              <a:gd name="connsiteY6" fmla="*/ 4878927 h 4878927"/>
              <a:gd name="connsiteX7" fmla="*/ 0 w 4195864"/>
              <a:gd name="connsiteY7" fmla="*/ 2097932 h 4878927"/>
              <a:gd name="connsiteX8" fmla="*/ 0 w 4195864"/>
              <a:gd name="connsiteY8" fmla="*/ 2087089 h 4878927"/>
              <a:gd name="connsiteX9" fmla="*/ 548 w 4195864"/>
              <a:gd name="connsiteY9" fmla="*/ 2087089 h 4878927"/>
              <a:gd name="connsiteX10" fmla="*/ 10832 w 4195864"/>
              <a:gd name="connsiteY10" fmla="*/ 1883431 h 4878927"/>
              <a:gd name="connsiteX11" fmla="*/ 2097932 w 4195864"/>
              <a:gd name="connsiteY11" fmla="*/ 0 h 4878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95864" h="4878927">
                <a:moveTo>
                  <a:pt x="2097932" y="0"/>
                </a:moveTo>
                <a:cubicBezTo>
                  <a:pt x="3184172" y="0"/>
                  <a:pt x="4077598" y="825536"/>
                  <a:pt x="4185033" y="1883431"/>
                </a:cubicBezTo>
                <a:lnTo>
                  <a:pt x="4195316" y="2087089"/>
                </a:lnTo>
                <a:lnTo>
                  <a:pt x="4195864" y="2087089"/>
                </a:lnTo>
                <a:lnTo>
                  <a:pt x="4195864" y="2097932"/>
                </a:lnTo>
                <a:lnTo>
                  <a:pt x="4195864" y="4878927"/>
                </a:lnTo>
                <a:lnTo>
                  <a:pt x="0" y="4878927"/>
                </a:lnTo>
                <a:lnTo>
                  <a:pt x="0" y="2097932"/>
                </a:lnTo>
                <a:lnTo>
                  <a:pt x="0" y="2087089"/>
                </a:lnTo>
                <a:lnTo>
                  <a:pt x="548" y="2087089"/>
                </a:lnTo>
                <a:lnTo>
                  <a:pt x="10832" y="1883431"/>
                </a:lnTo>
                <a:cubicBezTo>
                  <a:pt x="118267" y="825536"/>
                  <a:pt x="1011692" y="0"/>
                  <a:pt x="209793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4C874"/>
              </a:solidFill>
            </a:endParaRPr>
          </a:p>
        </p:txBody>
      </p:sp>
      <p:sp>
        <p:nvSpPr>
          <p:cNvPr id="59" name="文本框 18"/>
          <p:cNvSpPr txBox="1"/>
          <p:nvPr/>
        </p:nvSpPr>
        <p:spPr>
          <a:xfrm>
            <a:off x="2112863" y="1552055"/>
            <a:ext cx="1968500" cy="769441"/>
          </a:xfrm>
          <a:prstGeom prst="rect">
            <a:avLst/>
          </a:prstGeom>
          <a:noFill/>
        </p:spPr>
        <p:txBody>
          <a:bodyPr wrap="square" rtlCol="0">
            <a:spAutoFit/>
          </a:bodyPr>
          <a:lstStyle/>
          <a:p>
            <a:pPr algn="ctr"/>
            <a:r>
              <a:rPr lang="zh-CN" altLang="en-US" sz="4400" dirty="0" smtClean="0">
                <a:solidFill>
                  <a:schemeClr val="bg1"/>
                </a:solidFill>
                <a:latin typeface="微软雅黑" panose="020B0503020204020204" pitchFamily="34" charset="-122"/>
                <a:ea typeface="微软雅黑" panose="020B0503020204020204" pitchFamily="34" charset="-122"/>
              </a:rPr>
              <a:t>第</a:t>
            </a:r>
            <a:r>
              <a:rPr lang="zh-CN" altLang="en-US" sz="4400" dirty="0">
                <a:solidFill>
                  <a:schemeClr val="bg1"/>
                </a:solidFill>
                <a:latin typeface="微软雅黑" panose="020B0503020204020204" pitchFamily="34" charset="-122"/>
                <a:ea typeface="微软雅黑" panose="020B0503020204020204" pitchFamily="34" charset="-122"/>
              </a:rPr>
              <a:t>二</a:t>
            </a:r>
            <a:r>
              <a:rPr lang="zh-CN" altLang="en-US" sz="4400" dirty="0" smtClean="0">
                <a:solidFill>
                  <a:schemeClr val="bg1"/>
                </a:solidFill>
                <a:latin typeface="微软雅黑" panose="020B0503020204020204" pitchFamily="34" charset="-122"/>
                <a:ea typeface="微软雅黑" panose="020B0503020204020204" pitchFamily="34" charset="-122"/>
              </a:rPr>
              <a:t>章</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60" name="标题 4"/>
          <p:cNvSpPr txBox="1">
            <a:spLocks/>
          </p:cNvSpPr>
          <p:nvPr/>
        </p:nvSpPr>
        <p:spPr>
          <a:xfrm>
            <a:off x="6965168" y="3285564"/>
            <a:ext cx="2880320"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4000" b="1" dirty="0" smtClean="0">
                <a:solidFill>
                  <a:schemeClr val="tx1">
                    <a:lumMod val="65000"/>
                    <a:lumOff val="35000"/>
                  </a:schemeClr>
                </a:solidFill>
                <a:latin typeface="微软雅黑" panose="020B0503020204020204" pitchFamily="34" charset="-122"/>
                <a:ea typeface="微软雅黑" panose="020B0503020204020204" pitchFamily="34" charset="-122"/>
              </a:rPr>
              <a:t>项目介绍</a:t>
            </a:r>
          </a:p>
        </p:txBody>
      </p:sp>
      <p:sp>
        <p:nvSpPr>
          <p:cNvPr id="61" name="标题 4"/>
          <p:cNvSpPr txBox="1">
            <a:spLocks/>
          </p:cNvSpPr>
          <p:nvPr/>
        </p:nvSpPr>
        <p:spPr>
          <a:xfrm>
            <a:off x="6965168" y="3820192"/>
            <a:ext cx="2232248"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rPr>
              <a:t>我们要做什么</a:t>
            </a:r>
          </a:p>
        </p:txBody>
      </p:sp>
      <p:grpSp>
        <p:nvGrpSpPr>
          <p:cNvPr id="62" name="组合 61"/>
          <p:cNvGrpSpPr/>
          <p:nvPr/>
        </p:nvGrpSpPr>
        <p:grpSpPr>
          <a:xfrm>
            <a:off x="7037176" y="4653716"/>
            <a:ext cx="1436675" cy="215444"/>
            <a:chOff x="4369395" y="3284984"/>
            <a:chExt cx="1436675" cy="215444"/>
          </a:xfrm>
        </p:grpSpPr>
        <p:sp>
          <p:nvSpPr>
            <p:cNvPr id="87"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项目来源</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88" name="组合 87"/>
            <p:cNvGrpSpPr/>
            <p:nvPr/>
          </p:nvGrpSpPr>
          <p:grpSpPr>
            <a:xfrm>
              <a:off x="4369395" y="3316401"/>
              <a:ext cx="168551" cy="168551"/>
              <a:chOff x="5005199" y="3717032"/>
              <a:chExt cx="168551" cy="168551"/>
            </a:xfrm>
          </p:grpSpPr>
          <p:sp>
            <p:nvSpPr>
              <p:cNvPr id="89" name="椭圆 88"/>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90" name="等腰三角形 89"/>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91" name="组合 90"/>
          <p:cNvGrpSpPr/>
          <p:nvPr/>
        </p:nvGrpSpPr>
        <p:grpSpPr>
          <a:xfrm>
            <a:off x="8477336" y="4653716"/>
            <a:ext cx="1436675" cy="215444"/>
            <a:chOff x="4369395" y="3284984"/>
            <a:chExt cx="1436675" cy="215444"/>
          </a:xfrm>
        </p:grpSpPr>
        <p:sp>
          <p:nvSpPr>
            <p:cNvPr id="92"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需求分析</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93" name="组合 92"/>
            <p:cNvGrpSpPr/>
            <p:nvPr/>
          </p:nvGrpSpPr>
          <p:grpSpPr>
            <a:xfrm>
              <a:off x="4369395" y="3316401"/>
              <a:ext cx="168551" cy="168551"/>
              <a:chOff x="5005199" y="3717032"/>
              <a:chExt cx="168551" cy="168551"/>
            </a:xfrm>
          </p:grpSpPr>
          <p:sp>
            <p:nvSpPr>
              <p:cNvPr id="94" name="椭圆 93"/>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95" name="等腰三角形 94"/>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96" name="组合 95"/>
          <p:cNvGrpSpPr/>
          <p:nvPr/>
        </p:nvGrpSpPr>
        <p:grpSpPr>
          <a:xfrm>
            <a:off x="7037176" y="4942328"/>
            <a:ext cx="1436675" cy="215444"/>
            <a:chOff x="4369395" y="3284984"/>
            <a:chExt cx="1436675" cy="215444"/>
          </a:xfrm>
        </p:grpSpPr>
        <p:sp>
          <p:nvSpPr>
            <p:cNvPr id="97"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需要解决问题</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98" name="组合 97"/>
            <p:cNvGrpSpPr/>
            <p:nvPr/>
          </p:nvGrpSpPr>
          <p:grpSpPr>
            <a:xfrm>
              <a:off x="4369395" y="3316401"/>
              <a:ext cx="168551" cy="168551"/>
              <a:chOff x="5005199" y="3717032"/>
              <a:chExt cx="168551" cy="168551"/>
            </a:xfrm>
          </p:grpSpPr>
          <p:sp>
            <p:nvSpPr>
              <p:cNvPr id="99" name="椭圆 98"/>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00" name="等腰三角形 99"/>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101" name="组合 100"/>
          <p:cNvGrpSpPr/>
          <p:nvPr/>
        </p:nvGrpSpPr>
        <p:grpSpPr>
          <a:xfrm>
            <a:off x="8477336" y="4942328"/>
            <a:ext cx="1436675" cy="215444"/>
            <a:chOff x="4369395" y="3284984"/>
            <a:chExt cx="1436675" cy="215444"/>
          </a:xfrm>
        </p:grpSpPr>
        <p:sp>
          <p:nvSpPr>
            <p:cNvPr id="105"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行业前景</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121" name="组合 120"/>
            <p:cNvGrpSpPr/>
            <p:nvPr/>
          </p:nvGrpSpPr>
          <p:grpSpPr>
            <a:xfrm>
              <a:off x="4369395" y="3316401"/>
              <a:ext cx="168551" cy="168551"/>
              <a:chOff x="5005199" y="3717032"/>
              <a:chExt cx="168551" cy="168551"/>
            </a:xfrm>
          </p:grpSpPr>
          <p:sp>
            <p:nvSpPr>
              <p:cNvPr id="122" name="椭圆 121"/>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23" name="等腰三角形 122"/>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124" name="组合 123"/>
          <p:cNvGrpSpPr/>
          <p:nvPr/>
        </p:nvGrpSpPr>
        <p:grpSpPr>
          <a:xfrm>
            <a:off x="7037176" y="5229780"/>
            <a:ext cx="1436675" cy="215444"/>
            <a:chOff x="4369395" y="3284984"/>
            <a:chExt cx="1436675" cy="215444"/>
          </a:xfrm>
        </p:grpSpPr>
        <p:sp>
          <p:nvSpPr>
            <p:cNvPr id="125"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竞争对手分析</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126" name="组合 125"/>
            <p:cNvGrpSpPr/>
            <p:nvPr/>
          </p:nvGrpSpPr>
          <p:grpSpPr>
            <a:xfrm>
              <a:off x="4369395" y="3316401"/>
              <a:ext cx="168551" cy="168551"/>
              <a:chOff x="5005199" y="3717032"/>
              <a:chExt cx="168551" cy="168551"/>
            </a:xfrm>
          </p:grpSpPr>
          <p:sp>
            <p:nvSpPr>
              <p:cNvPr id="127" name="椭圆 126"/>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28" name="等腰三角形 127"/>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129" name="组合 128"/>
          <p:cNvGrpSpPr/>
          <p:nvPr/>
        </p:nvGrpSpPr>
        <p:grpSpPr>
          <a:xfrm>
            <a:off x="8477336" y="5229780"/>
            <a:ext cx="1436675" cy="215444"/>
            <a:chOff x="4369395" y="3284984"/>
            <a:chExt cx="1436675" cy="215444"/>
          </a:xfrm>
        </p:grpSpPr>
        <p:sp>
          <p:nvSpPr>
            <p:cNvPr id="130"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我们的优势</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131" name="组合 130"/>
            <p:cNvGrpSpPr/>
            <p:nvPr/>
          </p:nvGrpSpPr>
          <p:grpSpPr>
            <a:xfrm>
              <a:off x="4369395" y="3316401"/>
              <a:ext cx="168551" cy="168551"/>
              <a:chOff x="5005199" y="3717032"/>
              <a:chExt cx="168551" cy="168551"/>
            </a:xfrm>
          </p:grpSpPr>
          <p:sp>
            <p:nvSpPr>
              <p:cNvPr id="132" name="椭圆 131"/>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33" name="等腰三角形 132"/>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134" name="组合 133"/>
          <p:cNvGrpSpPr/>
          <p:nvPr/>
        </p:nvGrpSpPr>
        <p:grpSpPr>
          <a:xfrm>
            <a:off x="7037176" y="5517812"/>
            <a:ext cx="1436675" cy="215444"/>
            <a:chOff x="4369395" y="3284984"/>
            <a:chExt cx="1436675" cy="215444"/>
          </a:xfrm>
        </p:grpSpPr>
        <p:sp>
          <p:nvSpPr>
            <p:cNvPr id="135"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可行性分析</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136" name="组合 135"/>
            <p:cNvGrpSpPr/>
            <p:nvPr/>
          </p:nvGrpSpPr>
          <p:grpSpPr>
            <a:xfrm>
              <a:off x="4369395" y="3316401"/>
              <a:ext cx="168551" cy="168551"/>
              <a:chOff x="5005199" y="3717032"/>
              <a:chExt cx="168551" cy="168551"/>
            </a:xfrm>
          </p:grpSpPr>
          <p:sp>
            <p:nvSpPr>
              <p:cNvPr id="137" name="椭圆 136"/>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38" name="等腰三角形 137"/>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cxnSp>
        <p:nvCxnSpPr>
          <p:cNvPr id="139" name="直接连接符 138"/>
          <p:cNvCxnSpPr/>
          <p:nvPr/>
        </p:nvCxnSpPr>
        <p:spPr>
          <a:xfrm>
            <a:off x="7084900" y="4365104"/>
            <a:ext cx="2472556" cy="0"/>
          </a:xfrm>
          <a:prstGeom prst="line">
            <a:avLst/>
          </a:prstGeom>
          <a:ln>
            <a:solidFill>
              <a:schemeClr val="tx1">
                <a:lumMod val="50000"/>
                <a:lumOff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0" name="弧形 139"/>
          <p:cNvSpPr/>
          <p:nvPr/>
        </p:nvSpPr>
        <p:spPr>
          <a:xfrm rot="8155962">
            <a:off x="1963074" y="695369"/>
            <a:ext cx="2232248" cy="2232248"/>
          </a:xfrm>
          <a:prstGeom prst="arc">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1" name="椭圆 140"/>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2" name="椭圆 141"/>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3" name="椭圆 142"/>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4" name="椭圆 143"/>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5" name="椭圆 144"/>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6" name="椭圆 145"/>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7" name="椭圆 146"/>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8" name="椭圆 147"/>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9" name="椭圆 148"/>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50" name="椭圆 149"/>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grpSp>
        <p:nvGrpSpPr>
          <p:cNvPr id="63" name="组合 62"/>
          <p:cNvGrpSpPr/>
          <p:nvPr/>
        </p:nvGrpSpPr>
        <p:grpSpPr>
          <a:xfrm>
            <a:off x="8479078" y="5517812"/>
            <a:ext cx="1436675" cy="215444"/>
            <a:chOff x="4369395" y="3284984"/>
            <a:chExt cx="1436675" cy="215444"/>
          </a:xfrm>
        </p:grpSpPr>
        <p:sp>
          <p:nvSpPr>
            <p:cNvPr id="64"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项目发展情况</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65" name="组合 64"/>
            <p:cNvGrpSpPr/>
            <p:nvPr/>
          </p:nvGrpSpPr>
          <p:grpSpPr>
            <a:xfrm>
              <a:off x="4369395" y="3316401"/>
              <a:ext cx="168551" cy="168551"/>
              <a:chOff x="5005199" y="3717032"/>
              <a:chExt cx="168551" cy="168551"/>
            </a:xfrm>
          </p:grpSpPr>
          <p:sp>
            <p:nvSpPr>
              <p:cNvPr id="66" name="椭圆 65"/>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67" name="等腰三角形 66"/>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spTree>
    <p:extLst>
      <p:ext uri="{BB962C8B-B14F-4D97-AF65-F5344CB8AC3E}">
        <p14:creationId xmlns:p14="http://schemas.microsoft.com/office/powerpoint/2010/main" val="2526211037"/>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57"/>
                                        </p:tgtEl>
                                        <p:attrNameLst>
                                          <p:attrName>style.visibility</p:attrName>
                                        </p:attrNameLst>
                                      </p:cBhvr>
                                      <p:to>
                                        <p:strVal val="visible"/>
                                      </p:to>
                                    </p:set>
                                    <p:anim calcmode="lin" valueType="num">
                                      <p:cBhvr additive="base">
                                        <p:cTn id="11" dur="500" fill="hold"/>
                                        <p:tgtEl>
                                          <p:spTgt spid="57"/>
                                        </p:tgtEl>
                                        <p:attrNameLst>
                                          <p:attrName>ppt_x</p:attrName>
                                        </p:attrNameLst>
                                      </p:cBhvr>
                                      <p:tavLst>
                                        <p:tav tm="0">
                                          <p:val>
                                            <p:strVal val="#ppt_x"/>
                                          </p:val>
                                        </p:tav>
                                        <p:tav tm="100000">
                                          <p:val>
                                            <p:strVal val="#ppt_x"/>
                                          </p:val>
                                        </p:tav>
                                      </p:tavLst>
                                    </p:anim>
                                    <p:anim calcmode="lin" valueType="num">
                                      <p:cBhvr additive="base">
                                        <p:cTn id="12" dur="500" fill="hold"/>
                                        <p:tgtEl>
                                          <p:spTgt spid="57"/>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59"/>
                                        </p:tgtEl>
                                        <p:attrNameLst>
                                          <p:attrName>style.visibility</p:attrName>
                                        </p:attrNameLst>
                                      </p:cBhvr>
                                      <p:to>
                                        <p:strVal val="visible"/>
                                      </p:to>
                                    </p:set>
                                    <p:anim calcmode="lin" valueType="num">
                                      <p:cBhvr>
                                        <p:cTn id="16" dur="500" fill="hold"/>
                                        <p:tgtEl>
                                          <p:spTgt spid="59"/>
                                        </p:tgtEl>
                                        <p:attrNameLst>
                                          <p:attrName>ppt_w</p:attrName>
                                        </p:attrNameLst>
                                      </p:cBhvr>
                                      <p:tavLst>
                                        <p:tav tm="0">
                                          <p:val>
                                            <p:fltVal val="0"/>
                                          </p:val>
                                        </p:tav>
                                        <p:tav tm="100000">
                                          <p:val>
                                            <p:strVal val="#ppt_w"/>
                                          </p:val>
                                        </p:tav>
                                      </p:tavLst>
                                    </p:anim>
                                    <p:anim calcmode="lin" valueType="num">
                                      <p:cBhvr>
                                        <p:cTn id="17" dur="500" fill="hold"/>
                                        <p:tgtEl>
                                          <p:spTgt spid="59"/>
                                        </p:tgtEl>
                                        <p:attrNameLst>
                                          <p:attrName>ppt_h</p:attrName>
                                        </p:attrNameLst>
                                      </p:cBhvr>
                                      <p:tavLst>
                                        <p:tav tm="0">
                                          <p:val>
                                            <p:fltVal val="0"/>
                                          </p:val>
                                        </p:tav>
                                        <p:tav tm="100000">
                                          <p:val>
                                            <p:strVal val="#ppt_h"/>
                                          </p:val>
                                        </p:tav>
                                      </p:tavLst>
                                    </p:anim>
                                    <p:animEffect transition="in" filter="fade">
                                      <p:cBhvr>
                                        <p:cTn id="18" dur="500"/>
                                        <p:tgtEl>
                                          <p:spTgt spid="59"/>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40"/>
                                        </p:tgtEl>
                                        <p:attrNameLst>
                                          <p:attrName>style.visibility</p:attrName>
                                        </p:attrNameLst>
                                      </p:cBhvr>
                                      <p:to>
                                        <p:strVal val="visible"/>
                                      </p:to>
                                    </p:set>
                                    <p:anim calcmode="lin" valueType="num">
                                      <p:cBhvr>
                                        <p:cTn id="21" dur="500" fill="hold"/>
                                        <p:tgtEl>
                                          <p:spTgt spid="140"/>
                                        </p:tgtEl>
                                        <p:attrNameLst>
                                          <p:attrName>ppt_w</p:attrName>
                                        </p:attrNameLst>
                                      </p:cBhvr>
                                      <p:tavLst>
                                        <p:tav tm="0">
                                          <p:val>
                                            <p:fltVal val="0"/>
                                          </p:val>
                                        </p:tav>
                                        <p:tav tm="100000">
                                          <p:val>
                                            <p:strVal val="#ppt_w"/>
                                          </p:val>
                                        </p:tav>
                                      </p:tavLst>
                                    </p:anim>
                                    <p:anim calcmode="lin" valueType="num">
                                      <p:cBhvr>
                                        <p:cTn id="22" dur="500" fill="hold"/>
                                        <p:tgtEl>
                                          <p:spTgt spid="140"/>
                                        </p:tgtEl>
                                        <p:attrNameLst>
                                          <p:attrName>ppt_h</p:attrName>
                                        </p:attrNameLst>
                                      </p:cBhvr>
                                      <p:tavLst>
                                        <p:tav tm="0">
                                          <p:val>
                                            <p:fltVal val="0"/>
                                          </p:val>
                                        </p:tav>
                                        <p:tav tm="100000">
                                          <p:val>
                                            <p:strVal val="#ppt_h"/>
                                          </p:val>
                                        </p:tav>
                                      </p:tavLst>
                                    </p:anim>
                                    <p:animEffect transition="in" filter="fade">
                                      <p:cBhvr>
                                        <p:cTn id="23" dur="500"/>
                                        <p:tgtEl>
                                          <p:spTgt spid="140"/>
                                        </p:tgtEl>
                                      </p:cBhvr>
                                    </p:animEffect>
                                  </p:childTnLst>
                                </p:cTn>
                              </p:par>
                            </p:childTnLst>
                          </p:cTn>
                        </p:par>
                        <p:par>
                          <p:cTn id="24" fill="hold">
                            <p:stCondLst>
                              <p:cond delay="1500"/>
                            </p:stCondLst>
                            <p:childTnLst>
                              <p:par>
                                <p:cTn id="25" presetID="2" presetClass="entr" presetSubtype="4"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 calcmode="lin" valueType="num">
                                      <p:cBhvr additive="base">
                                        <p:cTn id="27" dur="500" fill="hold"/>
                                        <p:tgtEl>
                                          <p:spTgt spid="58"/>
                                        </p:tgtEl>
                                        <p:attrNameLst>
                                          <p:attrName>ppt_x</p:attrName>
                                        </p:attrNameLst>
                                      </p:cBhvr>
                                      <p:tavLst>
                                        <p:tav tm="0">
                                          <p:val>
                                            <p:strVal val="#ppt_x"/>
                                          </p:val>
                                        </p:tav>
                                        <p:tav tm="100000">
                                          <p:val>
                                            <p:strVal val="#ppt_x"/>
                                          </p:val>
                                        </p:tav>
                                      </p:tavLst>
                                    </p:anim>
                                    <p:anim calcmode="lin" valueType="num">
                                      <p:cBhvr additive="base">
                                        <p:cTn id="28" dur="500" fill="hold"/>
                                        <p:tgtEl>
                                          <p:spTgt spid="58"/>
                                        </p:tgtEl>
                                        <p:attrNameLst>
                                          <p:attrName>ppt_y</p:attrName>
                                        </p:attrNameLst>
                                      </p:cBhvr>
                                      <p:tavLst>
                                        <p:tav tm="0">
                                          <p:val>
                                            <p:strVal val="1+#ppt_h/2"/>
                                          </p:val>
                                        </p:tav>
                                        <p:tav tm="100000">
                                          <p:val>
                                            <p:strVal val="#ppt_y"/>
                                          </p:val>
                                        </p:tav>
                                      </p:tavLst>
                                    </p:anim>
                                  </p:childTnLst>
                                </p:cTn>
                              </p:par>
                              <p:par>
                                <p:cTn id="29" presetID="53" presetClass="entr" presetSubtype="16" fill="hold" grpId="0" nodeType="withEffect">
                                  <p:stCondLst>
                                    <p:cond delay="500"/>
                                  </p:stCondLst>
                                  <p:childTnLst>
                                    <p:set>
                                      <p:cBhvr>
                                        <p:cTn id="30" dur="1" fill="hold">
                                          <p:stCondLst>
                                            <p:cond delay="0"/>
                                          </p:stCondLst>
                                        </p:cTn>
                                        <p:tgtEl>
                                          <p:spTgt spid="60"/>
                                        </p:tgtEl>
                                        <p:attrNameLst>
                                          <p:attrName>style.visibility</p:attrName>
                                        </p:attrNameLst>
                                      </p:cBhvr>
                                      <p:to>
                                        <p:strVal val="visible"/>
                                      </p:to>
                                    </p:set>
                                    <p:anim calcmode="lin" valueType="num">
                                      <p:cBhvr>
                                        <p:cTn id="31" dur="500" fill="hold"/>
                                        <p:tgtEl>
                                          <p:spTgt spid="60"/>
                                        </p:tgtEl>
                                        <p:attrNameLst>
                                          <p:attrName>ppt_w</p:attrName>
                                        </p:attrNameLst>
                                      </p:cBhvr>
                                      <p:tavLst>
                                        <p:tav tm="0">
                                          <p:val>
                                            <p:fltVal val="0"/>
                                          </p:val>
                                        </p:tav>
                                        <p:tav tm="100000">
                                          <p:val>
                                            <p:strVal val="#ppt_w"/>
                                          </p:val>
                                        </p:tav>
                                      </p:tavLst>
                                    </p:anim>
                                    <p:anim calcmode="lin" valueType="num">
                                      <p:cBhvr>
                                        <p:cTn id="32" dur="500" fill="hold"/>
                                        <p:tgtEl>
                                          <p:spTgt spid="60"/>
                                        </p:tgtEl>
                                        <p:attrNameLst>
                                          <p:attrName>ppt_h</p:attrName>
                                        </p:attrNameLst>
                                      </p:cBhvr>
                                      <p:tavLst>
                                        <p:tav tm="0">
                                          <p:val>
                                            <p:fltVal val="0"/>
                                          </p:val>
                                        </p:tav>
                                        <p:tav tm="100000">
                                          <p:val>
                                            <p:strVal val="#ppt_h"/>
                                          </p:val>
                                        </p:tav>
                                      </p:tavLst>
                                    </p:anim>
                                    <p:animEffect transition="in" filter="fade">
                                      <p:cBhvr>
                                        <p:cTn id="33" dur="500"/>
                                        <p:tgtEl>
                                          <p:spTgt spid="60"/>
                                        </p:tgtEl>
                                      </p:cBhvr>
                                    </p:animEffect>
                                  </p:childTnLst>
                                </p:cTn>
                              </p:par>
                              <p:par>
                                <p:cTn id="34" presetID="53" presetClass="entr" presetSubtype="16" fill="hold" grpId="0" nodeType="withEffect">
                                  <p:stCondLst>
                                    <p:cond delay="500"/>
                                  </p:stCondLst>
                                  <p:childTnLst>
                                    <p:set>
                                      <p:cBhvr>
                                        <p:cTn id="35" dur="1" fill="hold">
                                          <p:stCondLst>
                                            <p:cond delay="0"/>
                                          </p:stCondLst>
                                        </p:cTn>
                                        <p:tgtEl>
                                          <p:spTgt spid="61"/>
                                        </p:tgtEl>
                                        <p:attrNameLst>
                                          <p:attrName>style.visibility</p:attrName>
                                        </p:attrNameLst>
                                      </p:cBhvr>
                                      <p:to>
                                        <p:strVal val="visible"/>
                                      </p:to>
                                    </p:set>
                                    <p:anim calcmode="lin" valueType="num">
                                      <p:cBhvr>
                                        <p:cTn id="36" dur="500" fill="hold"/>
                                        <p:tgtEl>
                                          <p:spTgt spid="61"/>
                                        </p:tgtEl>
                                        <p:attrNameLst>
                                          <p:attrName>ppt_w</p:attrName>
                                        </p:attrNameLst>
                                      </p:cBhvr>
                                      <p:tavLst>
                                        <p:tav tm="0">
                                          <p:val>
                                            <p:fltVal val="0"/>
                                          </p:val>
                                        </p:tav>
                                        <p:tav tm="100000">
                                          <p:val>
                                            <p:strVal val="#ppt_w"/>
                                          </p:val>
                                        </p:tav>
                                      </p:tavLst>
                                    </p:anim>
                                    <p:anim calcmode="lin" valueType="num">
                                      <p:cBhvr>
                                        <p:cTn id="37" dur="500" fill="hold"/>
                                        <p:tgtEl>
                                          <p:spTgt spid="61"/>
                                        </p:tgtEl>
                                        <p:attrNameLst>
                                          <p:attrName>ppt_h</p:attrName>
                                        </p:attrNameLst>
                                      </p:cBhvr>
                                      <p:tavLst>
                                        <p:tav tm="0">
                                          <p:val>
                                            <p:fltVal val="0"/>
                                          </p:val>
                                        </p:tav>
                                        <p:tav tm="100000">
                                          <p:val>
                                            <p:strVal val="#ppt_h"/>
                                          </p:val>
                                        </p:tav>
                                      </p:tavLst>
                                    </p:anim>
                                    <p:animEffect transition="in" filter="fade">
                                      <p:cBhvr>
                                        <p:cTn id="38" dur="500"/>
                                        <p:tgtEl>
                                          <p:spTgt spid="61"/>
                                        </p:tgtEl>
                                      </p:cBhvr>
                                    </p:animEffect>
                                  </p:childTnLst>
                                </p:cTn>
                              </p:par>
                              <p:par>
                                <p:cTn id="39" presetID="53" presetClass="entr" presetSubtype="16" fill="hold" nodeType="withEffect">
                                  <p:stCondLst>
                                    <p:cond delay="500"/>
                                  </p:stCondLst>
                                  <p:childTnLst>
                                    <p:set>
                                      <p:cBhvr>
                                        <p:cTn id="40" dur="1" fill="hold">
                                          <p:stCondLst>
                                            <p:cond delay="0"/>
                                          </p:stCondLst>
                                        </p:cTn>
                                        <p:tgtEl>
                                          <p:spTgt spid="62"/>
                                        </p:tgtEl>
                                        <p:attrNameLst>
                                          <p:attrName>style.visibility</p:attrName>
                                        </p:attrNameLst>
                                      </p:cBhvr>
                                      <p:to>
                                        <p:strVal val="visible"/>
                                      </p:to>
                                    </p:set>
                                    <p:anim calcmode="lin" valueType="num">
                                      <p:cBhvr>
                                        <p:cTn id="41" dur="500" fill="hold"/>
                                        <p:tgtEl>
                                          <p:spTgt spid="62"/>
                                        </p:tgtEl>
                                        <p:attrNameLst>
                                          <p:attrName>ppt_w</p:attrName>
                                        </p:attrNameLst>
                                      </p:cBhvr>
                                      <p:tavLst>
                                        <p:tav tm="0">
                                          <p:val>
                                            <p:fltVal val="0"/>
                                          </p:val>
                                        </p:tav>
                                        <p:tav tm="100000">
                                          <p:val>
                                            <p:strVal val="#ppt_w"/>
                                          </p:val>
                                        </p:tav>
                                      </p:tavLst>
                                    </p:anim>
                                    <p:anim calcmode="lin" valueType="num">
                                      <p:cBhvr>
                                        <p:cTn id="42" dur="500" fill="hold"/>
                                        <p:tgtEl>
                                          <p:spTgt spid="62"/>
                                        </p:tgtEl>
                                        <p:attrNameLst>
                                          <p:attrName>ppt_h</p:attrName>
                                        </p:attrNameLst>
                                      </p:cBhvr>
                                      <p:tavLst>
                                        <p:tav tm="0">
                                          <p:val>
                                            <p:fltVal val="0"/>
                                          </p:val>
                                        </p:tav>
                                        <p:tav tm="100000">
                                          <p:val>
                                            <p:strVal val="#ppt_h"/>
                                          </p:val>
                                        </p:tav>
                                      </p:tavLst>
                                    </p:anim>
                                    <p:animEffect transition="in" filter="fade">
                                      <p:cBhvr>
                                        <p:cTn id="43" dur="500"/>
                                        <p:tgtEl>
                                          <p:spTgt spid="62"/>
                                        </p:tgtEl>
                                      </p:cBhvr>
                                    </p:animEffect>
                                  </p:childTnLst>
                                </p:cTn>
                              </p:par>
                              <p:par>
                                <p:cTn id="44" presetID="53" presetClass="entr" presetSubtype="16" fill="hold" nodeType="withEffect">
                                  <p:stCondLst>
                                    <p:cond delay="500"/>
                                  </p:stCondLst>
                                  <p:childTnLst>
                                    <p:set>
                                      <p:cBhvr>
                                        <p:cTn id="45" dur="1" fill="hold">
                                          <p:stCondLst>
                                            <p:cond delay="0"/>
                                          </p:stCondLst>
                                        </p:cTn>
                                        <p:tgtEl>
                                          <p:spTgt spid="91"/>
                                        </p:tgtEl>
                                        <p:attrNameLst>
                                          <p:attrName>style.visibility</p:attrName>
                                        </p:attrNameLst>
                                      </p:cBhvr>
                                      <p:to>
                                        <p:strVal val="visible"/>
                                      </p:to>
                                    </p:set>
                                    <p:anim calcmode="lin" valueType="num">
                                      <p:cBhvr>
                                        <p:cTn id="46" dur="500" fill="hold"/>
                                        <p:tgtEl>
                                          <p:spTgt spid="91"/>
                                        </p:tgtEl>
                                        <p:attrNameLst>
                                          <p:attrName>ppt_w</p:attrName>
                                        </p:attrNameLst>
                                      </p:cBhvr>
                                      <p:tavLst>
                                        <p:tav tm="0">
                                          <p:val>
                                            <p:fltVal val="0"/>
                                          </p:val>
                                        </p:tav>
                                        <p:tav tm="100000">
                                          <p:val>
                                            <p:strVal val="#ppt_w"/>
                                          </p:val>
                                        </p:tav>
                                      </p:tavLst>
                                    </p:anim>
                                    <p:anim calcmode="lin" valueType="num">
                                      <p:cBhvr>
                                        <p:cTn id="47" dur="500" fill="hold"/>
                                        <p:tgtEl>
                                          <p:spTgt spid="91"/>
                                        </p:tgtEl>
                                        <p:attrNameLst>
                                          <p:attrName>ppt_h</p:attrName>
                                        </p:attrNameLst>
                                      </p:cBhvr>
                                      <p:tavLst>
                                        <p:tav tm="0">
                                          <p:val>
                                            <p:fltVal val="0"/>
                                          </p:val>
                                        </p:tav>
                                        <p:tav tm="100000">
                                          <p:val>
                                            <p:strVal val="#ppt_h"/>
                                          </p:val>
                                        </p:tav>
                                      </p:tavLst>
                                    </p:anim>
                                    <p:animEffect transition="in" filter="fade">
                                      <p:cBhvr>
                                        <p:cTn id="48" dur="500"/>
                                        <p:tgtEl>
                                          <p:spTgt spid="91"/>
                                        </p:tgtEl>
                                      </p:cBhvr>
                                    </p:animEffect>
                                  </p:childTnLst>
                                </p:cTn>
                              </p:par>
                              <p:par>
                                <p:cTn id="49" presetID="53" presetClass="entr" presetSubtype="16" fill="hold" nodeType="withEffect">
                                  <p:stCondLst>
                                    <p:cond delay="500"/>
                                  </p:stCondLst>
                                  <p:childTnLst>
                                    <p:set>
                                      <p:cBhvr>
                                        <p:cTn id="50" dur="1" fill="hold">
                                          <p:stCondLst>
                                            <p:cond delay="0"/>
                                          </p:stCondLst>
                                        </p:cTn>
                                        <p:tgtEl>
                                          <p:spTgt spid="96"/>
                                        </p:tgtEl>
                                        <p:attrNameLst>
                                          <p:attrName>style.visibility</p:attrName>
                                        </p:attrNameLst>
                                      </p:cBhvr>
                                      <p:to>
                                        <p:strVal val="visible"/>
                                      </p:to>
                                    </p:set>
                                    <p:anim calcmode="lin" valueType="num">
                                      <p:cBhvr>
                                        <p:cTn id="51" dur="500" fill="hold"/>
                                        <p:tgtEl>
                                          <p:spTgt spid="96"/>
                                        </p:tgtEl>
                                        <p:attrNameLst>
                                          <p:attrName>ppt_w</p:attrName>
                                        </p:attrNameLst>
                                      </p:cBhvr>
                                      <p:tavLst>
                                        <p:tav tm="0">
                                          <p:val>
                                            <p:fltVal val="0"/>
                                          </p:val>
                                        </p:tav>
                                        <p:tav tm="100000">
                                          <p:val>
                                            <p:strVal val="#ppt_w"/>
                                          </p:val>
                                        </p:tav>
                                      </p:tavLst>
                                    </p:anim>
                                    <p:anim calcmode="lin" valueType="num">
                                      <p:cBhvr>
                                        <p:cTn id="52" dur="500" fill="hold"/>
                                        <p:tgtEl>
                                          <p:spTgt spid="96"/>
                                        </p:tgtEl>
                                        <p:attrNameLst>
                                          <p:attrName>ppt_h</p:attrName>
                                        </p:attrNameLst>
                                      </p:cBhvr>
                                      <p:tavLst>
                                        <p:tav tm="0">
                                          <p:val>
                                            <p:fltVal val="0"/>
                                          </p:val>
                                        </p:tav>
                                        <p:tav tm="100000">
                                          <p:val>
                                            <p:strVal val="#ppt_h"/>
                                          </p:val>
                                        </p:tav>
                                      </p:tavLst>
                                    </p:anim>
                                    <p:animEffect transition="in" filter="fade">
                                      <p:cBhvr>
                                        <p:cTn id="53" dur="500"/>
                                        <p:tgtEl>
                                          <p:spTgt spid="96"/>
                                        </p:tgtEl>
                                      </p:cBhvr>
                                    </p:animEffect>
                                  </p:childTnLst>
                                </p:cTn>
                              </p:par>
                              <p:par>
                                <p:cTn id="54" presetID="53" presetClass="entr" presetSubtype="16" fill="hold" nodeType="withEffect">
                                  <p:stCondLst>
                                    <p:cond delay="500"/>
                                  </p:stCondLst>
                                  <p:childTnLst>
                                    <p:set>
                                      <p:cBhvr>
                                        <p:cTn id="55" dur="1" fill="hold">
                                          <p:stCondLst>
                                            <p:cond delay="0"/>
                                          </p:stCondLst>
                                        </p:cTn>
                                        <p:tgtEl>
                                          <p:spTgt spid="101"/>
                                        </p:tgtEl>
                                        <p:attrNameLst>
                                          <p:attrName>style.visibility</p:attrName>
                                        </p:attrNameLst>
                                      </p:cBhvr>
                                      <p:to>
                                        <p:strVal val="visible"/>
                                      </p:to>
                                    </p:set>
                                    <p:anim calcmode="lin" valueType="num">
                                      <p:cBhvr>
                                        <p:cTn id="56" dur="500" fill="hold"/>
                                        <p:tgtEl>
                                          <p:spTgt spid="101"/>
                                        </p:tgtEl>
                                        <p:attrNameLst>
                                          <p:attrName>ppt_w</p:attrName>
                                        </p:attrNameLst>
                                      </p:cBhvr>
                                      <p:tavLst>
                                        <p:tav tm="0">
                                          <p:val>
                                            <p:fltVal val="0"/>
                                          </p:val>
                                        </p:tav>
                                        <p:tav tm="100000">
                                          <p:val>
                                            <p:strVal val="#ppt_w"/>
                                          </p:val>
                                        </p:tav>
                                      </p:tavLst>
                                    </p:anim>
                                    <p:anim calcmode="lin" valueType="num">
                                      <p:cBhvr>
                                        <p:cTn id="57" dur="500" fill="hold"/>
                                        <p:tgtEl>
                                          <p:spTgt spid="101"/>
                                        </p:tgtEl>
                                        <p:attrNameLst>
                                          <p:attrName>ppt_h</p:attrName>
                                        </p:attrNameLst>
                                      </p:cBhvr>
                                      <p:tavLst>
                                        <p:tav tm="0">
                                          <p:val>
                                            <p:fltVal val="0"/>
                                          </p:val>
                                        </p:tav>
                                        <p:tav tm="100000">
                                          <p:val>
                                            <p:strVal val="#ppt_h"/>
                                          </p:val>
                                        </p:tav>
                                      </p:tavLst>
                                    </p:anim>
                                    <p:animEffect transition="in" filter="fade">
                                      <p:cBhvr>
                                        <p:cTn id="58" dur="500"/>
                                        <p:tgtEl>
                                          <p:spTgt spid="101"/>
                                        </p:tgtEl>
                                      </p:cBhvr>
                                    </p:animEffect>
                                  </p:childTnLst>
                                </p:cTn>
                              </p:par>
                              <p:par>
                                <p:cTn id="59" presetID="53" presetClass="entr" presetSubtype="16" fill="hold" nodeType="withEffect">
                                  <p:stCondLst>
                                    <p:cond delay="500"/>
                                  </p:stCondLst>
                                  <p:childTnLst>
                                    <p:set>
                                      <p:cBhvr>
                                        <p:cTn id="60" dur="1" fill="hold">
                                          <p:stCondLst>
                                            <p:cond delay="0"/>
                                          </p:stCondLst>
                                        </p:cTn>
                                        <p:tgtEl>
                                          <p:spTgt spid="124"/>
                                        </p:tgtEl>
                                        <p:attrNameLst>
                                          <p:attrName>style.visibility</p:attrName>
                                        </p:attrNameLst>
                                      </p:cBhvr>
                                      <p:to>
                                        <p:strVal val="visible"/>
                                      </p:to>
                                    </p:set>
                                    <p:anim calcmode="lin" valueType="num">
                                      <p:cBhvr>
                                        <p:cTn id="61" dur="500" fill="hold"/>
                                        <p:tgtEl>
                                          <p:spTgt spid="124"/>
                                        </p:tgtEl>
                                        <p:attrNameLst>
                                          <p:attrName>ppt_w</p:attrName>
                                        </p:attrNameLst>
                                      </p:cBhvr>
                                      <p:tavLst>
                                        <p:tav tm="0">
                                          <p:val>
                                            <p:fltVal val="0"/>
                                          </p:val>
                                        </p:tav>
                                        <p:tav tm="100000">
                                          <p:val>
                                            <p:strVal val="#ppt_w"/>
                                          </p:val>
                                        </p:tav>
                                      </p:tavLst>
                                    </p:anim>
                                    <p:anim calcmode="lin" valueType="num">
                                      <p:cBhvr>
                                        <p:cTn id="62" dur="500" fill="hold"/>
                                        <p:tgtEl>
                                          <p:spTgt spid="124"/>
                                        </p:tgtEl>
                                        <p:attrNameLst>
                                          <p:attrName>ppt_h</p:attrName>
                                        </p:attrNameLst>
                                      </p:cBhvr>
                                      <p:tavLst>
                                        <p:tav tm="0">
                                          <p:val>
                                            <p:fltVal val="0"/>
                                          </p:val>
                                        </p:tav>
                                        <p:tav tm="100000">
                                          <p:val>
                                            <p:strVal val="#ppt_h"/>
                                          </p:val>
                                        </p:tav>
                                      </p:tavLst>
                                    </p:anim>
                                    <p:animEffect transition="in" filter="fade">
                                      <p:cBhvr>
                                        <p:cTn id="63" dur="500"/>
                                        <p:tgtEl>
                                          <p:spTgt spid="124"/>
                                        </p:tgtEl>
                                      </p:cBhvr>
                                    </p:animEffect>
                                  </p:childTnLst>
                                </p:cTn>
                              </p:par>
                              <p:par>
                                <p:cTn id="64" presetID="53" presetClass="entr" presetSubtype="16" fill="hold" nodeType="withEffect">
                                  <p:stCondLst>
                                    <p:cond delay="500"/>
                                  </p:stCondLst>
                                  <p:childTnLst>
                                    <p:set>
                                      <p:cBhvr>
                                        <p:cTn id="65" dur="1" fill="hold">
                                          <p:stCondLst>
                                            <p:cond delay="0"/>
                                          </p:stCondLst>
                                        </p:cTn>
                                        <p:tgtEl>
                                          <p:spTgt spid="129"/>
                                        </p:tgtEl>
                                        <p:attrNameLst>
                                          <p:attrName>style.visibility</p:attrName>
                                        </p:attrNameLst>
                                      </p:cBhvr>
                                      <p:to>
                                        <p:strVal val="visible"/>
                                      </p:to>
                                    </p:set>
                                    <p:anim calcmode="lin" valueType="num">
                                      <p:cBhvr>
                                        <p:cTn id="66" dur="500" fill="hold"/>
                                        <p:tgtEl>
                                          <p:spTgt spid="129"/>
                                        </p:tgtEl>
                                        <p:attrNameLst>
                                          <p:attrName>ppt_w</p:attrName>
                                        </p:attrNameLst>
                                      </p:cBhvr>
                                      <p:tavLst>
                                        <p:tav tm="0">
                                          <p:val>
                                            <p:fltVal val="0"/>
                                          </p:val>
                                        </p:tav>
                                        <p:tav tm="100000">
                                          <p:val>
                                            <p:strVal val="#ppt_w"/>
                                          </p:val>
                                        </p:tav>
                                      </p:tavLst>
                                    </p:anim>
                                    <p:anim calcmode="lin" valueType="num">
                                      <p:cBhvr>
                                        <p:cTn id="67" dur="500" fill="hold"/>
                                        <p:tgtEl>
                                          <p:spTgt spid="129"/>
                                        </p:tgtEl>
                                        <p:attrNameLst>
                                          <p:attrName>ppt_h</p:attrName>
                                        </p:attrNameLst>
                                      </p:cBhvr>
                                      <p:tavLst>
                                        <p:tav tm="0">
                                          <p:val>
                                            <p:fltVal val="0"/>
                                          </p:val>
                                        </p:tav>
                                        <p:tav tm="100000">
                                          <p:val>
                                            <p:strVal val="#ppt_h"/>
                                          </p:val>
                                        </p:tav>
                                      </p:tavLst>
                                    </p:anim>
                                    <p:animEffect transition="in" filter="fade">
                                      <p:cBhvr>
                                        <p:cTn id="68" dur="500"/>
                                        <p:tgtEl>
                                          <p:spTgt spid="129"/>
                                        </p:tgtEl>
                                      </p:cBhvr>
                                    </p:animEffect>
                                  </p:childTnLst>
                                </p:cTn>
                              </p:par>
                              <p:par>
                                <p:cTn id="69" presetID="53" presetClass="entr" presetSubtype="16" fill="hold" nodeType="withEffect">
                                  <p:stCondLst>
                                    <p:cond delay="500"/>
                                  </p:stCondLst>
                                  <p:childTnLst>
                                    <p:set>
                                      <p:cBhvr>
                                        <p:cTn id="70" dur="1" fill="hold">
                                          <p:stCondLst>
                                            <p:cond delay="0"/>
                                          </p:stCondLst>
                                        </p:cTn>
                                        <p:tgtEl>
                                          <p:spTgt spid="134"/>
                                        </p:tgtEl>
                                        <p:attrNameLst>
                                          <p:attrName>style.visibility</p:attrName>
                                        </p:attrNameLst>
                                      </p:cBhvr>
                                      <p:to>
                                        <p:strVal val="visible"/>
                                      </p:to>
                                    </p:set>
                                    <p:anim calcmode="lin" valueType="num">
                                      <p:cBhvr>
                                        <p:cTn id="71" dur="500" fill="hold"/>
                                        <p:tgtEl>
                                          <p:spTgt spid="134"/>
                                        </p:tgtEl>
                                        <p:attrNameLst>
                                          <p:attrName>ppt_w</p:attrName>
                                        </p:attrNameLst>
                                      </p:cBhvr>
                                      <p:tavLst>
                                        <p:tav tm="0">
                                          <p:val>
                                            <p:fltVal val="0"/>
                                          </p:val>
                                        </p:tav>
                                        <p:tav tm="100000">
                                          <p:val>
                                            <p:strVal val="#ppt_w"/>
                                          </p:val>
                                        </p:tav>
                                      </p:tavLst>
                                    </p:anim>
                                    <p:anim calcmode="lin" valueType="num">
                                      <p:cBhvr>
                                        <p:cTn id="72" dur="500" fill="hold"/>
                                        <p:tgtEl>
                                          <p:spTgt spid="134"/>
                                        </p:tgtEl>
                                        <p:attrNameLst>
                                          <p:attrName>ppt_h</p:attrName>
                                        </p:attrNameLst>
                                      </p:cBhvr>
                                      <p:tavLst>
                                        <p:tav tm="0">
                                          <p:val>
                                            <p:fltVal val="0"/>
                                          </p:val>
                                        </p:tav>
                                        <p:tav tm="100000">
                                          <p:val>
                                            <p:strVal val="#ppt_h"/>
                                          </p:val>
                                        </p:tav>
                                      </p:tavLst>
                                    </p:anim>
                                    <p:animEffect transition="in" filter="fade">
                                      <p:cBhvr>
                                        <p:cTn id="73" dur="500"/>
                                        <p:tgtEl>
                                          <p:spTgt spid="134"/>
                                        </p:tgtEl>
                                      </p:cBhvr>
                                    </p:animEffect>
                                  </p:childTnLst>
                                </p:cTn>
                              </p:par>
                              <p:par>
                                <p:cTn id="74" presetID="53" presetClass="entr" presetSubtype="16" fill="hold" nodeType="withEffect">
                                  <p:stCondLst>
                                    <p:cond delay="500"/>
                                  </p:stCondLst>
                                  <p:childTnLst>
                                    <p:set>
                                      <p:cBhvr>
                                        <p:cTn id="75" dur="1" fill="hold">
                                          <p:stCondLst>
                                            <p:cond delay="0"/>
                                          </p:stCondLst>
                                        </p:cTn>
                                        <p:tgtEl>
                                          <p:spTgt spid="63"/>
                                        </p:tgtEl>
                                        <p:attrNameLst>
                                          <p:attrName>style.visibility</p:attrName>
                                        </p:attrNameLst>
                                      </p:cBhvr>
                                      <p:to>
                                        <p:strVal val="visible"/>
                                      </p:to>
                                    </p:set>
                                    <p:anim calcmode="lin" valueType="num">
                                      <p:cBhvr>
                                        <p:cTn id="76" dur="500" fill="hold"/>
                                        <p:tgtEl>
                                          <p:spTgt spid="63"/>
                                        </p:tgtEl>
                                        <p:attrNameLst>
                                          <p:attrName>ppt_w</p:attrName>
                                        </p:attrNameLst>
                                      </p:cBhvr>
                                      <p:tavLst>
                                        <p:tav tm="0">
                                          <p:val>
                                            <p:fltVal val="0"/>
                                          </p:val>
                                        </p:tav>
                                        <p:tav tm="100000">
                                          <p:val>
                                            <p:strVal val="#ppt_w"/>
                                          </p:val>
                                        </p:tav>
                                      </p:tavLst>
                                    </p:anim>
                                    <p:anim calcmode="lin" valueType="num">
                                      <p:cBhvr>
                                        <p:cTn id="77" dur="500" fill="hold"/>
                                        <p:tgtEl>
                                          <p:spTgt spid="63"/>
                                        </p:tgtEl>
                                        <p:attrNameLst>
                                          <p:attrName>ppt_h</p:attrName>
                                        </p:attrNameLst>
                                      </p:cBhvr>
                                      <p:tavLst>
                                        <p:tav tm="0">
                                          <p:val>
                                            <p:fltVal val="0"/>
                                          </p:val>
                                        </p:tav>
                                        <p:tav tm="100000">
                                          <p:val>
                                            <p:strVal val="#ppt_h"/>
                                          </p:val>
                                        </p:tav>
                                      </p:tavLst>
                                    </p:anim>
                                    <p:animEffect transition="in" filter="fade">
                                      <p:cBhvr>
                                        <p:cTn id="78" dur="500"/>
                                        <p:tgtEl>
                                          <p:spTgt spid="63"/>
                                        </p:tgtEl>
                                      </p:cBhvr>
                                    </p:animEffect>
                                  </p:childTnLst>
                                </p:cTn>
                              </p:par>
                              <p:par>
                                <p:cTn id="79" presetID="53" presetClass="entr" presetSubtype="16" fill="hold" nodeType="withEffect">
                                  <p:stCondLst>
                                    <p:cond delay="500"/>
                                  </p:stCondLst>
                                  <p:childTnLst>
                                    <p:set>
                                      <p:cBhvr>
                                        <p:cTn id="80" dur="1" fill="hold">
                                          <p:stCondLst>
                                            <p:cond delay="0"/>
                                          </p:stCondLst>
                                        </p:cTn>
                                        <p:tgtEl>
                                          <p:spTgt spid="139"/>
                                        </p:tgtEl>
                                        <p:attrNameLst>
                                          <p:attrName>style.visibility</p:attrName>
                                        </p:attrNameLst>
                                      </p:cBhvr>
                                      <p:to>
                                        <p:strVal val="visible"/>
                                      </p:to>
                                    </p:set>
                                    <p:anim calcmode="lin" valueType="num">
                                      <p:cBhvr>
                                        <p:cTn id="81" dur="500" fill="hold"/>
                                        <p:tgtEl>
                                          <p:spTgt spid="139"/>
                                        </p:tgtEl>
                                        <p:attrNameLst>
                                          <p:attrName>ppt_w</p:attrName>
                                        </p:attrNameLst>
                                      </p:cBhvr>
                                      <p:tavLst>
                                        <p:tav tm="0">
                                          <p:val>
                                            <p:fltVal val="0"/>
                                          </p:val>
                                        </p:tav>
                                        <p:tav tm="100000">
                                          <p:val>
                                            <p:strVal val="#ppt_w"/>
                                          </p:val>
                                        </p:tav>
                                      </p:tavLst>
                                    </p:anim>
                                    <p:anim calcmode="lin" valueType="num">
                                      <p:cBhvr>
                                        <p:cTn id="82" dur="500" fill="hold"/>
                                        <p:tgtEl>
                                          <p:spTgt spid="139"/>
                                        </p:tgtEl>
                                        <p:attrNameLst>
                                          <p:attrName>ppt_h</p:attrName>
                                        </p:attrNameLst>
                                      </p:cBhvr>
                                      <p:tavLst>
                                        <p:tav tm="0">
                                          <p:val>
                                            <p:fltVal val="0"/>
                                          </p:val>
                                        </p:tav>
                                        <p:tav tm="100000">
                                          <p:val>
                                            <p:strVal val="#ppt_h"/>
                                          </p:val>
                                        </p:tav>
                                      </p:tavLst>
                                    </p:anim>
                                    <p:animEffect transition="in" filter="fade">
                                      <p:cBhvr>
                                        <p:cTn id="83" dur="500"/>
                                        <p:tgtEl>
                                          <p:spTgt spid="139"/>
                                        </p:tgtEl>
                                      </p:cBhvr>
                                    </p:animEffect>
                                  </p:childTnLst>
                                </p:cTn>
                              </p:par>
                            </p:childTnLst>
                          </p:cTn>
                        </p:par>
                        <p:par>
                          <p:cTn id="84" fill="hold">
                            <p:stCondLst>
                              <p:cond delay="2500"/>
                            </p:stCondLst>
                            <p:childTnLst>
                              <p:par>
                                <p:cTn id="85" presetID="10" presetClass="entr" presetSubtype="0" fill="hold" grpId="1" nodeType="afterEffect">
                                  <p:stCondLst>
                                    <p:cond delay="0"/>
                                  </p:stCondLst>
                                  <p:childTnLst>
                                    <p:set>
                                      <p:cBhvr>
                                        <p:cTn id="86" dur="1" fill="hold">
                                          <p:stCondLst>
                                            <p:cond delay="0"/>
                                          </p:stCondLst>
                                        </p:cTn>
                                        <p:tgtEl>
                                          <p:spTgt spid="141"/>
                                        </p:tgtEl>
                                        <p:attrNameLst>
                                          <p:attrName>style.visibility</p:attrName>
                                        </p:attrNameLst>
                                      </p:cBhvr>
                                      <p:to>
                                        <p:strVal val="visible"/>
                                      </p:to>
                                    </p:set>
                                    <p:animEffect transition="in" filter="fade">
                                      <p:cBhvr>
                                        <p:cTn id="87" dur="500"/>
                                        <p:tgtEl>
                                          <p:spTgt spid="141"/>
                                        </p:tgtEl>
                                      </p:cBhvr>
                                    </p:animEffect>
                                  </p:childTnLst>
                                </p:cTn>
                              </p:par>
                              <p:par>
                                <p:cTn id="88" presetID="10" presetClass="entr" presetSubtype="0" fill="hold" grpId="1" nodeType="withEffect">
                                  <p:stCondLst>
                                    <p:cond delay="0"/>
                                  </p:stCondLst>
                                  <p:childTnLst>
                                    <p:set>
                                      <p:cBhvr>
                                        <p:cTn id="89" dur="1" fill="hold">
                                          <p:stCondLst>
                                            <p:cond delay="0"/>
                                          </p:stCondLst>
                                        </p:cTn>
                                        <p:tgtEl>
                                          <p:spTgt spid="142"/>
                                        </p:tgtEl>
                                        <p:attrNameLst>
                                          <p:attrName>style.visibility</p:attrName>
                                        </p:attrNameLst>
                                      </p:cBhvr>
                                      <p:to>
                                        <p:strVal val="visible"/>
                                      </p:to>
                                    </p:set>
                                    <p:animEffect transition="in" filter="fade">
                                      <p:cBhvr>
                                        <p:cTn id="90" dur="500"/>
                                        <p:tgtEl>
                                          <p:spTgt spid="142"/>
                                        </p:tgtEl>
                                      </p:cBhvr>
                                    </p:animEffect>
                                  </p:childTnLst>
                                </p:cTn>
                              </p:par>
                              <p:par>
                                <p:cTn id="91" presetID="10" presetClass="entr" presetSubtype="0" fill="hold" grpId="1" nodeType="withEffect">
                                  <p:stCondLst>
                                    <p:cond delay="0"/>
                                  </p:stCondLst>
                                  <p:childTnLst>
                                    <p:set>
                                      <p:cBhvr>
                                        <p:cTn id="92" dur="1" fill="hold">
                                          <p:stCondLst>
                                            <p:cond delay="0"/>
                                          </p:stCondLst>
                                        </p:cTn>
                                        <p:tgtEl>
                                          <p:spTgt spid="143"/>
                                        </p:tgtEl>
                                        <p:attrNameLst>
                                          <p:attrName>style.visibility</p:attrName>
                                        </p:attrNameLst>
                                      </p:cBhvr>
                                      <p:to>
                                        <p:strVal val="visible"/>
                                      </p:to>
                                    </p:set>
                                    <p:animEffect transition="in" filter="fade">
                                      <p:cBhvr>
                                        <p:cTn id="93" dur="500"/>
                                        <p:tgtEl>
                                          <p:spTgt spid="143"/>
                                        </p:tgtEl>
                                      </p:cBhvr>
                                    </p:animEffect>
                                  </p:childTnLst>
                                </p:cTn>
                              </p:par>
                              <p:par>
                                <p:cTn id="94" presetID="10" presetClass="entr" presetSubtype="0" fill="hold" grpId="1" nodeType="withEffect">
                                  <p:stCondLst>
                                    <p:cond delay="0"/>
                                  </p:stCondLst>
                                  <p:childTnLst>
                                    <p:set>
                                      <p:cBhvr>
                                        <p:cTn id="95" dur="1" fill="hold">
                                          <p:stCondLst>
                                            <p:cond delay="0"/>
                                          </p:stCondLst>
                                        </p:cTn>
                                        <p:tgtEl>
                                          <p:spTgt spid="144"/>
                                        </p:tgtEl>
                                        <p:attrNameLst>
                                          <p:attrName>style.visibility</p:attrName>
                                        </p:attrNameLst>
                                      </p:cBhvr>
                                      <p:to>
                                        <p:strVal val="visible"/>
                                      </p:to>
                                    </p:set>
                                    <p:animEffect transition="in" filter="fade">
                                      <p:cBhvr>
                                        <p:cTn id="96" dur="500"/>
                                        <p:tgtEl>
                                          <p:spTgt spid="144"/>
                                        </p:tgtEl>
                                      </p:cBhvr>
                                    </p:animEffect>
                                  </p:childTnLst>
                                </p:cTn>
                              </p:par>
                              <p:par>
                                <p:cTn id="97" presetID="10" presetClass="entr" presetSubtype="0" fill="hold" grpId="1" nodeType="withEffect">
                                  <p:stCondLst>
                                    <p:cond delay="0"/>
                                  </p:stCondLst>
                                  <p:childTnLst>
                                    <p:set>
                                      <p:cBhvr>
                                        <p:cTn id="98" dur="1" fill="hold">
                                          <p:stCondLst>
                                            <p:cond delay="0"/>
                                          </p:stCondLst>
                                        </p:cTn>
                                        <p:tgtEl>
                                          <p:spTgt spid="145"/>
                                        </p:tgtEl>
                                        <p:attrNameLst>
                                          <p:attrName>style.visibility</p:attrName>
                                        </p:attrNameLst>
                                      </p:cBhvr>
                                      <p:to>
                                        <p:strVal val="visible"/>
                                      </p:to>
                                    </p:set>
                                    <p:animEffect transition="in" filter="fade">
                                      <p:cBhvr>
                                        <p:cTn id="99" dur="500"/>
                                        <p:tgtEl>
                                          <p:spTgt spid="145"/>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46"/>
                                        </p:tgtEl>
                                        <p:attrNameLst>
                                          <p:attrName>style.visibility</p:attrName>
                                        </p:attrNameLst>
                                      </p:cBhvr>
                                      <p:to>
                                        <p:strVal val="visible"/>
                                      </p:to>
                                    </p:set>
                                    <p:animEffect transition="in" filter="fade">
                                      <p:cBhvr>
                                        <p:cTn id="102" dur="500"/>
                                        <p:tgtEl>
                                          <p:spTgt spid="146"/>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147"/>
                                        </p:tgtEl>
                                        <p:attrNameLst>
                                          <p:attrName>style.visibility</p:attrName>
                                        </p:attrNameLst>
                                      </p:cBhvr>
                                      <p:to>
                                        <p:strVal val="visible"/>
                                      </p:to>
                                    </p:set>
                                    <p:animEffect transition="in" filter="fade">
                                      <p:cBhvr>
                                        <p:cTn id="105" dur="500"/>
                                        <p:tgtEl>
                                          <p:spTgt spid="147"/>
                                        </p:tgtEl>
                                      </p:cBhvr>
                                    </p:animEffect>
                                  </p:childTnLst>
                                </p:cTn>
                              </p:par>
                              <p:par>
                                <p:cTn id="106" presetID="10" presetClass="entr" presetSubtype="0" fill="hold" grpId="1" nodeType="withEffect">
                                  <p:stCondLst>
                                    <p:cond delay="0"/>
                                  </p:stCondLst>
                                  <p:childTnLst>
                                    <p:set>
                                      <p:cBhvr>
                                        <p:cTn id="107" dur="1" fill="hold">
                                          <p:stCondLst>
                                            <p:cond delay="0"/>
                                          </p:stCondLst>
                                        </p:cTn>
                                        <p:tgtEl>
                                          <p:spTgt spid="148"/>
                                        </p:tgtEl>
                                        <p:attrNameLst>
                                          <p:attrName>style.visibility</p:attrName>
                                        </p:attrNameLst>
                                      </p:cBhvr>
                                      <p:to>
                                        <p:strVal val="visible"/>
                                      </p:to>
                                    </p:set>
                                    <p:animEffect transition="in" filter="fade">
                                      <p:cBhvr>
                                        <p:cTn id="108" dur="500"/>
                                        <p:tgtEl>
                                          <p:spTgt spid="148"/>
                                        </p:tgtEl>
                                      </p:cBhvr>
                                    </p:animEffect>
                                  </p:childTnLst>
                                </p:cTn>
                              </p:par>
                              <p:par>
                                <p:cTn id="109" presetID="10" presetClass="entr" presetSubtype="0" fill="hold" grpId="1" nodeType="withEffect">
                                  <p:stCondLst>
                                    <p:cond delay="0"/>
                                  </p:stCondLst>
                                  <p:childTnLst>
                                    <p:set>
                                      <p:cBhvr>
                                        <p:cTn id="110" dur="1" fill="hold">
                                          <p:stCondLst>
                                            <p:cond delay="0"/>
                                          </p:stCondLst>
                                        </p:cTn>
                                        <p:tgtEl>
                                          <p:spTgt spid="149"/>
                                        </p:tgtEl>
                                        <p:attrNameLst>
                                          <p:attrName>style.visibility</p:attrName>
                                        </p:attrNameLst>
                                      </p:cBhvr>
                                      <p:to>
                                        <p:strVal val="visible"/>
                                      </p:to>
                                    </p:set>
                                    <p:animEffect transition="in" filter="fade">
                                      <p:cBhvr>
                                        <p:cTn id="111" dur="500"/>
                                        <p:tgtEl>
                                          <p:spTgt spid="149"/>
                                        </p:tgtEl>
                                      </p:cBhvr>
                                    </p:animEffect>
                                  </p:childTnLst>
                                </p:cTn>
                              </p:par>
                              <p:par>
                                <p:cTn id="112" presetID="10" presetClass="entr" presetSubtype="0" fill="hold" grpId="1" nodeType="withEffect">
                                  <p:stCondLst>
                                    <p:cond delay="0"/>
                                  </p:stCondLst>
                                  <p:childTnLst>
                                    <p:set>
                                      <p:cBhvr>
                                        <p:cTn id="113" dur="1" fill="hold">
                                          <p:stCondLst>
                                            <p:cond delay="0"/>
                                          </p:stCondLst>
                                        </p:cTn>
                                        <p:tgtEl>
                                          <p:spTgt spid="150"/>
                                        </p:tgtEl>
                                        <p:attrNameLst>
                                          <p:attrName>style.visibility</p:attrName>
                                        </p:attrNameLst>
                                      </p:cBhvr>
                                      <p:to>
                                        <p:strVal val="visible"/>
                                      </p:to>
                                    </p:set>
                                    <p:animEffect transition="in" filter="fade">
                                      <p:cBhvr>
                                        <p:cTn id="114" dur="500"/>
                                        <p:tgtEl>
                                          <p:spTgt spid="150"/>
                                        </p:tgtEl>
                                      </p:cBhvr>
                                    </p:animEffect>
                                  </p:childTnLst>
                                </p:cTn>
                              </p:par>
                            </p:childTnLst>
                          </p:cTn>
                        </p:par>
                        <p:par>
                          <p:cTn id="115" fill="hold">
                            <p:stCondLst>
                              <p:cond delay="3000"/>
                            </p:stCondLst>
                            <p:childTnLst>
                              <p:par>
                                <p:cTn id="116" presetID="1" presetClass="path" presetSubtype="0" repeatCount="3000" accel="50000" decel="50000" fill="remove" grpId="0" nodeType="afterEffect">
                                  <p:stCondLst>
                                    <p:cond delay="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17" dur="2000" fill="hold"/>
                                        <p:tgtEl>
                                          <p:spTgt spid="141"/>
                                        </p:tgtEl>
                                        <p:attrNameLst>
                                          <p:attrName>ppt_x</p:attrName>
                                          <p:attrName>ppt_y</p:attrName>
                                        </p:attrNameLst>
                                      </p:cBhvr>
                                      <p:rCtr x="17" y="18981"/>
                                    </p:animMotion>
                                  </p:childTnLst>
                                </p:cTn>
                              </p:par>
                              <p:par>
                                <p:cTn id="118" presetID="1" presetClass="path" presetSubtype="0" repeatCount="3000" accel="50000" decel="50000" fill="remove" grpId="0" nodeType="withEffect">
                                  <p:stCondLst>
                                    <p:cond delay="1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19" dur="2000" fill="hold"/>
                                        <p:tgtEl>
                                          <p:spTgt spid="142"/>
                                        </p:tgtEl>
                                        <p:attrNameLst>
                                          <p:attrName>ppt_x</p:attrName>
                                          <p:attrName>ppt_y</p:attrName>
                                        </p:attrNameLst>
                                      </p:cBhvr>
                                      <p:rCtr x="17" y="18981"/>
                                    </p:animMotion>
                                  </p:childTnLst>
                                </p:cTn>
                              </p:par>
                              <p:par>
                                <p:cTn id="120" presetID="1" presetClass="path" presetSubtype="0" repeatCount="3000" accel="50000" decel="50000" fill="remove" grpId="0" nodeType="withEffect">
                                  <p:stCondLst>
                                    <p:cond delay="2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21" dur="2000" fill="hold"/>
                                        <p:tgtEl>
                                          <p:spTgt spid="143"/>
                                        </p:tgtEl>
                                        <p:attrNameLst>
                                          <p:attrName>ppt_x</p:attrName>
                                          <p:attrName>ppt_y</p:attrName>
                                        </p:attrNameLst>
                                      </p:cBhvr>
                                      <p:rCtr x="17" y="18981"/>
                                    </p:animMotion>
                                  </p:childTnLst>
                                </p:cTn>
                              </p:par>
                              <p:par>
                                <p:cTn id="122" presetID="1" presetClass="path" presetSubtype="0" repeatCount="3000" accel="50000" decel="50000" fill="remove" grpId="0" nodeType="withEffect">
                                  <p:stCondLst>
                                    <p:cond delay="3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23" dur="2000" fill="hold"/>
                                        <p:tgtEl>
                                          <p:spTgt spid="144"/>
                                        </p:tgtEl>
                                        <p:attrNameLst>
                                          <p:attrName>ppt_x</p:attrName>
                                          <p:attrName>ppt_y</p:attrName>
                                        </p:attrNameLst>
                                      </p:cBhvr>
                                      <p:rCtr x="17" y="18981"/>
                                    </p:animMotion>
                                  </p:childTnLst>
                                </p:cTn>
                              </p:par>
                              <p:par>
                                <p:cTn id="124" presetID="1" presetClass="path" presetSubtype="0" repeatCount="3000" accel="50000" decel="50000" fill="remove" grpId="0" nodeType="withEffect">
                                  <p:stCondLst>
                                    <p:cond delay="4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25" dur="2000" fill="hold"/>
                                        <p:tgtEl>
                                          <p:spTgt spid="145"/>
                                        </p:tgtEl>
                                        <p:attrNameLst>
                                          <p:attrName>ppt_x</p:attrName>
                                          <p:attrName>ppt_y</p:attrName>
                                        </p:attrNameLst>
                                      </p:cBhvr>
                                      <p:rCtr x="17" y="18981"/>
                                    </p:animMotion>
                                  </p:childTnLst>
                                </p:cTn>
                              </p:par>
                              <p:par>
                                <p:cTn id="126" presetID="1" presetClass="path" presetSubtype="0" repeatCount="3000" accel="50000" decel="50000" fill="remove" grpId="0" nodeType="withEffect">
                                  <p:stCondLst>
                                    <p:cond delay="5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27" dur="2000" fill="hold"/>
                                        <p:tgtEl>
                                          <p:spTgt spid="146"/>
                                        </p:tgtEl>
                                        <p:attrNameLst>
                                          <p:attrName>ppt_x</p:attrName>
                                          <p:attrName>ppt_y</p:attrName>
                                        </p:attrNameLst>
                                      </p:cBhvr>
                                      <p:rCtr x="17" y="18981"/>
                                    </p:animMotion>
                                  </p:childTnLst>
                                </p:cTn>
                              </p:par>
                              <p:par>
                                <p:cTn id="128" presetID="1" presetClass="path" presetSubtype="0" repeatCount="3000" accel="50000" decel="50000" fill="remove" grpId="0" nodeType="withEffect">
                                  <p:stCondLst>
                                    <p:cond delay="6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29" dur="2000" fill="hold"/>
                                        <p:tgtEl>
                                          <p:spTgt spid="147"/>
                                        </p:tgtEl>
                                        <p:attrNameLst>
                                          <p:attrName>ppt_x</p:attrName>
                                          <p:attrName>ppt_y</p:attrName>
                                        </p:attrNameLst>
                                      </p:cBhvr>
                                      <p:rCtr x="17" y="18981"/>
                                    </p:animMotion>
                                  </p:childTnLst>
                                </p:cTn>
                              </p:par>
                              <p:par>
                                <p:cTn id="130" presetID="1" presetClass="path" presetSubtype="0" repeatCount="3000" accel="50000" decel="50000" fill="remove" grpId="0" nodeType="withEffect">
                                  <p:stCondLst>
                                    <p:cond delay="7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31" dur="2000" fill="hold"/>
                                        <p:tgtEl>
                                          <p:spTgt spid="148"/>
                                        </p:tgtEl>
                                        <p:attrNameLst>
                                          <p:attrName>ppt_x</p:attrName>
                                          <p:attrName>ppt_y</p:attrName>
                                        </p:attrNameLst>
                                      </p:cBhvr>
                                      <p:rCtr x="17" y="18981"/>
                                    </p:animMotion>
                                  </p:childTnLst>
                                </p:cTn>
                              </p:par>
                              <p:par>
                                <p:cTn id="132" presetID="1" presetClass="path" presetSubtype="0" repeatCount="3000" accel="50000" decel="50000" fill="remove" grpId="0" nodeType="withEffect">
                                  <p:stCondLst>
                                    <p:cond delay="8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33" dur="2000" fill="hold"/>
                                        <p:tgtEl>
                                          <p:spTgt spid="149"/>
                                        </p:tgtEl>
                                        <p:attrNameLst>
                                          <p:attrName>ppt_x</p:attrName>
                                          <p:attrName>ppt_y</p:attrName>
                                        </p:attrNameLst>
                                      </p:cBhvr>
                                      <p:rCtr x="17" y="18981"/>
                                    </p:animMotion>
                                  </p:childTnLst>
                                </p:cTn>
                              </p:par>
                              <p:par>
                                <p:cTn id="134" presetID="1" presetClass="path" presetSubtype="0" repeatCount="3000" accel="50000" decel="50000" fill="remove" grpId="0" nodeType="withEffect">
                                  <p:stCondLst>
                                    <p:cond delay="9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35" dur="2000" fill="hold"/>
                                        <p:tgtEl>
                                          <p:spTgt spid="150"/>
                                        </p:tgtEl>
                                        <p:attrNameLst>
                                          <p:attrName>ppt_x</p:attrName>
                                          <p:attrName>ppt_y</p:attrName>
                                        </p:attrNameLst>
                                      </p:cBhvr>
                                      <p:rCtr x="17" y="189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59" grpId="0"/>
      <p:bldP spid="60" grpId="0"/>
      <p:bldP spid="61" grpId="0"/>
      <p:bldP spid="140" grpId="0" animBg="1"/>
      <p:bldP spid="141" grpId="0" animBg="1"/>
      <p:bldP spid="141" grpId="1" animBg="1"/>
      <p:bldP spid="142" grpId="0" animBg="1"/>
      <p:bldP spid="142" grpId="1" animBg="1"/>
      <p:bldP spid="143" grpId="0" animBg="1"/>
      <p:bldP spid="143" grpId="1" animBg="1"/>
      <p:bldP spid="144" grpId="0" animBg="1"/>
      <p:bldP spid="144" grpId="1" animBg="1"/>
      <p:bldP spid="145" grpId="0" animBg="1"/>
      <p:bldP spid="145" grpId="1" animBg="1"/>
      <p:bldP spid="146" grpId="0" animBg="1"/>
      <p:bldP spid="146" grpId="1" animBg="1"/>
      <p:bldP spid="147" grpId="0" animBg="1"/>
      <p:bldP spid="147" grpId="1" animBg="1"/>
      <p:bldP spid="148" grpId="0" animBg="1"/>
      <p:bldP spid="148" grpId="1" animBg="1"/>
      <p:bldP spid="149" grpId="0" animBg="1"/>
      <p:bldP spid="149" grpId="1" animBg="1"/>
      <p:bldP spid="150" grpId="0" animBg="1"/>
      <p:bldP spid="15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071497"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执行方式</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IMPLEMENT WAY</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8915"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第三章：产品与运营</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25</a:t>
            </a:r>
            <a:endParaRPr lang="en-US" altLang="zh-CN" sz="1400" b="1" dirty="0">
              <a:solidFill>
                <a:srgbClr val="34495E"/>
              </a:solidFill>
              <a:latin typeface="微软雅黑" pitchFamily="34" charset="-122"/>
              <a:ea typeface="微软雅黑" pitchFamily="34" charset="-122"/>
            </a:endParaRPr>
          </a:p>
        </p:txBody>
      </p:sp>
      <p:sp>
        <p:nvSpPr>
          <p:cNvPr id="13" name="KSO_Shape"/>
          <p:cNvSpPr>
            <a:spLocks/>
          </p:cNvSpPr>
          <p:nvPr/>
        </p:nvSpPr>
        <p:spPr bwMode="auto">
          <a:xfrm>
            <a:off x="146973" y="195306"/>
            <a:ext cx="478266" cy="47348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12" name="Group 5"/>
          <p:cNvGrpSpPr>
            <a:grpSpLocks/>
          </p:cNvGrpSpPr>
          <p:nvPr/>
        </p:nvGrpSpPr>
        <p:grpSpPr bwMode="auto">
          <a:xfrm>
            <a:off x="1846360" y="3578127"/>
            <a:ext cx="1269412" cy="1271501"/>
            <a:chOff x="0" y="0"/>
            <a:chExt cx="1080120" cy="1080120"/>
          </a:xfrm>
        </p:grpSpPr>
        <p:grpSp>
          <p:nvGrpSpPr>
            <p:cNvPr id="14" name="Group 6"/>
            <p:cNvGrpSpPr>
              <a:grpSpLocks/>
            </p:cNvGrpSpPr>
            <p:nvPr/>
          </p:nvGrpSpPr>
          <p:grpSpPr bwMode="auto">
            <a:xfrm>
              <a:off x="0" y="0"/>
              <a:ext cx="1080120" cy="1080120"/>
              <a:chOff x="0" y="0"/>
              <a:chExt cx="1080120" cy="1080120"/>
            </a:xfrm>
          </p:grpSpPr>
          <p:sp>
            <p:nvSpPr>
              <p:cNvPr id="16" name="椭圆 15"/>
              <p:cNvSpPr>
                <a:spLocks noChangeArrowheads="1"/>
              </p:cNvSpPr>
              <p:nvPr/>
            </p:nvSpPr>
            <p:spPr bwMode="auto">
              <a:xfrm>
                <a:off x="0" y="0"/>
                <a:ext cx="1080120" cy="1080120"/>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17" name="椭圆 5"/>
              <p:cNvSpPr>
                <a:spLocks noChangeArrowheads="1"/>
              </p:cNvSpPr>
              <p:nvPr/>
            </p:nvSpPr>
            <p:spPr bwMode="auto">
              <a:xfrm>
                <a:off x="72008" y="72008"/>
                <a:ext cx="936104" cy="936104"/>
              </a:xfrm>
              <a:prstGeom prst="ellipse">
                <a:avLst/>
              </a:prstGeom>
              <a:solidFill>
                <a:srgbClr val="C00000"/>
              </a:solidFill>
              <a:ln w="19050">
                <a:solidFill>
                  <a:srgbClr val="C00000"/>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grpSp>
        <p:sp>
          <p:nvSpPr>
            <p:cNvPr id="15" name="文本框 10"/>
            <p:cNvSpPr>
              <a:spLocks noChangeArrowheads="1"/>
            </p:cNvSpPr>
            <p:nvPr/>
          </p:nvSpPr>
          <p:spPr bwMode="auto">
            <a:xfrm>
              <a:off x="153829" y="365759"/>
              <a:ext cx="766822" cy="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1867" b="1" dirty="0">
                  <a:solidFill>
                    <a:schemeClr val="bg1">
                      <a:lumMod val="95000"/>
                    </a:schemeClr>
                  </a:solidFill>
                  <a:sym typeface="微软雅黑" pitchFamily="34" charset="-122"/>
                </a:rPr>
                <a:t>关键词</a:t>
              </a:r>
            </a:p>
          </p:txBody>
        </p:sp>
      </p:grpSp>
      <p:grpSp>
        <p:nvGrpSpPr>
          <p:cNvPr id="18" name="Group 10"/>
          <p:cNvGrpSpPr>
            <a:grpSpLocks/>
          </p:cNvGrpSpPr>
          <p:nvPr/>
        </p:nvGrpSpPr>
        <p:grpSpPr bwMode="auto">
          <a:xfrm>
            <a:off x="3156843" y="1886526"/>
            <a:ext cx="1741708" cy="1742012"/>
            <a:chOff x="0" y="0"/>
            <a:chExt cx="1080120" cy="1080120"/>
          </a:xfrm>
        </p:grpSpPr>
        <p:grpSp>
          <p:nvGrpSpPr>
            <p:cNvPr id="19" name="Group 11"/>
            <p:cNvGrpSpPr>
              <a:grpSpLocks/>
            </p:cNvGrpSpPr>
            <p:nvPr/>
          </p:nvGrpSpPr>
          <p:grpSpPr bwMode="auto">
            <a:xfrm>
              <a:off x="0" y="0"/>
              <a:ext cx="1080120" cy="1080120"/>
              <a:chOff x="0" y="0"/>
              <a:chExt cx="1080120" cy="1080120"/>
            </a:xfrm>
          </p:grpSpPr>
          <p:sp>
            <p:nvSpPr>
              <p:cNvPr id="21" name="椭圆 20"/>
              <p:cNvSpPr>
                <a:spLocks noChangeArrowheads="1"/>
              </p:cNvSpPr>
              <p:nvPr/>
            </p:nvSpPr>
            <p:spPr bwMode="auto">
              <a:xfrm>
                <a:off x="0" y="0"/>
                <a:ext cx="1080120" cy="1080120"/>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22" name="椭圆 21"/>
              <p:cNvSpPr>
                <a:spLocks noChangeArrowheads="1"/>
              </p:cNvSpPr>
              <p:nvPr/>
            </p:nvSpPr>
            <p:spPr bwMode="auto">
              <a:xfrm>
                <a:off x="72008" y="72008"/>
                <a:ext cx="936104" cy="936104"/>
              </a:xfrm>
              <a:prstGeom prst="ellipse">
                <a:avLst/>
              </a:prstGeom>
              <a:solidFill>
                <a:srgbClr val="C00000"/>
              </a:solidFill>
              <a:ln w="19050">
                <a:solidFill>
                  <a:srgbClr val="C00000"/>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grpSp>
        <p:sp>
          <p:nvSpPr>
            <p:cNvPr id="20" name="文本框 26"/>
            <p:cNvSpPr>
              <a:spLocks noChangeArrowheads="1"/>
            </p:cNvSpPr>
            <p:nvPr/>
          </p:nvSpPr>
          <p:spPr bwMode="auto">
            <a:xfrm>
              <a:off x="227815" y="400115"/>
              <a:ext cx="624495" cy="26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2133" b="1" dirty="0">
                  <a:solidFill>
                    <a:schemeClr val="bg1">
                      <a:lumMod val="95000"/>
                    </a:schemeClr>
                  </a:solidFill>
                  <a:sym typeface="微软雅黑" pitchFamily="34" charset="-122"/>
                </a:rPr>
                <a:t>关键词</a:t>
              </a:r>
            </a:p>
          </p:txBody>
        </p:sp>
      </p:grpSp>
      <p:grpSp>
        <p:nvGrpSpPr>
          <p:cNvPr id="23" name="Group 15"/>
          <p:cNvGrpSpPr>
            <a:grpSpLocks/>
          </p:cNvGrpSpPr>
          <p:nvPr/>
        </p:nvGrpSpPr>
        <p:grpSpPr bwMode="auto">
          <a:xfrm>
            <a:off x="5462318" y="3578127"/>
            <a:ext cx="1560631" cy="1560903"/>
            <a:chOff x="0" y="0"/>
            <a:chExt cx="1080120" cy="1080120"/>
          </a:xfrm>
        </p:grpSpPr>
        <p:grpSp>
          <p:nvGrpSpPr>
            <p:cNvPr id="24" name="Group 16"/>
            <p:cNvGrpSpPr>
              <a:grpSpLocks/>
            </p:cNvGrpSpPr>
            <p:nvPr/>
          </p:nvGrpSpPr>
          <p:grpSpPr bwMode="auto">
            <a:xfrm>
              <a:off x="0" y="0"/>
              <a:ext cx="1080120" cy="1080120"/>
              <a:chOff x="0" y="0"/>
              <a:chExt cx="1080120" cy="1080120"/>
            </a:xfrm>
          </p:grpSpPr>
          <p:sp>
            <p:nvSpPr>
              <p:cNvPr id="26" name="椭圆 25"/>
              <p:cNvSpPr>
                <a:spLocks noChangeArrowheads="1"/>
              </p:cNvSpPr>
              <p:nvPr/>
            </p:nvSpPr>
            <p:spPr bwMode="auto">
              <a:xfrm>
                <a:off x="0" y="0"/>
                <a:ext cx="1080120" cy="1080120"/>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27" name="椭圆 26"/>
              <p:cNvSpPr>
                <a:spLocks noChangeArrowheads="1"/>
              </p:cNvSpPr>
              <p:nvPr/>
            </p:nvSpPr>
            <p:spPr bwMode="auto">
              <a:xfrm>
                <a:off x="72008" y="72008"/>
                <a:ext cx="936104" cy="936104"/>
              </a:xfrm>
              <a:prstGeom prst="ellipse">
                <a:avLst/>
              </a:prstGeom>
              <a:solidFill>
                <a:srgbClr val="C00000"/>
              </a:solidFill>
              <a:ln w="19050">
                <a:solidFill>
                  <a:srgbClr val="C00000"/>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grpSp>
        <p:sp>
          <p:nvSpPr>
            <p:cNvPr id="25" name="文本框 31"/>
            <p:cNvSpPr>
              <a:spLocks noChangeArrowheads="1"/>
            </p:cNvSpPr>
            <p:nvPr/>
          </p:nvSpPr>
          <p:spPr bwMode="auto">
            <a:xfrm>
              <a:off x="191584" y="398075"/>
              <a:ext cx="696954" cy="29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2133" b="1" dirty="0">
                  <a:solidFill>
                    <a:schemeClr val="bg1"/>
                  </a:solidFill>
                  <a:sym typeface="微软雅黑" pitchFamily="34" charset="-122"/>
                </a:rPr>
                <a:t>关键词</a:t>
              </a:r>
            </a:p>
          </p:txBody>
        </p:sp>
      </p:grpSp>
      <p:grpSp>
        <p:nvGrpSpPr>
          <p:cNvPr id="28" name="Group 20"/>
          <p:cNvGrpSpPr>
            <a:grpSpLocks/>
          </p:cNvGrpSpPr>
          <p:nvPr/>
        </p:nvGrpSpPr>
        <p:grpSpPr bwMode="auto">
          <a:xfrm>
            <a:off x="7317734" y="1124744"/>
            <a:ext cx="2286808" cy="2287208"/>
            <a:chOff x="0" y="0"/>
            <a:chExt cx="1080120" cy="1080120"/>
          </a:xfrm>
        </p:grpSpPr>
        <p:grpSp>
          <p:nvGrpSpPr>
            <p:cNvPr id="29" name="Group 21"/>
            <p:cNvGrpSpPr>
              <a:grpSpLocks/>
            </p:cNvGrpSpPr>
            <p:nvPr/>
          </p:nvGrpSpPr>
          <p:grpSpPr bwMode="auto">
            <a:xfrm>
              <a:off x="0" y="0"/>
              <a:ext cx="1080120" cy="1080120"/>
              <a:chOff x="0" y="0"/>
              <a:chExt cx="1080120" cy="1080120"/>
            </a:xfrm>
          </p:grpSpPr>
          <p:sp>
            <p:nvSpPr>
              <p:cNvPr id="31" name="椭圆 30"/>
              <p:cNvSpPr>
                <a:spLocks noChangeArrowheads="1"/>
              </p:cNvSpPr>
              <p:nvPr/>
            </p:nvSpPr>
            <p:spPr bwMode="auto">
              <a:xfrm>
                <a:off x="0" y="0"/>
                <a:ext cx="1080120" cy="1080120"/>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32" name="椭圆 31"/>
              <p:cNvSpPr>
                <a:spLocks noChangeArrowheads="1"/>
              </p:cNvSpPr>
              <p:nvPr/>
            </p:nvSpPr>
            <p:spPr bwMode="auto">
              <a:xfrm>
                <a:off x="72008" y="72008"/>
                <a:ext cx="936104" cy="936104"/>
              </a:xfrm>
              <a:prstGeom prst="ellipse">
                <a:avLst/>
              </a:prstGeom>
              <a:solidFill>
                <a:srgbClr val="C00000"/>
              </a:solidFill>
              <a:ln w="19050">
                <a:solidFill>
                  <a:srgbClr val="C00000"/>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grpSp>
        <p:sp>
          <p:nvSpPr>
            <p:cNvPr id="30" name="文本框 37"/>
            <p:cNvSpPr>
              <a:spLocks noChangeArrowheads="1"/>
            </p:cNvSpPr>
            <p:nvPr/>
          </p:nvSpPr>
          <p:spPr bwMode="auto">
            <a:xfrm>
              <a:off x="254541" y="414093"/>
              <a:ext cx="571036" cy="23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2667" b="1" dirty="0">
                  <a:solidFill>
                    <a:schemeClr val="bg1">
                      <a:lumMod val="95000"/>
                    </a:schemeClr>
                  </a:solidFill>
                  <a:sym typeface="微软雅黑" pitchFamily="34" charset="-122"/>
                </a:rPr>
                <a:t>关键词</a:t>
              </a:r>
            </a:p>
          </p:txBody>
        </p:sp>
      </p:grpSp>
      <p:cxnSp>
        <p:nvCxnSpPr>
          <p:cNvPr id="33" name="直接连接符 13"/>
          <p:cNvCxnSpPr>
            <a:cxnSpLocks noChangeShapeType="1"/>
            <a:stCxn id="16" idx="7"/>
            <a:endCxn id="21" idx="3"/>
          </p:cNvCxnSpPr>
          <p:nvPr/>
        </p:nvCxnSpPr>
        <p:spPr bwMode="auto">
          <a:xfrm flipV="1">
            <a:off x="2929871" y="3373425"/>
            <a:ext cx="482037" cy="390907"/>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34" name="直接连接符 17"/>
          <p:cNvCxnSpPr>
            <a:cxnSpLocks noChangeShapeType="1"/>
            <a:endCxn id="26" idx="1"/>
          </p:cNvCxnSpPr>
          <p:nvPr/>
        </p:nvCxnSpPr>
        <p:spPr bwMode="auto">
          <a:xfrm>
            <a:off x="4782436" y="3152427"/>
            <a:ext cx="908431" cy="654289"/>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35" name="直接连接符 20"/>
          <p:cNvCxnSpPr>
            <a:cxnSpLocks noChangeShapeType="1"/>
            <a:stCxn id="26" idx="7"/>
            <a:endCxn id="31" idx="3"/>
          </p:cNvCxnSpPr>
          <p:nvPr/>
        </p:nvCxnSpPr>
        <p:spPr bwMode="auto">
          <a:xfrm flipV="1">
            <a:off x="6794400" y="3076998"/>
            <a:ext cx="858229" cy="729718"/>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36" name="直接连接符 23"/>
          <p:cNvCxnSpPr>
            <a:cxnSpLocks noChangeShapeType="1"/>
            <a:stCxn id="45" idx="5"/>
            <a:endCxn id="16" idx="1"/>
          </p:cNvCxnSpPr>
          <p:nvPr/>
        </p:nvCxnSpPr>
        <p:spPr bwMode="auto">
          <a:xfrm>
            <a:off x="1632839" y="3479555"/>
            <a:ext cx="399422" cy="284779"/>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37" name="直接连接符 36"/>
          <p:cNvCxnSpPr>
            <a:cxnSpLocks noChangeShapeType="1"/>
            <a:stCxn id="46" idx="7"/>
            <a:endCxn id="26" idx="3"/>
          </p:cNvCxnSpPr>
          <p:nvPr/>
        </p:nvCxnSpPr>
        <p:spPr bwMode="auto">
          <a:xfrm flipV="1">
            <a:off x="5288839" y="4910441"/>
            <a:ext cx="402028" cy="370724"/>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38" name="直接连接符 72"/>
          <p:cNvCxnSpPr>
            <a:cxnSpLocks noChangeShapeType="1"/>
            <a:stCxn id="31" idx="6"/>
            <a:endCxn id="47" idx="1"/>
          </p:cNvCxnSpPr>
          <p:nvPr/>
        </p:nvCxnSpPr>
        <p:spPr bwMode="auto">
          <a:xfrm>
            <a:off x="9604542" y="2268348"/>
            <a:ext cx="530538" cy="374768"/>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sp>
        <p:nvSpPr>
          <p:cNvPr id="39" name="矩形 76"/>
          <p:cNvSpPr>
            <a:spLocks noChangeArrowheads="1"/>
          </p:cNvSpPr>
          <p:nvPr/>
        </p:nvSpPr>
        <p:spPr bwMode="auto">
          <a:xfrm>
            <a:off x="1518575" y="4860830"/>
            <a:ext cx="1821980" cy="352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527" tIns="53764" rIns="107527" bIns="5376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881"/>
              </a:lnSpc>
              <a:spcBef>
                <a:spcPct val="0"/>
              </a:spcBef>
              <a:buNone/>
            </a:pPr>
            <a:r>
              <a:rPr lang="zh-CN" altLang="en-US" sz="1333" dirty="0">
                <a:solidFill>
                  <a:schemeClr val="tx1">
                    <a:lumMod val="65000"/>
                    <a:lumOff val="35000"/>
                  </a:schemeClr>
                </a:solidFill>
                <a:sym typeface="微软雅黑" pitchFamily="34" charset="-122"/>
              </a:rPr>
              <a:t>点击添加描述总结</a:t>
            </a:r>
            <a:r>
              <a:rPr lang="en-US" altLang="zh-CN" sz="1333" dirty="0">
                <a:solidFill>
                  <a:schemeClr val="tx1">
                    <a:lumMod val="65000"/>
                    <a:lumOff val="35000"/>
                  </a:schemeClr>
                </a:solidFill>
                <a:sym typeface="微软雅黑" pitchFamily="34" charset="-122"/>
              </a:rPr>
              <a:t> </a:t>
            </a:r>
            <a:endParaRPr lang="zh-CN" altLang="en-US" sz="1333" dirty="0">
              <a:solidFill>
                <a:schemeClr val="tx1">
                  <a:lumMod val="65000"/>
                  <a:lumOff val="35000"/>
                </a:schemeClr>
              </a:solidFill>
              <a:sym typeface="微软雅黑" pitchFamily="34" charset="-122"/>
            </a:endParaRPr>
          </a:p>
        </p:txBody>
      </p:sp>
      <p:sp>
        <p:nvSpPr>
          <p:cNvPr id="40" name="矩形 80"/>
          <p:cNvSpPr>
            <a:spLocks noChangeArrowheads="1"/>
          </p:cNvSpPr>
          <p:nvPr/>
        </p:nvSpPr>
        <p:spPr bwMode="auto">
          <a:xfrm>
            <a:off x="3099738" y="3664013"/>
            <a:ext cx="1821980" cy="3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527" tIns="53764" rIns="107527" bIns="5376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881"/>
              </a:lnSpc>
              <a:spcBef>
                <a:spcPct val="0"/>
              </a:spcBef>
              <a:buNone/>
            </a:pPr>
            <a:r>
              <a:rPr lang="zh-CN" altLang="en-US" sz="1333" dirty="0">
                <a:solidFill>
                  <a:schemeClr val="tx1">
                    <a:lumMod val="65000"/>
                    <a:lumOff val="35000"/>
                  </a:schemeClr>
                </a:solidFill>
                <a:sym typeface="微软雅黑" pitchFamily="34" charset="-122"/>
              </a:rPr>
              <a:t>点击添加描述总结</a:t>
            </a:r>
            <a:r>
              <a:rPr lang="en-US" altLang="zh-CN" sz="1333" dirty="0">
                <a:solidFill>
                  <a:schemeClr val="tx1">
                    <a:lumMod val="65000"/>
                    <a:lumOff val="35000"/>
                  </a:schemeClr>
                </a:solidFill>
                <a:sym typeface="微软雅黑" pitchFamily="34" charset="-122"/>
              </a:rPr>
              <a:t> </a:t>
            </a:r>
            <a:endParaRPr lang="zh-CN" altLang="en-US" sz="1333" dirty="0">
              <a:solidFill>
                <a:schemeClr val="tx1">
                  <a:lumMod val="65000"/>
                  <a:lumOff val="35000"/>
                </a:schemeClr>
              </a:solidFill>
              <a:sym typeface="微软雅黑" pitchFamily="34" charset="-122"/>
            </a:endParaRPr>
          </a:p>
        </p:txBody>
      </p:sp>
      <p:sp>
        <p:nvSpPr>
          <p:cNvPr id="41" name="矩形 81"/>
          <p:cNvSpPr>
            <a:spLocks noChangeArrowheads="1"/>
          </p:cNvSpPr>
          <p:nvPr/>
        </p:nvSpPr>
        <p:spPr bwMode="auto">
          <a:xfrm>
            <a:off x="5371614" y="5185706"/>
            <a:ext cx="1821980" cy="3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527" tIns="53764" rIns="107527" bIns="5376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881"/>
              </a:lnSpc>
              <a:spcBef>
                <a:spcPct val="0"/>
              </a:spcBef>
              <a:buNone/>
            </a:pPr>
            <a:r>
              <a:rPr lang="zh-CN" altLang="en-US" sz="1333" dirty="0">
                <a:solidFill>
                  <a:schemeClr val="tx1">
                    <a:lumMod val="65000"/>
                    <a:lumOff val="35000"/>
                  </a:schemeClr>
                </a:solidFill>
                <a:sym typeface="微软雅黑" pitchFamily="34" charset="-122"/>
              </a:rPr>
              <a:t>点击添加描述总结</a:t>
            </a:r>
            <a:r>
              <a:rPr lang="en-US" altLang="zh-CN" sz="1333" dirty="0">
                <a:solidFill>
                  <a:schemeClr val="tx1">
                    <a:lumMod val="65000"/>
                    <a:lumOff val="35000"/>
                  </a:schemeClr>
                </a:solidFill>
                <a:sym typeface="微软雅黑" pitchFamily="34" charset="-122"/>
              </a:rPr>
              <a:t> </a:t>
            </a:r>
            <a:endParaRPr lang="zh-CN" altLang="en-US" sz="1333" dirty="0">
              <a:solidFill>
                <a:schemeClr val="tx1">
                  <a:lumMod val="65000"/>
                  <a:lumOff val="35000"/>
                </a:schemeClr>
              </a:solidFill>
              <a:sym typeface="微软雅黑" pitchFamily="34" charset="-122"/>
            </a:endParaRPr>
          </a:p>
        </p:txBody>
      </p:sp>
      <p:sp>
        <p:nvSpPr>
          <p:cNvPr id="42" name="矩形 82"/>
          <p:cNvSpPr>
            <a:spLocks noChangeArrowheads="1"/>
          </p:cNvSpPr>
          <p:nvPr/>
        </p:nvSpPr>
        <p:spPr bwMode="auto">
          <a:xfrm>
            <a:off x="7550148" y="3441828"/>
            <a:ext cx="1821980" cy="352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527" tIns="53764" rIns="107527" bIns="5376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881"/>
              </a:lnSpc>
              <a:spcBef>
                <a:spcPct val="0"/>
              </a:spcBef>
              <a:buNone/>
            </a:pPr>
            <a:r>
              <a:rPr lang="zh-CN" altLang="en-US" sz="1333" dirty="0">
                <a:solidFill>
                  <a:schemeClr val="tx1">
                    <a:lumMod val="65000"/>
                    <a:lumOff val="35000"/>
                  </a:schemeClr>
                </a:solidFill>
                <a:sym typeface="微软雅黑" pitchFamily="34" charset="-122"/>
              </a:rPr>
              <a:t>点击添加描述总结</a:t>
            </a:r>
          </a:p>
        </p:txBody>
      </p:sp>
      <p:sp>
        <p:nvSpPr>
          <p:cNvPr id="43" name="矩形 85"/>
          <p:cNvSpPr>
            <a:spLocks noChangeArrowheads="1"/>
          </p:cNvSpPr>
          <p:nvPr/>
        </p:nvSpPr>
        <p:spPr bwMode="auto">
          <a:xfrm>
            <a:off x="8112352" y="4081304"/>
            <a:ext cx="3097721" cy="45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08" tIns="57603" rIns="115208" bIns="57603">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eaLnBrk="1" hangingPunct="1">
              <a:spcBef>
                <a:spcPct val="0"/>
              </a:spcBef>
              <a:buFont typeface="Arial" charset="0"/>
              <a:buNone/>
            </a:pPr>
            <a:r>
              <a:rPr lang="zh-CN" altLang="en-US" sz="2200" b="1" dirty="0">
                <a:solidFill>
                  <a:schemeClr val="bg1">
                    <a:lumMod val="50000"/>
                  </a:schemeClr>
                </a:solidFill>
                <a:sym typeface="微软雅黑" pitchFamily="34" charset="-122"/>
              </a:rPr>
              <a:t>添加主要观点</a:t>
            </a:r>
            <a:endParaRPr lang="zh-CN" altLang="en-US" sz="2200" dirty="0">
              <a:solidFill>
                <a:schemeClr val="bg1">
                  <a:lumMod val="50000"/>
                </a:schemeClr>
              </a:solidFill>
              <a:latin typeface="Arial" charset="0"/>
              <a:ea typeface="宋体" pitchFamily="2" charset="-122"/>
            </a:endParaRPr>
          </a:p>
        </p:txBody>
      </p:sp>
      <p:sp>
        <p:nvSpPr>
          <p:cNvPr id="44" name="文本框 13"/>
          <p:cNvSpPr txBox="1"/>
          <p:nvPr/>
        </p:nvSpPr>
        <p:spPr>
          <a:xfrm>
            <a:off x="7604031" y="4564294"/>
            <a:ext cx="3654168" cy="1384986"/>
          </a:xfrm>
          <a:prstGeom prst="rect">
            <a:avLst/>
          </a:prstGeom>
          <a:noFill/>
        </p:spPr>
        <p:txBody>
          <a:bodyPr wrap="square" lIns="91435" tIns="45716" rIns="91435" bIns="45716" rtlCol="0">
            <a:spAutoFit/>
          </a:bodyPr>
          <a:lstStyle/>
          <a:p>
            <a:pPr>
              <a:lnSpc>
                <a:spcPct val="120000"/>
              </a:lnSpc>
              <a:spcBef>
                <a:spcPct val="0"/>
              </a:spcBef>
              <a:buNone/>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在此录入上述图表</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的综合描述</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说明，在此录入上述图表</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的综合描述</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说明，在此录入上述图表</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的综合描述</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说明，在此录入上述图表</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的综合描述</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说明，在此录入上述图表</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的综合描述</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说明。</a:t>
            </a:r>
          </a:p>
        </p:txBody>
      </p:sp>
      <p:sp>
        <p:nvSpPr>
          <p:cNvPr id="45" name="椭圆 56"/>
          <p:cNvSpPr>
            <a:spLocks noChangeArrowheads="1"/>
          </p:cNvSpPr>
          <p:nvPr/>
        </p:nvSpPr>
        <p:spPr bwMode="auto">
          <a:xfrm rot="21019161">
            <a:off x="1168407" y="3075872"/>
            <a:ext cx="511499" cy="511588"/>
          </a:xfrm>
          <a:prstGeom prst="ellipse">
            <a:avLst/>
          </a:prstGeom>
          <a:solidFill>
            <a:schemeClr val="bg1">
              <a:lumMod val="75000"/>
            </a:schemeClr>
          </a:solidFill>
          <a:ln>
            <a:noFill/>
          </a:ln>
          <a:extLst/>
        </p:spPr>
        <p:txBody>
          <a:bodyPr lIns="107527" tIns="53764" rIns="107527" bIns="53764"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46" name="椭圆 58"/>
          <p:cNvSpPr>
            <a:spLocks noChangeArrowheads="1"/>
          </p:cNvSpPr>
          <p:nvPr/>
        </p:nvSpPr>
        <p:spPr bwMode="auto">
          <a:xfrm>
            <a:off x="4727962" y="5184643"/>
            <a:ext cx="657108" cy="659091"/>
          </a:xfrm>
          <a:prstGeom prst="ellipse">
            <a:avLst/>
          </a:prstGeom>
          <a:solidFill>
            <a:schemeClr val="bg1">
              <a:lumMod val="75000"/>
            </a:schemeClr>
          </a:solidFill>
          <a:ln>
            <a:noFill/>
          </a:ln>
          <a:extLst/>
        </p:spPr>
        <p:txBody>
          <a:bodyPr lIns="107527" tIns="53764" rIns="107527" bIns="53764"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47" name="椭圆 70"/>
          <p:cNvSpPr>
            <a:spLocks noChangeArrowheads="1"/>
          </p:cNvSpPr>
          <p:nvPr/>
        </p:nvSpPr>
        <p:spPr bwMode="auto">
          <a:xfrm>
            <a:off x="10023813" y="2531829"/>
            <a:ext cx="759781" cy="759913"/>
          </a:xfrm>
          <a:prstGeom prst="ellipse">
            <a:avLst/>
          </a:prstGeom>
          <a:solidFill>
            <a:schemeClr val="bg1">
              <a:lumMod val="75000"/>
            </a:schemeClr>
          </a:solidFill>
          <a:ln>
            <a:noFill/>
          </a:ln>
          <a:extLst/>
        </p:spPr>
        <p:txBody>
          <a:bodyPr lIns="107527" tIns="53764" rIns="107527" bIns="53764"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Tree>
    <p:extLst>
      <p:ext uri="{BB962C8B-B14F-4D97-AF65-F5344CB8AC3E}">
        <p14:creationId xmlns:p14="http://schemas.microsoft.com/office/powerpoint/2010/main" val="4183247720"/>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fill="hold"/>
                                        <p:tgtEl>
                                          <p:spTgt spid="13"/>
                                        </p:tgtEl>
                                        <p:attrNameLst>
                                          <p:attrName>ppt_x</p:attrName>
                                        </p:attrNameLst>
                                      </p:cBhvr>
                                      <p:tavLst>
                                        <p:tav tm="0">
                                          <p:val>
                                            <p:strVal val="0-#ppt_w/2"/>
                                          </p:val>
                                        </p:tav>
                                        <p:tav tm="100000">
                                          <p:val>
                                            <p:strVal val="#ppt_x"/>
                                          </p:val>
                                        </p:tav>
                                      </p:tavLst>
                                    </p:anim>
                                    <p:anim calcmode="lin" valueType="num">
                                      <p:cBhvr additive="base">
                                        <p:cTn id="16" dur="250" fill="hold"/>
                                        <p:tgtEl>
                                          <p:spTgt spid="13"/>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wipe(left)">
                                      <p:cBhvr>
                                        <p:cTn id="20" dur="500"/>
                                        <p:tgtEl>
                                          <p:spTgt spid="45"/>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wipe(left)">
                                      <p:cBhvr>
                                        <p:cTn id="24" dur="350"/>
                                        <p:tgtEl>
                                          <p:spTgt spid="36"/>
                                        </p:tgtEl>
                                      </p:cBhvr>
                                    </p:animEffect>
                                  </p:childTnLst>
                                </p:cTn>
                              </p:par>
                            </p:childTnLst>
                          </p:cTn>
                        </p:par>
                        <p:par>
                          <p:cTn id="25" fill="hold">
                            <p:stCondLst>
                              <p:cond delay="1350"/>
                            </p:stCondLst>
                            <p:childTnLst>
                              <p:par>
                                <p:cTn id="26" presetID="22" presetClass="entr" presetSubtype="8"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650"/>
                                        <p:tgtEl>
                                          <p:spTgt spid="12"/>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400"/>
                                        <p:tgtEl>
                                          <p:spTgt spid="39"/>
                                        </p:tgtEl>
                                      </p:cBhvr>
                                    </p:animEffect>
                                  </p:childTnLst>
                                </p:cTn>
                              </p:par>
                            </p:childTnLst>
                          </p:cTn>
                        </p:par>
                        <p:par>
                          <p:cTn id="32" fill="hold">
                            <p:stCondLst>
                              <p:cond delay="2000"/>
                            </p:stCondLst>
                            <p:childTnLst>
                              <p:par>
                                <p:cTn id="33" presetID="22" presetClass="entr" presetSubtype="8" fill="hold"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left)">
                                      <p:cBhvr>
                                        <p:cTn id="35" dur="350"/>
                                        <p:tgtEl>
                                          <p:spTgt spid="33"/>
                                        </p:tgtEl>
                                      </p:cBhvr>
                                    </p:animEffect>
                                  </p:childTnLst>
                                </p:cTn>
                              </p:par>
                            </p:childTnLst>
                          </p:cTn>
                        </p:par>
                        <p:par>
                          <p:cTn id="36" fill="hold">
                            <p:stCondLst>
                              <p:cond delay="2350"/>
                            </p:stCondLst>
                            <p:childTnLst>
                              <p:par>
                                <p:cTn id="37" presetID="22" presetClass="entr" presetSubtype="8"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750"/>
                                        <p:tgtEl>
                                          <p:spTgt spid="18"/>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childTnLst>
                          </p:cTn>
                        </p:par>
                        <p:par>
                          <p:cTn id="43" fill="hold">
                            <p:stCondLst>
                              <p:cond delay="3100"/>
                            </p:stCondLst>
                            <p:childTnLst>
                              <p:par>
                                <p:cTn id="44" presetID="22" presetClass="entr" presetSubtype="8" fill="hold" nodeType="after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left)">
                                      <p:cBhvr>
                                        <p:cTn id="46" dur="450"/>
                                        <p:tgtEl>
                                          <p:spTgt spid="34"/>
                                        </p:tgtEl>
                                      </p:cBhvr>
                                    </p:animEffect>
                                  </p:childTnLst>
                                </p:cTn>
                              </p:par>
                            </p:childTnLst>
                          </p:cTn>
                        </p:par>
                        <p:par>
                          <p:cTn id="47" fill="hold">
                            <p:stCondLst>
                              <p:cond delay="3550"/>
                            </p:stCondLst>
                            <p:childTnLst>
                              <p:par>
                                <p:cTn id="48" presetID="22" presetClass="entr" presetSubtype="8" fill="hold"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650"/>
                                        <p:tgtEl>
                                          <p:spTgt spid="23"/>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400"/>
                                        <p:tgtEl>
                                          <p:spTgt spid="41"/>
                                        </p:tgtEl>
                                      </p:cBhvr>
                                    </p:animEffect>
                                  </p:childTnLst>
                                </p:cTn>
                              </p:par>
                            </p:childTnLst>
                          </p:cTn>
                        </p:par>
                        <p:par>
                          <p:cTn id="54" fill="hold">
                            <p:stCondLst>
                              <p:cond delay="4200"/>
                            </p:stCondLst>
                            <p:childTnLst>
                              <p:par>
                                <p:cTn id="55" presetID="22" presetClass="entr" presetSubtype="8" fill="hold" nodeType="after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wipe(left)">
                                      <p:cBhvr>
                                        <p:cTn id="57" dur="450"/>
                                        <p:tgtEl>
                                          <p:spTgt spid="35"/>
                                        </p:tgtEl>
                                      </p:cBhvr>
                                    </p:animEffect>
                                  </p:childTnLst>
                                </p:cTn>
                              </p:par>
                              <p:par>
                                <p:cTn id="58" presetID="22" presetClass="entr" presetSubtype="2" fill="hold"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wipe(right)">
                                      <p:cBhvr>
                                        <p:cTn id="60" dur="400"/>
                                        <p:tgtEl>
                                          <p:spTgt spid="37"/>
                                        </p:tgtEl>
                                      </p:cBhvr>
                                    </p:animEffect>
                                  </p:childTnLst>
                                </p:cTn>
                              </p:par>
                            </p:childTnLst>
                          </p:cTn>
                        </p:par>
                        <p:par>
                          <p:cTn id="61" fill="hold">
                            <p:stCondLst>
                              <p:cond delay="4650"/>
                            </p:stCondLst>
                            <p:childTnLst>
                              <p:par>
                                <p:cTn id="62" presetID="22" presetClass="entr" presetSubtype="8" fill="hold" nodeType="after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wipe(left)">
                                      <p:cBhvr>
                                        <p:cTn id="64" dur="750"/>
                                        <p:tgtEl>
                                          <p:spTgt spid="28"/>
                                        </p:tgtEl>
                                      </p:cBhvr>
                                    </p:animEffect>
                                  </p:childTnLst>
                                </p:cTn>
                              </p:par>
                              <p:par>
                                <p:cTn id="65" presetID="10" presetClass="entr" presetSubtype="0" fill="hold" grpId="0" nodeType="withEffect">
                                  <p:stCondLst>
                                    <p:cond delay="25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500"/>
                                        <p:tgtEl>
                                          <p:spTgt spid="42"/>
                                        </p:tgtEl>
                                      </p:cBhvr>
                                    </p:animEffect>
                                  </p:childTnLst>
                                </p:cTn>
                              </p:par>
                              <p:par>
                                <p:cTn id="68" presetID="22" presetClass="entr" presetSubtype="2"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wipe(right)">
                                      <p:cBhvr>
                                        <p:cTn id="70" dur="400"/>
                                        <p:tgtEl>
                                          <p:spTgt spid="46"/>
                                        </p:tgtEl>
                                      </p:cBhvr>
                                    </p:animEffect>
                                  </p:childTnLst>
                                </p:cTn>
                              </p:par>
                            </p:childTnLst>
                          </p:cTn>
                        </p:par>
                        <p:par>
                          <p:cTn id="71" fill="hold">
                            <p:stCondLst>
                              <p:cond delay="5400"/>
                            </p:stCondLst>
                            <p:childTnLst>
                              <p:par>
                                <p:cTn id="72" presetID="22" presetClass="entr" presetSubtype="8" fill="hold" nodeType="after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wipe(left)">
                                      <p:cBhvr>
                                        <p:cTn id="74" dur="350"/>
                                        <p:tgtEl>
                                          <p:spTgt spid="38"/>
                                        </p:tgtEl>
                                      </p:cBhvr>
                                    </p:animEffect>
                                  </p:childTnLst>
                                </p:cTn>
                              </p:par>
                            </p:childTnLst>
                          </p:cTn>
                        </p:par>
                        <p:par>
                          <p:cTn id="75" fill="hold">
                            <p:stCondLst>
                              <p:cond delay="5750"/>
                            </p:stCondLst>
                            <p:childTnLst>
                              <p:par>
                                <p:cTn id="76" presetID="22" presetClass="entr" presetSubtype="8" fill="hold" grpId="0" nodeType="after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wipe(left)">
                                      <p:cBhvr>
                                        <p:cTn id="78" dur="400"/>
                                        <p:tgtEl>
                                          <p:spTgt spid="47"/>
                                        </p:tgtEl>
                                      </p:cBhvr>
                                    </p:animEffect>
                                  </p:childTnLst>
                                </p:cTn>
                              </p:par>
                            </p:childTnLst>
                          </p:cTn>
                        </p:par>
                        <p:par>
                          <p:cTn id="79" fill="hold">
                            <p:stCondLst>
                              <p:cond delay="6150"/>
                            </p:stCondLst>
                            <p:childTnLst>
                              <p:par>
                                <p:cTn id="80" presetID="26" presetClass="emph" presetSubtype="0" fill="hold" nodeType="afterEffect">
                                  <p:stCondLst>
                                    <p:cond delay="0"/>
                                  </p:stCondLst>
                                  <p:childTnLst>
                                    <p:animEffect transition="out" filter="fade">
                                      <p:cBhvr>
                                        <p:cTn id="81" dur="500" tmFilter="0, 0; .2, .5; .8, .5; 1, 0"/>
                                        <p:tgtEl>
                                          <p:spTgt spid="12"/>
                                        </p:tgtEl>
                                      </p:cBhvr>
                                    </p:animEffect>
                                    <p:animScale>
                                      <p:cBhvr>
                                        <p:cTn id="82" dur="250" autoRev="1" fill="hold"/>
                                        <p:tgtEl>
                                          <p:spTgt spid="12"/>
                                        </p:tgtEl>
                                      </p:cBhvr>
                                      <p:by x="105000" y="105000"/>
                                    </p:animScale>
                                  </p:childTnLst>
                                </p:cTn>
                              </p:par>
                              <p:par>
                                <p:cTn id="83" presetID="26" presetClass="emph" presetSubtype="0" fill="hold" nodeType="withEffect">
                                  <p:stCondLst>
                                    <p:cond delay="500"/>
                                  </p:stCondLst>
                                  <p:childTnLst>
                                    <p:animEffect transition="out" filter="fade">
                                      <p:cBhvr>
                                        <p:cTn id="84" dur="500" tmFilter="0, 0; .2, .5; .8, .5; 1, 0"/>
                                        <p:tgtEl>
                                          <p:spTgt spid="18"/>
                                        </p:tgtEl>
                                      </p:cBhvr>
                                    </p:animEffect>
                                    <p:animScale>
                                      <p:cBhvr>
                                        <p:cTn id="85" dur="250" autoRev="1" fill="hold"/>
                                        <p:tgtEl>
                                          <p:spTgt spid="18"/>
                                        </p:tgtEl>
                                      </p:cBhvr>
                                      <p:by x="105000" y="105000"/>
                                    </p:animScale>
                                  </p:childTnLst>
                                </p:cTn>
                              </p:par>
                              <p:par>
                                <p:cTn id="86" presetID="26" presetClass="emph" presetSubtype="0" fill="hold" nodeType="withEffect">
                                  <p:stCondLst>
                                    <p:cond delay="250"/>
                                  </p:stCondLst>
                                  <p:childTnLst>
                                    <p:animEffect transition="out" filter="fade">
                                      <p:cBhvr>
                                        <p:cTn id="87" dur="500" tmFilter="0, 0; .2, .5; .8, .5; 1, 0"/>
                                        <p:tgtEl>
                                          <p:spTgt spid="23"/>
                                        </p:tgtEl>
                                      </p:cBhvr>
                                    </p:animEffect>
                                    <p:animScale>
                                      <p:cBhvr>
                                        <p:cTn id="88" dur="250" autoRev="1" fill="hold"/>
                                        <p:tgtEl>
                                          <p:spTgt spid="23"/>
                                        </p:tgtEl>
                                      </p:cBhvr>
                                      <p:by x="105000" y="105000"/>
                                    </p:animScale>
                                  </p:childTnLst>
                                </p:cTn>
                              </p:par>
                              <p:par>
                                <p:cTn id="89" presetID="26" presetClass="emph" presetSubtype="0" fill="hold" nodeType="withEffect">
                                  <p:stCondLst>
                                    <p:cond delay="750"/>
                                  </p:stCondLst>
                                  <p:childTnLst>
                                    <p:animEffect transition="out" filter="fade">
                                      <p:cBhvr>
                                        <p:cTn id="90" dur="500" tmFilter="0, 0; .2, .5; .8, .5; 1, 0"/>
                                        <p:tgtEl>
                                          <p:spTgt spid="28"/>
                                        </p:tgtEl>
                                      </p:cBhvr>
                                    </p:animEffect>
                                    <p:animScale>
                                      <p:cBhvr>
                                        <p:cTn id="91" dur="250" autoRev="1" fill="hold"/>
                                        <p:tgtEl>
                                          <p:spTgt spid="28"/>
                                        </p:tgtEl>
                                      </p:cBhvr>
                                      <p:by x="105000" y="105000"/>
                                    </p:animScale>
                                  </p:childTnLst>
                                </p:cTn>
                              </p:par>
                            </p:childTnLst>
                          </p:cTn>
                        </p:par>
                        <p:par>
                          <p:cTn id="92" fill="hold">
                            <p:stCondLst>
                              <p:cond delay="7400"/>
                            </p:stCondLst>
                            <p:childTnLst>
                              <p:par>
                                <p:cTn id="93" presetID="22" presetClass="entr" presetSubtype="2" fill="hold" grpId="0" nodeType="after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wipe(right)">
                                      <p:cBhvr>
                                        <p:cTn id="95" dur="500"/>
                                        <p:tgtEl>
                                          <p:spTgt spid="43"/>
                                        </p:tgtEl>
                                      </p:cBhvr>
                                    </p:animEffect>
                                  </p:childTnLst>
                                </p:cTn>
                              </p:par>
                              <p:par>
                                <p:cTn id="96" presetID="22" presetClass="entr" presetSubtype="2" fill="hold" grpId="0" nodeType="withEffect">
                                  <p:stCondLst>
                                    <p:cond delay="0"/>
                                  </p:stCondLst>
                                  <p:childTnLst>
                                    <p:set>
                                      <p:cBhvr>
                                        <p:cTn id="97" dur="1" fill="hold">
                                          <p:stCondLst>
                                            <p:cond delay="0"/>
                                          </p:stCondLst>
                                        </p:cTn>
                                        <p:tgtEl>
                                          <p:spTgt spid="44"/>
                                        </p:tgtEl>
                                        <p:attrNameLst>
                                          <p:attrName>style.visibility</p:attrName>
                                        </p:attrNameLst>
                                      </p:cBhvr>
                                      <p:to>
                                        <p:strVal val="visible"/>
                                      </p:to>
                                    </p:set>
                                    <p:animEffect transition="in" filter="wipe(right)">
                                      <p:cBhvr>
                                        <p:cTn id="98" dur="75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3" grpId="0" animBg="1"/>
      <p:bldP spid="39" grpId="0"/>
      <p:bldP spid="40" grpId="0"/>
      <p:bldP spid="41" grpId="0"/>
      <p:bldP spid="42" grpId="0"/>
      <p:bldP spid="43" grpId="0"/>
      <p:bldP spid="44" grpId="0"/>
      <p:bldP spid="45" grpId="0" animBg="1"/>
      <p:bldP spid="46" grpId="0" animBg="1"/>
      <p:bldP spid="4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可行性分析</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FEASIBILITY ANALYSIS</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8915"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第三章：产品与运营</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26</a:t>
            </a:r>
            <a:endParaRPr lang="en-US" altLang="zh-CN" sz="1400" b="1" dirty="0">
              <a:solidFill>
                <a:srgbClr val="34495E"/>
              </a:solidFill>
              <a:latin typeface="微软雅黑" pitchFamily="34" charset="-122"/>
              <a:ea typeface="微软雅黑" pitchFamily="34" charset="-122"/>
            </a:endParaRPr>
          </a:p>
        </p:txBody>
      </p:sp>
      <p:sp>
        <p:nvSpPr>
          <p:cNvPr id="13" name="KSO_Shape"/>
          <p:cNvSpPr>
            <a:spLocks/>
          </p:cNvSpPr>
          <p:nvPr/>
        </p:nvSpPr>
        <p:spPr bwMode="auto">
          <a:xfrm>
            <a:off x="146973" y="195306"/>
            <a:ext cx="478266" cy="47348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12" name="Freeform 6"/>
          <p:cNvSpPr>
            <a:spLocks/>
          </p:cNvSpPr>
          <p:nvPr/>
        </p:nvSpPr>
        <p:spPr bwMode="auto">
          <a:xfrm flipH="1">
            <a:off x="8206646" y="5547070"/>
            <a:ext cx="893867" cy="192303"/>
          </a:xfrm>
          <a:custGeom>
            <a:avLst/>
            <a:gdLst>
              <a:gd name="T0" fmla="*/ 20 w 23"/>
              <a:gd name="T1" fmla="*/ 0 h 5"/>
              <a:gd name="T2" fmla="*/ 3 w 23"/>
              <a:gd name="T3" fmla="*/ 0 h 5"/>
              <a:gd name="T4" fmla="*/ 0 w 23"/>
              <a:gd name="T5" fmla="*/ 2 h 5"/>
              <a:gd name="T6" fmla="*/ 3 w 23"/>
              <a:gd name="T7" fmla="*/ 5 h 5"/>
              <a:gd name="T8" fmla="*/ 20 w 23"/>
              <a:gd name="T9" fmla="*/ 5 h 5"/>
              <a:gd name="T10" fmla="*/ 23 w 23"/>
              <a:gd name="T11" fmla="*/ 2 h 5"/>
              <a:gd name="T12" fmla="*/ 20 w 2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20" y="0"/>
                </a:moveTo>
                <a:cubicBezTo>
                  <a:pt x="3" y="0"/>
                  <a:pt x="3" y="0"/>
                  <a:pt x="3" y="0"/>
                </a:cubicBezTo>
                <a:cubicBezTo>
                  <a:pt x="1" y="0"/>
                  <a:pt x="0" y="1"/>
                  <a:pt x="0" y="2"/>
                </a:cubicBezTo>
                <a:cubicBezTo>
                  <a:pt x="0" y="4"/>
                  <a:pt x="1" y="5"/>
                  <a:pt x="3" y="5"/>
                </a:cubicBezTo>
                <a:cubicBezTo>
                  <a:pt x="20" y="5"/>
                  <a:pt x="20" y="5"/>
                  <a:pt x="20" y="5"/>
                </a:cubicBezTo>
                <a:cubicBezTo>
                  <a:pt x="22" y="5"/>
                  <a:pt x="23" y="4"/>
                  <a:pt x="23" y="2"/>
                </a:cubicBezTo>
                <a:cubicBezTo>
                  <a:pt x="23" y="1"/>
                  <a:pt x="22" y="0"/>
                  <a:pt x="20" y="0"/>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sz="1351"/>
          </a:p>
        </p:txBody>
      </p:sp>
      <p:sp>
        <p:nvSpPr>
          <p:cNvPr id="14" name="Freeform 24"/>
          <p:cNvSpPr/>
          <p:nvPr/>
        </p:nvSpPr>
        <p:spPr>
          <a:xfrm flipH="1">
            <a:off x="7972359" y="5149894"/>
            <a:ext cx="1362439" cy="397176"/>
          </a:xfrm>
          <a:custGeom>
            <a:avLst/>
            <a:gdLst>
              <a:gd name="connsiteX0" fmla="*/ 0 w 2645228"/>
              <a:gd name="connsiteY0" fmla="*/ 0 h 496975"/>
              <a:gd name="connsiteX1" fmla="*/ 2645228 w 2645228"/>
              <a:gd name="connsiteY1" fmla="*/ 0 h 496975"/>
              <a:gd name="connsiteX2" fmla="*/ 2645228 w 2645228"/>
              <a:gd name="connsiteY2" fmla="*/ 56095 h 496975"/>
              <a:gd name="connsiteX3" fmla="*/ 2204348 w 2645228"/>
              <a:gd name="connsiteY3" fmla="*/ 496975 h 496975"/>
              <a:gd name="connsiteX4" fmla="*/ 440880 w 2645228"/>
              <a:gd name="connsiteY4" fmla="*/ 496975 h 496975"/>
              <a:gd name="connsiteX5" fmla="*/ 0 w 2645228"/>
              <a:gd name="connsiteY5" fmla="*/ 56095 h 496975"/>
              <a:gd name="connsiteX6" fmla="*/ 0 w 2645228"/>
              <a:gd name="connsiteY6" fmla="*/ 0 h 49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5228" h="496975">
                <a:moveTo>
                  <a:pt x="0" y="0"/>
                </a:moveTo>
                <a:lnTo>
                  <a:pt x="2645228" y="0"/>
                </a:lnTo>
                <a:lnTo>
                  <a:pt x="2645228" y="56095"/>
                </a:lnTo>
                <a:cubicBezTo>
                  <a:pt x="2645228" y="299586"/>
                  <a:pt x="2447839" y="496975"/>
                  <a:pt x="2204348" y="496975"/>
                </a:cubicBezTo>
                <a:lnTo>
                  <a:pt x="440880" y="496975"/>
                </a:lnTo>
                <a:cubicBezTo>
                  <a:pt x="197389" y="496975"/>
                  <a:pt x="0" y="299586"/>
                  <a:pt x="0" y="56095"/>
                </a:cubicBez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Freeform 25"/>
          <p:cNvSpPr/>
          <p:nvPr/>
        </p:nvSpPr>
        <p:spPr>
          <a:xfrm flipH="1">
            <a:off x="8349697" y="5819538"/>
            <a:ext cx="607766" cy="129742"/>
          </a:xfrm>
          <a:custGeom>
            <a:avLst/>
            <a:gdLst>
              <a:gd name="connsiteX0" fmla="*/ 0 w 694404"/>
              <a:gd name="connsiteY0" fmla="*/ 0 h 288475"/>
              <a:gd name="connsiteX1" fmla="*/ 694404 w 694404"/>
              <a:gd name="connsiteY1" fmla="*/ 0 h 288475"/>
              <a:gd name="connsiteX2" fmla="*/ 693800 w 694404"/>
              <a:gd name="connsiteY2" fmla="*/ 5989 h 288475"/>
              <a:gd name="connsiteX3" fmla="*/ 347202 w 694404"/>
              <a:gd name="connsiteY3" fmla="*/ 288475 h 288475"/>
              <a:gd name="connsiteX4" fmla="*/ 604 w 694404"/>
              <a:gd name="connsiteY4" fmla="*/ 5989 h 288475"/>
              <a:gd name="connsiteX5" fmla="*/ 0 w 694404"/>
              <a:gd name="connsiteY5" fmla="*/ 0 h 28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404" h="288475">
                <a:moveTo>
                  <a:pt x="0" y="0"/>
                </a:moveTo>
                <a:lnTo>
                  <a:pt x="694404" y="0"/>
                </a:lnTo>
                <a:lnTo>
                  <a:pt x="693800" y="5989"/>
                </a:lnTo>
                <a:cubicBezTo>
                  <a:pt x="660811" y="167204"/>
                  <a:pt x="518169" y="288475"/>
                  <a:pt x="347202" y="288475"/>
                </a:cubicBezTo>
                <a:cubicBezTo>
                  <a:pt x="176235" y="288475"/>
                  <a:pt x="33593" y="167204"/>
                  <a:pt x="604" y="5989"/>
                </a:cubicBez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Freeform 5"/>
          <p:cNvSpPr>
            <a:spLocks/>
          </p:cNvSpPr>
          <p:nvPr/>
        </p:nvSpPr>
        <p:spPr bwMode="auto">
          <a:xfrm>
            <a:off x="8544246" y="4382478"/>
            <a:ext cx="177800" cy="525463"/>
          </a:xfrm>
          <a:custGeom>
            <a:avLst/>
            <a:gdLst>
              <a:gd name="T0" fmla="*/ 77 w 112"/>
              <a:gd name="T1" fmla="*/ 270 h 331"/>
              <a:gd name="T2" fmla="*/ 44 w 112"/>
              <a:gd name="T3" fmla="*/ 331 h 331"/>
              <a:gd name="T4" fmla="*/ 15 w 112"/>
              <a:gd name="T5" fmla="*/ 328 h 331"/>
              <a:gd name="T6" fmla="*/ 0 w 112"/>
              <a:gd name="T7" fmla="*/ 261 h 331"/>
              <a:gd name="T8" fmla="*/ 35 w 112"/>
              <a:gd name="T9" fmla="*/ 0 h 331"/>
              <a:gd name="T10" fmla="*/ 112 w 112"/>
              <a:gd name="T11" fmla="*/ 11 h 331"/>
              <a:gd name="T12" fmla="*/ 77 w 112"/>
              <a:gd name="T13" fmla="*/ 270 h 331"/>
            </a:gdLst>
            <a:ahLst/>
            <a:cxnLst>
              <a:cxn ang="0">
                <a:pos x="T0" y="T1"/>
              </a:cxn>
              <a:cxn ang="0">
                <a:pos x="T2" y="T3"/>
              </a:cxn>
              <a:cxn ang="0">
                <a:pos x="T4" y="T5"/>
              </a:cxn>
              <a:cxn ang="0">
                <a:pos x="T6" y="T7"/>
              </a:cxn>
              <a:cxn ang="0">
                <a:pos x="T8" y="T9"/>
              </a:cxn>
              <a:cxn ang="0">
                <a:pos x="T10" y="T11"/>
              </a:cxn>
              <a:cxn ang="0">
                <a:pos x="T12" y="T13"/>
              </a:cxn>
            </a:cxnLst>
            <a:rect l="0" t="0" r="r" b="b"/>
            <a:pathLst>
              <a:path w="112" h="331">
                <a:moveTo>
                  <a:pt x="77" y="270"/>
                </a:moveTo>
                <a:lnTo>
                  <a:pt x="44" y="331"/>
                </a:lnTo>
                <a:lnTo>
                  <a:pt x="15" y="328"/>
                </a:lnTo>
                <a:lnTo>
                  <a:pt x="0" y="261"/>
                </a:lnTo>
                <a:lnTo>
                  <a:pt x="35" y="0"/>
                </a:lnTo>
                <a:lnTo>
                  <a:pt x="112" y="11"/>
                </a:lnTo>
                <a:lnTo>
                  <a:pt x="77" y="27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Freeform 6"/>
          <p:cNvSpPr>
            <a:spLocks/>
          </p:cNvSpPr>
          <p:nvPr/>
        </p:nvSpPr>
        <p:spPr bwMode="auto">
          <a:xfrm>
            <a:off x="8595046" y="4288815"/>
            <a:ext cx="139700" cy="161925"/>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2 w 64"/>
              <a:gd name="T15" fmla="*/ 22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3"/>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2" y="22"/>
                </a:cubicBezTo>
                <a:lnTo>
                  <a:pt x="58" y="4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 name="Freeform 7"/>
          <p:cNvSpPr>
            <a:spLocks/>
          </p:cNvSpPr>
          <p:nvPr/>
        </p:nvSpPr>
        <p:spPr bwMode="auto">
          <a:xfrm>
            <a:off x="8579171" y="4347553"/>
            <a:ext cx="152400" cy="147638"/>
          </a:xfrm>
          <a:custGeom>
            <a:avLst/>
            <a:gdLst>
              <a:gd name="T0" fmla="*/ 85 w 96"/>
              <a:gd name="T1" fmla="*/ 93 h 93"/>
              <a:gd name="T2" fmla="*/ 0 w 96"/>
              <a:gd name="T3" fmla="*/ 81 h 93"/>
              <a:gd name="T4" fmla="*/ 11 w 96"/>
              <a:gd name="T5" fmla="*/ 0 h 93"/>
              <a:gd name="T6" fmla="*/ 96 w 96"/>
              <a:gd name="T7" fmla="*/ 12 h 93"/>
              <a:gd name="T8" fmla="*/ 85 w 96"/>
              <a:gd name="T9" fmla="*/ 93 h 93"/>
            </a:gdLst>
            <a:ahLst/>
            <a:cxnLst>
              <a:cxn ang="0">
                <a:pos x="T0" y="T1"/>
              </a:cxn>
              <a:cxn ang="0">
                <a:pos x="T2" y="T3"/>
              </a:cxn>
              <a:cxn ang="0">
                <a:pos x="T4" y="T5"/>
              </a:cxn>
              <a:cxn ang="0">
                <a:pos x="T6" y="T7"/>
              </a:cxn>
              <a:cxn ang="0">
                <a:pos x="T8" y="T9"/>
              </a:cxn>
            </a:cxnLst>
            <a:rect l="0" t="0" r="r" b="b"/>
            <a:pathLst>
              <a:path w="96" h="93">
                <a:moveTo>
                  <a:pt x="85" y="93"/>
                </a:moveTo>
                <a:lnTo>
                  <a:pt x="0" y="81"/>
                </a:lnTo>
                <a:lnTo>
                  <a:pt x="11" y="0"/>
                </a:lnTo>
                <a:lnTo>
                  <a:pt x="96" y="12"/>
                </a:lnTo>
                <a:lnTo>
                  <a:pt x="85" y="9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8"/>
          <p:cNvSpPr>
            <a:spLocks/>
          </p:cNvSpPr>
          <p:nvPr/>
        </p:nvSpPr>
        <p:spPr bwMode="auto">
          <a:xfrm>
            <a:off x="8568059" y="4888890"/>
            <a:ext cx="46038" cy="76200"/>
          </a:xfrm>
          <a:custGeom>
            <a:avLst/>
            <a:gdLst>
              <a:gd name="T0" fmla="*/ 0 w 21"/>
              <a:gd name="T1" fmla="*/ 5 h 35"/>
              <a:gd name="T2" fmla="*/ 5 w 21"/>
              <a:gd name="T3" fmla="*/ 26 h 35"/>
              <a:gd name="T4" fmla="*/ 21 w 21"/>
              <a:gd name="T5" fmla="*/ 9 h 35"/>
              <a:gd name="T6" fmla="*/ 0 w 21"/>
              <a:gd name="T7" fmla="*/ 5 h 35"/>
            </a:gdLst>
            <a:ahLst/>
            <a:cxnLst>
              <a:cxn ang="0">
                <a:pos x="T0" y="T1"/>
              </a:cxn>
              <a:cxn ang="0">
                <a:pos x="T2" y="T3"/>
              </a:cxn>
              <a:cxn ang="0">
                <a:pos x="T4" y="T5"/>
              </a:cxn>
              <a:cxn ang="0">
                <a:pos x="T6" y="T7"/>
              </a:cxn>
            </a:cxnLst>
            <a:rect l="0" t="0" r="r" b="b"/>
            <a:pathLst>
              <a:path w="21" h="35">
                <a:moveTo>
                  <a:pt x="0" y="5"/>
                </a:moveTo>
                <a:cubicBezTo>
                  <a:pt x="0" y="5"/>
                  <a:pt x="3" y="22"/>
                  <a:pt x="5" y="26"/>
                </a:cubicBezTo>
                <a:cubicBezTo>
                  <a:pt x="6" y="31"/>
                  <a:pt x="9" y="35"/>
                  <a:pt x="21" y="9"/>
                </a:cubicBezTo>
                <a:cubicBezTo>
                  <a:pt x="21" y="9"/>
                  <a:pt x="13" y="0"/>
                  <a:pt x="0" y="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9"/>
          <p:cNvSpPr>
            <a:spLocks/>
          </p:cNvSpPr>
          <p:nvPr/>
        </p:nvSpPr>
        <p:spPr bwMode="auto">
          <a:xfrm>
            <a:off x="8728396" y="4380890"/>
            <a:ext cx="176213" cy="525463"/>
          </a:xfrm>
          <a:custGeom>
            <a:avLst/>
            <a:gdLst>
              <a:gd name="T0" fmla="*/ 75 w 111"/>
              <a:gd name="T1" fmla="*/ 269 h 331"/>
              <a:gd name="T2" fmla="*/ 44 w 111"/>
              <a:gd name="T3" fmla="*/ 331 h 331"/>
              <a:gd name="T4" fmla="*/ 15 w 111"/>
              <a:gd name="T5" fmla="*/ 326 h 331"/>
              <a:gd name="T6" fmla="*/ 0 w 111"/>
              <a:gd name="T7" fmla="*/ 259 h 331"/>
              <a:gd name="T8" fmla="*/ 34 w 111"/>
              <a:gd name="T9" fmla="*/ 0 h 331"/>
              <a:gd name="T10" fmla="*/ 111 w 111"/>
              <a:gd name="T11" fmla="*/ 9 h 331"/>
              <a:gd name="T12" fmla="*/ 75 w 111"/>
              <a:gd name="T13" fmla="*/ 269 h 331"/>
            </a:gdLst>
            <a:ahLst/>
            <a:cxnLst>
              <a:cxn ang="0">
                <a:pos x="T0" y="T1"/>
              </a:cxn>
              <a:cxn ang="0">
                <a:pos x="T2" y="T3"/>
              </a:cxn>
              <a:cxn ang="0">
                <a:pos x="T4" y="T5"/>
              </a:cxn>
              <a:cxn ang="0">
                <a:pos x="T6" y="T7"/>
              </a:cxn>
              <a:cxn ang="0">
                <a:pos x="T8" y="T9"/>
              </a:cxn>
              <a:cxn ang="0">
                <a:pos x="T10" y="T11"/>
              </a:cxn>
              <a:cxn ang="0">
                <a:pos x="T12" y="T13"/>
              </a:cxn>
            </a:cxnLst>
            <a:rect l="0" t="0" r="r" b="b"/>
            <a:pathLst>
              <a:path w="111" h="331">
                <a:moveTo>
                  <a:pt x="75" y="269"/>
                </a:moveTo>
                <a:lnTo>
                  <a:pt x="44" y="331"/>
                </a:lnTo>
                <a:lnTo>
                  <a:pt x="15" y="326"/>
                </a:lnTo>
                <a:lnTo>
                  <a:pt x="0" y="259"/>
                </a:lnTo>
                <a:lnTo>
                  <a:pt x="34" y="0"/>
                </a:lnTo>
                <a:lnTo>
                  <a:pt x="111" y="9"/>
                </a:lnTo>
                <a:lnTo>
                  <a:pt x="75" y="26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10"/>
          <p:cNvSpPr>
            <a:spLocks/>
          </p:cNvSpPr>
          <p:nvPr/>
        </p:nvSpPr>
        <p:spPr bwMode="auto">
          <a:xfrm>
            <a:off x="8777609" y="4284053"/>
            <a:ext cx="139700" cy="161925"/>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1 w 64"/>
              <a:gd name="T15" fmla="*/ 23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4"/>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1" y="23"/>
                </a:cubicBezTo>
                <a:lnTo>
                  <a:pt x="58" y="4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11"/>
          <p:cNvSpPr>
            <a:spLocks/>
          </p:cNvSpPr>
          <p:nvPr/>
        </p:nvSpPr>
        <p:spPr bwMode="auto">
          <a:xfrm>
            <a:off x="8763321" y="4345965"/>
            <a:ext cx="152400" cy="146050"/>
          </a:xfrm>
          <a:custGeom>
            <a:avLst/>
            <a:gdLst>
              <a:gd name="T0" fmla="*/ 85 w 96"/>
              <a:gd name="T1" fmla="*/ 92 h 92"/>
              <a:gd name="T2" fmla="*/ 0 w 96"/>
              <a:gd name="T3" fmla="*/ 81 h 92"/>
              <a:gd name="T4" fmla="*/ 11 w 96"/>
              <a:gd name="T5" fmla="*/ 0 h 92"/>
              <a:gd name="T6" fmla="*/ 96 w 96"/>
              <a:gd name="T7" fmla="*/ 11 h 92"/>
              <a:gd name="T8" fmla="*/ 85 w 96"/>
              <a:gd name="T9" fmla="*/ 92 h 92"/>
            </a:gdLst>
            <a:ahLst/>
            <a:cxnLst>
              <a:cxn ang="0">
                <a:pos x="T0" y="T1"/>
              </a:cxn>
              <a:cxn ang="0">
                <a:pos x="T2" y="T3"/>
              </a:cxn>
              <a:cxn ang="0">
                <a:pos x="T4" y="T5"/>
              </a:cxn>
              <a:cxn ang="0">
                <a:pos x="T6" y="T7"/>
              </a:cxn>
              <a:cxn ang="0">
                <a:pos x="T8" y="T9"/>
              </a:cxn>
            </a:cxnLst>
            <a:rect l="0" t="0" r="r" b="b"/>
            <a:pathLst>
              <a:path w="96" h="92">
                <a:moveTo>
                  <a:pt x="85" y="92"/>
                </a:moveTo>
                <a:lnTo>
                  <a:pt x="0" y="81"/>
                </a:lnTo>
                <a:lnTo>
                  <a:pt x="11" y="0"/>
                </a:lnTo>
                <a:lnTo>
                  <a:pt x="96" y="11"/>
                </a:lnTo>
                <a:lnTo>
                  <a:pt x="85" y="9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12"/>
          <p:cNvSpPr>
            <a:spLocks/>
          </p:cNvSpPr>
          <p:nvPr/>
        </p:nvSpPr>
        <p:spPr bwMode="auto">
          <a:xfrm>
            <a:off x="8752209" y="4884128"/>
            <a:ext cx="46038" cy="76200"/>
          </a:xfrm>
          <a:custGeom>
            <a:avLst/>
            <a:gdLst>
              <a:gd name="T0" fmla="*/ 0 w 21"/>
              <a:gd name="T1" fmla="*/ 6 h 35"/>
              <a:gd name="T2" fmla="*/ 5 w 21"/>
              <a:gd name="T3" fmla="*/ 27 h 35"/>
              <a:gd name="T4" fmla="*/ 21 w 21"/>
              <a:gd name="T5" fmla="*/ 10 h 35"/>
              <a:gd name="T6" fmla="*/ 0 w 21"/>
              <a:gd name="T7" fmla="*/ 6 h 35"/>
            </a:gdLst>
            <a:ahLst/>
            <a:cxnLst>
              <a:cxn ang="0">
                <a:pos x="T0" y="T1"/>
              </a:cxn>
              <a:cxn ang="0">
                <a:pos x="T2" y="T3"/>
              </a:cxn>
              <a:cxn ang="0">
                <a:pos x="T4" y="T5"/>
              </a:cxn>
              <a:cxn ang="0">
                <a:pos x="T6" y="T7"/>
              </a:cxn>
            </a:cxnLst>
            <a:rect l="0" t="0" r="r" b="b"/>
            <a:pathLst>
              <a:path w="21" h="35">
                <a:moveTo>
                  <a:pt x="0" y="6"/>
                </a:moveTo>
                <a:cubicBezTo>
                  <a:pt x="0" y="6"/>
                  <a:pt x="3" y="22"/>
                  <a:pt x="5" y="27"/>
                </a:cubicBezTo>
                <a:cubicBezTo>
                  <a:pt x="6" y="31"/>
                  <a:pt x="9" y="35"/>
                  <a:pt x="21" y="10"/>
                </a:cubicBezTo>
                <a:cubicBezTo>
                  <a:pt x="21" y="10"/>
                  <a:pt x="13" y="0"/>
                  <a:pt x="0" y="6"/>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Freeform 13"/>
          <p:cNvSpPr>
            <a:spLocks/>
          </p:cNvSpPr>
          <p:nvPr/>
        </p:nvSpPr>
        <p:spPr bwMode="auto">
          <a:xfrm>
            <a:off x="8888734" y="4384065"/>
            <a:ext cx="41275" cy="266700"/>
          </a:xfrm>
          <a:custGeom>
            <a:avLst/>
            <a:gdLst>
              <a:gd name="T0" fmla="*/ 4 w 19"/>
              <a:gd name="T1" fmla="*/ 0 h 122"/>
              <a:gd name="T2" fmla="*/ 19 w 19"/>
              <a:gd name="T3" fmla="*/ 16 h 122"/>
              <a:gd name="T4" fmla="*/ 7 w 19"/>
              <a:gd name="T5" fmla="*/ 115 h 122"/>
              <a:gd name="T6" fmla="*/ 0 w 19"/>
              <a:gd name="T7" fmla="*/ 121 h 122"/>
              <a:gd name="T8" fmla="*/ 10 w 19"/>
              <a:gd name="T9" fmla="*/ 43 h 122"/>
              <a:gd name="T10" fmla="*/ 5 w 19"/>
              <a:gd name="T11" fmla="*/ 34 h 122"/>
              <a:gd name="T12" fmla="*/ 4 w 19"/>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19" h="122">
                <a:moveTo>
                  <a:pt x="4" y="0"/>
                </a:moveTo>
                <a:cubicBezTo>
                  <a:pt x="4" y="0"/>
                  <a:pt x="18" y="10"/>
                  <a:pt x="19" y="16"/>
                </a:cubicBezTo>
                <a:cubicBezTo>
                  <a:pt x="19" y="21"/>
                  <a:pt x="7" y="115"/>
                  <a:pt x="7" y="115"/>
                </a:cubicBezTo>
                <a:cubicBezTo>
                  <a:pt x="7" y="115"/>
                  <a:pt x="8" y="122"/>
                  <a:pt x="0" y="121"/>
                </a:cubicBezTo>
                <a:cubicBezTo>
                  <a:pt x="10" y="43"/>
                  <a:pt x="10" y="43"/>
                  <a:pt x="10" y="43"/>
                </a:cubicBezTo>
                <a:cubicBezTo>
                  <a:pt x="5" y="34"/>
                  <a:pt x="5" y="34"/>
                  <a:pt x="5" y="34"/>
                </a:cubicBezTo>
                <a:cubicBezTo>
                  <a:pt x="4" y="0"/>
                  <a:pt x="4" y="0"/>
                  <a:pt x="4"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25" name="Group 123"/>
          <p:cNvGrpSpPr/>
          <p:nvPr/>
        </p:nvGrpSpPr>
        <p:grpSpPr>
          <a:xfrm>
            <a:off x="7653659" y="4261433"/>
            <a:ext cx="817563" cy="620713"/>
            <a:chOff x="7170738" y="4168775"/>
            <a:chExt cx="817563" cy="620713"/>
          </a:xfrm>
          <a:solidFill>
            <a:srgbClr val="C00000"/>
          </a:solidFill>
        </p:grpSpPr>
        <p:sp>
          <p:nvSpPr>
            <p:cNvPr id="26" name="Freeform 14"/>
            <p:cNvSpPr>
              <a:spLocks/>
            </p:cNvSpPr>
            <p:nvPr/>
          </p:nvSpPr>
          <p:spPr bwMode="auto">
            <a:xfrm>
              <a:off x="7170738" y="4168775"/>
              <a:ext cx="785813" cy="354013"/>
            </a:xfrm>
            <a:custGeom>
              <a:avLst/>
              <a:gdLst>
                <a:gd name="T0" fmla="*/ 246 w 495"/>
                <a:gd name="T1" fmla="*/ 223 h 223"/>
                <a:gd name="T2" fmla="*/ 0 w 495"/>
                <a:gd name="T3" fmla="*/ 111 h 223"/>
                <a:gd name="T4" fmla="*/ 252 w 495"/>
                <a:gd name="T5" fmla="*/ 0 h 223"/>
                <a:gd name="T6" fmla="*/ 495 w 495"/>
                <a:gd name="T7" fmla="*/ 109 h 223"/>
                <a:gd name="T8" fmla="*/ 246 w 495"/>
                <a:gd name="T9" fmla="*/ 223 h 223"/>
              </a:gdLst>
              <a:ahLst/>
              <a:cxnLst>
                <a:cxn ang="0">
                  <a:pos x="T0" y="T1"/>
                </a:cxn>
                <a:cxn ang="0">
                  <a:pos x="T2" y="T3"/>
                </a:cxn>
                <a:cxn ang="0">
                  <a:pos x="T4" y="T5"/>
                </a:cxn>
                <a:cxn ang="0">
                  <a:pos x="T6" y="T7"/>
                </a:cxn>
                <a:cxn ang="0">
                  <a:pos x="T8" y="T9"/>
                </a:cxn>
              </a:cxnLst>
              <a:rect l="0" t="0" r="r" b="b"/>
              <a:pathLst>
                <a:path w="495" h="223">
                  <a:moveTo>
                    <a:pt x="246" y="223"/>
                  </a:moveTo>
                  <a:lnTo>
                    <a:pt x="0" y="111"/>
                  </a:lnTo>
                  <a:lnTo>
                    <a:pt x="252" y="0"/>
                  </a:lnTo>
                  <a:lnTo>
                    <a:pt x="495" y="109"/>
                  </a:lnTo>
                  <a:lnTo>
                    <a:pt x="246"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Rectangle 15"/>
            <p:cNvSpPr>
              <a:spLocks noChangeArrowheads="1"/>
            </p:cNvSpPr>
            <p:nvPr/>
          </p:nvSpPr>
          <p:spPr bwMode="auto">
            <a:xfrm>
              <a:off x="7924800" y="4335463"/>
              <a:ext cx="23813" cy="257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Oval 16"/>
            <p:cNvSpPr>
              <a:spLocks noChangeArrowheads="1"/>
            </p:cNvSpPr>
            <p:nvPr/>
          </p:nvSpPr>
          <p:spPr bwMode="auto">
            <a:xfrm>
              <a:off x="7897813" y="4564063"/>
              <a:ext cx="76200" cy="77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Freeform 17"/>
            <p:cNvSpPr>
              <a:spLocks/>
            </p:cNvSpPr>
            <p:nvPr/>
          </p:nvSpPr>
          <p:spPr bwMode="auto">
            <a:xfrm>
              <a:off x="7888288" y="4605338"/>
              <a:ext cx="55563" cy="171450"/>
            </a:xfrm>
            <a:custGeom>
              <a:avLst/>
              <a:gdLst>
                <a:gd name="T0" fmla="*/ 14 w 26"/>
                <a:gd name="T1" fmla="*/ 4 h 79"/>
                <a:gd name="T2" fmla="*/ 6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4"/>
                    <a:pt x="6" y="79"/>
                  </a:cubicBezTo>
                  <a:cubicBezTo>
                    <a:pt x="26" y="79"/>
                    <a:pt x="26" y="79"/>
                    <a:pt x="26" y="79"/>
                  </a:cubicBezTo>
                  <a:cubicBezTo>
                    <a:pt x="26" y="0"/>
                    <a:pt x="26" y="0"/>
                    <a:pt x="26" y="0"/>
                  </a:cubicBezTo>
                  <a:cubicBezTo>
                    <a:pt x="26" y="0"/>
                    <a:pt x="14" y="7"/>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Freeform 18"/>
            <p:cNvSpPr>
              <a:spLocks/>
            </p:cNvSpPr>
            <p:nvPr/>
          </p:nvSpPr>
          <p:spPr bwMode="auto">
            <a:xfrm>
              <a:off x="7932738" y="4605338"/>
              <a:ext cx="55563" cy="171450"/>
            </a:xfrm>
            <a:custGeom>
              <a:avLst/>
              <a:gdLst>
                <a:gd name="T0" fmla="*/ 11 w 25"/>
                <a:gd name="T1" fmla="*/ 4 h 79"/>
                <a:gd name="T2" fmla="*/ 20 w 25"/>
                <a:gd name="T3" fmla="*/ 79 h 79"/>
                <a:gd name="T4" fmla="*/ 0 w 25"/>
                <a:gd name="T5" fmla="*/ 79 h 79"/>
                <a:gd name="T6" fmla="*/ 0 w 25"/>
                <a:gd name="T7" fmla="*/ 0 h 79"/>
                <a:gd name="T8" fmla="*/ 11 w 25"/>
                <a:gd name="T9" fmla="*/ 4 h 79"/>
              </a:gdLst>
              <a:ahLst/>
              <a:cxnLst>
                <a:cxn ang="0">
                  <a:pos x="T0" y="T1"/>
                </a:cxn>
                <a:cxn ang="0">
                  <a:pos x="T2" y="T3"/>
                </a:cxn>
                <a:cxn ang="0">
                  <a:pos x="T4" y="T5"/>
                </a:cxn>
                <a:cxn ang="0">
                  <a:pos x="T6" y="T7"/>
                </a:cxn>
                <a:cxn ang="0">
                  <a:pos x="T8" y="T9"/>
                </a:cxn>
              </a:cxnLst>
              <a:rect l="0" t="0" r="r" b="b"/>
              <a:pathLst>
                <a:path w="25" h="79">
                  <a:moveTo>
                    <a:pt x="11" y="4"/>
                  </a:moveTo>
                  <a:cubicBezTo>
                    <a:pt x="11" y="4"/>
                    <a:pt x="25" y="34"/>
                    <a:pt x="20" y="79"/>
                  </a:cubicBezTo>
                  <a:cubicBezTo>
                    <a:pt x="0" y="79"/>
                    <a:pt x="0" y="79"/>
                    <a:pt x="0" y="79"/>
                  </a:cubicBezTo>
                  <a:cubicBezTo>
                    <a:pt x="0" y="0"/>
                    <a:pt x="0" y="0"/>
                    <a:pt x="0" y="0"/>
                  </a:cubicBezTo>
                  <a:cubicBezTo>
                    <a:pt x="0" y="0"/>
                    <a:pt x="11" y="7"/>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Freeform 19"/>
            <p:cNvSpPr>
              <a:spLocks/>
            </p:cNvSpPr>
            <p:nvPr/>
          </p:nvSpPr>
          <p:spPr bwMode="auto">
            <a:xfrm>
              <a:off x="7327900" y="4449763"/>
              <a:ext cx="455613" cy="339725"/>
            </a:xfrm>
            <a:custGeom>
              <a:avLst/>
              <a:gdLst>
                <a:gd name="T0" fmla="*/ 209 w 209"/>
                <a:gd name="T1" fmla="*/ 0 h 156"/>
                <a:gd name="T2" fmla="*/ 104 w 209"/>
                <a:gd name="T3" fmla="*/ 49 h 156"/>
                <a:gd name="T4" fmla="*/ 0 w 209"/>
                <a:gd name="T5" fmla="*/ 0 h 156"/>
                <a:gd name="T6" fmla="*/ 0 w 209"/>
                <a:gd name="T7" fmla="*/ 120 h 156"/>
                <a:gd name="T8" fmla="*/ 102 w 209"/>
                <a:gd name="T9" fmla="*/ 156 h 156"/>
                <a:gd name="T10" fmla="*/ 102 w 209"/>
                <a:gd name="T11" fmla="*/ 156 h 156"/>
                <a:gd name="T12" fmla="*/ 104 w 209"/>
                <a:gd name="T13" fmla="*/ 156 h 156"/>
                <a:gd name="T14" fmla="*/ 107 w 209"/>
                <a:gd name="T15" fmla="*/ 156 h 156"/>
                <a:gd name="T16" fmla="*/ 107 w 209"/>
                <a:gd name="T17" fmla="*/ 156 h 156"/>
                <a:gd name="T18" fmla="*/ 209 w 209"/>
                <a:gd name="T19" fmla="*/ 120 h 156"/>
                <a:gd name="T20" fmla="*/ 209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209" y="0"/>
                  </a:moveTo>
                  <a:cubicBezTo>
                    <a:pt x="209" y="1"/>
                    <a:pt x="121" y="41"/>
                    <a:pt x="104" y="49"/>
                  </a:cubicBezTo>
                  <a:cubicBezTo>
                    <a:pt x="87" y="41"/>
                    <a:pt x="0" y="1"/>
                    <a:pt x="0" y="0"/>
                  </a:cubicBezTo>
                  <a:cubicBezTo>
                    <a:pt x="0" y="120"/>
                    <a:pt x="0" y="120"/>
                    <a:pt x="0" y="120"/>
                  </a:cubicBezTo>
                  <a:cubicBezTo>
                    <a:pt x="28" y="150"/>
                    <a:pt x="84" y="155"/>
                    <a:pt x="102" y="156"/>
                  </a:cubicBezTo>
                  <a:cubicBezTo>
                    <a:pt x="102" y="156"/>
                    <a:pt x="102" y="156"/>
                    <a:pt x="102" y="156"/>
                  </a:cubicBezTo>
                  <a:cubicBezTo>
                    <a:pt x="102" y="156"/>
                    <a:pt x="103" y="156"/>
                    <a:pt x="104" y="156"/>
                  </a:cubicBezTo>
                  <a:cubicBezTo>
                    <a:pt x="106" y="156"/>
                    <a:pt x="107" y="156"/>
                    <a:pt x="107" y="156"/>
                  </a:cubicBezTo>
                  <a:cubicBezTo>
                    <a:pt x="107" y="156"/>
                    <a:pt x="107" y="156"/>
                    <a:pt x="107" y="156"/>
                  </a:cubicBezTo>
                  <a:cubicBezTo>
                    <a:pt x="125" y="155"/>
                    <a:pt x="181" y="150"/>
                    <a:pt x="209" y="120"/>
                  </a:cubicBezTo>
                  <a:lnTo>
                    <a:pt x="2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2" name="Freeform 20"/>
          <p:cNvSpPr>
            <a:spLocks noEditPoints="1"/>
          </p:cNvSpPr>
          <p:nvPr/>
        </p:nvSpPr>
        <p:spPr bwMode="auto">
          <a:xfrm>
            <a:off x="6988496" y="2142515"/>
            <a:ext cx="477838" cy="503238"/>
          </a:xfrm>
          <a:custGeom>
            <a:avLst/>
            <a:gdLst>
              <a:gd name="T0" fmla="*/ 168 w 219"/>
              <a:gd name="T1" fmla="*/ 224 h 231"/>
              <a:gd name="T2" fmla="*/ 197 w 219"/>
              <a:gd name="T3" fmla="*/ 212 h 231"/>
              <a:gd name="T4" fmla="*/ 168 w 219"/>
              <a:gd name="T5" fmla="*/ 132 h 231"/>
              <a:gd name="T6" fmla="*/ 168 w 219"/>
              <a:gd name="T7" fmla="*/ 150 h 231"/>
              <a:gd name="T8" fmla="*/ 192 w 219"/>
              <a:gd name="T9" fmla="*/ 190 h 231"/>
              <a:gd name="T10" fmla="*/ 168 w 219"/>
              <a:gd name="T11" fmla="*/ 209 h 231"/>
              <a:gd name="T12" fmla="*/ 168 w 219"/>
              <a:gd name="T13" fmla="*/ 224 h 231"/>
              <a:gd name="T14" fmla="*/ 168 w 219"/>
              <a:gd name="T15" fmla="*/ 203 h 231"/>
              <a:gd name="T16" fmla="*/ 168 w 219"/>
              <a:gd name="T17" fmla="*/ 157 h 231"/>
              <a:gd name="T18" fmla="*/ 181 w 219"/>
              <a:gd name="T19" fmla="*/ 187 h 231"/>
              <a:gd name="T20" fmla="*/ 168 w 219"/>
              <a:gd name="T21" fmla="*/ 203 h 231"/>
              <a:gd name="T22" fmla="*/ 146 w 219"/>
              <a:gd name="T23" fmla="*/ 112 h 231"/>
              <a:gd name="T24" fmla="*/ 141 w 219"/>
              <a:gd name="T25" fmla="*/ 98 h 231"/>
              <a:gd name="T26" fmla="*/ 141 w 219"/>
              <a:gd name="T27" fmla="*/ 44 h 231"/>
              <a:gd name="T28" fmla="*/ 146 w 219"/>
              <a:gd name="T29" fmla="*/ 37 h 231"/>
              <a:gd name="T30" fmla="*/ 148 w 219"/>
              <a:gd name="T31" fmla="*/ 37 h 231"/>
              <a:gd name="T32" fmla="*/ 148 w 219"/>
              <a:gd name="T33" fmla="*/ 14 h 231"/>
              <a:gd name="T34" fmla="*/ 146 w 219"/>
              <a:gd name="T35" fmla="*/ 14 h 231"/>
              <a:gd name="T36" fmla="*/ 146 w 219"/>
              <a:gd name="T37" fmla="*/ 13 h 231"/>
              <a:gd name="T38" fmla="*/ 114 w 219"/>
              <a:gd name="T39" fmla="*/ 0 h 231"/>
              <a:gd name="T40" fmla="*/ 81 w 219"/>
              <a:gd name="T41" fmla="*/ 13 h 231"/>
              <a:gd name="T42" fmla="*/ 81 w 219"/>
              <a:gd name="T43" fmla="*/ 14 h 231"/>
              <a:gd name="T44" fmla="*/ 80 w 219"/>
              <a:gd name="T45" fmla="*/ 14 h 231"/>
              <a:gd name="T46" fmla="*/ 80 w 219"/>
              <a:gd name="T47" fmla="*/ 37 h 231"/>
              <a:gd name="T48" fmla="*/ 81 w 219"/>
              <a:gd name="T49" fmla="*/ 37 h 231"/>
              <a:gd name="T50" fmla="*/ 90 w 219"/>
              <a:gd name="T51" fmla="*/ 45 h 231"/>
              <a:gd name="T52" fmla="*/ 90 w 219"/>
              <a:gd name="T53" fmla="*/ 98 h 231"/>
              <a:gd name="T54" fmla="*/ 83 w 219"/>
              <a:gd name="T55" fmla="*/ 112 h 231"/>
              <a:gd name="T56" fmla="*/ 31 w 219"/>
              <a:gd name="T57" fmla="*/ 212 h 231"/>
              <a:gd name="T58" fmla="*/ 114 w 219"/>
              <a:gd name="T59" fmla="*/ 230 h 231"/>
              <a:gd name="T60" fmla="*/ 168 w 219"/>
              <a:gd name="T61" fmla="*/ 224 h 231"/>
              <a:gd name="T62" fmla="*/ 168 w 219"/>
              <a:gd name="T63" fmla="*/ 209 h 231"/>
              <a:gd name="T64" fmla="*/ 144 w 219"/>
              <a:gd name="T65" fmla="*/ 212 h 231"/>
              <a:gd name="T66" fmla="*/ 144 w 219"/>
              <a:gd name="T67" fmla="*/ 212 h 231"/>
              <a:gd name="T68" fmla="*/ 168 w 219"/>
              <a:gd name="T69" fmla="*/ 203 h 231"/>
              <a:gd name="T70" fmla="*/ 168 w 219"/>
              <a:gd name="T71" fmla="*/ 157 h 231"/>
              <a:gd name="T72" fmla="*/ 149 w 219"/>
              <a:gd name="T73" fmla="*/ 134 h 231"/>
              <a:gd name="T74" fmla="*/ 168 w 219"/>
              <a:gd name="T75" fmla="*/ 150 h 231"/>
              <a:gd name="T76" fmla="*/ 168 w 219"/>
              <a:gd name="T77" fmla="*/ 132 h 231"/>
              <a:gd name="T78" fmla="*/ 146 w 219"/>
              <a:gd name="T7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1">
                <a:moveTo>
                  <a:pt x="168" y="224"/>
                </a:moveTo>
                <a:cubicBezTo>
                  <a:pt x="179" y="221"/>
                  <a:pt x="189" y="217"/>
                  <a:pt x="197" y="212"/>
                </a:cubicBezTo>
                <a:cubicBezTo>
                  <a:pt x="219" y="196"/>
                  <a:pt x="191" y="157"/>
                  <a:pt x="168" y="132"/>
                </a:cubicBezTo>
                <a:cubicBezTo>
                  <a:pt x="168" y="150"/>
                  <a:pt x="168" y="150"/>
                  <a:pt x="168" y="150"/>
                </a:cubicBezTo>
                <a:cubicBezTo>
                  <a:pt x="180" y="162"/>
                  <a:pt x="193" y="177"/>
                  <a:pt x="192" y="190"/>
                </a:cubicBezTo>
                <a:cubicBezTo>
                  <a:pt x="192" y="201"/>
                  <a:pt x="180" y="207"/>
                  <a:pt x="168" y="209"/>
                </a:cubicBezTo>
                <a:cubicBezTo>
                  <a:pt x="168" y="224"/>
                  <a:pt x="168" y="224"/>
                  <a:pt x="168" y="224"/>
                </a:cubicBezTo>
                <a:close/>
                <a:moveTo>
                  <a:pt x="168" y="203"/>
                </a:moveTo>
                <a:cubicBezTo>
                  <a:pt x="168" y="157"/>
                  <a:pt x="168" y="157"/>
                  <a:pt x="168" y="157"/>
                </a:cubicBezTo>
                <a:cubicBezTo>
                  <a:pt x="175" y="167"/>
                  <a:pt x="182" y="179"/>
                  <a:pt x="181" y="187"/>
                </a:cubicBezTo>
                <a:cubicBezTo>
                  <a:pt x="180" y="194"/>
                  <a:pt x="175" y="199"/>
                  <a:pt x="168" y="203"/>
                </a:cubicBezTo>
                <a:close/>
                <a:moveTo>
                  <a:pt x="146" y="112"/>
                </a:moveTo>
                <a:cubicBezTo>
                  <a:pt x="146" y="112"/>
                  <a:pt x="141" y="109"/>
                  <a:pt x="141" y="98"/>
                </a:cubicBezTo>
                <a:cubicBezTo>
                  <a:pt x="141" y="90"/>
                  <a:pt x="141" y="56"/>
                  <a:pt x="141" y="44"/>
                </a:cubicBezTo>
                <a:cubicBezTo>
                  <a:pt x="144" y="43"/>
                  <a:pt x="146" y="40"/>
                  <a:pt x="146" y="37"/>
                </a:cubicBezTo>
                <a:cubicBezTo>
                  <a:pt x="148" y="37"/>
                  <a:pt x="148" y="37"/>
                  <a:pt x="148" y="37"/>
                </a:cubicBezTo>
                <a:cubicBezTo>
                  <a:pt x="148" y="14"/>
                  <a:pt x="148" y="14"/>
                  <a:pt x="148" y="14"/>
                </a:cubicBezTo>
                <a:cubicBezTo>
                  <a:pt x="146" y="14"/>
                  <a:pt x="146" y="14"/>
                  <a:pt x="146" y="14"/>
                </a:cubicBezTo>
                <a:cubicBezTo>
                  <a:pt x="146" y="14"/>
                  <a:pt x="146" y="13"/>
                  <a:pt x="146" y="13"/>
                </a:cubicBezTo>
                <a:cubicBezTo>
                  <a:pt x="146" y="6"/>
                  <a:pt x="132" y="0"/>
                  <a:pt x="114" y="0"/>
                </a:cubicBezTo>
                <a:cubicBezTo>
                  <a:pt x="95" y="0"/>
                  <a:pt x="81" y="6"/>
                  <a:pt x="81" y="13"/>
                </a:cubicBezTo>
                <a:cubicBezTo>
                  <a:pt x="81" y="13"/>
                  <a:pt x="81" y="14"/>
                  <a:pt x="81" y="14"/>
                </a:cubicBezTo>
                <a:cubicBezTo>
                  <a:pt x="80" y="14"/>
                  <a:pt x="80" y="14"/>
                  <a:pt x="80" y="14"/>
                </a:cubicBezTo>
                <a:cubicBezTo>
                  <a:pt x="80" y="37"/>
                  <a:pt x="80" y="37"/>
                  <a:pt x="80" y="37"/>
                </a:cubicBezTo>
                <a:cubicBezTo>
                  <a:pt x="81" y="37"/>
                  <a:pt x="81" y="37"/>
                  <a:pt x="81" y="37"/>
                </a:cubicBezTo>
                <a:cubicBezTo>
                  <a:pt x="81" y="40"/>
                  <a:pt x="84" y="43"/>
                  <a:pt x="90" y="45"/>
                </a:cubicBezTo>
                <a:cubicBezTo>
                  <a:pt x="90" y="56"/>
                  <a:pt x="90" y="90"/>
                  <a:pt x="90" y="98"/>
                </a:cubicBezTo>
                <a:cubicBezTo>
                  <a:pt x="90" y="109"/>
                  <a:pt x="83" y="112"/>
                  <a:pt x="83" y="112"/>
                </a:cubicBezTo>
                <a:cubicBezTo>
                  <a:pt x="71" y="119"/>
                  <a:pt x="0" y="190"/>
                  <a:pt x="31" y="212"/>
                </a:cubicBezTo>
                <a:cubicBezTo>
                  <a:pt x="58" y="231"/>
                  <a:pt x="105" y="230"/>
                  <a:pt x="114" y="230"/>
                </a:cubicBezTo>
                <a:cubicBezTo>
                  <a:pt x="121" y="230"/>
                  <a:pt x="145" y="230"/>
                  <a:pt x="168" y="224"/>
                </a:cubicBezTo>
                <a:cubicBezTo>
                  <a:pt x="168" y="209"/>
                  <a:pt x="168" y="209"/>
                  <a:pt x="168" y="209"/>
                </a:cubicBezTo>
                <a:cubicBezTo>
                  <a:pt x="156" y="212"/>
                  <a:pt x="144" y="212"/>
                  <a:pt x="144" y="212"/>
                </a:cubicBezTo>
                <a:cubicBezTo>
                  <a:pt x="144" y="212"/>
                  <a:pt x="144" y="212"/>
                  <a:pt x="144" y="212"/>
                </a:cubicBezTo>
                <a:cubicBezTo>
                  <a:pt x="144" y="212"/>
                  <a:pt x="158" y="210"/>
                  <a:pt x="168" y="203"/>
                </a:cubicBezTo>
                <a:cubicBezTo>
                  <a:pt x="168" y="157"/>
                  <a:pt x="168" y="157"/>
                  <a:pt x="168" y="157"/>
                </a:cubicBezTo>
                <a:cubicBezTo>
                  <a:pt x="159" y="144"/>
                  <a:pt x="149" y="134"/>
                  <a:pt x="149" y="134"/>
                </a:cubicBezTo>
                <a:cubicBezTo>
                  <a:pt x="149" y="134"/>
                  <a:pt x="158" y="141"/>
                  <a:pt x="168" y="150"/>
                </a:cubicBezTo>
                <a:cubicBezTo>
                  <a:pt x="168" y="132"/>
                  <a:pt x="168" y="132"/>
                  <a:pt x="168" y="132"/>
                </a:cubicBezTo>
                <a:cubicBezTo>
                  <a:pt x="159" y="122"/>
                  <a:pt x="150" y="114"/>
                  <a:pt x="146" y="11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Oval 21"/>
          <p:cNvSpPr>
            <a:spLocks noChangeArrowheads="1"/>
          </p:cNvSpPr>
          <p:nvPr/>
        </p:nvSpPr>
        <p:spPr bwMode="auto">
          <a:xfrm>
            <a:off x="10038084" y="2025040"/>
            <a:ext cx="141288" cy="141288"/>
          </a:xfrm>
          <a:prstGeom prst="ellipse">
            <a:avLst/>
          </a:pr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Freeform 22"/>
          <p:cNvSpPr>
            <a:spLocks/>
          </p:cNvSpPr>
          <p:nvPr/>
        </p:nvSpPr>
        <p:spPr bwMode="auto">
          <a:xfrm>
            <a:off x="10088884" y="2129815"/>
            <a:ext cx="222250" cy="463550"/>
          </a:xfrm>
          <a:custGeom>
            <a:avLst/>
            <a:gdLst>
              <a:gd name="T0" fmla="*/ 0 w 102"/>
              <a:gd name="T1" fmla="*/ 6 h 213"/>
              <a:gd name="T2" fmla="*/ 68 w 102"/>
              <a:gd name="T3" fmla="*/ 184 h 213"/>
              <a:gd name="T4" fmla="*/ 99 w 102"/>
              <a:gd name="T5" fmla="*/ 213 h 213"/>
              <a:gd name="T6" fmla="*/ 23 w 102"/>
              <a:gd name="T7" fmla="*/ 0 h 213"/>
              <a:gd name="T8" fmla="*/ 0 w 102"/>
              <a:gd name="T9" fmla="*/ 6 h 213"/>
            </a:gdLst>
            <a:ahLst/>
            <a:cxnLst>
              <a:cxn ang="0">
                <a:pos x="T0" y="T1"/>
              </a:cxn>
              <a:cxn ang="0">
                <a:pos x="T2" y="T3"/>
              </a:cxn>
              <a:cxn ang="0">
                <a:pos x="T4" y="T5"/>
              </a:cxn>
              <a:cxn ang="0">
                <a:pos x="T6" y="T7"/>
              </a:cxn>
              <a:cxn ang="0">
                <a:pos x="T8" y="T9"/>
              </a:cxn>
            </a:cxnLst>
            <a:rect l="0" t="0" r="r" b="b"/>
            <a:pathLst>
              <a:path w="102" h="213">
                <a:moveTo>
                  <a:pt x="0" y="6"/>
                </a:moveTo>
                <a:cubicBezTo>
                  <a:pt x="0" y="7"/>
                  <a:pt x="68" y="184"/>
                  <a:pt x="68" y="184"/>
                </a:cubicBezTo>
                <a:cubicBezTo>
                  <a:pt x="68" y="184"/>
                  <a:pt x="96" y="213"/>
                  <a:pt x="99" y="213"/>
                </a:cubicBezTo>
                <a:cubicBezTo>
                  <a:pt x="102" y="213"/>
                  <a:pt x="23" y="0"/>
                  <a:pt x="23" y="0"/>
                </a:cubicBezTo>
                <a:lnTo>
                  <a:pt x="0" y="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Freeform 23"/>
          <p:cNvSpPr>
            <a:spLocks/>
          </p:cNvSpPr>
          <p:nvPr/>
        </p:nvSpPr>
        <p:spPr bwMode="auto">
          <a:xfrm>
            <a:off x="9893621" y="2129815"/>
            <a:ext cx="238125" cy="457200"/>
          </a:xfrm>
          <a:custGeom>
            <a:avLst/>
            <a:gdLst>
              <a:gd name="T0" fmla="*/ 149 w 150"/>
              <a:gd name="T1" fmla="*/ 14 h 288"/>
              <a:gd name="T2" fmla="*/ 40 w 150"/>
              <a:gd name="T3" fmla="*/ 248 h 288"/>
              <a:gd name="T4" fmla="*/ 0 w 150"/>
              <a:gd name="T5" fmla="*/ 288 h 288"/>
              <a:gd name="T6" fmla="*/ 11 w 150"/>
              <a:gd name="T7" fmla="*/ 233 h 288"/>
              <a:gd name="T8" fmla="*/ 117 w 150"/>
              <a:gd name="T9" fmla="*/ 0 h 288"/>
              <a:gd name="T10" fmla="*/ 150 w 150"/>
              <a:gd name="T11" fmla="*/ 11 h 288"/>
              <a:gd name="T12" fmla="*/ 149 w 150"/>
              <a:gd name="T13" fmla="*/ 14 h 288"/>
            </a:gdLst>
            <a:ahLst/>
            <a:cxnLst>
              <a:cxn ang="0">
                <a:pos x="T0" y="T1"/>
              </a:cxn>
              <a:cxn ang="0">
                <a:pos x="T2" y="T3"/>
              </a:cxn>
              <a:cxn ang="0">
                <a:pos x="T4" y="T5"/>
              </a:cxn>
              <a:cxn ang="0">
                <a:pos x="T6" y="T7"/>
              </a:cxn>
              <a:cxn ang="0">
                <a:pos x="T8" y="T9"/>
              </a:cxn>
              <a:cxn ang="0">
                <a:pos x="T10" y="T11"/>
              </a:cxn>
              <a:cxn ang="0">
                <a:pos x="T12" y="T13"/>
              </a:cxn>
            </a:cxnLst>
            <a:rect l="0" t="0" r="r" b="b"/>
            <a:pathLst>
              <a:path w="150" h="288">
                <a:moveTo>
                  <a:pt x="149" y="14"/>
                </a:moveTo>
                <a:lnTo>
                  <a:pt x="40" y="248"/>
                </a:lnTo>
                <a:lnTo>
                  <a:pt x="0" y="288"/>
                </a:lnTo>
                <a:lnTo>
                  <a:pt x="11" y="233"/>
                </a:lnTo>
                <a:lnTo>
                  <a:pt x="117" y="0"/>
                </a:lnTo>
                <a:lnTo>
                  <a:pt x="150" y="11"/>
                </a:lnTo>
                <a:lnTo>
                  <a:pt x="149" y="1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Freeform 24"/>
          <p:cNvSpPr>
            <a:spLocks/>
          </p:cNvSpPr>
          <p:nvPr/>
        </p:nvSpPr>
        <p:spPr bwMode="auto">
          <a:xfrm>
            <a:off x="10101584" y="1974240"/>
            <a:ext cx="25400" cy="79375"/>
          </a:xfrm>
          <a:custGeom>
            <a:avLst/>
            <a:gdLst>
              <a:gd name="T0" fmla="*/ 12 w 12"/>
              <a:gd name="T1" fmla="*/ 30 h 36"/>
              <a:gd name="T2" fmla="*/ 6 w 12"/>
              <a:gd name="T3" fmla="*/ 36 h 36"/>
              <a:gd name="T4" fmla="*/ 0 w 12"/>
              <a:gd name="T5" fmla="*/ 30 h 36"/>
              <a:gd name="T6" fmla="*/ 0 w 12"/>
              <a:gd name="T7" fmla="*/ 6 h 36"/>
              <a:gd name="T8" fmla="*/ 6 w 12"/>
              <a:gd name="T9" fmla="*/ 0 h 36"/>
              <a:gd name="T10" fmla="*/ 12 w 12"/>
              <a:gd name="T11" fmla="*/ 6 h 36"/>
              <a:gd name="T12" fmla="*/ 12 w 12"/>
              <a:gd name="T13" fmla="*/ 30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12" y="30"/>
                </a:moveTo>
                <a:cubicBezTo>
                  <a:pt x="12" y="33"/>
                  <a:pt x="10" y="36"/>
                  <a:pt x="6" y="36"/>
                </a:cubicBezTo>
                <a:cubicBezTo>
                  <a:pt x="3" y="36"/>
                  <a:pt x="0" y="33"/>
                  <a:pt x="0" y="30"/>
                </a:cubicBezTo>
                <a:cubicBezTo>
                  <a:pt x="0" y="6"/>
                  <a:pt x="0" y="6"/>
                  <a:pt x="0" y="6"/>
                </a:cubicBezTo>
                <a:cubicBezTo>
                  <a:pt x="0" y="3"/>
                  <a:pt x="3" y="0"/>
                  <a:pt x="6" y="0"/>
                </a:cubicBezTo>
                <a:cubicBezTo>
                  <a:pt x="10" y="0"/>
                  <a:pt x="12" y="3"/>
                  <a:pt x="12" y="6"/>
                </a:cubicBezTo>
                <a:lnTo>
                  <a:pt x="12" y="3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Freeform 25"/>
          <p:cNvSpPr>
            <a:spLocks noEditPoints="1"/>
          </p:cNvSpPr>
          <p:nvPr/>
        </p:nvSpPr>
        <p:spPr bwMode="auto">
          <a:xfrm>
            <a:off x="8964934" y="1632928"/>
            <a:ext cx="225425" cy="609600"/>
          </a:xfrm>
          <a:custGeom>
            <a:avLst/>
            <a:gdLst>
              <a:gd name="T0" fmla="*/ 51 w 103"/>
              <a:gd name="T1" fmla="*/ 280 h 280"/>
              <a:gd name="T2" fmla="*/ 103 w 103"/>
              <a:gd name="T3" fmla="*/ 140 h 280"/>
              <a:gd name="T4" fmla="*/ 51 w 103"/>
              <a:gd name="T5" fmla="*/ 0 h 280"/>
              <a:gd name="T6" fmla="*/ 51 w 103"/>
              <a:gd name="T7" fmla="*/ 22 h 280"/>
              <a:gd name="T8" fmla="*/ 94 w 103"/>
              <a:gd name="T9" fmla="*/ 140 h 280"/>
              <a:gd name="T10" fmla="*/ 51 w 103"/>
              <a:gd name="T11" fmla="*/ 257 h 280"/>
              <a:gd name="T12" fmla="*/ 51 w 103"/>
              <a:gd name="T13" fmla="*/ 280 h 280"/>
              <a:gd name="T14" fmla="*/ 51 w 103"/>
              <a:gd name="T15" fmla="*/ 0 h 280"/>
              <a:gd name="T16" fmla="*/ 0 w 103"/>
              <a:gd name="T17" fmla="*/ 140 h 280"/>
              <a:gd name="T18" fmla="*/ 51 w 103"/>
              <a:gd name="T19" fmla="*/ 280 h 280"/>
              <a:gd name="T20" fmla="*/ 51 w 103"/>
              <a:gd name="T21" fmla="*/ 280 h 280"/>
              <a:gd name="T22" fmla="*/ 51 w 103"/>
              <a:gd name="T23" fmla="*/ 257 h 280"/>
              <a:gd name="T24" fmla="*/ 51 w 103"/>
              <a:gd name="T25" fmla="*/ 257 h 280"/>
              <a:gd name="T26" fmla="*/ 51 w 103"/>
              <a:gd name="T27" fmla="*/ 257 h 280"/>
              <a:gd name="T28" fmla="*/ 8 w 103"/>
              <a:gd name="T29" fmla="*/ 140 h 280"/>
              <a:gd name="T30" fmla="*/ 51 w 103"/>
              <a:gd name="T31" fmla="*/ 22 h 280"/>
              <a:gd name="T32" fmla="*/ 51 w 103"/>
              <a:gd name="T33" fmla="*/ 22 h 280"/>
              <a:gd name="T34" fmla="*/ 51 w 103"/>
              <a:gd name="T3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280">
                <a:moveTo>
                  <a:pt x="51" y="280"/>
                </a:moveTo>
                <a:cubicBezTo>
                  <a:pt x="80" y="280"/>
                  <a:pt x="103" y="217"/>
                  <a:pt x="103" y="140"/>
                </a:cubicBezTo>
                <a:cubicBezTo>
                  <a:pt x="103" y="62"/>
                  <a:pt x="80" y="0"/>
                  <a:pt x="51" y="0"/>
                </a:cubicBezTo>
                <a:cubicBezTo>
                  <a:pt x="51" y="22"/>
                  <a:pt x="51" y="22"/>
                  <a:pt x="51" y="22"/>
                </a:cubicBezTo>
                <a:cubicBezTo>
                  <a:pt x="75" y="22"/>
                  <a:pt x="94" y="75"/>
                  <a:pt x="94" y="140"/>
                </a:cubicBezTo>
                <a:cubicBezTo>
                  <a:pt x="94" y="204"/>
                  <a:pt x="75" y="257"/>
                  <a:pt x="51" y="257"/>
                </a:cubicBezTo>
                <a:lnTo>
                  <a:pt x="51" y="280"/>
                </a:lnTo>
                <a:close/>
                <a:moveTo>
                  <a:pt x="51" y="0"/>
                </a:moveTo>
                <a:cubicBezTo>
                  <a:pt x="23" y="0"/>
                  <a:pt x="0" y="62"/>
                  <a:pt x="0" y="140"/>
                </a:cubicBezTo>
                <a:cubicBezTo>
                  <a:pt x="0" y="217"/>
                  <a:pt x="23" y="280"/>
                  <a:pt x="51" y="280"/>
                </a:cubicBezTo>
                <a:cubicBezTo>
                  <a:pt x="51" y="280"/>
                  <a:pt x="51" y="280"/>
                  <a:pt x="51" y="280"/>
                </a:cubicBezTo>
                <a:cubicBezTo>
                  <a:pt x="51" y="257"/>
                  <a:pt x="51" y="257"/>
                  <a:pt x="51" y="257"/>
                </a:cubicBezTo>
                <a:cubicBezTo>
                  <a:pt x="51" y="257"/>
                  <a:pt x="51" y="257"/>
                  <a:pt x="51" y="257"/>
                </a:cubicBezTo>
                <a:cubicBezTo>
                  <a:pt x="51" y="257"/>
                  <a:pt x="51" y="257"/>
                  <a:pt x="51" y="257"/>
                </a:cubicBezTo>
                <a:cubicBezTo>
                  <a:pt x="27" y="257"/>
                  <a:pt x="8" y="204"/>
                  <a:pt x="8" y="140"/>
                </a:cubicBezTo>
                <a:cubicBezTo>
                  <a:pt x="8" y="75"/>
                  <a:pt x="27" y="22"/>
                  <a:pt x="51" y="22"/>
                </a:cubicBezTo>
                <a:cubicBezTo>
                  <a:pt x="51" y="22"/>
                  <a:pt x="51" y="22"/>
                  <a:pt x="51" y="22"/>
                </a:cubicBezTo>
                <a:cubicBezTo>
                  <a:pt x="51" y="0"/>
                  <a:pt x="51" y="0"/>
                  <a:pt x="51"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Freeform 26"/>
          <p:cNvSpPr>
            <a:spLocks noEditPoints="1"/>
          </p:cNvSpPr>
          <p:nvPr/>
        </p:nvSpPr>
        <p:spPr bwMode="auto">
          <a:xfrm>
            <a:off x="8771259" y="1825015"/>
            <a:ext cx="611188" cy="223838"/>
          </a:xfrm>
          <a:custGeom>
            <a:avLst/>
            <a:gdLst>
              <a:gd name="T0" fmla="*/ 280 w 280"/>
              <a:gd name="T1" fmla="*/ 52 h 103"/>
              <a:gd name="T2" fmla="*/ 140 w 280"/>
              <a:gd name="T3" fmla="*/ 0 h 103"/>
              <a:gd name="T4" fmla="*/ 140 w 280"/>
              <a:gd name="T5" fmla="*/ 8 h 103"/>
              <a:gd name="T6" fmla="*/ 257 w 280"/>
              <a:gd name="T7" fmla="*/ 52 h 103"/>
              <a:gd name="T8" fmla="*/ 140 w 280"/>
              <a:gd name="T9" fmla="*/ 95 h 103"/>
              <a:gd name="T10" fmla="*/ 140 w 280"/>
              <a:gd name="T11" fmla="*/ 103 h 103"/>
              <a:gd name="T12" fmla="*/ 280 w 280"/>
              <a:gd name="T13" fmla="*/ 52 h 103"/>
              <a:gd name="T14" fmla="*/ 140 w 280"/>
              <a:gd name="T15" fmla="*/ 0 h 103"/>
              <a:gd name="T16" fmla="*/ 140 w 280"/>
              <a:gd name="T17" fmla="*/ 0 h 103"/>
              <a:gd name="T18" fmla="*/ 0 w 280"/>
              <a:gd name="T19" fmla="*/ 52 h 103"/>
              <a:gd name="T20" fmla="*/ 140 w 280"/>
              <a:gd name="T21" fmla="*/ 103 h 103"/>
              <a:gd name="T22" fmla="*/ 140 w 280"/>
              <a:gd name="T23" fmla="*/ 103 h 103"/>
              <a:gd name="T24" fmla="*/ 140 w 280"/>
              <a:gd name="T25" fmla="*/ 95 h 103"/>
              <a:gd name="T26" fmla="*/ 140 w 280"/>
              <a:gd name="T27" fmla="*/ 95 h 103"/>
              <a:gd name="T28" fmla="*/ 23 w 280"/>
              <a:gd name="T29" fmla="*/ 52 h 103"/>
              <a:gd name="T30" fmla="*/ 23 w 280"/>
              <a:gd name="T31" fmla="*/ 52 h 103"/>
              <a:gd name="T32" fmla="*/ 140 w 280"/>
              <a:gd name="T33" fmla="*/ 8 h 103"/>
              <a:gd name="T34" fmla="*/ 140 w 280"/>
              <a:gd name="T35" fmla="*/ 8 h 103"/>
              <a:gd name="T36" fmla="*/ 140 w 280"/>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280" y="52"/>
                </a:moveTo>
                <a:cubicBezTo>
                  <a:pt x="280" y="23"/>
                  <a:pt x="217" y="0"/>
                  <a:pt x="140" y="0"/>
                </a:cubicBezTo>
                <a:cubicBezTo>
                  <a:pt x="140" y="8"/>
                  <a:pt x="140" y="8"/>
                  <a:pt x="140" y="8"/>
                </a:cubicBezTo>
                <a:cubicBezTo>
                  <a:pt x="205" y="8"/>
                  <a:pt x="257" y="28"/>
                  <a:pt x="257" y="52"/>
                </a:cubicBezTo>
                <a:cubicBezTo>
                  <a:pt x="257" y="75"/>
                  <a:pt x="205" y="95"/>
                  <a:pt x="140" y="95"/>
                </a:cubicBezTo>
                <a:cubicBezTo>
                  <a:pt x="140" y="103"/>
                  <a:pt x="140" y="103"/>
                  <a:pt x="140" y="103"/>
                </a:cubicBezTo>
                <a:cubicBezTo>
                  <a:pt x="217" y="103"/>
                  <a:pt x="280" y="80"/>
                  <a:pt x="280" y="52"/>
                </a:cubicBezTo>
                <a:close/>
                <a:moveTo>
                  <a:pt x="140" y="0"/>
                </a:moveTo>
                <a:cubicBezTo>
                  <a:pt x="140" y="0"/>
                  <a:pt x="140" y="0"/>
                  <a:pt x="140" y="0"/>
                </a:cubicBezTo>
                <a:cubicBezTo>
                  <a:pt x="63" y="0"/>
                  <a:pt x="0" y="23"/>
                  <a:pt x="0" y="52"/>
                </a:cubicBezTo>
                <a:cubicBezTo>
                  <a:pt x="0" y="80"/>
                  <a:pt x="63" y="103"/>
                  <a:pt x="140" y="103"/>
                </a:cubicBezTo>
                <a:cubicBezTo>
                  <a:pt x="140" y="103"/>
                  <a:pt x="140" y="103"/>
                  <a:pt x="140" y="103"/>
                </a:cubicBezTo>
                <a:cubicBezTo>
                  <a:pt x="140" y="95"/>
                  <a:pt x="140" y="95"/>
                  <a:pt x="140" y="95"/>
                </a:cubicBezTo>
                <a:cubicBezTo>
                  <a:pt x="140" y="95"/>
                  <a:pt x="140" y="95"/>
                  <a:pt x="140" y="95"/>
                </a:cubicBezTo>
                <a:cubicBezTo>
                  <a:pt x="75" y="95"/>
                  <a:pt x="23" y="75"/>
                  <a:pt x="23" y="52"/>
                </a:cubicBezTo>
                <a:cubicBezTo>
                  <a:pt x="23" y="52"/>
                  <a:pt x="23" y="52"/>
                  <a:pt x="23" y="52"/>
                </a:cubicBezTo>
                <a:cubicBezTo>
                  <a:pt x="23" y="28"/>
                  <a:pt x="75" y="8"/>
                  <a:pt x="140" y="8"/>
                </a:cubicBezTo>
                <a:cubicBezTo>
                  <a:pt x="140" y="8"/>
                  <a:pt x="140" y="8"/>
                  <a:pt x="140" y="8"/>
                </a:cubicBezTo>
                <a:lnTo>
                  <a:pt x="14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Freeform 27"/>
          <p:cNvSpPr>
            <a:spLocks noEditPoints="1"/>
          </p:cNvSpPr>
          <p:nvPr/>
        </p:nvSpPr>
        <p:spPr bwMode="auto">
          <a:xfrm>
            <a:off x="8817296" y="1686903"/>
            <a:ext cx="519113" cy="498475"/>
          </a:xfrm>
          <a:custGeom>
            <a:avLst/>
            <a:gdLst>
              <a:gd name="T0" fmla="*/ 218 w 238"/>
              <a:gd name="T1" fmla="*/ 16 h 229"/>
              <a:gd name="T2" fmla="*/ 119 w 238"/>
              <a:gd name="T3" fmla="*/ 46 h 229"/>
              <a:gd name="T4" fmla="*/ 119 w 238"/>
              <a:gd name="T5" fmla="*/ 57 h 229"/>
              <a:gd name="T6" fmla="*/ 202 w 238"/>
              <a:gd name="T7" fmla="*/ 32 h 229"/>
              <a:gd name="T8" fmla="*/ 150 w 238"/>
              <a:gd name="T9" fmla="*/ 145 h 229"/>
              <a:gd name="T10" fmla="*/ 119 w 238"/>
              <a:gd name="T11" fmla="*/ 172 h 229"/>
              <a:gd name="T12" fmla="*/ 119 w 238"/>
              <a:gd name="T13" fmla="*/ 183 h 229"/>
              <a:gd name="T14" fmla="*/ 156 w 238"/>
              <a:gd name="T15" fmla="*/ 151 h 229"/>
              <a:gd name="T16" fmla="*/ 218 w 238"/>
              <a:gd name="T17" fmla="*/ 16 h 229"/>
              <a:gd name="T18" fmla="*/ 119 w 238"/>
              <a:gd name="T19" fmla="*/ 46 h 229"/>
              <a:gd name="T20" fmla="*/ 83 w 238"/>
              <a:gd name="T21" fmla="*/ 78 h 229"/>
              <a:gd name="T22" fmla="*/ 20 w 238"/>
              <a:gd name="T23" fmla="*/ 214 h 229"/>
              <a:gd name="T24" fmla="*/ 119 w 238"/>
              <a:gd name="T25" fmla="*/ 183 h 229"/>
              <a:gd name="T26" fmla="*/ 119 w 238"/>
              <a:gd name="T27" fmla="*/ 172 h 229"/>
              <a:gd name="T28" fmla="*/ 36 w 238"/>
              <a:gd name="T29" fmla="*/ 197 h 229"/>
              <a:gd name="T30" fmla="*/ 36 w 238"/>
              <a:gd name="T31" fmla="*/ 197 h 229"/>
              <a:gd name="T32" fmla="*/ 89 w 238"/>
              <a:gd name="T33" fmla="*/ 84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16"/>
                </a:moveTo>
                <a:cubicBezTo>
                  <a:pt x="202" y="0"/>
                  <a:pt x="162" y="13"/>
                  <a:pt x="119" y="46"/>
                </a:cubicBezTo>
                <a:cubicBezTo>
                  <a:pt x="119" y="57"/>
                  <a:pt x="119" y="57"/>
                  <a:pt x="119" y="57"/>
                </a:cubicBezTo>
                <a:cubicBezTo>
                  <a:pt x="155" y="30"/>
                  <a:pt x="189" y="19"/>
                  <a:pt x="202" y="32"/>
                </a:cubicBezTo>
                <a:cubicBezTo>
                  <a:pt x="219" y="49"/>
                  <a:pt x="195" y="99"/>
                  <a:pt x="150" y="145"/>
                </a:cubicBezTo>
                <a:cubicBezTo>
                  <a:pt x="140" y="155"/>
                  <a:pt x="129" y="164"/>
                  <a:pt x="119" y="172"/>
                </a:cubicBezTo>
                <a:cubicBezTo>
                  <a:pt x="119" y="183"/>
                  <a:pt x="119" y="183"/>
                  <a:pt x="119" y="183"/>
                </a:cubicBezTo>
                <a:cubicBezTo>
                  <a:pt x="131" y="174"/>
                  <a:pt x="144" y="163"/>
                  <a:pt x="156" y="151"/>
                </a:cubicBezTo>
                <a:cubicBezTo>
                  <a:pt x="210" y="96"/>
                  <a:pt x="238" y="36"/>
                  <a:pt x="218" y="16"/>
                </a:cubicBezTo>
                <a:close/>
                <a:moveTo>
                  <a:pt x="119" y="46"/>
                </a:moveTo>
                <a:cubicBezTo>
                  <a:pt x="107" y="55"/>
                  <a:pt x="95" y="66"/>
                  <a:pt x="83" y="78"/>
                </a:cubicBezTo>
                <a:cubicBezTo>
                  <a:pt x="28" y="133"/>
                  <a:pt x="0" y="193"/>
                  <a:pt x="20" y="214"/>
                </a:cubicBezTo>
                <a:cubicBezTo>
                  <a:pt x="36" y="229"/>
                  <a:pt x="76" y="216"/>
                  <a:pt x="119" y="183"/>
                </a:cubicBezTo>
                <a:cubicBezTo>
                  <a:pt x="119" y="172"/>
                  <a:pt x="119" y="172"/>
                  <a:pt x="119" y="172"/>
                </a:cubicBezTo>
                <a:cubicBezTo>
                  <a:pt x="83" y="199"/>
                  <a:pt x="49" y="211"/>
                  <a:pt x="36" y="197"/>
                </a:cubicBezTo>
                <a:cubicBezTo>
                  <a:pt x="36" y="197"/>
                  <a:pt x="36" y="197"/>
                  <a:pt x="36" y="197"/>
                </a:cubicBezTo>
                <a:cubicBezTo>
                  <a:pt x="19" y="181"/>
                  <a:pt x="43" y="130"/>
                  <a:pt x="89" y="84"/>
                </a:cubicBezTo>
                <a:cubicBezTo>
                  <a:pt x="99" y="74"/>
                  <a:pt x="109" y="65"/>
                  <a:pt x="119" y="57"/>
                </a:cubicBezTo>
                <a:lnTo>
                  <a:pt x="119" y="4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Freeform 28"/>
          <p:cNvSpPr>
            <a:spLocks noEditPoints="1"/>
          </p:cNvSpPr>
          <p:nvPr/>
        </p:nvSpPr>
        <p:spPr bwMode="auto">
          <a:xfrm>
            <a:off x="8817296" y="1686903"/>
            <a:ext cx="519113" cy="498475"/>
          </a:xfrm>
          <a:custGeom>
            <a:avLst/>
            <a:gdLst>
              <a:gd name="T0" fmla="*/ 218 w 238"/>
              <a:gd name="T1" fmla="*/ 214 h 229"/>
              <a:gd name="T2" fmla="*/ 156 w 238"/>
              <a:gd name="T3" fmla="*/ 78 h 229"/>
              <a:gd name="T4" fmla="*/ 119 w 238"/>
              <a:gd name="T5" fmla="*/ 46 h 229"/>
              <a:gd name="T6" fmla="*/ 119 w 238"/>
              <a:gd name="T7" fmla="*/ 57 h 229"/>
              <a:gd name="T8" fmla="*/ 150 w 238"/>
              <a:gd name="T9" fmla="*/ 84 h 229"/>
              <a:gd name="T10" fmla="*/ 202 w 238"/>
              <a:gd name="T11" fmla="*/ 197 h 229"/>
              <a:gd name="T12" fmla="*/ 119 w 238"/>
              <a:gd name="T13" fmla="*/ 172 h 229"/>
              <a:gd name="T14" fmla="*/ 119 w 238"/>
              <a:gd name="T15" fmla="*/ 183 h 229"/>
              <a:gd name="T16" fmla="*/ 218 w 238"/>
              <a:gd name="T17" fmla="*/ 214 h 229"/>
              <a:gd name="T18" fmla="*/ 119 w 238"/>
              <a:gd name="T19" fmla="*/ 46 h 229"/>
              <a:gd name="T20" fmla="*/ 20 w 238"/>
              <a:gd name="T21" fmla="*/ 16 h 229"/>
              <a:gd name="T22" fmla="*/ 83 w 238"/>
              <a:gd name="T23" fmla="*/ 151 h 229"/>
              <a:gd name="T24" fmla="*/ 119 w 238"/>
              <a:gd name="T25" fmla="*/ 183 h 229"/>
              <a:gd name="T26" fmla="*/ 119 w 238"/>
              <a:gd name="T27" fmla="*/ 172 h 229"/>
              <a:gd name="T28" fmla="*/ 89 w 238"/>
              <a:gd name="T29" fmla="*/ 145 h 229"/>
              <a:gd name="T30" fmla="*/ 36 w 238"/>
              <a:gd name="T31" fmla="*/ 32 h 229"/>
              <a:gd name="T32" fmla="*/ 36 w 238"/>
              <a:gd name="T33" fmla="*/ 32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214"/>
                </a:moveTo>
                <a:cubicBezTo>
                  <a:pt x="238" y="193"/>
                  <a:pt x="210" y="133"/>
                  <a:pt x="156" y="78"/>
                </a:cubicBezTo>
                <a:cubicBezTo>
                  <a:pt x="144" y="66"/>
                  <a:pt x="131" y="55"/>
                  <a:pt x="119" y="46"/>
                </a:cubicBezTo>
                <a:cubicBezTo>
                  <a:pt x="119" y="57"/>
                  <a:pt x="119" y="57"/>
                  <a:pt x="119" y="57"/>
                </a:cubicBezTo>
                <a:cubicBezTo>
                  <a:pt x="129" y="65"/>
                  <a:pt x="140" y="74"/>
                  <a:pt x="150" y="84"/>
                </a:cubicBezTo>
                <a:cubicBezTo>
                  <a:pt x="195" y="130"/>
                  <a:pt x="219" y="181"/>
                  <a:pt x="202" y="197"/>
                </a:cubicBezTo>
                <a:cubicBezTo>
                  <a:pt x="189" y="211"/>
                  <a:pt x="155" y="199"/>
                  <a:pt x="119" y="172"/>
                </a:cubicBezTo>
                <a:cubicBezTo>
                  <a:pt x="119" y="183"/>
                  <a:pt x="119" y="183"/>
                  <a:pt x="119" y="183"/>
                </a:cubicBezTo>
                <a:cubicBezTo>
                  <a:pt x="162" y="216"/>
                  <a:pt x="202" y="229"/>
                  <a:pt x="218" y="214"/>
                </a:cubicBezTo>
                <a:close/>
                <a:moveTo>
                  <a:pt x="119" y="46"/>
                </a:moveTo>
                <a:cubicBezTo>
                  <a:pt x="76" y="13"/>
                  <a:pt x="36" y="0"/>
                  <a:pt x="20" y="16"/>
                </a:cubicBezTo>
                <a:cubicBezTo>
                  <a:pt x="0" y="36"/>
                  <a:pt x="28" y="96"/>
                  <a:pt x="83" y="151"/>
                </a:cubicBezTo>
                <a:cubicBezTo>
                  <a:pt x="95" y="163"/>
                  <a:pt x="107" y="174"/>
                  <a:pt x="119" y="183"/>
                </a:cubicBezTo>
                <a:cubicBezTo>
                  <a:pt x="119" y="172"/>
                  <a:pt x="119" y="172"/>
                  <a:pt x="119" y="172"/>
                </a:cubicBezTo>
                <a:cubicBezTo>
                  <a:pt x="109" y="164"/>
                  <a:pt x="99" y="155"/>
                  <a:pt x="89" y="145"/>
                </a:cubicBezTo>
                <a:cubicBezTo>
                  <a:pt x="43" y="99"/>
                  <a:pt x="19" y="49"/>
                  <a:pt x="36" y="32"/>
                </a:cubicBezTo>
                <a:cubicBezTo>
                  <a:pt x="36" y="32"/>
                  <a:pt x="36" y="32"/>
                  <a:pt x="36" y="32"/>
                </a:cubicBezTo>
                <a:cubicBezTo>
                  <a:pt x="49" y="19"/>
                  <a:pt x="83" y="30"/>
                  <a:pt x="119" y="57"/>
                </a:cubicBezTo>
                <a:lnTo>
                  <a:pt x="119" y="4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Oval 29"/>
          <p:cNvSpPr>
            <a:spLocks noChangeArrowheads="1"/>
          </p:cNvSpPr>
          <p:nvPr/>
        </p:nvSpPr>
        <p:spPr bwMode="auto">
          <a:xfrm>
            <a:off x="9031609" y="1890103"/>
            <a:ext cx="93663" cy="93663"/>
          </a:xfrm>
          <a:prstGeom prst="ellipse">
            <a:avLst/>
          </a:pr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Freeform 30"/>
          <p:cNvSpPr>
            <a:spLocks noEditPoints="1"/>
          </p:cNvSpPr>
          <p:nvPr/>
        </p:nvSpPr>
        <p:spPr bwMode="auto">
          <a:xfrm>
            <a:off x="9750746" y="1459890"/>
            <a:ext cx="257175" cy="487363"/>
          </a:xfrm>
          <a:custGeom>
            <a:avLst/>
            <a:gdLst>
              <a:gd name="T0" fmla="*/ 67 w 162"/>
              <a:gd name="T1" fmla="*/ 307 h 307"/>
              <a:gd name="T2" fmla="*/ 162 w 162"/>
              <a:gd name="T3" fmla="*/ 307 h 307"/>
              <a:gd name="T4" fmla="*/ 67 w 162"/>
              <a:gd name="T5" fmla="*/ 127 h 307"/>
              <a:gd name="T6" fmla="*/ 67 w 162"/>
              <a:gd name="T7" fmla="*/ 193 h 307"/>
              <a:gd name="T8" fmla="*/ 110 w 162"/>
              <a:gd name="T9" fmla="*/ 267 h 307"/>
              <a:gd name="T10" fmla="*/ 67 w 162"/>
              <a:gd name="T11" fmla="*/ 267 h 307"/>
              <a:gd name="T12" fmla="*/ 67 w 162"/>
              <a:gd name="T13" fmla="*/ 307 h 307"/>
              <a:gd name="T14" fmla="*/ 0 w 162"/>
              <a:gd name="T15" fmla="*/ 0 h 307"/>
              <a:gd name="T16" fmla="*/ 0 w 162"/>
              <a:gd name="T17" fmla="*/ 307 h 307"/>
              <a:gd name="T18" fmla="*/ 67 w 162"/>
              <a:gd name="T19" fmla="*/ 307 h 307"/>
              <a:gd name="T20" fmla="*/ 67 w 162"/>
              <a:gd name="T21" fmla="*/ 267 h 307"/>
              <a:gd name="T22" fmla="*/ 24 w 162"/>
              <a:gd name="T23" fmla="*/ 267 h 307"/>
              <a:gd name="T24" fmla="*/ 24 w 162"/>
              <a:gd name="T25" fmla="*/ 120 h 307"/>
              <a:gd name="T26" fmla="*/ 24 w 162"/>
              <a:gd name="T27" fmla="*/ 120 h 307"/>
              <a:gd name="T28" fmla="*/ 67 w 162"/>
              <a:gd name="T29" fmla="*/ 193 h 307"/>
              <a:gd name="T30" fmla="*/ 67 w 162"/>
              <a:gd name="T31" fmla="*/ 127 h 307"/>
              <a:gd name="T32" fmla="*/ 0 w 162"/>
              <a:gd name="T33"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307">
                <a:moveTo>
                  <a:pt x="67" y="307"/>
                </a:moveTo>
                <a:lnTo>
                  <a:pt x="162" y="307"/>
                </a:lnTo>
                <a:lnTo>
                  <a:pt x="67" y="127"/>
                </a:lnTo>
                <a:lnTo>
                  <a:pt x="67" y="193"/>
                </a:lnTo>
                <a:lnTo>
                  <a:pt x="110" y="267"/>
                </a:lnTo>
                <a:lnTo>
                  <a:pt x="67" y="267"/>
                </a:lnTo>
                <a:lnTo>
                  <a:pt x="67" y="307"/>
                </a:lnTo>
                <a:close/>
                <a:moveTo>
                  <a:pt x="0" y="0"/>
                </a:moveTo>
                <a:lnTo>
                  <a:pt x="0" y="307"/>
                </a:lnTo>
                <a:lnTo>
                  <a:pt x="67" y="307"/>
                </a:lnTo>
                <a:lnTo>
                  <a:pt x="67" y="267"/>
                </a:lnTo>
                <a:lnTo>
                  <a:pt x="24" y="267"/>
                </a:lnTo>
                <a:lnTo>
                  <a:pt x="24" y="120"/>
                </a:lnTo>
                <a:lnTo>
                  <a:pt x="24" y="120"/>
                </a:lnTo>
                <a:lnTo>
                  <a:pt x="67" y="193"/>
                </a:lnTo>
                <a:lnTo>
                  <a:pt x="67" y="127"/>
                </a:ln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Rectangle 31"/>
          <p:cNvSpPr>
            <a:spLocks noChangeArrowheads="1"/>
          </p:cNvSpPr>
          <p:nvPr/>
        </p:nvSpPr>
        <p:spPr bwMode="auto">
          <a:xfrm>
            <a:off x="9622159" y="1458303"/>
            <a:ext cx="65088" cy="4746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Freeform 32"/>
          <p:cNvSpPr>
            <a:spLocks noEditPoints="1"/>
          </p:cNvSpPr>
          <p:nvPr/>
        </p:nvSpPr>
        <p:spPr bwMode="auto">
          <a:xfrm>
            <a:off x="7513959" y="3849078"/>
            <a:ext cx="561975" cy="411163"/>
          </a:xfrm>
          <a:custGeom>
            <a:avLst/>
            <a:gdLst>
              <a:gd name="T0" fmla="*/ 213 w 258"/>
              <a:gd name="T1" fmla="*/ 31 h 189"/>
              <a:gd name="T2" fmla="*/ 204 w 258"/>
              <a:gd name="T3" fmla="*/ 69 h 189"/>
              <a:gd name="T4" fmla="*/ 228 w 258"/>
              <a:gd name="T5" fmla="*/ 109 h 189"/>
              <a:gd name="T6" fmla="*/ 204 w 258"/>
              <a:gd name="T7" fmla="*/ 146 h 189"/>
              <a:gd name="T8" fmla="*/ 204 w 258"/>
              <a:gd name="T9" fmla="*/ 27 h 189"/>
              <a:gd name="T10" fmla="*/ 91 w 258"/>
              <a:gd name="T11" fmla="*/ 14 h 189"/>
              <a:gd name="T12" fmla="*/ 97 w 258"/>
              <a:gd name="T13" fmla="*/ 15 h 189"/>
              <a:gd name="T14" fmla="*/ 91 w 258"/>
              <a:gd name="T15" fmla="*/ 42 h 189"/>
              <a:gd name="T16" fmla="*/ 91 w 258"/>
              <a:gd name="T17" fmla="*/ 162 h 189"/>
              <a:gd name="T18" fmla="*/ 166 w 258"/>
              <a:gd name="T19" fmla="*/ 145 h 189"/>
              <a:gd name="T20" fmla="*/ 204 w 258"/>
              <a:gd name="T21" fmla="*/ 125 h 189"/>
              <a:gd name="T22" fmla="*/ 191 w 258"/>
              <a:gd name="T23" fmla="*/ 122 h 189"/>
              <a:gd name="T24" fmla="*/ 204 w 258"/>
              <a:gd name="T25" fmla="*/ 69 h 189"/>
              <a:gd name="T26" fmla="*/ 91 w 258"/>
              <a:gd name="T27" fmla="*/ 6 h 189"/>
              <a:gd name="T28" fmla="*/ 78 w 258"/>
              <a:gd name="T29" fmla="*/ 24 h 189"/>
              <a:gd name="T30" fmla="*/ 91 w 258"/>
              <a:gd name="T31" fmla="*/ 14 h 189"/>
              <a:gd name="T32" fmla="*/ 78 w 258"/>
              <a:gd name="T33" fmla="*/ 188 h 189"/>
              <a:gd name="T34" fmla="*/ 91 w 258"/>
              <a:gd name="T35" fmla="*/ 162 h 189"/>
              <a:gd name="T36" fmla="*/ 78 w 258"/>
              <a:gd name="T37" fmla="*/ 176 h 189"/>
              <a:gd name="T38" fmla="*/ 91 w 258"/>
              <a:gd name="T39" fmla="*/ 42 h 189"/>
              <a:gd name="T40" fmla="*/ 80 w 258"/>
              <a:gd name="T41" fmla="*/ 134 h 189"/>
              <a:gd name="T42" fmla="*/ 78 w 258"/>
              <a:gd name="T43" fmla="*/ 64 h 189"/>
              <a:gd name="T44" fmla="*/ 78 w 258"/>
              <a:gd name="T45" fmla="*/ 33 h 189"/>
              <a:gd name="T46" fmla="*/ 91 w 258"/>
              <a:gd name="T47" fmla="*/ 42 h 189"/>
              <a:gd name="T48" fmla="*/ 60 w 258"/>
              <a:gd name="T49" fmla="*/ 18 h 189"/>
              <a:gd name="T50" fmla="*/ 68 w 258"/>
              <a:gd name="T51" fmla="*/ 42 h 189"/>
              <a:gd name="T52" fmla="*/ 78 w 258"/>
              <a:gd name="T53" fmla="*/ 33 h 189"/>
              <a:gd name="T54" fmla="*/ 78 w 258"/>
              <a:gd name="T55" fmla="*/ 9 h 189"/>
              <a:gd name="T56" fmla="*/ 78 w 258"/>
              <a:gd name="T57" fmla="*/ 188 h 189"/>
              <a:gd name="T58" fmla="*/ 60 w 258"/>
              <a:gd name="T59" fmla="*/ 176 h 189"/>
              <a:gd name="T60" fmla="*/ 78 w 258"/>
              <a:gd name="T61" fmla="*/ 64 h 189"/>
              <a:gd name="T62" fmla="*/ 60 w 258"/>
              <a:gd name="T63" fmla="*/ 134 h 189"/>
              <a:gd name="T64" fmla="*/ 70 w 258"/>
              <a:gd name="T65" fmla="*/ 116 h 189"/>
              <a:gd name="T66" fmla="*/ 60 w 258"/>
              <a:gd name="T67" fmla="*/ 87 h 189"/>
              <a:gd name="T68" fmla="*/ 76 w 258"/>
              <a:gd name="T69" fmla="*/ 68 h 189"/>
              <a:gd name="T70" fmla="*/ 60 w 258"/>
              <a:gd name="T71" fmla="*/ 18 h 189"/>
              <a:gd name="T72" fmla="*/ 60 w 258"/>
              <a:gd name="T73" fmla="*/ 187 h 189"/>
              <a:gd name="T74" fmla="*/ 59 w 258"/>
              <a:gd name="T75" fmla="*/ 175 h 189"/>
              <a:gd name="T76" fmla="*/ 49 w 258"/>
              <a:gd name="T77" fmla="*/ 144 h 189"/>
              <a:gd name="T78" fmla="*/ 60 w 258"/>
              <a:gd name="T79" fmla="*/ 125 h 189"/>
              <a:gd name="T80" fmla="*/ 41 w 258"/>
              <a:gd name="T81" fmla="*/ 125 h 189"/>
              <a:gd name="T82" fmla="*/ 60 w 258"/>
              <a:gd name="T83" fmla="*/ 87 h 189"/>
              <a:gd name="T84" fmla="*/ 51 w 258"/>
              <a:gd name="T85" fmla="*/ 76 h 189"/>
              <a:gd name="T86" fmla="*/ 43 w 258"/>
              <a:gd name="T87" fmla="*/ 51 h 189"/>
              <a:gd name="T88" fmla="*/ 60 w 258"/>
              <a:gd name="T89" fmla="*/ 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9">
                <a:moveTo>
                  <a:pt x="253" y="104"/>
                </a:moveTo>
                <a:cubicBezTo>
                  <a:pt x="258" y="60"/>
                  <a:pt x="213" y="31"/>
                  <a:pt x="213" y="31"/>
                </a:cubicBezTo>
                <a:cubicBezTo>
                  <a:pt x="210" y="30"/>
                  <a:pt x="207" y="28"/>
                  <a:pt x="204" y="27"/>
                </a:cubicBezTo>
                <a:cubicBezTo>
                  <a:pt x="204" y="69"/>
                  <a:pt x="204" y="69"/>
                  <a:pt x="204" y="69"/>
                </a:cubicBezTo>
                <a:cubicBezTo>
                  <a:pt x="208" y="69"/>
                  <a:pt x="212" y="70"/>
                  <a:pt x="216" y="72"/>
                </a:cubicBezTo>
                <a:cubicBezTo>
                  <a:pt x="230" y="79"/>
                  <a:pt x="235" y="95"/>
                  <a:pt x="228" y="109"/>
                </a:cubicBezTo>
                <a:cubicBezTo>
                  <a:pt x="224" y="119"/>
                  <a:pt x="214" y="125"/>
                  <a:pt x="204" y="125"/>
                </a:cubicBezTo>
                <a:cubicBezTo>
                  <a:pt x="204" y="146"/>
                  <a:pt x="204" y="146"/>
                  <a:pt x="204" y="146"/>
                </a:cubicBezTo>
                <a:cubicBezTo>
                  <a:pt x="230" y="144"/>
                  <a:pt x="249" y="134"/>
                  <a:pt x="253" y="104"/>
                </a:cubicBezTo>
                <a:close/>
                <a:moveTo>
                  <a:pt x="204" y="27"/>
                </a:moveTo>
                <a:cubicBezTo>
                  <a:pt x="156" y="5"/>
                  <a:pt x="119" y="0"/>
                  <a:pt x="91" y="6"/>
                </a:cubicBezTo>
                <a:cubicBezTo>
                  <a:pt x="91" y="14"/>
                  <a:pt x="91" y="14"/>
                  <a:pt x="91" y="14"/>
                </a:cubicBezTo>
                <a:cubicBezTo>
                  <a:pt x="93" y="14"/>
                  <a:pt x="95" y="14"/>
                  <a:pt x="97" y="15"/>
                </a:cubicBezTo>
                <a:cubicBezTo>
                  <a:pt x="97" y="15"/>
                  <a:pt x="97" y="15"/>
                  <a:pt x="97" y="15"/>
                </a:cubicBezTo>
                <a:cubicBezTo>
                  <a:pt x="104" y="19"/>
                  <a:pt x="107" y="27"/>
                  <a:pt x="103" y="34"/>
                </a:cubicBezTo>
                <a:cubicBezTo>
                  <a:pt x="101" y="39"/>
                  <a:pt x="96" y="42"/>
                  <a:pt x="91" y="42"/>
                </a:cubicBezTo>
                <a:cubicBezTo>
                  <a:pt x="91" y="146"/>
                  <a:pt x="91" y="146"/>
                  <a:pt x="91" y="146"/>
                </a:cubicBezTo>
                <a:cubicBezTo>
                  <a:pt x="93" y="151"/>
                  <a:pt x="93" y="157"/>
                  <a:pt x="91" y="162"/>
                </a:cubicBezTo>
                <a:cubicBezTo>
                  <a:pt x="91" y="185"/>
                  <a:pt x="91" y="185"/>
                  <a:pt x="91" y="185"/>
                </a:cubicBezTo>
                <a:cubicBezTo>
                  <a:pt x="117" y="174"/>
                  <a:pt x="138" y="143"/>
                  <a:pt x="166" y="145"/>
                </a:cubicBezTo>
                <a:cubicBezTo>
                  <a:pt x="179" y="147"/>
                  <a:pt x="192" y="147"/>
                  <a:pt x="204" y="146"/>
                </a:cubicBezTo>
                <a:cubicBezTo>
                  <a:pt x="204" y="125"/>
                  <a:pt x="204" y="125"/>
                  <a:pt x="204" y="125"/>
                </a:cubicBezTo>
                <a:cubicBezTo>
                  <a:pt x="199" y="125"/>
                  <a:pt x="195" y="124"/>
                  <a:pt x="191" y="122"/>
                </a:cubicBezTo>
                <a:cubicBezTo>
                  <a:pt x="191" y="122"/>
                  <a:pt x="191" y="122"/>
                  <a:pt x="191" y="122"/>
                </a:cubicBezTo>
                <a:cubicBezTo>
                  <a:pt x="177" y="115"/>
                  <a:pt x="172" y="98"/>
                  <a:pt x="179" y="84"/>
                </a:cubicBezTo>
                <a:cubicBezTo>
                  <a:pt x="184" y="74"/>
                  <a:pt x="193" y="69"/>
                  <a:pt x="204" y="69"/>
                </a:cubicBezTo>
                <a:lnTo>
                  <a:pt x="204" y="27"/>
                </a:lnTo>
                <a:close/>
                <a:moveTo>
                  <a:pt x="91" y="6"/>
                </a:moveTo>
                <a:cubicBezTo>
                  <a:pt x="86" y="6"/>
                  <a:pt x="82" y="8"/>
                  <a:pt x="78" y="9"/>
                </a:cubicBezTo>
                <a:cubicBezTo>
                  <a:pt x="78" y="24"/>
                  <a:pt x="78" y="24"/>
                  <a:pt x="78" y="24"/>
                </a:cubicBezTo>
                <a:cubicBezTo>
                  <a:pt x="78" y="23"/>
                  <a:pt x="78" y="22"/>
                  <a:pt x="78" y="22"/>
                </a:cubicBezTo>
                <a:cubicBezTo>
                  <a:pt x="81" y="17"/>
                  <a:pt x="86" y="14"/>
                  <a:pt x="91" y="14"/>
                </a:cubicBezTo>
                <a:cubicBezTo>
                  <a:pt x="91" y="6"/>
                  <a:pt x="91" y="6"/>
                  <a:pt x="91" y="6"/>
                </a:cubicBezTo>
                <a:close/>
                <a:moveTo>
                  <a:pt x="78" y="188"/>
                </a:moveTo>
                <a:cubicBezTo>
                  <a:pt x="82" y="188"/>
                  <a:pt x="87" y="187"/>
                  <a:pt x="91" y="185"/>
                </a:cubicBezTo>
                <a:cubicBezTo>
                  <a:pt x="91" y="162"/>
                  <a:pt x="91" y="162"/>
                  <a:pt x="91" y="162"/>
                </a:cubicBezTo>
                <a:cubicBezTo>
                  <a:pt x="90" y="163"/>
                  <a:pt x="90" y="164"/>
                  <a:pt x="90" y="165"/>
                </a:cubicBezTo>
                <a:cubicBezTo>
                  <a:pt x="87" y="170"/>
                  <a:pt x="83" y="174"/>
                  <a:pt x="78" y="176"/>
                </a:cubicBezTo>
                <a:cubicBezTo>
                  <a:pt x="78" y="188"/>
                  <a:pt x="78" y="188"/>
                  <a:pt x="78" y="188"/>
                </a:cubicBezTo>
                <a:close/>
                <a:moveTo>
                  <a:pt x="91" y="42"/>
                </a:moveTo>
                <a:cubicBezTo>
                  <a:pt x="91" y="146"/>
                  <a:pt x="91" y="146"/>
                  <a:pt x="91" y="146"/>
                </a:cubicBezTo>
                <a:cubicBezTo>
                  <a:pt x="89" y="141"/>
                  <a:pt x="85" y="136"/>
                  <a:pt x="80" y="134"/>
                </a:cubicBezTo>
                <a:cubicBezTo>
                  <a:pt x="79" y="133"/>
                  <a:pt x="78" y="133"/>
                  <a:pt x="78" y="133"/>
                </a:cubicBezTo>
                <a:cubicBezTo>
                  <a:pt x="78" y="64"/>
                  <a:pt x="78" y="64"/>
                  <a:pt x="78" y="64"/>
                </a:cubicBezTo>
                <a:cubicBezTo>
                  <a:pt x="79" y="61"/>
                  <a:pt x="79" y="57"/>
                  <a:pt x="78" y="54"/>
                </a:cubicBezTo>
                <a:cubicBezTo>
                  <a:pt x="78" y="33"/>
                  <a:pt x="78" y="33"/>
                  <a:pt x="78" y="33"/>
                </a:cubicBezTo>
                <a:cubicBezTo>
                  <a:pt x="79" y="36"/>
                  <a:pt x="81" y="39"/>
                  <a:pt x="84" y="41"/>
                </a:cubicBezTo>
                <a:cubicBezTo>
                  <a:pt x="86" y="42"/>
                  <a:pt x="89" y="42"/>
                  <a:pt x="91" y="42"/>
                </a:cubicBezTo>
                <a:close/>
                <a:moveTo>
                  <a:pt x="78" y="9"/>
                </a:moveTo>
                <a:cubicBezTo>
                  <a:pt x="71" y="11"/>
                  <a:pt x="65" y="14"/>
                  <a:pt x="60" y="18"/>
                </a:cubicBezTo>
                <a:cubicBezTo>
                  <a:pt x="60" y="40"/>
                  <a:pt x="60" y="40"/>
                  <a:pt x="60" y="40"/>
                </a:cubicBezTo>
                <a:cubicBezTo>
                  <a:pt x="62" y="40"/>
                  <a:pt x="65" y="41"/>
                  <a:pt x="68" y="42"/>
                </a:cubicBezTo>
                <a:cubicBezTo>
                  <a:pt x="73" y="45"/>
                  <a:pt x="76" y="49"/>
                  <a:pt x="78" y="54"/>
                </a:cubicBezTo>
                <a:cubicBezTo>
                  <a:pt x="78" y="33"/>
                  <a:pt x="78" y="33"/>
                  <a:pt x="78" y="33"/>
                </a:cubicBezTo>
                <a:cubicBezTo>
                  <a:pt x="77" y="30"/>
                  <a:pt x="77" y="27"/>
                  <a:pt x="78" y="24"/>
                </a:cubicBezTo>
                <a:cubicBezTo>
                  <a:pt x="78" y="9"/>
                  <a:pt x="78" y="9"/>
                  <a:pt x="78" y="9"/>
                </a:cubicBezTo>
                <a:close/>
                <a:moveTo>
                  <a:pt x="60" y="187"/>
                </a:moveTo>
                <a:cubicBezTo>
                  <a:pt x="66" y="188"/>
                  <a:pt x="72" y="189"/>
                  <a:pt x="78" y="188"/>
                </a:cubicBezTo>
                <a:cubicBezTo>
                  <a:pt x="78" y="176"/>
                  <a:pt x="78" y="176"/>
                  <a:pt x="78" y="176"/>
                </a:cubicBezTo>
                <a:cubicBezTo>
                  <a:pt x="72" y="178"/>
                  <a:pt x="65" y="178"/>
                  <a:pt x="60" y="176"/>
                </a:cubicBezTo>
                <a:cubicBezTo>
                  <a:pt x="60" y="187"/>
                  <a:pt x="60" y="187"/>
                  <a:pt x="60" y="187"/>
                </a:cubicBezTo>
                <a:close/>
                <a:moveTo>
                  <a:pt x="78" y="64"/>
                </a:moveTo>
                <a:cubicBezTo>
                  <a:pt x="78" y="133"/>
                  <a:pt x="78" y="133"/>
                  <a:pt x="78" y="133"/>
                </a:cubicBezTo>
                <a:cubicBezTo>
                  <a:pt x="72" y="131"/>
                  <a:pt x="65" y="131"/>
                  <a:pt x="60" y="134"/>
                </a:cubicBezTo>
                <a:cubicBezTo>
                  <a:pt x="60" y="125"/>
                  <a:pt x="60" y="125"/>
                  <a:pt x="60" y="125"/>
                </a:cubicBezTo>
                <a:cubicBezTo>
                  <a:pt x="64" y="123"/>
                  <a:pt x="67" y="120"/>
                  <a:pt x="70" y="116"/>
                </a:cubicBezTo>
                <a:cubicBezTo>
                  <a:pt x="75" y="105"/>
                  <a:pt x="71" y="92"/>
                  <a:pt x="60" y="87"/>
                </a:cubicBezTo>
                <a:cubicBezTo>
                  <a:pt x="60" y="87"/>
                  <a:pt x="60" y="87"/>
                  <a:pt x="60" y="87"/>
                </a:cubicBezTo>
                <a:cubicBezTo>
                  <a:pt x="60" y="78"/>
                  <a:pt x="60" y="78"/>
                  <a:pt x="60" y="78"/>
                </a:cubicBezTo>
                <a:cubicBezTo>
                  <a:pt x="66" y="78"/>
                  <a:pt x="73" y="74"/>
                  <a:pt x="76" y="68"/>
                </a:cubicBezTo>
                <a:cubicBezTo>
                  <a:pt x="77" y="66"/>
                  <a:pt x="77" y="65"/>
                  <a:pt x="78" y="64"/>
                </a:cubicBezTo>
                <a:close/>
                <a:moveTo>
                  <a:pt x="60" y="18"/>
                </a:moveTo>
                <a:cubicBezTo>
                  <a:pt x="0" y="56"/>
                  <a:pt x="10" y="159"/>
                  <a:pt x="46" y="180"/>
                </a:cubicBezTo>
                <a:cubicBezTo>
                  <a:pt x="51" y="183"/>
                  <a:pt x="55" y="185"/>
                  <a:pt x="60" y="187"/>
                </a:cubicBezTo>
                <a:cubicBezTo>
                  <a:pt x="60" y="176"/>
                  <a:pt x="60" y="176"/>
                  <a:pt x="60" y="176"/>
                </a:cubicBezTo>
                <a:cubicBezTo>
                  <a:pt x="59" y="175"/>
                  <a:pt x="59" y="175"/>
                  <a:pt x="59" y="175"/>
                </a:cubicBezTo>
                <a:cubicBezTo>
                  <a:pt x="59" y="175"/>
                  <a:pt x="59" y="175"/>
                  <a:pt x="59" y="175"/>
                </a:cubicBezTo>
                <a:cubicBezTo>
                  <a:pt x="48" y="170"/>
                  <a:pt x="43" y="156"/>
                  <a:pt x="49" y="144"/>
                </a:cubicBezTo>
                <a:cubicBezTo>
                  <a:pt x="51" y="139"/>
                  <a:pt x="55" y="136"/>
                  <a:pt x="60" y="134"/>
                </a:cubicBezTo>
                <a:cubicBezTo>
                  <a:pt x="60" y="125"/>
                  <a:pt x="60" y="125"/>
                  <a:pt x="60" y="125"/>
                </a:cubicBezTo>
                <a:cubicBezTo>
                  <a:pt x="54" y="128"/>
                  <a:pt x="47" y="128"/>
                  <a:pt x="41" y="125"/>
                </a:cubicBezTo>
                <a:cubicBezTo>
                  <a:pt x="41" y="125"/>
                  <a:pt x="41" y="125"/>
                  <a:pt x="41" y="125"/>
                </a:cubicBezTo>
                <a:cubicBezTo>
                  <a:pt x="31" y="120"/>
                  <a:pt x="26" y="107"/>
                  <a:pt x="32" y="97"/>
                </a:cubicBezTo>
                <a:cubicBezTo>
                  <a:pt x="37" y="86"/>
                  <a:pt x="49" y="82"/>
                  <a:pt x="60" y="87"/>
                </a:cubicBezTo>
                <a:cubicBezTo>
                  <a:pt x="60" y="78"/>
                  <a:pt x="60" y="78"/>
                  <a:pt x="60" y="78"/>
                </a:cubicBezTo>
                <a:cubicBezTo>
                  <a:pt x="57" y="78"/>
                  <a:pt x="54" y="77"/>
                  <a:pt x="51" y="76"/>
                </a:cubicBezTo>
                <a:cubicBezTo>
                  <a:pt x="42" y="71"/>
                  <a:pt x="38" y="60"/>
                  <a:pt x="43" y="51"/>
                </a:cubicBezTo>
                <a:cubicBezTo>
                  <a:pt x="43" y="51"/>
                  <a:pt x="43" y="51"/>
                  <a:pt x="43" y="51"/>
                </a:cubicBezTo>
                <a:cubicBezTo>
                  <a:pt x="46" y="44"/>
                  <a:pt x="53" y="40"/>
                  <a:pt x="60" y="40"/>
                </a:cubicBezTo>
                <a:lnTo>
                  <a:pt x="60" y="1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45" name="Group 127"/>
          <p:cNvGrpSpPr/>
          <p:nvPr/>
        </p:nvGrpSpPr>
        <p:grpSpPr>
          <a:xfrm>
            <a:off x="9093521" y="4260240"/>
            <a:ext cx="508001" cy="654050"/>
            <a:chOff x="8610600" y="4127500"/>
            <a:chExt cx="508001" cy="654050"/>
          </a:xfrm>
          <a:solidFill>
            <a:srgbClr val="C00000"/>
          </a:solidFill>
        </p:grpSpPr>
        <p:sp>
          <p:nvSpPr>
            <p:cNvPr id="46" name="Freeform 33"/>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Freeform 34"/>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8" name="Freeform 35"/>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36"/>
            <p:cNvSpPr>
              <a:spLocks/>
            </p:cNvSpPr>
            <p:nvPr/>
          </p:nvSpPr>
          <p:spPr bwMode="auto">
            <a:xfrm>
              <a:off x="8729663" y="4613275"/>
              <a:ext cx="141288" cy="168275"/>
            </a:xfrm>
            <a:custGeom>
              <a:avLst/>
              <a:gdLst>
                <a:gd name="T0" fmla="*/ 45 w 65"/>
                <a:gd name="T1" fmla="*/ 5 h 77"/>
                <a:gd name="T2" fmla="*/ 45 w 65"/>
                <a:gd name="T3" fmla="*/ 28 h 77"/>
                <a:gd name="T4" fmla="*/ 25 w 65"/>
                <a:gd name="T5" fmla="*/ 45 h 77"/>
                <a:gd name="T6" fmla="*/ 1 w 65"/>
                <a:gd name="T7" fmla="*/ 64 h 77"/>
                <a:gd name="T8" fmla="*/ 65 w 65"/>
                <a:gd name="T9" fmla="*/ 77 h 77"/>
                <a:gd name="T10" fmla="*/ 65 w 65"/>
                <a:gd name="T11" fmla="*/ 0 h 77"/>
                <a:gd name="T12" fmla="*/ 45 w 65"/>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5" h="77">
                  <a:moveTo>
                    <a:pt x="45" y="5"/>
                  </a:moveTo>
                  <a:cubicBezTo>
                    <a:pt x="45" y="28"/>
                    <a:pt x="45" y="28"/>
                    <a:pt x="45" y="28"/>
                  </a:cubicBezTo>
                  <a:cubicBezTo>
                    <a:pt x="45" y="28"/>
                    <a:pt x="39" y="40"/>
                    <a:pt x="25" y="45"/>
                  </a:cubicBezTo>
                  <a:cubicBezTo>
                    <a:pt x="12" y="49"/>
                    <a:pt x="0" y="56"/>
                    <a:pt x="1" y="64"/>
                  </a:cubicBezTo>
                  <a:cubicBezTo>
                    <a:pt x="2" y="71"/>
                    <a:pt x="18" y="77"/>
                    <a:pt x="65" y="77"/>
                  </a:cubicBezTo>
                  <a:cubicBezTo>
                    <a:pt x="65" y="0"/>
                    <a:pt x="65" y="0"/>
                    <a:pt x="65"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37"/>
            <p:cNvSpPr>
              <a:spLocks/>
            </p:cNvSpPr>
            <p:nvPr/>
          </p:nvSpPr>
          <p:spPr bwMode="auto">
            <a:xfrm>
              <a:off x="8855075" y="4613275"/>
              <a:ext cx="134938" cy="168275"/>
            </a:xfrm>
            <a:custGeom>
              <a:avLst/>
              <a:gdLst>
                <a:gd name="T0" fmla="*/ 14 w 62"/>
                <a:gd name="T1" fmla="*/ 5 h 77"/>
                <a:gd name="T2" fmla="*/ 14 w 62"/>
                <a:gd name="T3" fmla="*/ 28 h 77"/>
                <a:gd name="T4" fmla="*/ 32 w 62"/>
                <a:gd name="T5" fmla="*/ 45 h 77"/>
                <a:gd name="T6" fmla="*/ 61 w 62"/>
                <a:gd name="T7" fmla="*/ 64 h 77"/>
                <a:gd name="T8" fmla="*/ 0 w 62"/>
                <a:gd name="T9" fmla="*/ 77 h 77"/>
                <a:gd name="T10" fmla="*/ 0 w 62"/>
                <a:gd name="T11" fmla="*/ 0 h 77"/>
                <a:gd name="T12" fmla="*/ 14 w 62"/>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2" h="77">
                  <a:moveTo>
                    <a:pt x="14" y="5"/>
                  </a:moveTo>
                  <a:cubicBezTo>
                    <a:pt x="14" y="28"/>
                    <a:pt x="14" y="28"/>
                    <a:pt x="14" y="28"/>
                  </a:cubicBezTo>
                  <a:cubicBezTo>
                    <a:pt x="14" y="28"/>
                    <a:pt x="19" y="40"/>
                    <a:pt x="32" y="45"/>
                  </a:cubicBezTo>
                  <a:cubicBezTo>
                    <a:pt x="46" y="49"/>
                    <a:pt x="62" y="56"/>
                    <a:pt x="61" y="64"/>
                  </a:cubicBezTo>
                  <a:cubicBezTo>
                    <a:pt x="60" y="71"/>
                    <a:pt x="34" y="77"/>
                    <a:pt x="0" y="77"/>
                  </a:cubicBezTo>
                  <a:cubicBezTo>
                    <a:pt x="0" y="0"/>
                    <a:pt x="0" y="0"/>
                    <a:pt x="0"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38"/>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39"/>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40"/>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4" name="Freeform 41"/>
          <p:cNvSpPr>
            <a:spLocks noEditPoints="1"/>
          </p:cNvSpPr>
          <p:nvPr/>
        </p:nvSpPr>
        <p:spPr bwMode="auto">
          <a:xfrm>
            <a:off x="9514209" y="3599840"/>
            <a:ext cx="428625" cy="390525"/>
          </a:xfrm>
          <a:custGeom>
            <a:avLst/>
            <a:gdLst>
              <a:gd name="T0" fmla="*/ 116 w 196"/>
              <a:gd name="T1" fmla="*/ 2 h 179"/>
              <a:gd name="T2" fmla="*/ 98 w 196"/>
              <a:gd name="T3" fmla="*/ 0 h 179"/>
              <a:gd name="T4" fmla="*/ 98 w 196"/>
              <a:gd name="T5" fmla="*/ 17 h 179"/>
              <a:gd name="T6" fmla="*/ 113 w 196"/>
              <a:gd name="T7" fmla="*/ 18 h 179"/>
              <a:gd name="T8" fmla="*/ 169 w 196"/>
              <a:gd name="T9" fmla="*/ 105 h 179"/>
              <a:gd name="T10" fmla="*/ 98 w 196"/>
              <a:gd name="T11" fmla="*/ 163 h 179"/>
              <a:gd name="T12" fmla="*/ 98 w 196"/>
              <a:gd name="T13" fmla="*/ 179 h 179"/>
              <a:gd name="T14" fmla="*/ 185 w 196"/>
              <a:gd name="T15" fmla="*/ 108 h 179"/>
              <a:gd name="T16" fmla="*/ 116 w 196"/>
              <a:gd name="T17" fmla="*/ 2 h 179"/>
              <a:gd name="T18" fmla="*/ 98 w 196"/>
              <a:gd name="T19" fmla="*/ 0 h 179"/>
              <a:gd name="T20" fmla="*/ 10 w 196"/>
              <a:gd name="T21" fmla="*/ 71 h 179"/>
              <a:gd name="T22" fmla="*/ 79 w 196"/>
              <a:gd name="T23" fmla="*/ 177 h 179"/>
              <a:gd name="T24" fmla="*/ 98 w 196"/>
              <a:gd name="T25" fmla="*/ 179 h 179"/>
              <a:gd name="T26" fmla="*/ 98 w 196"/>
              <a:gd name="T27" fmla="*/ 163 h 179"/>
              <a:gd name="T28" fmla="*/ 83 w 196"/>
              <a:gd name="T29" fmla="*/ 161 h 179"/>
              <a:gd name="T30" fmla="*/ 83 w 196"/>
              <a:gd name="T31" fmla="*/ 161 h 179"/>
              <a:gd name="T32" fmla="*/ 26 w 196"/>
              <a:gd name="T33" fmla="*/ 75 h 179"/>
              <a:gd name="T34" fmla="*/ 98 w 196"/>
              <a:gd name="T35" fmla="*/ 17 h 179"/>
              <a:gd name="T36" fmla="*/ 98 w 196"/>
              <a:gd name="T3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179">
                <a:moveTo>
                  <a:pt x="116" y="2"/>
                </a:moveTo>
                <a:cubicBezTo>
                  <a:pt x="110" y="1"/>
                  <a:pt x="104" y="0"/>
                  <a:pt x="98" y="0"/>
                </a:cubicBezTo>
                <a:cubicBezTo>
                  <a:pt x="98" y="17"/>
                  <a:pt x="98" y="17"/>
                  <a:pt x="98" y="17"/>
                </a:cubicBezTo>
                <a:cubicBezTo>
                  <a:pt x="103" y="17"/>
                  <a:pt x="108" y="17"/>
                  <a:pt x="113" y="18"/>
                </a:cubicBezTo>
                <a:cubicBezTo>
                  <a:pt x="152" y="27"/>
                  <a:pt x="177" y="65"/>
                  <a:pt x="169" y="105"/>
                </a:cubicBezTo>
                <a:cubicBezTo>
                  <a:pt x="162" y="139"/>
                  <a:pt x="131" y="163"/>
                  <a:pt x="98" y="163"/>
                </a:cubicBezTo>
                <a:cubicBezTo>
                  <a:pt x="98" y="179"/>
                  <a:pt x="98" y="179"/>
                  <a:pt x="98" y="179"/>
                </a:cubicBezTo>
                <a:cubicBezTo>
                  <a:pt x="139" y="179"/>
                  <a:pt x="177" y="150"/>
                  <a:pt x="185" y="108"/>
                </a:cubicBezTo>
                <a:cubicBezTo>
                  <a:pt x="196" y="60"/>
                  <a:pt x="165" y="12"/>
                  <a:pt x="116" y="2"/>
                </a:cubicBezTo>
                <a:close/>
                <a:moveTo>
                  <a:pt x="98" y="0"/>
                </a:moveTo>
                <a:cubicBezTo>
                  <a:pt x="56" y="0"/>
                  <a:pt x="19" y="29"/>
                  <a:pt x="10" y="71"/>
                </a:cubicBezTo>
                <a:cubicBezTo>
                  <a:pt x="0" y="120"/>
                  <a:pt x="31" y="167"/>
                  <a:pt x="79" y="177"/>
                </a:cubicBezTo>
                <a:cubicBezTo>
                  <a:pt x="85" y="179"/>
                  <a:pt x="92" y="179"/>
                  <a:pt x="98" y="179"/>
                </a:cubicBezTo>
                <a:cubicBezTo>
                  <a:pt x="98" y="163"/>
                  <a:pt x="98" y="163"/>
                  <a:pt x="98" y="163"/>
                </a:cubicBezTo>
                <a:cubicBezTo>
                  <a:pt x="93" y="163"/>
                  <a:pt x="88" y="162"/>
                  <a:pt x="83" y="161"/>
                </a:cubicBezTo>
                <a:cubicBezTo>
                  <a:pt x="83" y="161"/>
                  <a:pt x="83" y="161"/>
                  <a:pt x="83" y="161"/>
                </a:cubicBezTo>
                <a:cubicBezTo>
                  <a:pt x="43" y="153"/>
                  <a:pt x="18" y="114"/>
                  <a:pt x="26" y="75"/>
                </a:cubicBezTo>
                <a:cubicBezTo>
                  <a:pt x="33" y="40"/>
                  <a:pt x="64" y="17"/>
                  <a:pt x="98" y="17"/>
                </a:cubicBezTo>
                <a:lnTo>
                  <a:pt x="98"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Freeform 42"/>
          <p:cNvSpPr>
            <a:spLocks/>
          </p:cNvSpPr>
          <p:nvPr/>
        </p:nvSpPr>
        <p:spPr bwMode="auto">
          <a:xfrm>
            <a:off x="9625334" y="3960203"/>
            <a:ext cx="92075" cy="198438"/>
          </a:xfrm>
          <a:custGeom>
            <a:avLst/>
            <a:gdLst>
              <a:gd name="T0" fmla="*/ 33 w 58"/>
              <a:gd name="T1" fmla="*/ 125 h 125"/>
              <a:gd name="T2" fmla="*/ 0 w 58"/>
              <a:gd name="T3" fmla="*/ 118 h 125"/>
              <a:gd name="T4" fmla="*/ 25 w 58"/>
              <a:gd name="T5" fmla="*/ 0 h 125"/>
              <a:gd name="T6" fmla="*/ 58 w 58"/>
              <a:gd name="T7" fmla="*/ 7 h 125"/>
              <a:gd name="T8" fmla="*/ 33 w 58"/>
              <a:gd name="T9" fmla="*/ 125 h 125"/>
            </a:gdLst>
            <a:ahLst/>
            <a:cxnLst>
              <a:cxn ang="0">
                <a:pos x="T0" y="T1"/>
              </a:cxn>
              <a:cxn ang="0">
                <a:pos x="T2" y="T3"/>
              </a:cxn>
              <a:cxn ang="0">
                <a:pos x="T4" y="T5"/>
              </a:cxn>
              <a:cxn ang="0">
                <a:pos x="T6" y="T7"/>
              </a:cxn>
              <a:cxn ang="0">
                <a:pos x="T8" y="T9"/>
              </a:cxn>
            </a:cxnLst>
            <a:rect l="0" t="0" r="r" b="b"/>
            <a:pathLst>
              <a:path w="58" h="125">
                <a:moveTo>
                  <a:pt x="33" y="125"/>
                </a:moveTo>
                <a:lnTo>
                  <a:pt x="0" y="118"/>
                </a:lnTo>
                <a:lnTo>
                  <a:pt x="25" y="0"/>
                </a:lnTo>
                <a:lnTo>
                  <a:pt x="58" y="7"/>
                </a:lnTo>
                <a:lnTo>
                  <a:pt x="33" y="12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Freeform 43"/>
          <p:cNvSpPr>
            <a:spLocks/>
          </p:cNvSpPr>
          <p:nvPr/>
        </p:nvSpPr>
        <p:spPr bwMode="auto">
          <a:xfrm>
            <a:off x="9587234" y="4020528"/>
            <a:ext cx="130175" cy="268288"/>
          </a:xfrm>
          <a:custGeom>
            <a:avLst/>
            <a:gdLst>
              <a:gd name="T0" fmla="*/ 40 w 60"/>
              <a:gd name="T1" fmla="*/ 106 h 123"/>
              <a:gd name="T2" fmla="*/ 18 w 60"/>
              <a:gd name="T3" fmla="*/ 121 h 123"/>
              <a:gd name="T4" fmla="*/ 3 w 60"/>
              <a:gd name="T5" fmla="*/ 98 h 123"/>
              <a:gd name="T6" fmla="*/ 20 w 60"/>
              <a:gd name="T7" fmla="*/ 17 h 123"/>
              <a:gd name="T8" fmla="*/ 42 w 60"/>
              <a:gd name="T9" fmla="*/ 2 h 123"/>
              <a:gd name="T10" fmla="*/ 57 w 60"/>
              <a:gd name="T11" fmla="*/ 25 h 123"/>
              <a:gd name="T12" fmla="*/ 40 w 60"/>
              <a:gd name="T13" fmla="*/ 106 h 123"/>
            </a:gdLst>
            <a:ahLst/>
            <a:cxnLst>
              <a:cxn ang="0">
                <a:pos x="T0" y="T1"/>
              </a:cxn>
              <a:cxn ang="0">
                <a:pos x="T2" y="T3"/>
              </a:cxn>
              <a:cxn ang="0">
                <a:pos x="T4" y="T5"/>
              </a:cxn>
              <a:cxn ang="0">
                <a:pos x="T6" y="T7"/>
              </a:cxn>
              <a:cxn ang="0">
                <a:pos x="T8" y="T9"/>
              </a:cxn>
              <a:cxn ang="0">
                <a:pos x="T10" y="T11"/>
              </a:cxn>
              <a:cxn ang="0">
                <a:pos x="T12" y="T13"/>
              </a:cxn>
            </a:cxnLst>
            <a:rect l="0" t="0" r="r" b="b"/>
            <a:pathLst>
              <a:path w="60" h="123">
                <a:moveTo>
                  <a:pt x="40" y="106"/>
                </a:moveTo>
                <a:cubicBezTo>
                  <a:pt x="38" y="116"/>
                  <a:pt x="28" y="123"/>
                  <a:pt x="18" y="121"/>
                </a:cubicBezTo>
                <a:cubicBezTo>
                  <a:pt x="7" y="118"/>
                  <a:pt x="0" y="108"/>
                  <a:pt x="3" y="98"/>
                </a:cubicBezTo>
                <a:cubicBezTo>
                  <a:pt x="20" y="17"/>
                  <a:pt x="20" y="17"/>
                  <a:pt x="20" y="17"/>
                </a:cubicBezTo>
                <a:cubicBezTo>
                  <a:pt x="22" y="6"/>
                  <a:pt x="32" y="0"/>
                  <a:pt x="42" y="2"/>
                </a:cubicBezTo>
                <a:cubicBezTo>
                  <a:pt x="53" y="4"/>
                  <a:pt x="60" y="14"/>
                  <a:pt x="57" y="25"/>
                </a:cubicBezTo>
                <a:lnTo>
                  <a:pt x="40" y="10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Freeform 44"/>
          <p:cNvSpPr>
            <a:spLocks/>
          </p:cNvSpPr>
          <p:nvPr/>
        </p:nvSpPr>
        <p:spPr bwMode="auto">
          <a:xfrm>
            <a:off x="8398196" y="1015390"/>
            <a:ext cx="523875" cy="479425"/>
          </a:xfrm>
          <a:custGeom>
            <a:avLst/>
            <a:gdLst>
              <a:gd name="T0" fmla="*/ 117 w 240"/>
              <a:gd name="T1" fmla="*/ 220 h 220"/>
              <a:gd name="T2" fmla="*/ 0 w 240"/>
              <a:gd name="T3" fmla="*/ 219 h 220"/>
              <a:gd name="T4" fmla="*/ 0 w 240"/>
              <a:gd name="T5" fmla="*/ 44 h 220"/>
              <a:gd name="T6" fmla="*/ 120 w 240"/>
              <a:gd name="T7" fmla="*/ 44 h 220"/>
              <a:gd name="T8" fmla="*/ 240 w 240"/>
              <a:gd name="T9" fmla="*/ 44 h 220"/>
              <a:gd name="T10" fmla="*/ 240 w 240"/>
              <a:gd name="T11" fmla="*/ 219 h 220"/>
              <a:gd name="T12" fmla="*/ 117 w 24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40" h="220">
                <a:moveTo>
                  <a:pt x="117" y="220"/>
                </a:moveTo>
                <a:cubicBezTo>
                  <a:pt x="117" y="220"/>
                  <a:pt x="76" y="179"/>
                  <a:pt x="0" y="219"/>
                </a:cubicBezTo>
                <a:cubicBezTo>
                  <a:pt x="0" y="44"/>
                  <a:pt x="0" y="44"/>
                  <a:pt x="0" y="44"/>
                </a:cubicBezTo>
                <a:cubicBezTo>
                  <a:pt x="0" y="44"/>
                  <a:pt x="78" y="0"/>
                  <a:pt x="120" y="44"/>
                </a:cubicBezTo>
                <a:cubicBezTo>
                  <a:pt x="240" y="44"/>
                  <a:pt x="240" y="44"/>
                  <a:pt x="240" y="44"/>
                </a:cubicBezTo>
                <a:cubicBezTo>
                  <a:pt x="240" y="219"/>
                  <a:pt x="240" y="219"/>
                  <a:pt x="240" y="219"/>
                </a:cubicBezTo>
                <a:lnTo>
                  <a:pt x="117" y="220"/>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58" name="Freeform 45"/>
          <p:cNvSpPr>
            <a:spLocks noEditPoints="1"/>
          </p:cNvSpPr>
          <p:nvPr/>
        </p:nvSpPr>
        <p:spPr bwMode="auto">
          <a:xfrm>
            <a:off x="8242621" y="3676040"/>
            <a:ext cx="638175" cy="528638"/>
          </a:xfrm>
          <a:custGeom>
            <a:avLst/>
            <a:gdLst>
              <a:gd name="T0" fmla="*/ 199 w 293"/>
              <a:gd name="T1" fmla="*/ 192 h 242"/>
              <a:gd name="T2" fmla="*/ 219 w 293"/>
              <a:gd name="T3" fmla="*/ 205 h 242"/>
              <a:gd name="T4" fmla="*/ 219 w 293"/>
              <a:gd name="T5" fmla="*/ 214 h 242"/>
              <a:gd name="T6" fmla="*/ 199 w 293"/>
              <a:gd name="T7" fmla="*/ 214 h 242"/>
              <a:gd name="T8" fmla="*/ 219 w 293"/>
              <a:gd name="T9" fmla="*/ 242 h 242"/>
              <a:gd name="T10" fmla="*/ 242 w 293"/>
              <a:gd name="T11" fmla="*/ 216 h 242"/>
              <a:gd name="T12" fmla="*/ 199 w 293"/>
              <a:gd name="T13" fmla="*/ 170 h 242"/>
              <a:gd name="T14" fmla="*/ 293 w 293"/>
              <a:gd name="T15" fmla="*/ 147 h 242"/>
              <a:gd name="T16" fmla="*/ 269 w 293"/>
              <a:gd name="T17" fmla="*/ 0 h 242"/>
              <a:gd name="T18" fmla="*/ 199 w 293"/>
              <a:gd name="T19" fmla="*/ 16 h 242"/>
              <a:gd name="T20" fmla="*/ 275 w 293"/>
              <a:gd name="T21" fmla="*/ 35 h 242"/>
              <a:gd name="T22" fmla="*/ 256 w 293"/>
              <a:gd name="T23" fmla="*/ 154 h 242"/>
              <a:gd name="T24" fmla="*/ 199 w 293"/>
              <a:gd name="T25" fmla="*/ 170 h 242"/>
              <a:gd name="T26" fmla="*/ 175 w 293"/>
              <a:gd name="T27" fmla="*/ 192 h 242"/>
              <a:gd name="T28" fmla="*/ 199 w 293"/>
              <a:gd name="T29" fmla="*/ 170 h 242"/>
              <a:gd name="T30" fmla="*/ 146 w 293"/>
              <a:gd name="T31" fmla="*/ 154 h 242"/>
              <a:gd name="T32" fmla="*/ 199 w 293"/>
              <a:gd name="T33" fmla="*/ 242 h 242"/>
              <a:gd name="T34" fmla="*/ 179 w 293"/>
              <a:gd name="T35" fmla="*/ 214 h 242"/>
              <a:gd name="T36" fmla="*/ 179 w 293"/>
              <a:gd name="T37" fmla="*/ 205 h 242"/>
              <a:gd name="T38" fmla="*/ 199 w 293"/>
              <a:gd name="T39" fmla="*/ 192 h 242"/>
              <a:gd name="T40" fmla="*/ 146 w 293"/>
              <a:gd name="T41" fmla="*/ 0 h 242"/>
              <a:gd name="T42" fmla="*/ 199 w 293"/>
              <a:gd name="T43" fmla="*/ 16 h 242"/>
              <a:gd name="T44" fmla="*/ 146 w 293"/>
              <a:gd name="T45" fmla="*/ 0 h 242"/>
              <a:gd name="T46" fmla="*/ 0 w 293"/>
              <a:gd name="T47" fmla="*/ 24 h 242"/>
              <a:gd name="T48" fmla="*/ 23 w 293"/>
              <a:gd name="T49" fmla="*/ 170 h 242"/>
              <a:gd name="T50" fmla="*/ 117 w 293"/>
              <a:gd name="T51" fmla="*/ 192 h 242"/>
              <a:gd name="T52" fmla="*/ 52 w 293"/>
              <a:gd name="T53" fmla="*/ 216 h 242"/>
              <a:gd name="T54" fmla="*/ 75 w 293"/>
              <a:gd name="T55" fmla="*/ 242 h 242"/>
              <a:gd name="T56" fmla="*/ 146 w 293"/>
              <a:gd name="T57" fmla="*/ 154 h 242"/>
              <a:gd name="T58" fmla="*/ 37 w 293"/>
              <a:gd name="T59" fmla="*/ 154 h 242"/>
              <a:gd name="T60" fmla="*/ 17 w 293"/>
              <a:gd name="T61" fmla="*/ 35 h 242"/>
              <a:gd name="T62" fmla="*/ 146 w 293"/>
              <a:gd name="T63"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219" y="192"/>
                </a:moveTo>
                <a:cubicBezTo>
                  <a:pt x="199" y="192"/>
                  <a:pt x="199" y="192"/>
                  <a:pt x="199" y="192"/>
                </a:cubicBezTo>
                <a:cubicBezTo>
                  <a:pt x="199" y="205"/>
                  <a:pt x="199" y="205"/>
                  <a:pt x="199" y="205"/>
                </a:cubicBezTo>
                <a:cubicBezTo>
                  <a:pt x="219" y="205"/>
                  <a:pt x="219" y="205"/>
                  <a:pt x="219" y="205"/>
                </a:cubicBezTo>
                <a:cubicBezTo>
                  <a:pt x="221" y="205"/>
                  <a:pt x="223" y="207"/>
                  <a:pt x="223" y="209"/>
                </a:cubicBezTo>
                <a:cubicBezTo>
                  <a:pt x="223" y="212"/>
                  <a:pt x="221" y="214"/>
                  <a:pt x="219" y="214"/>
                </a:cubicBezTo>
                <a:cubicBezTo>
                  <a:pt x="219" y="214"/>
                  <a:pt x="219" y="214"/>
                  <a:pt x="219" y="214"/>
                </a:cubicBezTo>
                <a:cubicBezTo>
                  <a:pt x="199" y="214"/>
                  <a:pt x="199" y="214"/>
                  <a:pt x="199" y="214"/>
                </a:cubicBezTo>
                <a:cubicBezTo>
                  <a:pt x="199" y="242"/>
                  <a:pt x="199" y="242"/>
                  <a:pt x="199" y="242"/>
                </a:cubicBezTo>
                <a:cubicBezTo>
                  <a:pt x="219" y="242"/>
                  <a:pt x="219" y="242"/>
                  <a:pt x="219" y="242"/>
                </a:cubicBezTo>
                <a:cubicBezTo>
                  <a:pt x="232" y="242"/>
                  <a:pt x="242" y="232"/>
                  <a:pt x="242" y="219"/>
                </a:cubicBezTo>
                <a:cubicBezTo>
                  <a:pt x="242" y="216"/>
                  <a:pt x="242" y="216"/>
                  <a:pt x="242" y="216"/>
                </a:cubicBezTo>
                <a:cubicBezTo>
                  <a:pt x="242" y="203"/>
                  <a:pt x="232" y="192"/>
                  <a:pt x="219" y="192"/>
                </a:cubicBezTo>
                <a:close/>
                <a:moveTo>
                  <a:pt x="199" y="170"/>
                </a:moveTo>
                <a:cubicBezTo>
                  <a:pt x="269" y="170"/>
                  <a:pt x="269" y="170"/>
                  <a:pt x="269" y="170"/>
                </a:cubicBezTo>
                <a:cubicBezTo>
                  <a:pt x="282" y="170"/>
                  <a:pt x="293" y="160"/>
                  <a:pt x="293" y="147"/>
                </a:cubicBezTo>
                <a:cubicBezTo>
                  <a:pt x="293" y="24"/>
                  <a:pt x="293" y="24"/>
                  <a:pt x="293" y="24"/>
                </a:cubicBezTo>
                <a:cubicBezTo>
                  <a:pt x="293" y="11"/>
                  <a:pt x="282" y="0"/>
                  <a:pt x="269" y="0"/>
                </a:cubicBezTo>
                <a:cubicBezTo>
                  <a:pt x="199" y="0"/>
                  <a:pt x="199" y="0"/>
                  <a:pt x="199" y="0"/>
                </a:cubicBezTo>
                <a:cubicBezTo>
                  <a:pt x="199" y="16"/>
                  <a:pt x="199" y="16"/>
                  <a:pt x="199" y="16"/>
                </a:cubicBezTo>
                <a:cubicBezTo>
                  <a:pt x="256" y="16"/>
                  <a:pt x="256" y="16"/>
                  <a:pt x="256" y="16"/>
                </a:cubicBezTo>
                <a:cubicBezTo>
                  <a:pt x="267" y="16"/>
                  <a:pt x="275" y="24"/>
                  <a:pt x="275" y="35"/>
                </a:cubicBezTo>
                <a:cubicBezTo>
                  <a:pt x="275" y="135"/>
                  <a:pt x="275" y="135"/>
                  <a:pt x="275" y="135"/>
                </a:cubicBezTo>
                <a:cubicBezTo>
                  <a:pt x="275" y="146"/>
                  <a:pt x="267" y="154"/>
                  <a:pt x="256" y="154"/>
                </a:cubicBezTo>
                <a:cubicBezTo>
                  <a:pt x="199" y="154"/>
                  <a:pt x="199" y="154"/>
                  <a:pt x="199" y="154"/>
                </a:cubicBezTo>
                <a:lnTo>
                  <a:pt x="199" y="170"/>
                </a:lnTo>
                <a:close/>
                <a:moveTo>
                  <a:pt x="199" y="192"/>
                </a:moveTo>
                <a:cubicBezTo>
                  <a:pt x="175" y="192"/>
                  <a:pt x="175" y="192"/>
                  <a:pt x="175" y="192"/>
                </a:cubicBezTo>
                <a:cubicBezTo>
                  <a:pt x="175" y="170"/>
                  <a:pt x="175" y="170"/>
                  <a:pt x="175" y="170"/>
                </a:cubicBezTo>
                <a:cubicBezTo>
                  <a:pt x="199" y="170"/>
                  <a:pt x="199" y="170"/>
                  <a:pt x="199" y="170"/>
                </a:cubicBezTo>
                <a:cubicBezTo>
                  <a:pt x="199" y="154"/>
                  <a:pt x="199" y="154"/>
                  <a:pt x="199" y="154"/>
                </a:cubicBezTo>
                <a:cubicBezTo>
                  <a:pt x="146" y="154"/>
                  <a:pt x="146" y="154"/>
                  <a:pt x="146" y="154"/>
                </a:cubicBezTo>
                <a:cubicBezTo>
                  <a:pt x="146" y="242"/>
                  <a:pt x="146" y="242"/>
                  <a:pt x="146" y="242"/>
                </a:cubicBezTo>
                <a:cubicBezTo>
                  <a:pt x="199" y="242"/>
                  <a:pt x="199" y="242"/>
                  <a:pt x="199" y="242"/>
                </a:cubicBezTo>
                <a:cubicBezTo>
                  <a:pt x="199" y="214"/>
                  <a:pt x="199" y="214"/>
                  <a:pt x="199" y="214"/>
                </a:cubicBezTo>
                <a:cubicBezTo>
                  <a:pt x="179" y="214"/>
                  <a:pt x="179" y="214"/>
                  <a:pt x="179" y="214"/>
                </a:cubicBezTo>
                <a:cubicBezTo>
                  <a:pt x="177" y="214"/>
                  <a:pt x="175" y="212"/>
                  <a:pt x="175" y="209"/>
                </a:cubicBezTo>
                <a:cubicBezTo>
                  <a:pt x="175" y="207"/>
                  <a:pt x="177" y="205"/>
                  <a:pt x="179" y="205"/>
                </a:cubicBezTo>
                <a:cubicBezTo>
                  <a:pt x="199" y="205"/>
                  <a:pt x="199" y="205"/>
                  <a:pt x="199" y="205"/>
                </a:cubicBezTo>
                <a:cubicBezTo>
                  <a:pt x="199" y="192"/>
                  <a:pt x="199" y="192"/>
                  <a:pt x="199" y="192"/>
                </a:cubicBezTo>
                <a:close/>
                <a:moveTo>
                  <a:pt x="199" y="0"/>
                </a:moveTo>
                <a:cubicBezTo>
                  <a:pt x="146" y="0"/>
                  <a:pt x="146" y="0"/>
                  <a:pt x="146" y="0"/>
                </a:cubicBezTo>
                <a:cubicBezTo>
                  <a:pt x="146" y="16"/>
                  <a:pt x="146" y="16"/>
                  <a:pt x="146" y="16"/>
                </a:cubicBezTo>
                <a:cubicBezTo>
                  <a:pt x="199" y="16"/>
                  <a:pt x="199" y="16"/>
                  <a:pt x="199" y="16"/>
                </a:cubicBezTo>
                <a:lnTo>
                  <a:pt x="199" y="0"/>
                </a:lnTo>
                <a:close/>
                <a:moveTo>
                  <a:pt x="146" y="0"/>
                </a:moveTo>
                <a:cubicBezTo>
                  <a:pt x="23" y="0"/>
                  <a:pt x="23" y="0"/>
                  <a:pt x="23" y="0"/>
                </a:cubicBezTo>
                <a:cubicBezTo>
                  <a:pt x="10" y="0"/>
                  <a:pt x="0" y="11"/>
                  <a:pt x="0" y="24"/>
                </a:cubicBezTo>
                <a:cubicBezTo>
                  <a:pt x="0" y="147"/>
                  <a:pt x="0" y="147"/>
                  <a:pt x="0" y="147"/>
                </a:cubicBezTo>
                <a:cubicBezTo>
                  <a:pt x="0" y="160"/>
                  <a:pt x="10" y="170"/>
                  <a:pt x="23" y="170"/>
                </a:cubicBezTo>
                <a:cubicBezTo>
                  <a:pt x="117" y="170"/>
                  <a:pt x="117" y="170"/>
                  <a:pt x="117" y="170"/>
                </a:cubicBezTo>
                <a:cubicBezTo>
                  <a:pt x="117" y="192"/>
                  <a:pt x="117" y="192"/>
                  <a:pt x="117" y="192"/>
                </a:cubicBezTo>
                <a:cubicBezTo>
                  <a:pt x="75" y="192"/>
                  <a:pt x="75" y="192"/>
                  <a:pt x="75" y="192"/>
                </a:cubicBezTo>
                <a:cubicBezTo>
                  <a:pt x="62" y="192"/>
                  <a:pt x="52" y="203"/>
                  <a:pt x="52" y="216"/>
                </a:cubicBezTo>
                <a:cubicBezTo>
                  <a:pt x="52" y="219"/>
                  <a:pt x="52" y="219"/>
                  <a:pt x="52" y="219"/>
                </a:cubicBezTo>
                <a:cubicBezTo>
                  <a:pt x="52" y="232"/>
                  <a:pt x="62" y="242"/>
                  <a:pt x="75" y="242"/>
                </a:cubicBezTo>
                <a:cubicBezTo>
                  <a:pt x="146" y="242"/>
                  <a:pt x="146" y="242"/>
                  <a:pt x="146" y="242"/>
                </a:cubicBezTo>
                <a:cubicBezTo>
                  <a:pt x="146" y="154"/>
                  <a:pt x="146" y="154"/>
                  <a:pt x="146" y="154"/>
                </a:cubicBezTo>
                <a:cubicBezTo>
                  <a:pt x="37" y="154"/>
                  <a:pt x="37" y="154"/>
                  <a:pt x="37" y="154"/>
                </a:cubicBezTo>
                <a:cubicBezTo>
                  <a:pt x="37" y="154"/>
                  <a:pt x="37" y="154"/>
                  <a:pt x="37" y="154"/>
                </a:cubicBezTo>
                <a:cubicBezTo>
                  <a:pt x="26" y="154"/>
                  <a:pt x="17" y="146"/>
                  <a:pt x="17" y="135"/>
                </a:cubicBezTo>
                <a:cubicBezTo>
                  <a:pt x="17" y="35"/>
                  <a:pt x="17" y="35"/>
                  <a:pt x="17" y="35"/>
                </a:cubicBezTo>
                <a:cubicBezTo>
                  <a:pt x="17" y="24"/>
                  <a:pt x="26" y="16"/>
                  <a:pt x="37" y="16"/>
                </a:cubicBezTo>
                <a:cubicBezTo>
                  <a:pt x="146" y="16"/>
                  <a:pt x="146" y="16"/>
                  <a:pt x="146" y="16"/>
                </a:cubicBezTo>
                <a:lnTo>
                  <a:pt x="146"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Freeform 46"/>
          <p:cNvSpPr>
            <a:spLocks noEditPoints="1"/>
          </p:cNvSpPr>
          <p:nvPr/>
        </p:nvSpPr>
        <p:spPr bwMode="auto">
          <a:xfrm>
            <a:off x="9371334" y="2623528"/>
            <a:ext cx="819150" cy="955675"/>
          </a:xfrm>
          <a:custGeom>
            <a:avLst/>
            <a:gdLst>
              <a:gd name="T0" fmla="*/ 376 w 376"/>
              <a:gd name="T1" fmla="*/ 43 h 438"/>
              <a:gd name="T2" fmla="*/ 324 w 376"/>
              <a:gd name="T3" fmla="*/ 32 h 438"/>
              <a:gd name="T4" fmla="*/ 334 w 376"/>
              <a:gd name="T5" fmla="*/ 54 h 438"/>
              <a:gd name="T6" fmla="*/ 324 w 376"/>
              <a:gd name="T7" fmla="*/ 59 h 438"/>
              <a:gd name="T8" fmla="*/ 272 w 376"/>
              <a:gd name="T9" fmla="*/ 63 h 438"/>
              <a:gd name="T10" fmla="*/ 304 w 376"/>
              <a:gd name="T11" fmla="*/ 98 h 438"/>
              <a:gd name="T12" fmla="*/ 256 w 376"/>
              <a:gd name="T13" fmla="*/ 81 h 438"/>
              <a:gd name="T14" fmla="*/ 271 w 376"/>
              <a:gd name="T15" fmla="*/ 103 h 438"/>
              <a:gd name="T16" fmla="*/ 241 w 376"/>
              <a:gd name="T17" fmla="*/ 100 h 438"/>
              <a:gd name="T18" fmla="*/ 256 w 376"/>
              <a:gd name="T19" fmla="*/ 122 h 438"/>
              <a:gd name="T20" fmla="*/ 226 w 376"/>
              <a:gd name="T21" fmla="*/ 119 h 438"/>
              <a:gd name="T22" fmla="*/ 240 w 376"/>
              <a:gd name="T23" fmla="*/ 140 h 438"/>
              <a:gd name="T24" fmla="*/ 210 w 376"/>
              <a:gd name="T25" fmla="*/ 138 h 438"/>
              <a:gd name="T26" fmla="*/ 242 w 376"/>
              <a:gd name="T27" fmla="*/ 173 h 438"/>
              <a:gd name="T28" fmla="*/ 195 w 376"/>
              <a:gd name="T29" fmla="*/ 156 h 438"/>
              <a:gd name="T30" fmla="*/ 210 w 376"/>
              <a:gd name="T31" fmla="*/ 178 h 438"/>
              <a:gd name="T32" fmla="*/ 180 w 376"/>
              <a:gd name="T33" fmla="*/ 175 h 438"/>
              <a:gd name="T34" fmla="*/ 194 w 376"/>
              <a:gd name="T35" fmla="*/ 197 h 438"/>
              <a:gd name="T36" fmla="*/ 164 w 376"/>
              <a:gd name="T37" fmla="*/ 194 h 438"/>
              <a:gd name="T38" fmla="*/ 179 w 376"/>
              <a:gd name="T39" fmla="*/ 215 h 438"/>
              <a:gd name="T40" fmla="*/ 149 w 376"/>
              <a:gd name="T41" fmla="*/ 213 h 438"/>
              <a:gd name="T42" fmla="*/ 181 w 376"/>
              <a:gd name="T43" fmla="*/ 248 h 438"/>
              <a:gd name="T44" fmla="*/ 134 w 376"/>
              <a:gd name="T45" fmla="*/ 232 h 438"/>
              <a:gd name="T46" fmla="*/ 148 w 376"/>
              <a:gd name="T47" fmla="*/ 253 h 438"/>
              <a:gd name="T48" fmla="*/ 118 w 376"/>
              <a:gd name="T49" fmla="*/ 250 h 438"/>
              <a:gd name="T50" fmla="*/ 133 w 376"/>
              <a:gd name="T51" fmla="*/ 272 h 438"/>
              <a:gd name="T52" fmla="*/ 103 w 376"/>
              <a:gd name="T53" fmla="*/ 269 h 438"/>
              <a:gd name="T54" fmla="*/ 117 w 376"/>
              <a:gd name="T55" fmla="*/ 290 h 438"/>
              <a:gd name="T56" fmla="*/ 88 w 376"/>
              <a:gd name="T57" fmla="*/ 288 h 438"/>
              <a:gd name="T58" fmla="*/ 119 w 376"/>
              <a:gd name="T59" fmla="*/ 323 h 438"/>
              <a:gd name="T60" fmla="*/ 72 w 376"/>
              <a:gd name="T61" fmla="*/ 307 h 438"/>
              <a:gd name="T62" fmla="*/ 87 w 376"/>
              <a:gd name="T63" fmla="*/ 328 h 438"/>
              <a:gd name="T64" fmla="*/ 57 w 376"/>
              <a:gd name="T65" fmla="*/ 325 h 438"/>
              <a:gd name="T66" fmla="*/ 71 w 376"/>
              <a:gd name="T67" fmla="*/ 347 h 438"/>
              <a:gd name="T68" fmla="*/ 42 w 376"/>
              <a:gd name="T69" fmla="*/ 344 h 438"/>
              <a:gd name="T70" fmla="*/ 56 w 376"/>
              <a:gd name="T71" fmla="*/ 366 h 438"/>
              <a:gd name="T72" fmla="*/ 26 w 376"/>
              <a:gd name="T73" fmla="*/ 363 h 438"/>
              <a:gd name="T74" fmla="*/ 58 w 376"/>
              <a:gd name="T75" fmla="*/ 398 h 438"/>
              <a:gd name="T76" fmla="*/ 0 w 376"/>
              <a:gd name="T77" fmla="*/ 395 h 438"/>
              <a:gd name="T78" fmla="*/ 324 w 376"/>
              <a:gd name="T79" fmla="*/ 106 h 438"/>
              <a:gd name="T80" fmla="*/ 316 w 376"/>
              <a:gd name="T81" fmla="*/ 56 h 438"/>
              <a:gd name="T82" fmla="*/ 324 w 376"/>
              <a:gd name="T83" fmla="*/ 32 h 438"/>
              <a:gd name="T84" fmla="*/ 323 w 376"/>
              <a:gd name="T85"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324" y="106"/>
                </a:moveTo>
                <a:cubicBezTo>
                  <a:pt x="376" y="43"/>
                  <a:pt x="376" y="43"/>
                  <a:pt x="376" y="43"/>
                </a:cubicBezTo>
                <a:cubicBezTo>
                  <a:pt x="324" y="1"/>
                  <a:pt x="324" y="1"/>
                  <a:pt x="324" y="1"/>
                </a:cubicBezTo>
                <a:cubicBezTo>
                  <a:pt x="324" y="32"/>
                  <a:pt x="324" y="32"/>
                  <a:pt x="324" y="32"/>
                </a:cubicBezTo>
                <a:cubicBezTo>
                  <a:pt x="327" y="32"/>
                  <a:pt x="330" y="33"/>
                  <a:pt x="332" y="35"/>
                </a:cubicBezTo>
                <a:cubicBezTo>
                  <a:pt x="338" y="40"/>
                  <a:pt x="339" y="49"/>
                  <a:pt x="334" y="54"/>
                </a:cubicBezTo>
                <a:cubicBezTo>
                  <a:pt x="334" y="54"/>
                  <a:pt x="334" y="54"/>
                  <a:pt x="334" y="54"/>
                </a:cubicBezTo>
                <a:cubicBezTo>
                  <a:pt x="332" y="57"/>
                  <a:pt x="328" y="59"/>
                  <a:pt x="324" y="59"/>
                </a:cubicBezTo>
                <a:lnTo>
                  <a:pt x="324" y="106"/>
                </a:lnTo>
                <a:close/>
                <a:moveTo>
                  <a:pt x="272" y="63"/>
                </a:moveTo>
                <a:cubicBezTo>
                  <a:pt x="308" y="92"/>
                  <a:pt x="308" y="92"/>
                  <a:pt x="308" y="92"/>
                </a:cubicBezTo>
                <a:cubicBezTo>
                  <a:pt x="304" y="98"/>
                  <a:pt x="304" y="98"/>
                  <a:pt x="304" y="98"/>
                </a:cubicBezTo>
                <a:cubicBezTo>
                  <a:pt x="267" y="68"/>
                  <a:pt x="267" y="68"/>
                  <a:pt x="267" y="68"/>
                </a:cubicBezTo>
                <a:cubicBezTo>
                  <a:pt x="256" y="81"/>
                  <a:pt x="256" y="81"/>
                  <a:pt x="256" y="81"/>
                </a:cubicBezTo>
                <a:cubicBezTo>
                  <a:pt x="276" y="97"/>
                  <a:pt x="276" y="97"/>
                  <a:pt x="276" y="97"/>
                </a:cubicBezTo>
                <a:cubicBezTo>
                  <a:pt x="271" y="103"/>
                  <a:pt x="271" y="103"/>
                  <a:pt x="271" y="103"/>
                </a:cubicBezTo>
                <a:cubicBezTo>
                  <a:pt x="252" y="87"/>
                  <a:pt x="252" y="87"/>
                  <a:pt x="252" y="87"/>
                </a:cubicBezTo>
                <a:cubicBezTo>
                  <a:pt x="241" y="100"/>
                  <a:pt x="241" y="100"/>
                  <a:pt x="241" y="100"/>
                </a:cubicBezTo>
                <a:cubicBezTo>
                  <a:pt x="260" y="116"/>
                  <a:pt x="260" y="116"/>
                  <a:pt x="260" y="116"/>
                </a:cubicBezTo>
                <a:cubicBezTo>
                  <a:pt x="256" y="122"/>
                  <a:pt x="256" y="122"/>
                  <a:pt x="256" y="122"/>
                </a:cubicBezTo>
                <a:cubicBezTo>
                  <a:pt x="236" y="106"/>
                  <a:pt x="236" y="106"/>
                  <a:pt x="236" y="106"/>
                </a:cubicBezTo>
                <a:cubicBezTo>
                  <a:pt x="226" y="119"/>
                  <a:pt x="226" y="119"/>
                  <a:pt x="226" y="119"/>
                </a:cubicBezTo>
                <a:cubicBezTo>
                  <a:pt x="245" y="135"/>
                  <a:pt x="245" y="135"/>
                  <a:pt x="245" y="135"/>
                </a:cubicBezTo>
                <a:cubicBezTo>
                  <a:pt x="240" y="140"/>
                  <a:pt x="240" y="140"/>
                  <a:pt x="240" y="140"/>
                </a:cubicBezTo>
                <a:cubicBezTo>
                  <a:pt x="221" y="125"/>
                  <a:pt x="221" y="125"/>
                  <a:pt x="221" y="125"/>
                </a:cubicBezTo>
                <a:cubicBezTo>
                  <a:pt x="210" y="138"/>
                  <a:pt x="210" y="138"/>
                  <a:pt x="210" y="138"/>
                </a:cubicBezTo>
                <a:cubicBezTo>
                  <a:pt x="247" y="167"/>
                  <a:pt x="247" y="167"/>
                  <a:pt x="247" y="167"/>
                </a:cubicBezTo>
                <a:cubicBezTo>
                  <a:pt x="242" y="173"/>
                  <a:pt x="242" y="173"/>
                  <a:pt x="242" y="173"/>
                </a:cubicBezTo>
                <a:cubicBezTo>
                  <a:pt x="206" y="143"/>
                  <a:pt x="206" y="143"/>
                  <a:pt x="206" y="143"/>
                </a:cubicBezTo>
                <a:cubicBezTo>
                  <a:pt x="195" y="156"/>
                  <a:pt x="195" y="156"/>
                  <a:pt x="195" y="156"/>
                </a:cubicBezTo>
                <a:cubicBezTo>
                  <a:pt x="214" y="172"/>
                  <a:pt x="214" y="172"/>
                  <a:pt x="214" y="172"/>
                </a:cubicBezTo>
                <a:cubicBezTo>
                  <a:pt x="210" y="178"/>
                  <a:pt x="210" y="178"/>
                  <a:pt x="210" y="178"/>
                </a:cubicBezTo>
                <a:cubicBezTo>
                  <a:pt x="190" y="162"/>
                  <a:pt x="190" y="162"/>
                  <a:pt x="190" y="162"/>
                </a:cubicBezTo>
                <a:cubicBezTo>
                  <a:pt x="180" y="175"/>
                  <a:pt x="180" y="175"/>
                  <a:pt x="180" y="175"/>
                </a:cubicBezTo>
                <a:cubicBezTo>
                  <a:pt x="199" y="191"/>
                  <a:pt x="199" y="191"/>
                  <a:pt x="199" y="191"/>
                </a:cubicBezTo>
                <a:cubicBezTo>
                  <a:pt x="194" y="197"/>
                  <a:pt x="194" y="197"/>
                  <a:pt x="194" y="197"/>
                </a:cubicBezTo>
                <a:cubicBezTo>
                  <a:pt x="175" y="181"/>
                  <a:pt x="175" y="181"/>
                  <a:pt x="175" y="181"/>
                </a:cubicBezTo>
                <a:cubicBezTo>
                  <a:pt x="164" y="194"/>
                  <a:pt x="164" y="194"/>
                  <a:pt x="164" y="194"/>
                </a:cubicBezTo>
                <a:cubicBezTo>
                  <a:pt x="184" y="210"/>
                  <a:pt x="184" y="210"/>
                  <a:pt x="184" y="210"/>
                </a:cubicBezTo>
                <a:cubicBezTo>
                  <a:pt x="179" y="215"/>
                  <a:pt x="179" y="215"/>
                  <a:pt x="179" y="215"/>
                </a:cubicBezTo>
                <a:cubicBezTo>
                  <a:pt x="160" y="200"/>
                  <a:pt x="160" y="200"/>
                  <a:pt x="160" y="200"/>
                </a:cubicBezTo>
                <a:cubicBezTo>
                  <a:pt x="149" y="213"/>
                  <a:pt x="149" y="213"/>
                  <a:pt x="149" y="213"/>
                </a:cubicBezTo>
                <a:cubicBezTo>
                  <a:pt x="185" y="243"/>
                  <a:pt x="185" y="243"/>
                  <a:pt x="185" y="243"/>
                </a:cubicBezTo>
                <a:cubicBezTo>
                  <a:pt x="181" y="248"/>
                  <a:pt x="181" y="248"/>
                  <a:pt x="181" y="248"/>
                </a:cubicBezTo>
                <a:cubicBezTo>
                  <a:pt x="144" y="218"/>
                  <a:pt x="144" y="218"/>
                  <a:pt x="144" y="218"/>
                </a:cubicBezTo>
                <a:cubicBezTo>
                  <a:pt x="134" y="232"/>
                  <a:pt x="134" y="232"/>
                  <a:pt x="134" y="232"/>
                </a:cubicBezTo>
                <a:cubicBezTo>
                  <a:pt x="153" y="247"/>
                  <a:pt x="153" y="247"/>
                  <a:pt x="153" y="247"/>
                </a:cubicBezTo>
                <a:cubicBezTo>
                  <a:pt x="148" y="253"/>
                  <a:pt x="148" y="253"/>
                  <a:pt x="148" y="253"/>
                </a:cubicBezTo>
                <a:cubicBezTo>
                  <a:pt x="129" y="237"/>
                  <a:pt x="129" y="237"/>
                  <a:pt x="129" y="237"/>
                </a:cubicBezTo>
                <a:cubicBezTo>
                  <a:pt x="118" y="250"/>
                  <a:pt x="118" y="250"/>
                  <a:pt x="118" y="250"/>
                </a:cubicBezTo>
                <a:cubicBezTo>
                  <a:pt x="137" y="266"/>
                  <a:pt x="137" y="266"/>
                  <a:pt x="137" y="266"/>
                </a:cubicBezTo>
                <a:cubicBezTo>
                  <a:pt x="133" y="272"/>
                  <a:pt x="133" y="272"/>
                  <a:pt x="133" y="272"/>
                </a:cubicBezTo>
                <a:cubicBezTo>
                  <a:pt x="114" y="256"/>
                  <a:pt x="114" y="256"/>
                  <a:pt x="114" y="256"/>
                </a:cubicBezTo>
                <a:cubicBezTo>
                  <a:pt x="103" y="269"/>
                  <a:pt x="103" y="269"/>
                  <a:pt x="103" y="269"/>
                </a:cubicBezTo>
                <a:cubicBezTo>
                  <a:pt x="122" y="285"/>
                  <a:pt x="122" y="285"/>
                  <a:pt x="122" y="285"/>
                </a:cubicBezTo>
                <a:cubicBezTo>
                  <a:pt x="117" y="290"/>
                  <a:pt x="117" y="290"/>
                  <a:pt x="117" y="290"/>
                </a:cubicBezTo>
                <a:cubicBezTo>
                  <a:pt x="98" y="275"/>
                  <a:pt x="98" y="275"/>
                  <a:pt x="98" y="275"/>
                </a:cubicBezTo>
                <a:cubicBezTo>
                  <a:pt x="88" y="288"/>
                  <a:pt x="88" y="288"/>
                  <a:pt x="88" y="288"/>
                </a:cubicBezTo>
                <a:cubicBezTo>
                  <a:pt x="124" y="318"/>
                  <a:pt x="124" y="318"/>
                  <a:pt x="124" y="318"/>
                </a:cubicBezTo>
                <a:cubicBezTo>
                  <a:pt x="119" y="323"/>
                  <a:pt x="119" y="323"/>
                  <a:pt x="119" y="323"/>
                </a:cubicBezTo>
                <a:cubicBezTo>
                  <a:pt x="83" y="294"/>
                  <a:pt x="83" y="294"/>
                  <a:pt x="83" y="294"/>
                </a:cubicBezTo>
                <a:cubicBezTo>
                  <a:pt x="72" y="307"/>
                  <a:pt x="72" y="307"/>
                  <a:pt x="72" y="307"/>
                </a:cubicBezTo>
                <a:cubicBezTo>
                  <a:pt x="91" y="322"/>
                  <a:pt x="91" y="322"/>
                  <a:pt x="91" y="322"/>
                </a:cubicBezTo>
                <a:cubicBezTo>
                  <a:pt x="87" y="328"/>
                  <a:pt x="87" y="328"/>
                  <a:pt x="87" y="328"/>
                </a:cubicBezTo>
                <a:cubicBezTo>
                  <a:pt x="68" y="312"/>
                  <a:pt x="68" y="312"/>
                  <a:pt x="68" y="312"/>
                </a:cubicBezTo>
                <a:cubicBezTo>
                  <a:pt x="57" y="325"/>
                  <a:pt x="57" y="325"/>
                  <a:pt x="57" y="325"/>
                </a:cubicBezTo>
                <a:cubicBezTo>
                  <a:pt x="76" y="341"/>
                  <a:pt x="76" y="341"/>
                  <a:pt x="76" y="341"/>
                </a:cubicBezTo>
                <a:cubicBezTo>
                  <a:pt x="71" y="347"/>
                  <a:pt x="71" y="347"/>
                  <a:pt x="71" y="347"/>
                </a:cubicBezTo>
                <a:cubicBezTo>
                  <a:pt x="52" y="331"/>
                  <a:pt x="52" y="331"/>
                  <a:pt x="52" y="331"/>
                </a:cubicBezTo>
                <a:cubicBezTo>
                  <a:pt x="42" y="344"/>
                  <a:pt x="42" y="344"/>
                  <a:pt x="42" y="344"/>
                </a:cubicBezTo>
                <a:cubicBezTo>
                  <a:pt x="61" y="360"/>
                  <a:pt x="61" y="360"/>
                  <a:pt x="61" y="360"/>
                </a:cubicBezTo>
                <a:cubicBezTo>
                  <a:pt x="56" y="366"/>
                  <a:pt x="56" y="366"/>
                  <a:pt x="56" y="366"/>
                </a:cubicBezTo>
                <a:cubicBezTo>
                  <a:pt x="37" y="350"/>
                  <a:pt x="37" y="350"/>
                  <a:pt x="37" y="350"/>
                </a:cubicBezTo>
                <a:cubicBezTo>
                  <a:pt x="26" y="363"/>
                  <a:pt x="26" y="363"/>
                  <a:pt x="26" y="363"/>
                </a:cubicBezTo>
                <a:cubicBezTo>
                  <a:pt x="63" y="393"/>
                  <a:pt x="63" y="393"/>
                  <a:pt x="63" y="393"/>
                </a:cubicBezTo>
                <a:cubicBezTo>
                  <a:pt x="58" y="398"/>
                  <a:pt x="58" y="398"/>
                  <a:pt x="58" y="398"/>
                </a:cubicBezTo>
                <a:cubicBezTo>
                  <a:pt x="22" y="369"/>
                  <a:pt x="22" y="369"/>
                  <a:pt x="22" y="369"/>
                </a:cubicBezTo>
                <a:cubicBezTo>
                  <a:pt x="0" y="395"/>
                  <a:pt x="0" y="395"/>
                  <a:pt x="0" y="395"/>
                </a:cubicBezTo>
                <a:cubicBezTo>
                  <a:pt x="53" y="438"/>
                  <a:pt x="53" y="438"/>
                  <a:pt x="53" y="438"/>
                </a:cubicBezTo>
                <a:cubicBezTo>
                  <a:pt x="324" y="106"/>
                  <a:pt x="324" y="106"/>
                  <a:pt x="324" y="106"/>
                </a:cubicBezTo>
                <a:cubicBezTo>
                  <a:pt x="324" y="59"/>
                  <a:pt x="324" y="59"/>
                  <a:pt x="324" y="59"/>
                </a:cubicBezTo>
                <a:cubicBezTo>
                  <a:pt x="321" y="59"/>
                  <a:pt x="318" y="58"/>
                  <a:pt x="316" y="56"/>
                </a:cubicBezTo>
                <a:cubicBezTo>
                  <a:pt x="310" y="51"/>
                  <a:pt x="309" y="43"/>
                  <a:pt x="314" y="37"/>
                </a:cubicBezTo>
                <a:cubicBezTo>
                  <a:pt x="316" y="34"/>
                  <a:pt x="320" y="32"/>
                  <a:pt x="324" y="32"/>
                </a:cubicBezTo>
                <a:cubicBezTo>
                  <a:pt x="324" y="1"/>
                  <a:pt x="324" y="1"/>
                  <a:pt x="324" y="1"/>
                </a:cubicBezTo>
                <a:cubicBezTo>
                  <a:pt x="323" y="0"/>
                  <a:pt x="323" y="0"/>
                  <a:pt x="323" y="0"/>
                </a:cubicBezTo>
                <a:lnTo>
                  <a:pt x="272" y="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60" name="Freeform 47"/>
          <p:cNvSpPr>
            <a:spLocks noEditPoints="1"/>
          </p:cNvSpPr>
          <p:nvPr/>
        </p:nvSpPr>
        <p:spPr bwMode="auto">
          <a:xfrm>
            <a:off x="9992046" y="2902928"/>
            <a:ext cx="354013" cy="695325"/>
          </a:xfrm>
          <a:custGeom>
            <a:avLst/>
            <a:gdLst>
              <a:gd name="T0" fmla="*/ 121 w 162"/>
              <a:gd name="T1" fmla="*/ 144 h 319"/>
              <a:gd name="T2" fmla="*/ 128 w 162"/>
              <a:gd name="T3" fmla="*/ 138 h 319"/>
              <a:gd name="T4" fmla="*/ 150 w 162"/>
              <a:gd name="T5" fmla="*/ 80 h 319"/>
              <a:gd name="T6" fmla="*/ 147 w 162"/>
              <a:gd name="T7" fmla="*/ 69 h 319"/>
              <a:gd name="T8" fmla="*/ 156 w 162"/>
              <a:gd name="T9" fmla="*/ 46 h 319"/>
              <a:gd name="T10" fmla="*/ 137 w 162"/>
              <a:gd name="T11" fmla="*/ 3 h 319"/>
              <a:gd name="T12" fmla="*/ 121 w 162"/>
              <a:gd name="T13" fmla="*/ 1 h 319"/>
              <a:gd name="T14" fmla="*/ 121 w 162"/>
              <a:gd name="T15" fmla="*/ 58 h 319"/>
              <a:gd name="T16" fmla="*/ 126 w 162"/>
              <a:gd name="T17" fmla="*/ 61 h 319"/>
              <a:gd name="T18" fmla="*/ 121 w 162"/>
              <a:gd name="T19" fmla="*/ 59 h 319"/>
              <a:gd name="T20" fmla="*/ 121 w 162"/>
              <a:gd name="T21" fmla="*/ 85 h 319"/>
              <a:gd name="T22" fmla="*/ 125 w 162"/>
              <a:gd name="T23" fmla="*/ 75 h 319"/>
              <a:gd name="T24" fmla="*/ 123 w 162"/>
              <a:gd name="T25" fmla="*/ 66 h 319"/>
              <a:gd name="T26" fmla="*/ 139 w 162"/>
              <a:gd name="T27" fmla="*/ 72 h 319"/>
              <a:gd name="T28" fmla="*/ 144 w 162"/>
              <a:gd name="T29" fmla="*/ 83 h 319"/>
              <a:gd name="T30" fmla="*/ 125 w 162"/>
              <a:gd name="T31" fmla="*/ 132 h 319"/>
              <a:gd name="T32" fmla="*/ 121 w 162"/>
              <a:gd name="T33" fmla="*/ 136 h 319"/>
              <a:gd name="T34" fmla="*/ 121 w 162"/>
              <a:gd name="T35" fmla="*/ 144 h 319"/>
              <a:gd name="T36" fmla="*/ 66 w 162"/>
              <a:gd name="T37" fmla="*/ 284 h 319"/>
              <a:gd name="T38" fmla="*/ 121 w 162"/>
              <a:gd name="T39" fmla="*/ 144 h 319"/>
              <a:gd name="T40" fmla="*/ 121 w 162"/>
              <a:gd name="T41" fmla="*/ 144 h 319"/>
              <a:gd name="T42" fmla="*/ 121 w 162"/>
              <a:gd name="T43" fmla="*/ 136 h 319"/>
              <a:gd name="T44" fmla="*/ 114 w 162"/>
              <a:gd name="T45" fmla="*/ 137 h 319"/>
              <a:gd name="T46" fmla="*/ 98 w 162"/>
              <a:gd name="T47" fmla="*/ 130 h 319"/>
              <a:gd name="T48" fmla="*/ 98 w 162"/>
              <a:gd name="T49" fmla="*/ 130 h 319"/>
              <a:gd name="T50" fmla="*/ 106 w 162"/>
              <a:gd name="T51" fmla="*/ 125 h 319"/>
              <a:gd name="T52" fmla="*/ 121 w 162"/>
              <a:gd name="T53" fmla="*/ 85 h 319"/>
              <a:gd name="T54" fmla="*/ 121 w 162"/>
              <a:gd name="T55" fmla="*/ 59 h 319"/>
              <a:gd name="T56" fmla="*/ 85 w 162"/>
              <a:gd name="T57" fmla="*/ 45 h 319"/>
              <a:gd name="T58" fmla="*/ 74 w 162"/>
              <a:gd name="T59" fmla="*/ 51 h 319"/>
              <a:gd name="T60" fmla="*/ 52 w 162"/>
              <a:gd name="T61" fmla="*/ 108 h 319"/>
              <a:gd name="T62" fmla="*/ 54 w 162"/>
              <a:gd name="T63" fmla="*/ 118 h 319"/>
              <a:gd name="T64" fmla="*/ 35 w 162"/>
              <a:gd name="T65" fmla="*/ 168 h 319"/>
              <a:gd name="T66" fmla="*/ 35 w 162"/>
              <a:gd name="T67" fmla="*/ 256 h 319"/>
              <a:gd name="T68" fmla="*/ 39 w 162"/>
              <a:gd name="T69" fmla="*/ 257 h 319"/>
              <a:gd name="T70" fmla="*/ 45 w 162"/>
              <a:gd name="T71" fmla="*/ 268 h 319"/>
              <a:gd name="T72" fmla="*/ 58 w 162"/>
              <a:gd name="T73" fmla="*/ 264 h 319"/>
              <a:gd name="T74" fmla="*/ 64 w 162"/>
              <a:gd name="T75" fmla="*/ 278 h 319"/>
              <a:gd name="T76" fmla="*/ 63 w 162"/>
              <a:gd name="T77" fmla="*/ 281 h 319"/>
              <a:gd name="T78" fmla="*/ 35 w 162"/>
              <a:gd name="T79" fmla="*/ 300 h 319"/>
              <a:gd name="T80" fmla="*/ 35 w 162"/>
              <a:gd name="T81" fmla="*/ 306 h 319"/>
              <a:gd name="T82" fmla="*/ 66 w 162"/>
              <a:gd name="T83" fmla="*/ 284 h 319"/>
              <a:gd name="T84" fmla="*/ 121 w 162"/>
              <a:gd name="T85" fmla="*/ 1 h 319"/>
              <a:gd name="T86" fmla="*/ 121 w 162"/>
              <a:gd name="T87" fmla="*/ 58 h 319"/>
              <a:gd name="T88" fmla="*/ 88 w 162"/>
              <a:gd name="T89" fmla="*/ 36 h 319"/>
              <a:gd name="T90" fmla="*/ 94 w 162"/>
              <a:gd name="T91" fmla="*/ 22 h 319"/>
              <a:gd name="T92" fmla="*/ 121 w 162"/>
              <a:gd name="T93" fmla="*/ 1 h 319"/>
              <a:gd name="T94" fmla="*/ 35 w 162"/>
              <a:gd name="T95" fmla="*/ 168 h 319"/>
              <a:gd name="T96" fmla="*/ 0 w 162"/>
              <a:gd name="T97" fmla="*/ 258 h 319"/>
              <a:gd name="T98" fmla="*/ 15 w 162"/>
              <a:gd name="T99" fmla="*/ 319 h 319"/>
              <a:gd name="T100" fmla="*/ 35 w 162"/>
              <a:gd name="T101" fmla="*/ 306 h 319"/>
              <a:gd name="T102" fmla="*/ 35 w 162"/>
              <a:gd name="T103" fmla="*/ 300 h 319"/>
              <a:gd name="T104" fmla="*/ 33 w 162"/>
              <a:gd name="T105" fmla="*/ 301 h 319"/>
              <a:gd name="T106" fmla="*/ 13 w 162"/>
              <a:gd name="T107" fmla="*/ 294 h 319"/>
              <a:gd name="T108" fmla="*/ 5 w 162"/>
              <a:gd name="T109" fmla="*/ 259 h 319"/>
              <a:gd name="T110" fmla="*/ 5 w 162"/>
              <a:gd name="T111" fmla="*/ 259 h 319"/>
              <a:gd name="T112" fmla="*/ 6 w 162"/>
              <a:gd name="T113" fmla="*/ 256 h 319"/>
              <a:gd name="T114" fmla="*/ 19 w 162"/>
              <a:gd name="T115" fmla="*/ 250 h 319"/>
              <a:gd name="T116" fmla="*/ 26 w 162"/>
              <a:gd name="T117" fmla="*/ 261 h 319"/>
              <a:gd name="T118" fmla="*/ 35 w 162"/>
              <a:gd name="T119" fmla="*/ 256 h 319"/>
              <a:gd name="T120" fmla="*/ 35 w 162"/>
              <a:gd name="T121" fmla="*/ 16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9">
                <a:moveTo>
                  <a:pt x="121" y="144"/>
                </a:moveTo>
                <a:cubicBezTo>
                  <a:pt x="124" y="143"/>
                  <a:pt x="127" y="141"/>
                  <a:pt x="128" y="138"/>
                </a:cubicBezTo>
                <a:cubicBezTo>
                  <a:pt x="150" y="80"/>
                  <a:pt x="150" y="80"/>
                  <a:pt x="150" y="80"/>
                </a:cubicBezTo>
                <a:cubicBezTo>
                  <a:pt x="152" y="76"/>
                  <a:pt x="150" y="71"/>
                  <a:pt x="147" y="69"/>
                </a:cubicBezTo>
                <a:cubicBezTo>
                  <a:pt x="156" y="46"/>
                  <a:pt x="156" y="46"/>
                  <a:pt x="156" y="46"/>
                </a:cubicBezTo>
                <a:cubicBezTo>
                  <a:pt x="162" y="29"/>
                  <a:pt x="154" y="9"/>
                  <a:pt x="137" y="3"/>
                </a:cubicBezTo>
                <a:cubicBezTo>
                  <a:pt x="132" y="1"/>
                  <a:pt x="126" y="0"/>
                  <a:pt x="121" y="1"/>
                </a:cubicBezTo>
                <a:cubicBezTo>
                  <a:pt x="121" y="58"/>
                  <a:pt x="121" y="58"/>
                  <a:pt x="121" y="58"/>
                </a:cubicBezTo>
                <a:cubicBezTo>
                  <a:pt x="126" y="61"/>
                  <a:pt x="126" y="61"/>
                  <a:pt x="126" y="61"/>
                </a:cubicBezTo>
                <a:cubicBezTo>
                  <a:pt x="121" y="59"/>
                  <a:pt x="121" y="59"/>
                  <a:pt x="121" y="59"/>
                </a:cubicBezTo>
                <a:cubicBezTo>
                  <a:pt x="121" y="85"/>
                  <a:pt x="121" y="85"/>
                  <a:pt x="121" y="85"/>
                </a:cubicBezTo>
                <a:cubicBezTo>
                  <a:pt x="125" y="75"/>
                  <a:pt x="125" y="75"/>
                  <a:pt x="125" y="75"/>
                </a:cubicBezTo>
                <a:cubicBezTo>
                  <a:pt x="126" y="72"/>
                  <a:pt x="126" y="68"/>
                  <a:pt x="123" y="66"/>
                </a:cubicBezTo>
                <a:cubicBezTo>
                  <a:pt x="139" y="72"/>
                  <a:pt x="139" y="72"/>
                  <a:pt x="139" y="72"/>
                </a:cubicBezTo>
                <a:cubicBezTo>
                  <a:pt x="143" y="73"/>
                  <a:pt x="146" y="78"/>
                  <a:pt x="144" y="83"/>
                </a:cubicBezTo>
                <a:cubicBezTo>
                  <a:pt x="125" y="132"/>
                  <a:pt x="125" y="132"/>
                  <a:pt x="125" y="132"/>
                </a:cubicBezTo>
                <a:cubicBezTo>
                  <a:pt x="124" y="134"/>
                  <a:pt x="123" y="135"/>
                  <a:pt x="121" y="136"/>
                </a:cubicBezTo>
                <a:lnTo>
                  <a:pt x="121" y="144"/>
                </a:lnTo>
                <a:close/>
                <a:moveTo>
                  <a:pt x="66" y="284"/>
                </a:moveTo>
                <a:cubicBezTo>
                  <a:pt x="121" y="144"/>
                  <a:pt x="121" y="144"/>
                  <a:pt x="121" y="144"/>
                </a:cubicBezTo>
                <a:cubicBezTo>
                  <a:pt x="121" y="144"/>
                  <a:pt x="121" y="144"/>
                  <a:pt x="121" y="144"/>
                </a:cubicBezTo>
                <a:cubicBezTo>
                  <a:pt x="121" y="136"/>
                  <a:pt x="121" y="136"/>
                  <a:pt x="121" y="136"/>
                </a:cubicBezTo>
                <a:cubicBezTo>
                  <a:pt x="119" y="137"/>
                  <a:pt x="117" y="137"/>
                  <a:pt x="114" y="137"/>
                </a:cubicBezTo>
                <a:cubicBezTo>
                  <a:pt x="98" y="130"/>
                  <a:pt x="98" y="130"/>
                  <a:pt x="98" y="130"/>
                </a:cubicBezTo>
                <a:cubicBezTo>
                  <a:pt x="98" y="130"/>
                  <a:pt x="98" y="130"/>
                  <a:pt x="98" y="130"/>
                </a:cubicBezTo>
                <a:cubicBezTo>
                  <a:pt x="102" y="130"/>
                  <a:pt x="105" y="128"/>
                  <a:pt x="106" y="125"/>
                </a:cubicBezTo>
                <a:cubicBezTo>
                  <a:pt x="121" y="85"/>
                  <a:pt x="121" y="85"/>
                  <a:pt x="121" y="85"/>
                </a:cubicBezTo>
                <a:cubicBezTo>
                  <a:pt x="121" y="59"/>
                  <a:pt x="121" y="59"/>
                  <a:pt x="121" y="59"/>
                </a:cubicBezTo>
                <a:cubicBezTo>
                  <a:pt x="85" y="45"/>
                  <a:pt x="85" y="45"/>
                  <a:pt x="85" y="45"/>
                </a:cubicBezTo>
                <a:cubicBezTo>
                  <a:pt x="80" y="44"/>
                  <a:pt x="76" y="47"/>
                  <a:pt x="74" y="51"/>
                </a:cubicBezTo>
                <a:cubicBezTo>
                  <a:pt x="52" y="108"/>
                  <a:pt x="52" y="108"/>
                  <a:pt x="52" y="108"/>
                </a:cubicBezTo>
                <a:cubicBezTo>
                  <a:pt x="51" y="112"/>
                  <a:pt x="52" y="115"/>
                  <a:pt x="54" y="118"/>
                </a:cubicBezTo>
                <a:cubicBezTo>
                  <a:pt x="35" y="168"/>
                  <a:pt x="35" y="168"/>
                  <a:pt x="35" y="168"/>
                </a:cubicBezTo>
                <a:cubicBezTo>
                  <a:pt x="35" y="256"/>
                  <a:pt x="35" y="256"/>
                  <a:pt x="35" y="256"/>
                </a:cubicBezTo>
                <a:cubicBezTo>
                  <a:pt x="36" y="256"/>
                  <a:pt x="37" y="257"/>
                  <a:pt x="39" y="257"/>
                </a:cubicBezTo>
                <a:cubicBezTo>
                  <a:pt x="43" y="259"/>
                  <a:pt x="46" y="264"/>
                  <a:pt x="45" y="268"/>
                </a:cubicBezTo>
                <a:cubicBezTo>
                  <a:pt x="48" y="264"/>
                  <a:pt x="53" y="263"/>
                  <a:pt x="58" y="264"/>
                </a:cubicBezTo>
                <a:cubicBezTo>
                  <a:pt x="63" y="267"/>
                  <a:pt x="66" y="273"/>
                  <a:pt x="64" y="278"/>
                </a:cubicBezTo>
                <a:cubicBezTo>
                  <a:pt x="63" y="281"/>
                  <a:pt x="63" y="281"/>
                  <a:pt x="63" y="281"/>
                </a:cubicBezTo>
                <a:cubicBezTo>
                  <a:pt x="35" y="300"/>
                  <a:pt x="35" y="300"/>
                  <a:pt x="35" y="300"/>
                </a:cubicBezTo>
                <a:cubicBezTo>
                  <a:pt x="35" y="306"/>
                  <a:pt x="35" y="306"/>
                  <a:pt x="35" y="306"/>
                </a:cubicBezTo>
                <a:cubicBezTo>
                  <a:pt x="66" y="284"/>
                  <a:pt x="66" y="284"/>
                  <a:pt x="66" y="284"/>
                </a:cubicBezTo>
                <a:close/>
                <a:moveTo>
                  <a:pt x="121" y="1"/>
                </a:moveTo>
                <a:cubicBezTo>
                  <a:pt x="121" y="58"/>
                  <a:pt x="121" y="58"/>
                  <a:pt x="121" y="58"/>
                </a:cubicBezTo>
                <a:cubicBezTo>
                  <a:pt x="88" y="36"/>
                  <a:pt x="88" y="36"/>
                  <a:pt x="88" y="36"/>
                </a:cubicBezTo>
                <a:cubicBezTo>
                  <a:pt x="94" y="22"/>
                  <a:pt x="94" y="22"/>
                  <a:pt x="94" y="22"/>
                </a:cubicBezTo>
                <a:cubicBezTo>
                  <a:pt x="98" y="10"/>
                  <a:pt x="109" y="2"/>
                  <a:pt x="121" y="1"/>
                </a:cubicBezTo>
                <a:close/>
                <a:moveTo>
                  <a:pt x="35" y="168"/>
                </a:moveTo>
                <a:cubicBezTo>
                  <a:pt x="0" y="258"/>
                  <a:pt x="0" y="258"/>
                  <a:pt x="0" y="258"/>
                </a:cubicBezTo>
                <a:cubicBezTo>
                  <a:pt x="15" y="319"/>
                  <a:pt x="15" y="319"/>
                  <a:pt x="15" y="319"/>
                </a:cubicBezTo>
                <a:cubicBezTo>
                  <a:pt x="35" y="306"/>
                  <a:pt x="35" y="306"/>
                  <a:pt x="35" y="306"/>
                </a:cubicBezTo>
                <a:cubicBezTo>
                  <a:pt x="35" y="300"/>
                  <a:pt x="35" y="300"/>
                  <a:pt x="35" y="300"/>
                </a:cubicBezTo>
                <a:cubicBezTo>
                  <a:pt x="33" y="301"/>
                  <a:pt x="33" y="301"/>
                  <a:pt x="33" y="301"/>
                </a:cubicBezTo>
                <a:cubicBezTo>
                  <a:pt x="13" y="294"/>
                  <a:pt x="13" y="294"/>
                  <a:pt x="13" y="294"/>
                </a:cubicBezTo>
                <a:cubicBezTo>
                  <a:pt x="5" y="259"/>
                  <a:pt x="5" y="259"/>
                  <a:pt x="5" y="259"/>
                </a:cubicBezTo>
                <a:cubicBezTo>
                  <a:pt x="5" y="259"/>
                  <a:pt x="5" y="259"/>
                  <a:pt x="5" y="259"/>
                </a:cubicBezTo>
                <a:cubicBezTo>
                  <a:pt x="6" y="256"/>
                  <a:pt x="6" y="256"/>
                  <a:pt x="6" y="256"/>
                </a:cubicBezTo>
                <a:cubicBezTo>
                  <a:pt x="8" y="250"/>
                  <a:pt x="14" y="248"/>
                  <a:pt x="19" y="250"/>
                </a:cubicBezTo>
                <a:cubicBezTo>
                  <a:pt x="24" y="251"/>
                  <a:pt x="27" y="256"/>
                  <a:pt x="26" y="261"/>
                </a:cubicBezTo>
                <a:cubicBezTo>
                  <a:pt x="28" y="258"/>
                  <a:pt x="31" y="256"/>
                  <a:pt x="35" y="256"/>
                </a:cubicBezTo>
                <a:lnTo>
                  <a:pt x="35" y="168"/>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61" name="Freeform 48"/>
          <p:cNvSpPr>
            <a:spLocks noEditPoints="1"/>
          </p:cNvSpPr>
          <p:nvPr/>
        </p:nvSpPr>
        <p:spPr bwMode="auto">
          <a:xfrm>
            <a:off x="8756971" y="2991828"/>
            <a:ext cx="579438" cy="579438"/>
          </a:xfrm>
          <a:custGeom>
            <a:avLst/>
            <a:gdLst>
              <a:gd name="T0" fmla="*/ 133 w 266"/>
              <a:gd name="T1" fmla="*/ 0 h 266"/>
              <a:gd name="T2" fmla="*/ 133 w 266"/>
              <a:gd name="T3" fmla="*/ 0 h 266"/>
              <a:gd name="T4" fmla="*/ 133 w 266"/>
              <a:gd name="T5" fmla="*/ 35 h 266"/>
              <a:gd name="T6" fmla="*/ 150 w 266"/>
              <a:gd name="T7" fmla="*/ 24 h 266"/>
              <a:gd name="T8" fmla="*/ 242 w 266"/>
              <a:gd name="T9" fmla="*/ 117 h 266"/>
              <a:gd name="T10" fmla="*/ 231 w 266"/>
              <a:gd name="T11" fmla="*/ 133 h 266"/>
              <a:gd name="T12" fmla="*/ 242 w 266"/>
              <a:gd name="T13" fmla="*/ 149 h 266"/>
              <a:gd name="T14" fmla="*/ 150 w 266"/>
              <a:gd name="T15" fmla="*/ 242 h 266"/>
              <a:gd name="T16" fmla="*/ 150 w 266"/>
              <a:gd name="T17" fmla="*/ 242 h 266"/>
              <a:gd name="T18" fmla="*/ 133 w 266"/>
              <a:gd name="T19" fmla="*/ 231 h 266"/>
              <a:gd name="T20" fmla="*/ 133 w 266"/>
              <a:gd name="T21" fmla="*/ 266 h 266"/>
              <a:gd name="T22" fmla="*/ 133 w 266"/>
              <a:gd name="T23" fmla="*/ 266 h 266"/>
              <a:gd name="T24" fmla="*/ 266 w 266"/>
              <a:gd name="T25" fmla="*/ 133 h 266"/>
              <a:gd name="T26" fmla="*/ 133 w 266"/>
              <a:gd name="T27" fmla="*/ 0 h 266"/>
              <a:gd name="T28" fmla="*/ 133 w 266"/>
              <a:gd name="T29" fmla="*/ 0 h 266"/>
              <a:gd name="T30" fmla="*/ 133 w 266"/>
              <a:gd name="T31" fmla="*/ 0 h 266"/>
              <a:gd name="T32" fmla="*/ 0 w 266"/>
              <a:gd name="T33" fmla="*/ 133 h 266"/>
              <a:gd name="T34" fmla="*/ 133 w 266"/>
              <a:gd name="T35" fmla="*/ 266 h 266"/>
              <a:gd name="T36" fmla="*/ 133 w 266"/>
              <a:gd name="T37" fmla="*/ 266 h 266"/>
              <a:gd name="T38" fmla="*/ 133 w 266"/>
              <a:gd name="T39" fmla="*/ 231 h 266"/>
              <a:gd name="T40" fmla="*/ 133 w 266"/>
              <a:gd name="T41" fmla="*/ 231 h 266"/>
              <a:gd name="T42" fmla="*/ 117 w 266"/>
              <a:gd name="T43" fmla="*/ 242 h 266"/>
              <a:gd name="T44" fmla="*/ 24 w 266"/>
              <a:gd name="T45" fmla="*/ 149 h 266"/>
              <a:gd name="T46" fmla="*/ 35 w 266"/>
              <a:gd name="T47" fmla="*/ 133 h 266"/>
              <a:gd name="T48" fmla="*/ 24 w 266"/>
              <a:gd name="T49" fmla="*/ 117 h 266"/>
              <a:gd name="T50" fmla="*/ 117 w 266"/>
              <a:gd name="T51" fmla="*/ 24 h 266"/>
              <a:gd name="T52" fmla="*/ 133 w 266"/>
              <a:gd name="T53" fmla="*/ 35 h 266"/>
              <a:gd name="T54" fmla="*/ 133 w 266"/>
              <a:gd name="T55" fmla="*/ 35 h 266"/>
              <a:gd name="T56" fmla="*/ 133 w 266"/>
              <a:gd name="T5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6">
                <a:moveTo>
                  <a:pt x="133" y="0"/>
                </a:moveTo>
                <a:cubicBezTo>
                  <a:pt x="133" y="0"/>
                  <a:pt x="133" y="0"/>
                  <a:pt x="133" y="0"/>
                </a:cubicBezTo>
                <a:cubicBezTo>
                  <a:pt x="133" y="35"/>
                  <a:pt x="133" y="35"/>
                  <a:pt x="133" y="35"/>
                </a:cubicBezTo>
                <a:cubicBezTo>
                  <a:pt x="141" y="35"/>
                  <a:pt x="147" y="30"/>
                  <a:pt x="150" y="24"/>
                </a:cubicBezTo>
                <a:cubicBezTo>
                  <a:pt x="197" y="31"/>
                  <a:pt x="235" y="69"/>
                  <a:pt x="242" y="117"/>
                </a:cubicBezTo>
                <a:cubicBezTo>
                  <a:pt x="236" y="119"/>
                  <a:pt x="231" y="125"/>
                  <a:pt x="231" y="133"/>
                </a:cubicBezTo>
                <a:cubicBezTo>
                  <a:pt x="231" y="140"/>
                  <a:pt x="236" y="147"/>
                  <a:pt x="242" y="149"/>
                </a:cubicBezTo>
                <a:cubicBezTo>
                  <a:pt x="235" y="197"/>
                  <a:pt x="197" y="235"/>
                  <a:pt x="150" y="242"/>
                </a:cubicBezTo>
                <a:cubicBezTo>
                  <a:pt x="150" y="242"/>
                  <a:pt x="150" y="242"/>
                  <a:pt x="150" y="242"/>
                </a:cubicBezTo>
                <a:cubicBezTo>
                  <a:pt x="147" y="236"/>
                  <a:pt x="141" y="231"/>
                  <a:pt x="133" y="231"/>
                </a:cubicBezTo>
                <a:cubicBezTo>
                  <a:pt x="133" y="266"/>
                  <a:pt x="133" y="266"/>
                  <a:pt x="133" y="266"/>
                </a:cubicBezTo>
                <a:cubicBezTo>
                  <a:pt x="133" y="266"/>
                  <a:pt x="133" y="266"/>
                  <a:pt x="133" y="266"/>
                </a:cubicBezTo>
                <a:cubicBezTo>
                  <a:pt x="207" y="266"/>
                  <a:pt x="266" y="206"/>
                  <a:pt x="266" y="133"/>
                </a:cubicBezTo>
                <a:cubicBezTo>
                  <a:pt x="266" y="59"/>
                  <a:pt x="207" y="0"/>
                  <a:pt x="133" y="0"/>
                </a:cubicBezTo>
                <a:close/>
                <a:moveTo>
                  <a:pt x="133" y="0"/>
                </a:moveTo>
                <a:cubicBezTo>
                  <a:pt x="133" y="0"/>
                  <a:pt x="133" y="0"/>
                  <a:pt x="133" y="0"/>
                </a:cubicBezTo>
                <a:cubicBezTo>
                  <a:pt x="60" y="0"/>
                  <a:pt x="0" y="59"/>
                  <a:pt x="0" y="133"/>
                </a:cubicBezTo>
                <a:cubicBezTo>
                  <a:pt x="0" y="206"/>
                  <a:pt x="60" y="266"/>
                  <a:pt x="133" y="266"/>
                </a:cubicBezTo>
                <a:cubicBezTo>
                  <a:pt x="133" y="266"/>
                  <a:pt x="133" y="266"/>
                  <a:pt x="133" y="266"/>
                </a:cubicBezTo>
                <a:cubicBezTo>
                  <a:pt x="133" y="231"/>
                  <a:pt x="133" y="231"/>
                  <a:pt x="133" y="231"/>
                </a:cubicBezTo>
                <a:cubicBezTo>
                  <a:pt x="133" y="231"/>
                  <a:pt x="133" y="231"/>
                  <a:pt x="133" y="231"/>
                </a:cubicBezTo>
                <a:cubicBezTo>
                  <a:pt x="126" y="231"/>
                  <a:pt x="120" y="236"/>
                  <a:pt x="117" y="242"/>
                </a:cubicBezTo>
                <a:cubicBezTo>
                  <a:pt x="69" y="235"/>
                  <a:pt x="31" y="197"/>
                  <a:pt x="24" y="149"/>
                </a:cubicBezTo>
                <a:cubicBezTo>
                  <a:pt x="31" y="147"/>
                  <a:pt x="35" y="140"/>
                  <a:pt x="35" y="133"/>
                </a:cubicBezTo>
                <a:cubicBezTo>
                  <a:pt x="35" y="125"/>
                  <a:pt x="31" y="119"/>
                  <a:pt x="24" y="117"/>
                </a:cubicBezTo>
                <a:cubicBezTo>
                  <a:pt x="31" y="69"/>
                  <a:pt x="69" y="31"/>
                  <a:pt x="117" y="24"/>
                </a:cubicBezTo>
                <a:cubicBezTo>
                  <a:pt x="120" y="30"/>
                  <a:pt x="126" y="35"/>
                  <a:pt x="133" y="35"/>
                </a:cubicBezTo>
                <a:cubicBezTo>
                  <a:pt x="133" y="35"/>
                  <a:pt x="133" y="35"/>
                  <a:pt x="133" y="35"/>
                </a:cubicBezTo>
                <a:lnTo>
                  <a:pt x="133"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Freeform 49"/>
          <p:cNvSpPr>
            <a:spLocks/>
          </p:cNvSpPr>
          <p:nvPr/>
        </p:nvSpPr>
        <p:spPr bwMode="auto">
          <a:xfrm>
            <a:off x="8863334" y="3175978"/>
            <a:ext cx="288925" cy="152400"/>
          </a:xfrm>
          <a:custGeom>
            <a:avLst/>
            <a:gdLst>
              <a:gd name="T0" fmla="*/ 124 w 133"/>
              <a:gd name="T1" fmla="*/ 0 h 70"/>
              <a:gd name="T2" fmla="*/ 93 w 133"/>
              <a:gd name="T3" fmla="*/ 30 h 70"/>
              <a:gd name="T4" fmla="*/ 84 w 133"/>
              <a:gd name="T5" fmla="*/ 28 h 70"/>
              <a:gd name="T6" fmla="*/ 65 w 133"/>
              <a:gd name="T7" fmla="*/ 42 h 70"/>
              <a:gd name="T8" fmla="*/ 0 w 133"/>
              <a:gd name="T9" fmla="*/ 42 h 70"/>
              <a:gd name="T10" fmla="*/ 0 w 133"/>
              <a:gd name="T11" fmla="*/ 56 h 70"/>
              <a:gd name="T12" fmla="*/ 65 w 133"/>
              <a:gd name="T13" fmla="*/ 56 h 70"/>
              <a:gd name="T14" fmla="*/ 84 w 133"/>
              <a:gd name="T15" fmla="*/ 70 h 70"/>
              <a:gd name="T16" fmla="*/ 105 w 133"/>
              <a:gd name="T17" fmla="*/ 49 h 70"/>
              <a:gd name="T18" fmla="*/ 103 w 133"/>
              <a:gd name="T19" fmla="*/ 40 h 70"/>
              <a:gd name="T20" fmla="*/ 133 w 133"/>
              <a:gd name="T21" fmla="*/ 9 h 70"/>
              <a:gd name="T22" fmla="*/ 124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124" y="0"/>
                </a:moveTo>
                <a:cubicBezTo>
                  <a:pt x="93" y="30"/>
                  <a:pt x="93" y="30"/>
                  <a:pt x="93" y="30"/>
                </a:cubicBezTo>
                <a:cubicBezTo>
                  <a:pt x="91" y="29"/>
                  <a:pt x="88" y="28"/>
                  <a:pt x="84" y="28"/>
                </a:cubicBezTo>
                <a:cubicBezTo>
                  <a:pt x="75" y="28"/>
                  <a:pt x="67" y="34"/>
                  <a:pt x="65" y="42"/>
                </a:cubicBezTo>
                <a:cubicBezTo>
                  <a:pt x="0" y="42"/>
                  <a:pt x="0" y="42"/>
                  <a:pt x="0" y="42"/>
                </a:cubicBezTo>
                <a:cubicBezTo>
                  <a:pt x="0" y="56"/>
                  <a:pt x="0" y="56"/>
                  <a:pt x="0" y="56"/>
                </a:cubicBezTo>
                <a:cubicBezTo>
                  <a:pt x="65" y="56"/>
                  <a:pt x="65" y="56"/>
                  <a:pt x="65" y="56"/>
                </a:cubicBezTo>
                <a:cubicBezTo>
                  <a:pt x="67" y="64"/>
                  <a:pt x="75" y="70"/>
                  <a:pt x="84" y="70"/>
                </a:cubicBezTo>
                <a:cubicBezTo>
                  <a:pt x="96" y="70"/>
                  <a:pt x="105" y="60"/>
                  <a:pt x="105" y="49"/>
                </a:cubicBezTo>
                <a:cubicBezTo>
                  <a:pt x="105" y="46"/>
                  <a:pt x="104" y="43"/>
                  <a:pt x="103" y="40"/>
                </a:cubicBezTo>
                <a:cubicBezTo>
                  <a:pt x="133" y="9"/>
                  <a:pt x="133" y="9"/>
                  <a:pt x="133" y="9"/>
                </a:cubicBezTo>
                <a:lnTo>
                  <a:pt x="124"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70" name="Group 126"/>
          <p:cNvGrpSpPr/>
          <p:nvPr/>
        </p:nvGrpSpPr>
        <p:grpSpPr>
          <a:xfrm>
            <a:off x="8988746" y="3737953"/>
            <a:ext cx="454025" cy="431800"/>
            <a:chOff x="8505825" y="3605213"/>
            <a:chExt cx="454025" cy="431800"/>
          </a:xfrm>
        </p:grpSpPr>
        <p:sp>
          <p:nvSpPr>
            <p:cNvPr id="71" name="Freeform 50"/>
            <p:cNvSpPr>
              <a:spLocks/>
            </p:cNvSpPr>
            <p:nvPr/>
          </p:nvSpPr>
          <p:spPr bwMode="auto">
            <a:xfrm>
              <a:off x="8505825" y="3694113"/>
              <a:ext cx="454025" cy="342900"/>
            </a:xfrm>
            <a:custGeom>
              <a:avLst/>
              <a:gdLst>
                <a:gd name="T0" fmla="*/ 146 w 208"/>
                <a:gd name="T1" fmla="*/ 0 h 157"/>
                <a:gd name="T2" fmla="*/ 104 w 208"/>
                <a:gd name="T3" fmla="*/ 15 h 157"/>
                <a:gd name="T4" fmla="*/ 62 w 208"/>
                <a:gd name="T5" fmla="*/ 0 h 157"/>
                <a:gd name="T6" fmla="*/ 0 w 208"/>
                <a:gd name="T7" fmla="*/ 60 h 157"/>
                <a:gd name="T8" fmla="*/ 107 w 208"/>
                <a:gd name="T9" fmla="*/ 157 h 157"/>
                <a:gd name="T10" fmla="*/ 208 w 208"/>
                <a:gd name="T11" fmla="*/ 60 h 157"/>
                <a:gd name="T12" fmla="*/ 146 w 208"/>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208" h="157">
                  <a:moveTo>
                    <a:pt x="146" y="0"/>
                  </a:moveTo>
                  <a:cubicBezTo>
                    <a:pt x="130" y="0"/>
                    <a:pt x="115" y="6"/>
                    <a:pt x="104" y="15"/>
                  </a:cubicBezTo>
                  <a:cubicBezTo>
                    <a:pt x="93" y="6"/>
                    <a:pt x="78" y="0"/>
                    <a:pt x="62" y="0"/>
                  </a:cubicBezTo>
                  <a:cubicBezTo>
                    <a:pt x="28" y="0"/>
                    <a:pt x="0" y="27"/>
                    <a:pt x="0" y="60"/>
                  </a:cubicBezTo>
                  <a:cubicBezTo>
                    <a:pt x="0" y="98"/>
                    <a:pt x="31" y="157"/>
                    <a:pt x="107" y="157"/>
                  </a:cubicBezTo>
                  <a:cubicBezTo>
                    <a:pt x="185" y="157"/>
                    <a:pt x="208" y="95"/>
                    <a:pt x="208" y="60"/>
                  </a:cubicBezTo>
                  <a:cubicBezTo>
                    <a:pt x="208" y="27"/>
                    <a:pt x="180" y="0"/>
                    <a:pt x="146"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Freeform 51"/>
            <p:cNvSpPr>
              <a:spLocks/>
            </p:cNvSpPr>
            <p:nvPr/>
          </p:nvSpPr>
          <p:spPr bwMode="auto">
            <a:xfrm>
              <a:off x="8709025" y="3605213"/>
              <a:ext cx="123825" cy="157163"/>
            </a:xfrm>
            <a:custGeom>
              <a:avLst/>
              <a:gdLst>
                <a:gd name="T0" fmla="*/ 12 w 57"/>
                <a:gd name="T1" fmla="*/ 72 h 72"/>
                <a:gd name="T2" fmla="*/ 27 w 57"/>
                <a:gd name="T3" fmla="*/ 0 h 72"/>
                <a:gd name="T4" fmla="*/ 57 w 57"/>
                <a:gd name="T5" fmla="*/ 6 h 72"/>
                <a:gd name="T6" fmla="*/ 12 w 57"/>
                <a:gd name="T7" fmla="*/ 72 h 72"/>
              </a:gdLst>
              <a:ahLst/>
              <a:cxnLst>
                <a:cxn ang="0">
                  <a:pos x="T0" y="T1"/>
                </a:cxn>
                <a:cxn ang="0">
                  <a:pos x="T2" y="T3"/>
                </a:cxn>
                <a:cxn ang="0">
                  <a:pos x="T4" y="T5"/>
                </a:cxn>
                <a:cxn ang="0">
                  <a:pos x="T6" y="T7"/>
                </a:cxn>
              </a:cxnLst>
              <a:rect l="0" t="0" r="r" b="b"/>
              <a:pathLst>
                <a:path w="57" h="72">
                  <a:moveTo>
                    <a:pt x="12" y="72"/>
                  </a:moveTo>
                  <a:cubicBezTo>
                    <a:pt x="0" y="48"/>
                    <a:pt x="7" y="20"/>
                    <a:pt x="27" y="0"/>
                  </a:cubicBezTo>
                  <a:cubicBezTo>
                    <a:pt x="57" y="6"/>
                    <a:pt x="57" y="6"/>
                    <a:pt x="57" y="6"/>
                  </a:cubicBezTo>
                  <a:cubicBezTo>
                    <a:pt x="29" y="21"/>
                    <a:pt x="12" y="37"/>
                    <a:pt x="12" y="7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3" name="Freeform 52"/>
          <p:cNvSpPr>
            <a:spLocks/>
          </p:cNvSpPr>
          <p:nvPr/>
        </p:nvSpPr>
        <p:spPr bwMode="auto">
          <a:xfrm>
            <a:off x="7588571" y="1167790"/>
            <a:ext cx="679450" cy="552450"/>
          </a:xfrm>
          <a:custGeom>
            <a:avLst/>
            <a:gdLst>
              <a:gd name="T0" fmla="*/ 312 w 312"/>
              <a:gd name="T1" fmla="*/ 86 h 253"/>
              <a:gd name="T2" fmla="*/ 305 w 312"/>
              <a:gd name="T3" fmla="*/ 75 h 253"/>
              <a:gd name="T4" fmla="*/ 79 w 312"/>
              <a:gd name="T5" fmla="*/ 226 h 253"/>
              <a:gd name="T6" fmla="*/ 28 w 312"/>
              <a:gd name="T7" fmla="*/ 214 h 253"/>
              <a:gd name="T8" fmla="*/ 35 w 312"/>
              <a:gd name="T9" fmla="*/ 162 h 253"/>
              <a:gd name="T10" fmla="*/ 262 w 312"/>
              <a:gd name="T11" fmla="*/ 11 h 253"/>
              <a:gd name="T12" fmla="*/ 254 w 312"/>
              <a:gd name="T13" fmla="*/ 0 h 253"/>
              <a:gd name="T14" fmla="*/ 26 w 312"/>
              <a:gd name="T15" fmla="*/ 153 h 253"/>
              <a:gd name="T16" fmla="*/ 15 w 312"/>
              <a:gd name="T17" fmla="*/ 222 h 253"/>
              <a:gd name="T18" fmla="*/ 83 w 312"/>
              <a:gd name="T19" fmla="*/ 239 h 253"/>
              <a:gd name="T20" fmla="*/ 312 w 312"/>
              <a:gd name="T21" fmla="*/ 8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 h="253">
                <a:moveTo>
                  <a:pt x="312" y="86"/>
                </a:moveTo>
                <a:cubicBezTo>
                  <a:pt x="305" y="75"/>
                  <a:pt x="305" y="75"/>
                  <a:pt x="305" y="75"/>
                </a:cubicBezTo>
                <a:cubicBezTo>
                  <a:pt x="79" y="226"/>
                  <a:pt x="79" y="226"/>
                  <a:pt x="79" y="226"/>
                </a:cubicBezTo>
                <a:cubicBezTo>
                  <a:pt x="63" y="237"/>
                  <a:pt x="40" y="231"/>
                  <a:pt x="28" y="214"/>
                </a:cubicBezTo>
                <a:cubicBezTo>
                  <a:pt x="16" y="196"/>
                  <a:pt x="19" y="173"/>
                  <a:pt x="35" y="162"/>
                </a:cubicBezTo>
                <a:cubicBezTo>
                  <a:pt x="262" y="11"/>
                  <a:pt x="262" y="11"/>
                  <a:pt x="262" y="11"/>
                </a:cubicBezTo>
                <a:cubicBezTo>
                  <a:pt x="254" y="0"/>
                  <a:pt x="254" y="0"/>
                  <a:pt x="254" y="0"/>
                </a:cubicBezTo>
                <a:cubicBezTo>
                  <a:pt x="26" y="153"/>
                  <a:pt x="26" y="153"/>
                  <a:pt x="26" y="153"/>
                </a:cubicBezTo>
                <a:cubicBezTo>
                  <a:pt x="4" y="167"/>
                  <a:pt x="0" y="198"/>
                  <a:pt x="15" y="222"/>
                </a:cubicBezTo>
                <a:cubicBezTo>
                  <a:pt x="31" y="246"/>
                  <a:pt x="62" y="253"/>
                  <a:pt x="83" y="239"/>
                </a:cubicBezTo>
                <a:lnTo>
                  <a:pt x="312" y="8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Freeform 53"/>
          <p:cNvSpPr>
            <a:spLocks/>
          </p:cNvSpPr>
          <p:nvPr/>
        </p:nvSpPr>
        <p:spPr bwMode="auto">
          <a:xfrm>
            <a:off x="8104509" y="1137628"/>
            <a:ext cx="187325" cy="257175"/>
          </a:xfrm>
          <a:custGeom>
            <a:avLst/>
            <a:gdLst>
              <a:gd name="T0" fmla="*/ 80 w 86"/>
              <a:gd name="T1" fmla="*/ 115 h 118"/>
              <a:gd name="T2" fmla="*/ 68 w 86"/>
              <a:gd name="T3" fmla="*/ 113 h 118"/>
              <a:gd name="T4" fmla="*/ 3 w 86"/>
              <a:gd name="T5" fmla="*/ 16 h 118"/>
              <a:gd name="T6" fmla="*/ 6 w 86"/>
              <a:gd name="T7" fmla="*/ 3 h 118"/>
              <a:gd name="T8" fmla="*/ 19 w 86"/>
              <a:gd name="T9" fmla="*/ 6 h 118"/>
              <a:gd name="T10" fmla="*/ 83 w 86"/>
              <a:gd name="T11" fmla="*/ 102 h 118"/>
              <a:gd name="T12" fmla="*/ 80 w 86"/>
              <a:gd name="T13" fmla="*/ 115 h 118"/>
            </a:gdLst>
            <a:ahLst/>
            <a:cxnLst>
              <a:cxn ang="0">
                <a:pos x="T0" y="T1"/>
              </a:cxn>
              <a:cxn ang="0">
                <a:pos x="T2" y="T3"/>
              </a:cxn>
              <a:cxn ang="0">
                <a:pos x="T4" y="T5"/>
              </a:cxn>
              <a:cxn ang="0">
                <a:pos x="T6" y="T7"/>
              </a:cxn>
              <a:cxn ang="0">
                <a:pos x="T8" y="T9"/>
              </a:cxn>
              <a:cxn ang="0">
                <a:pos x="T10" y="T11"/>
              </a:cxn>
              <a:cxn ang="0">
                <a:pos x="T12" y="T13"/>
              </a:cxn>
            </a:cxnLst>
            <a:rect l="0" t="0" r="r" b="b"/>
            <a:pathLst>
              <a:path w="86" h="118">
                <a:moveTo>
                  <a:pt x="80" y="115"/>
                </a:moveTo>
                <a:cubicBezTo>
                  <a:pt x="76" y="118"/>
                  <a:pt x="70" y="117"/>
                  <a:pt x="68" y="113"/>
                </a:cubicBezTo>
                <a:cubicBezTo>
                  <a:pt x="3" y="16"/>
                  <a:pt x="3" y="16"/>
                  <a:pt x="3" y="16"/>
                </a:cubicBezTo>
                <a:cubicBezTo>
                  <a:pt x="0" y="12"/>
                  <a:pt x="1" y="6"/>
                  <a:pt x="6" y="3"/>
                </a:cubicBezTo>
                <a:cubicBezTo>
                  <a:pt x="10" y="0"/>
                  <a:pt x="16" y="2"/>
                  <a:pt x="19" y="6"/>
                </a:cubicBezTo>
                <a:cubicBezTo>
                  <a:pt x="83" y="102"/>
                  <a:pt x="83" y="102"/>
                  <a:pt x="83" y="102"/>
                </a:cubicBezTo>
                <a:cubicBezTo>
                  <a:pt x="86" y="107"/>
                  <a:pt x="85" y="112"/>
                  <a:pt x="80" y="11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Freeform 54"/>
          <p:cNvSpPr>
            <a:spLocks/>
          </p:cNvSpPr>
          <p:nvPr/>
        </p:nvSpPr>
        <p:spPr bwMode="auto">
          <a:xfrm>
            <a:off x="7677471" y="1313840"/>
            <a:ext cx="514350" cy="336550"/>
          </a:xfrm>
          <a:custGeom>
            <a:avLst/>
            <a:gdLst>
              <a:gd name="T0" fmla="*/ 236 w 236"/>
              <a:gd name="T1" fmla="*/ 13 h 154"/>
              <a:gd name="T2" fmla="*/ 227 w 236"/>
              <a:gd name="T3" fmla="*/ 0 h 154"/>
              <a:gd name="T4" fmla="*/ 25 w 236"/>
              <a:gd name="T5" fmla="*/ 135 h 154"/>
              <a:gd name="T6" fmla="*/ 0 w 236"/>
              <a:gd name="T7" fmla="*/ 136 h 154"/>
              <a:gd name="T8" fmla="*/ 1 w 236"/>
              <a:gd name="T9" fmla="*/ 138 h 154"/>
              <a:gd name="T10" fmla="*/ 36 w 236"/>
              <a:gd name="T11" fmla="*/ 146 h 154"/>
              <a:gd name="T12" fmla="*/ 236 w 236"/>
              <a:gd name="T13" fmla="*/ 13 h 154"/>
            </a:gdLst>
            <a:ahLst/>
            <a:cxnLst>
              <a:cxn ang="0">
                <a:pos x="T0" y="T1"/>
              </a:cxn>
              <a:cxn ang="0">
                <a:pos x="T2" y="T3"/>
              </a:cxn>
              <a:cxn ang="0">
                <a:pos x="T4" y="T5"/>
              </a:cxn>
              <a:cxn ang="0">
                <a:pos x="T6" y="T7"/>
              </a:cxn>
              <a:cxn ang="0">
                <a:pos x="T8" y="T9"/>
              </a:cxn>
              <a:cxn ang="0">
                <a:pos x="T10" y="T11"/>
              </a:cxn>
              <a:cxn ang="0">
                <a:pos x="T12" y="T13"/>
              </a:cxn>
            </a:cxnLst>
            <a:rect l="0" t="0" r="r" b="b"/>
            <a:pathLst>
              <a:path w="236" h="154">
                <a:moveTo>
                  <a:pt x="236" y="13"/>
                </a:moveTo>
                <a:cubicBezTo>
                  <a:pt x="227" y="0"/>
                  <a:pt x="227" y="0"/>
                  <a:pt x="227" y="0"/>
                </a:cubicBezTo>
                <a:cubicBezTo>
                  <a:pt x="25" y="135"/>
                  <a:pt x="25" y="135"/>
                  <a:pt x="25" y="135"/>
                </a:cubicBezTo>
                <a:cubicBezTo>
                  <a:pt x="17" y="140"/>
                  <a:pt x="8" y="140"/>
                  <a:pt x="0" y="136"/>
                </a:cubicBezTo>
                <a:cubicBezTo>
                  <a:pt x="0" y="137"/>
                  <a:pt x="0" y="137"/>
                  <a:pt x="1" y="138"/>
                </a:cubicBezTo>
                <a:cubicBezTo>
                  <a:pt x="9" y="150"/>
                  <a:pt x="25" y="154"/>
                  <a:pt x="36" y="146"/>
                </a:cubicBezTo>
                <a:lnTo>
                  <a:pt x="236" y="1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6" name="Freeform 55"/>
          <p:cNvSpPr>
            <a:spLocks noEditPoints="1"/>
          </p:cNvSpPr>
          <p:nvPr/>
        </p:nvSpPr>
        <p:spPr bwMode="auto">
          <a:xfrm>
            <a:off x="7258371" y="1609115"/>
            <a:ext cx="296863" cy="520700"/>
          </a:xfrm>
          <a:custGeom>
            <a:avLst/>
            <a:gdLst>
              <a:gd name="T0" fmla="*/ 59 w 136"/>
              <a:gd name="T1" fmla="*/ 203 h 239"/>
              <a:gd name="T2" fmla="*/ 54 w 136"/>
              <a:gd name="T3" fmla="*/ 203 h 239"/>
              <a:gd name="T4" fmla="*/ 54 w 136"/>
              <a:gd name="T5" fmla="*/ 239 h 239"/>
              <a:gd name="T6" fmla="*/ 72 w 136"/>
              <a:gd name="T7" fmla="*/ 226 h 239"/>
              <a:gd name="T8" fmla="*/ 59 w 136"/>
              <a:gd name="T9" fmla="*/ 203 h 239"/>
              <a:gd name="T10" fmla="*/ 54 w 136"/>
              <a:gd name="T11" fmla="*/ 187 h 239"/>
              <a:gd name="T12" fmla="*/ 54 w 136"/>
              <a:gd name="T13" fmla="*/ 82 h 239"/>
              <a:gd name="T14" fmla="*/ 81 w 136"/>
              <a:gd name="T15" fmla="*/ 74 h 239"/>
              <a:gd name="T16" fmla="*/ 97 w 136"/>
              <a:gd name="T17" fmla="*/ 13 h 239"/>
              <a:gd name="T18" fmla="*/ 114 w 136"/>
              <a:gd name="T19" fmla="*/ 2 h 239"/>
              <a:gd name="T20" fmla="*/ 124 w 136"/>
              <a:gd name="T21" fmla="*/ 20 h 239"/>
              <a:gd name="T22" fmla="*/ 109 w 136"/>
              <a:gd name="T23" fmla="*/ 81 h 239"/>
              <a:gd name="T24" fmla="*/ 130 w 136"/>
              <a:gd name="T25" fmla="*/ 134 h 239"/>
              <a:gd name="T26" fmla="*/ 122 w 136"/>
              <a:gd name="T27" fmla="*/ 164 h 239"/>
              <a:gd name="T28" fmla="*/ 122 w 136"/>
              <a:gd name="T29" fmla="*/ 164 h 239"/>
              <a:gd name="T30" fmla="*/ 136 w 136"/>
              <a:gd name="T31" fmla="*/ 187 h 239"/>
              <a:gd name="T32" fmla="*/ 131 w 136"/>
              <a:gd name="T33" fmla="*/ 207 h 239"/>
              <a:gd name="T34" fmla="*/ 54 w 136"/>
              <a:gd name="T35" fmla="*/ 187 h 239"/>
              <a:gd name="T36" fmla="*/ 54 w 136"/>
              <a:gd name="T37" fmla="*/ 203 h 239"/>
              <a:gd name="T38" fmla="*/ 36 w 136"/>
              <a:gd name="T39" fmla="*/ 216 h 239"/>
              <a:gd name="T40" fmla="*/ 50 w 136"/>
              <a:gd name="T41" fmla="*/ 239 h 239"/>
              <a:gd name="T42" fmla="*/ 54 w 136"/>
              <a:gd name="T43" fmla="*/ 239 h 239"/>
              <a:gd name="T44" fmla="*/ 54 w 136"/>
              <a:gd name="T45" fmla="*/ 203 h 239"/>
              <a:gd name="T46" fmla="*/ 54 w 136"/>
              <a:gd name="T47" fmla="*/ 82 h 239"/>
              <a:gd name="T48" fmla="*/ 54 w 136"/>
              <a:gd name="T49" fmla="*/ 187 h 239"/>
              <a:gd name="T50" fmla="*/ 0 w 136"/>
              <a:gd name="T51" fmla="*/ 173 h 239"/>
              <a:gd name="T52" fmla="*/ 5 w 136"/>
              <a:gd name="T53" fmla="*/ 152 h 239"/>
              <a:gd name="T54" fmla="*/ 29 w 136"/>
              <a:gd name="T55" fmla="*/ 140 h 239"/>
              <a:gd name="T56" fmla="*/ 37 w 136"/>
              <a:gd name="T57" fmla="*/ 109 h 239"/>
              <a:gd name="T58" fmla="*/ 54 w 136"/>
              <a:gd name="T59" fmla="*/ 8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 h="239">
                <a:moveTo>
                  <a:pt x="59" y="203"/>
                </a:moveTo>
                <a:cubicBezTo>
                  <a:pt x="57" y="203"/>
                  <a:pt x="56" y="203"/>
                  <a:pt x="54" y="203"/>
                </a:cubicBezTo>
                <a:cubicBezTo>
                  <a:pt x="54" y="239"/>
                  <a:pt x="54" y="239"/>
                  <a:pt x="54" y="239"/>
                </a:cubicBezTo>
                <a:cubicBezTo>
                  <a:pt x="62" y="239"/>
                  <a:pt x="70" y="234"/>
                  <a:pt x="72" y="226"/>
                </a:cubicBezTo>
                <a:cubicBezTo>
                  <a:pt x="74" y="216"/>
                  <a:pt x="69" y="206"/>
                  <a:pt x="59" y="203"/>
                </a:cubicBezTo>
                <a:close/>
                <a:moveTo>
                  <a:pt x="54" y="187"/>
                </a:moveTo>
                <a:cubicBezTo>
                  <a:pt x="54" y="82"/>
                  <a:pt x="54" y="82"/>
                  <a:pt x="54" y="82"/>
                </a:cubicBezTo>
                <a:cubicBezTo>
                  <a:pt x="62" y="76"/>
                  <a:pt x="71" y="74"/>
                  <a:pt x="81" y="74"/>
                </a:cubicBezTo>
                <a:cubicBezTo>
                  <a:pt x="97" y="13"/>
                  <a:pt x="97" y="13"/>
                  <a:pt x="97" y="13"/>
                </a:cubicBezTo>
                <a:cubicBezTo>
                  <a:pt x="99" y="5"/>
                  <a:pt x="107" y="0"/>
                  <a:pt x="114" y="2"/>
                </a:cubicBezTo>
                <a:cubicBezTo>
                  <a:pt x="122" y="4"/>
                  <a:pt x="126" y="12"/>
                  <a:pt x="124" y="20"/>
                </a:cubicBezTo>
                <a:cubicBezTo>
                  <a:pt x="109" y="81"/>
                  <a:pt x="109" y="81"/>
                  <a:pt x="109" y="81"/>
                </a:cubicBezTo>
                <a:cubicBezTo>
                  <a:pt x="125" y="90"/>
                  <a:pt x="136" y="109"/>
                  <a:pt x="130" y="134"/>
                </a:cubicBezTo>
                <a:cubicBezTo>
                  <a:pt x="130" y="134"/>
                  <a:pt x="125" y="154"/>
                  <a:pt x="122" y="164"/>
                </a:cubicBezTo>
                <a:cubicBezTo>
                  <a:pt x="122" y="164"/>
                  <a:pt x="122" y="164"/>
                  <a:pt x="122" y="164"/>
                </a:cubicBezTo>
                <a:cubicBezTo>
                  <a:pt x="118" y="178"/>
                  <a:pt x="136" y="187"/>
                  <a:pt x="136" y="187"/>
                </a:cubicBezTo>
                <a:cubicBezTo>
                  <a:pt x="131" y="207"/>
                  <a:pt x="131" y="207"/>
                  <a:pt x="131" y="207"/>
                </a:cubicBezTo>
                <a:lnTo>
                  <a:pt x="54" y="187"/>
                </a:lnTo>
                <a:close/>
                <a:moveTo>
                  <a:pt x="54" y="203"/>
                </a:moveTo>
                <a:cubicBezTo>
                  <a:pt x="46" y="203"/>
                  <a:pt x="38" y="208"/>
                  <a:pt x="36" y="216"/>
                </a:cubicBezTo>
                <a:cubicBezTo>
                  <a:pt x="34" y="226"/>
                  <a:pt x="40" y="236"/>
                  <a:pt x="50" y="239"/>
                </a:cubicBezTo>
                <a:cubicBezTo>
                  <a:pt x="51" y="239"/>
                  <a:pt x="53" y="239"/>
                  <a:pt x="54" y="239"/>
                </a:cubicBezTo>
                <a:cubicBezTo>
                  <a:pt x="54" y="203"/>
                  <a:pt x="54" y="203"/>
                  <a:pt x="54" y="203"/>
                </a:cubicBezTo>
                <a:close/>
                <a:moveTo>
                  <a:pt x="54" y="82"/>
                </a:moveTo>
                <a:cubicBezTo>
                  <a:pt x="54" y="187"/>
                  <a:pt x="54" y="187"/>
                  <a:pt x="54" y="187"/>
                </a:cubicBezTo>
                <a:cubicBezTo>
                  <a:pt x="0" y="173"/>
                  <a:pt x="0" y="173"/>
                  <a:pt x="0" y="173"/>
                </a:cubicBezTo>
                <a:cubicBezTo>
                  <a:pt x="5" y="152"/>
                  <a:pt x="5" y="152"/>
                  <a:pt x="5" y="152"/>
                </a:cubicBezTo>
                <a:cubicBezTo>
                  <a:pt x="5" y="152"/>
                  <a:pt x="25" y="154"/>
                  <a:pt x="29" y="140"/>
                </a:cubicBezTo>
                <a:cubicBezTo>
                  <a:pt x="32" y="128"/>
                  <a:pt x="37" y="109"/>
                  <a:pt x="37" y="109"/>
                </a:cubicBezTo>
                <a:cubicBezTo>
                  <a:pt x="40" y="97"/>
                  <a:pt x="46" y="88"/>
                  <a:pt x="54" y="82"/>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77" name="Freeform 56"/>
          <p:cNvSpPr>
            <a:spLocks noEditPoints="1"/>
          </p:cNvSpPr>
          <p:nvPr/>
        </p:nvSpPr>
        <p:spPr bwMode="auto">
          <a:xfrm>
            <a:off x="6988496" y="2699728"/>
            <a:ext cx="555625" cy="604838"/>
          </a:xfrm>
          <a:custGeom>
            <a:avLst/>
            <a:gdLst>
              <a:gd name="T0" fmla="*/ 198 w 255"/>
              <a:gd name="T1" fmla="*/ 128 h 277"/>
              <a:gd name="T2" fmla="*/ 191 w 255"/>
              <a:gd name="T3" fmla="*/ 158 h 277"/>
              <a:gd name="T4" fmla="*/ 191 w 255"/>
              <a:gd name="T5" fmla="*/ 185 h 277"/>
              <a:gd name="T6" fmla="*/ 196 w 255"/>
              <a:gd name="T7" fmla="*/ 187 h 277"/>
              <a:gd name="T8" fmla="*/ 218 w 255"/>
              <a:gd name="T9" fmla="*/ 218 h 277"/>
              <a:gd name="T10" fmla="*/ 191 w 255"/>
              <a:gd name="T11" fmla="*/ 201 h 277"/>
              <a:gd name="T12" fmla="*/ 191 w 255"/>
              <a:gd name="T13" fmla="*/ 55 h 277"/>
              <a:gd name="T14" fmla="*/ 218 w 255"/>
              <a:gd name="T15" fmla="*/ 38 h 277"/>
              <a:gd name="T16" fmla="*/ 196 w 255"/>
              <a:gd name="T17" fmla="*/ 69 h 277"/>
              <a:gd name="T18" fmla="*/ 191 w 255"/>
              <a:gd name="T19" fmla="*/ 71 h 277"/>
              <a:gd name="T20" fmla="*/ 249 w 255"/>
              <a:gd name="T21" fmla="*/ 121 h 277"/>
              <a:gd name="T22" fmla="*/ 211 w 255"/>
              <a:gd name="T23" fmla="*/ 128 h 277"/>
              <a:gd name="T24" fmla="*/ 249 w 255"/>
              <a:gd name="T25" fmla="*/ 134 h 277"/>
              <a:gd name="T26" fmla="*/ 249 w 255"/>
              <a:gd name="T27" fmla="*/ 121 h 277"/>
              <a:gd name="T28" fmla="*/ 132 w 255"/>
              <a:gd name="T29" fmla="*/ 277 h 277"/>
              <a:gd name="T30" fmla="*/ 167 w 255"/>
              <a:gd name="T31" fmla="*/ 186 h 277"/>
              <a:gd name="T32" fmla="*/ 191 w 255"/>
              <a:gd name="T33" fmla="*/ 98 h 277"/>
              <a:gd name="T34" fmla="*/ 127 w 255"/>
              <a:gd name="T35" fmla="*/ 72 h 277"/>
              <a:gd name="T36" fmla="*/ 183 w 255"/>
              <a:gd name="T37" fmla="*/ 128 h 277"/>
              <a:gd name="T38" fmla="*/ 156 w 255"/>
              <a:gd name="T39" fmla="*/ 176 h 277"/>
              <a:gd name="T40" fmla="*/ 153 w 255"/>
              <a:gd name="T41" fmla="*/ 214 h 277"/>
              <a:gd name="T42" fmla="*/ 127 w 255"/>
              <a:gd name="T43" fmla="*/ 277 h 277"/>
              <a:gd name="T44" fmla="*/ 191 w 255"/>
              <a:gd name="T45" fmla="*/ 71 h 277"/>
              <a:gd name="T46" fmla="*/ 186 w 255"/>
              <a:gd name="T47" fmla="*/ 60 h 277"/>
              <a:gd name="T48" fmla="*/ 191 w 255"/>
              <a:gd name="T49" fmla="*/ 185 h 277"/>
              <a:gd name="T50" fmla="*/ 186 w 255"/>
              <a:gd name="T51" fmla="*/ 196 h 277"/>
              <a:gd name="T52" fmla="*/ 191 w 255"/>
              <a:gd name="T53" fmla="*/ 185 h 277"/>
              <a:gd name="T54" fmla="*/ 127 w 255"/>
              <a:gd name="T55" fmla="*/ 0 h 277"/>
              <a:gd name="T56" fmla="*/ 134 w 255"/>
              <a:gd name="T57" fmla="*/ 7 h 277"/>
              <a:gd name="T58" fmla="*/ 128 w 255"/>
              <a:gd name="T59" fmla="*/ 45 h 277"/>
              <a:gd name="T60" fmla="*/ 127 w 255"/>
              <a:gd name="T61" fmla="*/ 45 h 277"/>
              <a:gd name="T62" fmla="*/ 64 w 255"/>
              <a:gd name="T63" fmla="*/ 97 h 277"/>
              <a:gd name="T64" fmla="*/ 89 w 255"/>
              <a:gd name="T65" fmla="*/ 187 h 277"/>
              <a:gd name="T66" fmla="*/ 124 w 255"/>
              <a:gd name="T67" fmla="*/ 277 h 277"/>
              <a:gd name="T68" fmla="*/ 127 w 255"/>
              <a:gd name="T69" fmla="*/ 214 h 277"/>
              <a:gd name="T70" fmla="*/ 103 w 255"/>
              <a:gd name="T71" fmla="*/ 183 h 277"/>
              <a:gd name="T72" fmla="*/ 71 w 255"/>
              <a:gd name="T73" fmla="*/ 128 h 277"/>
              <a:gd name="T74" fmla="*/ 127 w 255"/>
              <a:gd name="T75" fmla="*/ 72 h 277"/>
              <a:gd name="T76" fmla="*/ 127 w 255"/>
              <a:gd name="T77" fmla="*/ 57 h 277"/>
              <a:gd name="T78" fmla="*/ 127 w 255"/>
              <a:gd name="T79" fmla="*/ 0 h 277"/>
              <a:gd name="T80" fmla="*/ 121 w 255"/>
              <a:gd name="T81" fmla="*/ 38 h 277"/>
              <a:gd name="T82" fmla="*/ 127 w 255"/>
              <a:gd name="T83" fmla="*/ 0 h 277"/>
              <a:gd name="T84" fmla="*/ 64 w 255"/>
              <a:gd name="T85" fmla="*/ 185 h 277"/>
              <a:gd name="T86" fmla="*/ 69 w 255"/>
              <a:gd name="T87" fmla="*/ 196 h 277"/>
              <a:gd name="T88" fmla="*/ 64 w 255"/>
              <a:gd name="T89" fmla="*/ 71 h 277"/>
              <a:gd name="T90" fmla="*/ 69 w 255"/>
              <a:gd name="T91" fmla="*/ 60 h 277"/>
              <a:gd name="T92" fmla="*/ 64 w 255"/>
              <a:gd name="T93" fmla="*/ 71 h 277"/>
              <a:gd name="T94" fmla="*/ 57 w 255"/>
              <a:gd name="T95" fmla="*/ 128 h 277"/>
              <a:gd name="T96" fmla="*/ 64 w 255"/>
              <a:gd name="T97" fmla="*/ 97 h 277"/>
              <a:gd name="T98" fmla="*/ 64 w 255"/>
              <a:gd name="T99" fmla="*/ 71 h 277"/>
              <a:gd name="T100" fmla="*/ 60 w 255"/>
              <a:gd name="T101" fmla="*/ 69 h 277"/>
              <a:gd name="T102" fmla="*/ 38 w 255"/>
              <a:gd name="T103" fmla="*/ 38 h 277"/>
              <a:gd name="T104" fmla="*/ 64 w 255"/>
              <a:gd name="T105" fmla="*/ 55 h 277"/>
              <a:gd name="T106" fmla="*/ 64 w 255"/>
              <a:gd name="T107" fmla="*/ 201 h 277"/>
              <a:gd name="T108" fmla="*/ 38 w 255"/>
              <a:gd name="T109" fmla="*/ 218 h 277"/>
              <a:gd name="T110" fmla="*/ 60 w 255"/>
              <a:gd name="T111" fmla="*/ 187 h 277"/>
              <a:gd name="T112" fmla="*/ 64 w 255"/>
              <a:gd name="T113" fmla="*/ 185 h 277"/>
              <a:gd name="T114" fmla="*/ 45 w 255"/>
              <a:gd name="T115" fmla="*/ 128 h 277"/>
              <a:gd name="T116" fmla="*/ 7 w 255"/>
              <a:gd name="T117" fmla="*/ 121 h 277"/>
              <a:gd name="T118" fmla="*/ 7 w 255"/>
              <a:gd name="T119" fmla="*/ 134 h 277"/>
              <a:gd name="T120" fmla="*/ 45 w 255"/>
              <a:gd name="T121" fmla="*/ 12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158"/>
                </a:moveTo>
                <a:cubicBezTo>
                  <a:pt x="195" y="149"/>
                  <a:pt x="198" y="139"/>
                  <a:pt x="198" y="128"/>
                </a:cubicBezTo>
                <a:cubicBezTo>
                  <a:pt x="198" y="117"/>
                  <a:pt x="195" y="107"/>
                  <a:pt x="191" y="98"/>
                </a:cubicBezTo>
                <a:cubicBezTo>
                  <a:pt x="191" y="158"/>
                  <a:pt x="191" y="158"/>
                  <a:pt x="191" y="158"/>
                </a:cubicBezTo>
                <a:close/>
                <a:moveTo>
                  <a:pt x="191" y="201"/>
                </a:moveTo>
                <a:cubicBezTo>
                  <a:pt x="191" y="185"/>
                  <a:pt x="191" y="185"/>
                  <a:pt x="191" y="185"/>
                </a:cubicBezTo>
                <a:cubicBezTo>
                  <a:pt x="193" y="185"/>
                  <a:pt x="194" y="185"/>
                  <a:pt x="196" y="187"/>
                </a:cubicBezTo>
                <a:cubicBezTo>
                  <a:pt x="196" y="187"/>
                  <a:pt x="196" y="187"/>
                  <a:pt x="196" y="187"/>
                </a:cubicBezTo>
                <a:cubicBezTo>
                  <a:pt x="218" y="209"/>
                  <a:pt x="218" y="209"/>
                  <a:pt x="218" y="209"/>
                </a:cubicBezTo>
                <a:cubicBezTo>
                  <a:pt x="220" y="211"/>
                  <a:pt x="220" y="216"/>
                  <a:pt x="218" y="218"/>
                </a:cubicBezTo>
                <a:cubicBezTo>
                  <a:pt x="215" y="221"/>
                  <a:pt x="211" y="221"/>
                  <a:pt x="209" y="218"/>
                </a:cubicBezTo>
                <a:cubicBezTo>
                  <a:pt x="191" y="201"/>
                  <a:pt x="191" y="201"/>
                  <a:pt x="191" y="201"/>
                </a:cubicBezTo>
                <a:close/>
                <a:moveTo>
                  <a:pt x="191" y="71"/>
                </a:moveTo>
                <a:cubicBezTo>
                  <a:pt x="191" y="55"/>
                  <a:pt x="191" y="55"/>
                  <a:pt x="191" y="55"/>
                </a:cubicBezTo>
                <a:cubicBezTo>
                  <a:pt x="209" y="38"/>
                  <a:pt x="209" y="38"/>
                  <a:pt x="209" y="38"/>
                </a:cubicBezTo>
                <a:cubicBezTo>
                  <a:pt x="211" y="35"/>
                  <a:pt x="215" y="35"/>
                  <a:pt x="218" y="38"/>
                </a:cubicBezTo>
                <a:cubicBezTo>
                  <a:pt x="220" y="40"/>
                  <a:pt x="220" y="44"/>
                  <a:pt x="218" y="47"/>
                </a:cubicBezTo>
                <a:cubicBezTo>
                  <a:pt x="196" y="69"/>
                  <a:pt x="196" y="69"/>
                  <a:pt x="196" y="69"/>
                </a:cubicBezTo>
                <a:cubicBezTo>
                  <a:pt x="196" y="69"/>
                  <a:pt x="196" y="69"/>
                  <a:pt x="196" y="69"/>
                </a:cubicBezTo>
                <a:cubicBezTo>
                  <a:pt x="194" y="71"/>
                  <a:pt x="193" y="71"/>
                  <a:pt x="191" y="71"/>
                </a:cubicBezTo>
                <a:close/>
                <a:moveTo>
                  <a:pt x="249" y="121"/>
                </a:moveTo>
                <a:cubicBezTo>
                  <a:pt x="249" y="121"/>
                  <a:pt x="249" y="121"/>
                  <a:pt x="249" y="121"/>
                </a:cubicBezTo>
                <a:cubicBezTo>
                  <a:pt x="217" y="121"/>
                  <a:pt x="217" y="121"/>
                  <a:pt x="217" y="121"/>
                </a:cubicBezTo>
                <a:cubicBezTo>
                  <a:pt x="214" y="121"/>
                  <a:pt x="211" y="124"/>
                  <a:pt x="211" y="128"/>
                </a:cubicBezTo>
                <a:cubicBezTo>
                  <a:pt x="211" y="132"/>
                  <a:pt x="214" y="134"/>
                  <a:pt x="217" y="134"/>
                </a:cubicBezTo>
                <a:cubicBezTo>
                  <a:pt x="249" y="134"/>
                  <a:pt x="249" y="134"/>
                  <a:pt x="249" y="134"/>
                </a:cubicBezTo>
                <a:cubicBezTo>
                  <a:pt x="252" y="134"/>
                  <a:pt x="255" y="132"/>
                  <a:pt x="255" y="128"/>
                </a:cubicBezTo>
                <a:cubicBezTo>
                  <a:pt x="255" y="124"/>
                  <a:pt x="252" y="121"/>
                  <a:pt x="249" y="121"/>
                </a:cubicBezTo>
                <a:close/>
                <a:moveTo>
                  <a:pt x="127" y="277"/>
                </a:moveTo>
                <a:cubicBezTo>
                  <a:pt x="132" y="277"/>
                  <a:pt x="132" y="277"/>
                  <a:pt x="132" y="277"/>
                </a:cubicBezTo>
                <a:cubicBezTo>
                  <a:pt x="151" y="277"/>
                  <a:pt x="167" y="262"/>
                  <a:pt x="167" y="242"/>
                </a:cubicBezTo>
                <a:cubicBezTo>
                  <a:pt x="167" y="186"/>
                  <a:pt x="167" y="186"/>
                  <a:pt x="167" y="186"/>
                </a:cubicBezTo>
                <a:cubicBezTo>
                  <a:pt x="177" y="179"/>
                  <a:pt x="186" y="169"/>
                  <a:pt x="191" y="158"/>
                </a:cubicBezTo>
                <a:cubicBezTo>
                  <a:pt x="191" y="98"/>
                  <a:pt x="191" y="98"/>
                  <a:pt x="191" y="98"/>
                </a:cubicBezTo>
                <a:cubicBezTo>
                  <a:pt x="180" y="74"/>
                  <a:pt x="156" y="57"/>
                  <a:pt x="127" y="57"/>
                </a:cubicBezTo>
                <a:cubicBezTo>
                  <a:pt x="127" y="72"/>
                  <a:pt x="127" y="72"/>
                  <a:pt x="127" y="72"/>
                </a:cubicBezTo>
                <a:cubicBezTo>
                  <a:pt x="143" y="72"/>
                  <a:pt x="157" y="78"/>
                  <a:pt x="167" y="88"/>
                </a:cubicBezTo>
                <a:cubicBezTo>
                  <a:pt x="177" y="98"/>
                  <a:pt x="183" y="112"/>
                  <a:pt x="183" y="128"/>
                </a:cubicBezTo>
                <a:cubicBezTo>
                  <a:pt x="183" y="148"/>
                  <a:pt x="172" y="166"/>
                  <a:pt x="156" y="176"/>
                </a:cubicBezTo>
                <a:cubicBezTo>
                  <a:pt x="156" y="176"/>
                  <a:pt x="156" y="176"/>
                  <a:pt x="156" y="176"/>
                </a:cubicBezTo>
                <a:cubicBezTo>
                  <a:pt x="154" y="177"/>
                  <a:pt x="153" y="180"/>
                  <a:pt x="153" y="182"/>
                </a:cubicBezTo>
                <a:cubicBezTo>
                  <a:pt x="153" y="214"/>
                  <a:pt x="153" y="214"/>
                  <a:pt x="153" y="214"/>
                </a:cubicBezTo>
                <a:cubicBezTo>
                  <a:pt x="127" y="214"/>
                  <a:pt x="127" y="214"/>
                  <a:pt x="127" y="214"/>
                </a:cubicBezTo>
                <a:cubicBezTo>
                  <a:pt x="127" y="277"/>
                  <a:pt x="127" y="277"/>
                  <a:pt x="127" y="277"/>
                </a:cubicBezTo>
                <a:close/>
                <a:moveTo>
                  <a:pt x="191" y="55"/>
                </a:moveTo>
                <a:cubicBezTo>
                  <a:pt x="191" y="71"/>
                  <a:pt x="191" y="71"/>
                  <a:pt x="191" y="71"/>
                </a:cubicBezTo>
                <a:cubicBezTo>
                  <a:pt x="189" y="71"/>
                  <a:pt x="188" y="71"/>
                  <a:pt x="186" y="69"/>
                </a:cubicBezTo>
                <a:cubicBezTo>
                  <a:pt x="184" y="67"/>
                  <a:pt x="184" y="63"/>
                  <a:pt x="186" y="60"/>
                </a:cubicBezTo>
                <a:cubicBezTo>
                  <a:pt x="191" y="55"/>
                  <a:pt x="191" y="55"/>
                  <a:pt x="191" y="55"/>
                </a:cubicBezTo>
                <a:close/>
                <a:moveTo>
                  <a:pt x="191" y="185"/>
                </a:moveTo>
                <a:cubicBezTo>
                  <a:pt x="191" y="201"/>
                  <a:pt x="191" y="201"/>
                  <a:pt x="191" y="201"/>
                </a:cubicBezTo>
                <a:cubicBezTo>
                  <a:pt x="186" y="196"/>
                  <a:pt x="186" y="196"/>
                  <a:pt x="186" y="196"/>
                </a:cubicBezTo>
                <a:cubicBezTo>
                  <a:pt x="184" y="193"/>
                  <a:pt x="184" y="189"/>
                  <a:pt x="186" y="187"/>
                </a:cubicBezTo>
                <a:cubicBezTo>
                  <a:pt x="188" y="185"/>
                  <a:pt x="189" y="185"/>
                  <a:pt x="191" y="185"/>
                </a:cubicBezTo>
                <a:close/>
                <a:moveTo>
                  <a:pt x="127" y="45"/>
                </a:moveTo>
                <a:cubicBezTo>
                  <a:pt x="127" y="0"/>
                  <a:pt x="127" y="0"/>
                  <a:pt x="127" y="0"/>
                </a:cubicBezTo>
                <a:cubicBezTo>
                  <a:pt x="127" y="0"/>
                  <a:pt x="128" y="0"/>
                  <a:pt x="128" y="0"/>
                </a:cubicBezTo>
                <a:cubicBezTo>
                  <a:pt x="131" y="0"/>
                  <a:pt x="134" y="3"/>
                  <a:pt x="134" y="7"/>
                </a:cubicBezTo>
                <a:cubicBezTo>
                  <a:pt x="134" y="38"/>
                  <a:pt x="134" y="38"/>
                  <a:pt x="134" y="38"/>
                </a:cubicBezTo>
                <a:cubicBezTo>
                  <a:pt x="134" y="42"/>
                  <a:pt x="131" y="45"/>
                  <a:pt x="128" y="45"/>
                </a:cubicBezTo>
                <a:cubicBezTo>
                  <a:pt x="128" y="45"/>
                  <a:pt x="128" y="45"/>
                  <a:pt x="128" y="45"/>
                </a:cubicBezTo>
                <a:cubicBezTo>
                  <a:pt x="128" y="45"/>
                  <a:pt x="127" y="45"/>
                  <a:pt x="127" y="45"/>
                </a:cubicBezTo>
                <a:close/>
                <a:moveTo>
                  <a:pt x="127" y="57"/>
                </a:moveTo>
                <a:cubicBezTo>
                  <a:pt x="99" y="57"/>
                  <a:pt x="75" y="74"/>
                  <a:pt x="64" y="97"/>
                </a:cubicBezTo>
                <a:cubicBezTo>
                  <a:pt x="64" y="159"/>
                  <a:pt x="64" y="159"/>
                  <a:pt x="64" y="159"/>
                </a:cubicBezTo>
                <a:cubicBezTo>
                  <a:pt x="70" y="170"/>
                  <a:pt x="78" y="180"/>
                  <a:pt x="89" y="187"/>
                </a:cubicBezTo>
                <a:cubicBezTo>
                  <a:pt x="89" y="242"/>
                  <a:pt x="89" y="242"/>
                  <a:pt x="89" y="242"/>
                </a:cubicBezTo>
                <a:cubicBezTo>
                  <a:pt x="89" y="262"/>
                  <a:pt x="104" y="277"/>
                  <a:pt x="124" y="277"/>
                </a:cubicBezTo>
                <a:cubicBezTo>
                  <a:pt x="127" y="277"/>
                  <a:pt x="127" y="277"/>
                  <a:pt x="127" y="277"/>
                </a:cubicBezTo>
                <a:cubicBezTo>
                  <a:pt x="127" y="214"/>
                  <a:pt x="127" y="214"/>
                  <a:pt x="127" y="214"/>
                </a:cubicBezTo>
                <a:cubicBezTo>
                  <a:pt x="103" y="214"/>
                  <a:pt x="103" y="214"/>
                  <a:pt x="103" y="214"/>
                </a:cubicBezTo>
                <a:cubicBezTo>
                  <a:pt x="103" y="183"/>
                  <a:pt x="103" y="183"/>
                  <a:pt x="103" y="183"/>
                </a:cubicBezTo>
                <a:cubicBezTo>
                  <a:pt x="103" y="180"/>
                  <a:pt x="102" y="178"/>
                  <a:pt x="100" y="176"/>
                </a:cubicBezTo>
                <a:cubicBezTo>
                  <a:pt x="83" y="167"/>
                  <a:pt x="71" y="149"/>
                  <a:pt x="71" y="128"/>
                </a:cubicBezTo>
                <a:cubicBezTo>
                  <a:pt x="71" y="112"/>
                  <a:pt x="78" y="98"/>
                  <a:pt x="88" y="88"/>
                </a:cubicBezTo>
                <a:cubicBezTo>
                  <a:pt x="98" y="78"/>
                  <a:pt x="112" y="72"/>
                  <a:pt x="127" y="72"/>
                </a:cubicBezTo>
                <a:cubicBezTo>
                  <a:pt x="127" y="72"/>
                  <a:pt x="127" y="72"/>
                  <a:pt x="127" y="72"/>
                </a:cubicBezTo>
                <a:cubicBezTo>
                  <a:pt x="127" y="57"/>
                  <a:pt x="127" y="57"/>
                  <a:pt x="127" y="57"/>
                </a:cubicBezTo>
                <a:cubicBezTo>
                  <a:pt x="127" y="57"/>
                  <a:pt x="127" y="57"/>
                  <a:pt x="127" y="57"/>
                </a:cubicBezTo>
                <a:close/>
                <a:moveTo>
                  <a:pt x="127" y="0"/>
                </a:moveTo>
                <a:cubicBezTo>
                  <a:pt x="127" y="45"/>
                  <a:pt x="127" y="45"/>
                  <a:pt x="127" y="45"/>
                </a:cubicBezTo>
                <a:cubicBezTo>
                  <a:pt x="124" y="45"/>
                  <a:pt x="121" y="42"/>
                  <a:pt x="121" y="38"/>
                </a:cubicBezTo>
                <a:cubicBezTo>
                  <a:pt x="121" y="7"/>
                  <a:pt x="121" y="7"/>
                  <a:pt x="121" y="7"/>
                </a:cubicBezTo>
                <a:cubicBezTo>
                  <a:pt x="121" y="4"/>
                  <a:pt x="124" y="1"/>
                  <a:pt x="127" y="0"/>
                </a:cubicBezTo>
                <a:close/>
                <a:moveTo>
                  <a:pt x="64" y="201"/>
                </a:moveTo>
                <a:cubicBezTo>
                  <a:pt x="64" y="185"/>
                  <a:pt x="64" y="185"/>
                  <a:pt x="64" y="185"/>
                </a:cubicBezTo>
                <a:cubicBezTo>
                  <a:pt x="66" y="185"/>
                  <a:pt x="68" y="185"/>
                  <a:pt x="69" y="187"/>
                </a:cubicBezTo>
                <a:cubicBezTo>
                  <a:pt x="72" y="189"/>
                  <a:pt x="72" y="193"/>
                  <a:pt x="69" y="196"/>
                </a:cubicBezTo>
                <a:cubicBezTo>
                  <a:pt x="64" y="201"/>
                  <a:pt x="64" y="201"/>
                  <a:pt x="64" y="201"/>
                </a:cubicBezTo>
                <a:close/>
                <a:moveTo>
                  <a:pt x="64" y="71"/>
                </a:moveTo>
                <a:cubicBezTo>
                  <a:pt x="64" y="55"/>
                  <a:pt x="64" y="55"/>
                  <a:pt x="64" y="55"/>
                </a:cubicBezTo>
                <a:cubicBezTo>
                  <a:pt x="69" y="60"/>
                  <a:pt x="69" y="60"/>
                  <a:pt x="69" y="60"/>
                </a:cubicBezTo>
                <a:cubicBezTo>
                  <a:pt x="72" y="63"/>
                  <a:pt x="72" y="67"/>
                  <a:pt x="69" y="69"/>
                </a:cubicBezTo>
                <a:cubicBezTo>
                  <a:pt x="68" y="71"/>
                  <a:pt x="66" y="71"/>
                  <a:pt x="64" y="71"/>
                </a:cubicBezTo>
                <a:close/>
                <a:moveTo>
                  <a:pt x="64" y="97"/>
                </a:moveTo>
                <a:cubicBezTo>
                  <a:pt x="59" y="106"/>
                  <a:pt x="57" y="117"/>
                  <a:pt x="57" y="128"/>
                </a:cubicBezTo>
                <a:cubicBezTo>
                  <a:pt x="57" y="139"/>
                  <a:pt x="59" y="149"/>
                  <a:pt x="64" y="159"/>
                </a:cubicBezTo>
                <a:cubicBezTo>
                  <a:pt x="64" y="97"/>
                  <a:pt x="64" y="97"/>
                  <a:pt x="64" y="97"/>
                </a:cubicBezTo>
                <a:close/>
                <a:moveTo>
                  <a:pt x="64" y="55"/>
                </a:moveTo>
                <a:cubicBezTo>
                  <a:pt x="64" y="71"/>
                  <a:pt x="64" y="71"/>
                  <a:pt x="64" y="71"/>
                </a:cubicBezTo>
                <a:cubicBezTo>
                  <a:pt x="62" y="71"/>
                  <a:pt x="61" y="70"/>
                  <a:pt x="60" y="69"/>
                </a:cubicBezTo>
                <a:cubicBezTo>
                  <a:pt x="60" y="69"/>
                  <a:pt x="60" y="69"/>
                  <a:pt x="60" y="69"/>
                </a:cubicBezTo>
                <a:cubicBezTo>
                  <a:pt x="38" y="47"/>
                  <a:pt x="38" y="47"/>
                  <a:pt x="38" y="47"/>
                </a:cubicBezTo>
                <a:cubicBezTo>
                  <a:pt x="35" y="44"/>
                  <a:pt x="35" y="40"/>
                  <a:pt x="38" y="38"/>
                </a:cubicBezTo>
                <a:cubicBezTo>
                  <a:pt x="40" y="35"/>
                  <a:pt x="44" y="35"/>
                  <a:pt x="47" y="38"/>
                </a:cubicBezTo>
                <a:cubicBezTo>
                  <a:pt x="64" y="55"/>
                  <a:pt x="64" y="55"/>
                  <a:pt x="64" y="55"/>
                </a:cubicBezTo>
                <a:close/>
                <a:moveTo>
                  <a:pt x="64" y="185"/>
                </a:moveTo>
                <a:cubicBezTo>
                  <a:pt x="64" y="201"/>
                  <a:pt x="64" y="201"/>
                  <a:pt x="64" y="201"/>
                </a:cubicBezTo>
                <a:cubicBezTo>
                  <a:pt x="47" y="218"/>
                  <a:pt x="47" y="218"/>
                  <a:pt x="47" y="218"/>
                </a:cubicBezTo>
                <a:cubicBezTo>
                  <a:pt x="44" y="221"/>
                  <a:pt x="40" y="221"/>
                  <a:pt x="38" y="218"/>
                </a:cubicBezTo>
                <a:cubicBezTo>
                  <a:pt x="35" y="216"/>
                  <a:pt x="35" y="211"/>
                  <a:pt x="38" y="209"/>
                </a:cubicBezTo>
                <a:cubicBezTo>
                  <a:pt x="60" y="187"/>
                  <a:pt x="60" y="187"/>
                  <a:pt x="60" y="187"/>
                </a:cubicBezTo>
                <a:cubicBezTo>
                  <a:pt x="60" y="187"/>
                  <a:pt x="60" y="187"/>
                  <a:pt x="60" y="187"/>
                </a:cubicBezTo>
                <a:cubicBezTo>
                  <a:pt x="61" y="185"/>
                  <a:pt x="62" y="185"/>
                  <a:pt x="64" y="185"/>
                </a:cubicBezTo>
                <a:close/>
                <a:moveTo>
                  <a:pt x="45" y="128"/>
                </a:moveTo>
                <a:cubicBezTo>
                  <a:pt x="45" y="128"/>
                  <a:pt x="45" y="128"/>
                  <a:pt x="45" y="128"/>
                </a:cubicBezTo>
                <a:cubicBezTo>
                  <a:pt x="45" y="124"/>
                  <a:pt x="42" y="121"/>
                  <a:pt x="38" y="121"/>
                </a:cubicBezTo>
                <a:cubicBezTo>
                  <a:pt x="7" y="121"/>
                  <a:pt x="7" y="121"/>
                  <a:pt x="7" y="121"/>
                </a:cubicBezTo>
                <a:cubicBezTo>
                  <a:pt x="3" y="121"/>
                  <a:pt x="0" y="124"/>
                  <a:pt x="0" y="128"/>
                </a:cubicBezTo>
                <a:cubicBezTo>
                  <a:pt x="0" y="132"/>
                  <a:pt x="3" y="134"/>
                  <a:pt x="7" y="134"/>
                </a:cubicBezTo>
                <a:cubicBezTo>
                  <a:pt x="38" y="134"/>
                  <a:pt x="38" y="134"/>
                  <a:pt x="38" y="134"/>
                </a:cubicBezTo>
                <a:cubicBezTo>
                  <a:pt x="42" y="134"/>
                  <a:pt x="45" y="132"/>
                  <a:pt x="45" y="128"/>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57"/>
          <p:cNvSpPr>
            <a:spLocks noEditPoints="1"/>
          </p:cNvSpPr>
          <p:nvPr/>
        </p:nvSpPr>
        <p:spPr bwMode="auto">
          <a:xfrm>
            <a:off x="9037959" y="1136040"/>
            <a:ext cx="528638" cy="519113"/>
          </a:xfrm>
          <a:custGeom>
            <a:avLst/>
            <a:gdLst>
              <a:gd name="T0" fmla="*/ 231 w 243"/>
              <a:gd name="T1" fmla="*/ 92 h 238"/>
              <a:gd name="T2" fmla="*/ 214 w 243"/>
              <a:gd name="T3" fmla="*/ 83 h 238"/>
              <a:gd name="T4" fmla="*/ 206 w 243"/>
              <a:gd name="T5" fmla="*/ 71 h 238"/>
              <a:gd name="T6" fmla="*/ 192 w 243"/>
              <a:gd name="T7" fmla="*/ 82 h 238"/>
              <a:gd name="T8" fmla="*/ 194 w 243"/>
              <a:gd name="T9" fmla="*/ 64 h 238"/>
              <a:gd name="T10" fmla="*/ 179 w 243"/>
              <a:gd name="T11" fmla="*/ 64 h 238"/>
              <a:gd name="T12" fmla="*/ 162 w 243"/>
              <a:gd name="T13" fmla="*/ 54 h 238"/>
              <a:gd name="T14" fmla="*/ 154 w 243"/>
              <a:gd name="T15" fmla="*/ 42 h 238"/>
              <a:gd name="T16" fmla="*/ 140 w 243"/>
              <a:gd name="T17" fmla="*/ 53 h 238"/>
              <a:gd name="T18" fmla="*/ 142 w 243"/>
              <a:gd name="T19" fmla="*/ 35 h 238"/>
              <a:gd name="T20" fmla="*/ 128 w 243"/>
              <a:gd name="T21" fmla="*/ 35 h 238"/>
              <a:gd name="T22" fmla="*/ 110 w 243"/>
              <a:gd name="T23" fmla="*/ 25 h 238"/>
              <a:gd name="T24" fmla="*/ 102 w 243"/>
              <a:gd name="T25" fmla="*/ 13 h 238"/>
              <a:gd name="T26" fmla="*/ 101 w 243"/>
              <a:gd name="T27" fmla="*/ 22 h 238"/>
              <a:gd name="T28" fmla="*/ 208 w 243"/>
              <a:gd name="T29" fmla="*/ 128 h 238"/>
              <a:gd name="T30" fmla="*/ 206 w 243"/>
              <a:gd name="T31" fmla="*/ 132 h 238"/>
              <a:gd name="T32" fmla="*/ 101 w 243"/>
              <a:gd name="T33" fmla="*/ 74 h 238"/>
              <a:gd name="T34" fmla="*/ 196 w 243"/>
              <a:gd name="T35" fmla="*/ 149 h 238"/>
              <a:gd name="T36" fmla="*/ 194 w 243"/>
              <a:gd name="T37" fmla="*/ 153 h 238"/>
              <a:gd name="T38" fmla="*/ 101 w 243"/>
              <a:gd name="T39" fmla="*/ 101 h 238"/>
              <a:gd name="T40" fmla="*/ 185 w 243"/>
              <a:gd name="T41" fmla="*/ 170 h 238"/>
              <a:gd name="T42" fmla="*/ 182 w 243"/>
              <a:gd name="T43" fmla="*/ 174 h 238"/>
              <a:gd name="T44" fmla="*/ 101 w 243"/>
              <a:gd name="T45" fmla="*/ 129 h 238"/>
              <a:gd name="T46" fmla="*/ 173 w 243"/>
              <a:gd name="T47" fmla="*/ 191 h 238"/>
              <a:gd name="T48" fmla="*/ 171 w 243"/>
              <a:gd name="T49" fmla="*/ 195 h 238"/>
              <a:gd name="T50" fmla="*/ 101 w 243"/>
              <a:gd name="T51" fmla="*/ 156 h 238"/>
              <a:gd name="T52" fmla="*/ 138 w 243"/>
              <a:gd name="T53" fmla="*/ 231 h 238"/>
              <a:gd name="T54" fmla="*/ 243 w 243"/>
              <a:gd name="T55" fmla="*/ 91 h 238"/>
              <a:gd name="T56" fmla="*/ 101 w 243"/>
              <a:gd name="T57" fmla="*/ 22 h 238"/>
              <a:gd name="T58" fmla="*/ 85 w 243"/>
              <a:gd name="T59" fmla="*/ 11 h 238"/>
              <a:gd name="T60" fmla="*/ 78 w 243"/>
              <a:gd name="T61" fmla="*/ 0 h 238"/>
              <a:gd name="T62" fmla="*/ 15 w 243"/>
              <a:gd name="T63" fmla="*/ 163 h 238"/>
              <a:gd name="T64" fmla="*/ 101 w 243"/>
              <a:gd name="T65" fmla="*/ 156 h 238"/>
              <a:gd name="T66" fmla="*/ 27 w 243"/>
              <a:gd name="T67" fmla="*/ 113 h 238"/>
              <a:gd name="T68" fmla="*/ 101 w 243"/>
              <a:gd name="T69" fmla="*/ 151 h 238"/>
              <a:gd name="T70" fmla="*/ 40 w 243"/>
              <a:gd name="T71" fmla="*/ 95 h 238"/>
              <a:gd name="T72" fmla="*/ 42 w 243"/>
              <a:gd name="T73" fmla="*/ 91 h 238"/>
              <a:gd name="T74" fmla="*/ 101 w 243"/>
              <a:gd name="T75" fmla="*/ 101 h 238"/>
              <a:gd name="T76" fmla="*/ 51 w 243"/>
              <a:gd name="T77" fmla="*/ 71 h 238"/>
              <a:gd name="T78" fmla="*/ 101 w 243"/>
              <a:gd name="T79" fmla="*/ 96 h 238"/>
              <a:gd name="T80" fmla="*/ 63 w 243"/>
              <a:gd name="T81" fmla="*/ 53 h 238"/>
              <a:gd name="T82" fmla="*/ 65 w 243"/>
              <a:gd name="T83" fmla="*/ 49 h 238"/>
              <a:gd name="T84" fmla="*/ 101 w 243"/>
              <a:gd name="T85" fmla="*/ 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 h="238">
                <a:moveTo>
                  <a:pt x="232" y="85"/>
                </a:moveTo>
                <a:cubicBezTo>
                  <a:pt x="233" y="87"/>
                  <a:pt x="233" y="90"/>
                  <a:pt x="231" y="92"/>
                </a:cubicBezTo>
                <a:cubicBezTo>
                  <a:pt x="229" y="97"/>
                  <a:pt x="223" y="99"/>
                  <a:pt x="218" y="96"/>
                </a:cubicBezTo>
                <a:cubicBezTo>
                  <a:pt x="213" y="94"/>
                  <a:pt x="212" y="88"/>
                  <a:pt x="214" y="83"/>
                </a:cubicBezTo>
                <a:cubicBezTo>
                  <a:pt x="216" y="81"/>
                  <a:pt x="218" y="79"/>
                  <a:pt x="220" y="78"/>
                </a:cubicBezTo>
                <a:cubicBezTo>
                  <a:pt x="206" y="71"/>
                  <a:pt x="206" y="71"/>
                  <a:pt x="206" y="71"/>
                </a:cubicBezTo>
                <a:cubicBezTo>
                  <a:pt x="207" y="73"/>
                  <a:pt x="207" y="76"/>
                  <a:pt x="205" y="78"/>
                </a:cubicBezTo>
                <a:cubicBezTo>
                  <a:pt x="203" y="83"/>
                  <a:pt x="197" y="84"/>
                  <a:pt x="192" y="82"/>
                </a:cubicBezTo>
                <a:cubicBezTo>
                  <a:pt x="188" y="79"/>
                  <a:pt x="186" y="73"/>
                  <a:pt x="188" y="69"/>
                </a:cubicBezTo>
                <a:cubicBezTo>
                  <a:pt x="190" y="66"/>
                  <a:pt x="192" y="65"/>
                  <a:pt x="194" y="64"/>
                </a:cubicBezTo>
                <a:cubicBezTo>
                  <a:pt x="180" y="56"/>
                  <a:pt x="180" y="56"/>
                  <a:pt x="180" y="56"/>
                </a:cubicBezTo>
                <a:cubicBezTo>
                  <a:pt x="181" y="59"/>
                  <a:pt x="181" y="61"/>
                  <a:pt x="179" y="64"/>
                </a:cubicBezTo>
                <a:cubicBezTo>
                  <a:pt x="177" y="68"/>
                  <a:pt x="171" y="70"/>
                  <a:pt x="166" y="67"/>
                </a:cubicBezTo>
                <a:cubicBezTo>
                  <a:pt x="161" y="65"/>
                  <a:pt x="160" y="59"/>
                  <a:pt x="162" y="54"/>
                </a:cubicBezTo>
                <a:cubicBezTo>
                  <a:pt x="164" y="52"/>
                  <a:pt x="166" y="50"/>
                  <a:pt x="168" y="50"/>
                </a:cubicBezTo>
                <a:cubicBezTo>
                  <a:pt x="154" y="42"/>
                  <a:pt x="154" y="42"/>
                  <a:pt x="154" y="42"/>
                </a:cubicBezTo>
                <a:cubicBezTo>
                  <a:pt x="155" y="44"/>
                  <a:pt x="155" y="47"/>
                  <a:pt x="153" y="49"/>
                </a:cubicBezTo>
                <a:cubicBezTo>
                  <a:pt x="151" y="54"/>
                  <a:pt x="145" y="56"/>
                  <a:pt x="140" y="53"/>
                </a:cubicBezTo>
                <a:cubicBezTo>
                  <a:pt x="136" y="50"/>
                  <a:pt x="134" y="45"/>
                  <a:pt x="136" y="40"/>
                </a:cubicBezTo>
                <a:cubicBezTo>
                  <a:pt x="138" y="37"/>
                  <a:pt x="140" y="36"/>
                  <a:pt x="142" y="35"/>
                </a:cubicBezTo>
                <a:cubicBezTo>
                  <a:pt x="128" y="28"/>
                  <a:pt x="128" y="28"/>
                  <a:pt x="128" y="28"/>
                </a:cubicBezTo>
                <a:cubicBezTo>
                  <a:pt x="129" y="30"/>
                  <a:pt x="129" y="33"/>
                  <a:pt x="128" y="35"/>
                </a:cubicBezTo>
                <a:cubicBezTo>
                  <a:pt x="125" y="40"/>
                  <a:pt x="119" y="41"/>
                  <a:pt x="114" y="39"/>
                </a:cubicBezTo>
                <a:cubicBezTo>
                  <a:pt x="110" y="36"/>
                  <a:pt x="108" y="30"/>
                  <a:pt x="110" y="25"/>
                </a:cubicBezTo>
                <a:cubicBezTo>
                  <a:pt x="112" y="23"/>
                  <a:pt x="114" y="22"/>
                  <a:pt x="116" y="21"/>
                </a:cubicBezTo>
                <a:cubicBezTo>
                  <a:pt x="102" y="13"/>
                  <a:pt x="102" y="13"/>
                  <a:pt x="102" y="13"/>
                </a:cubicBezTo>
                <a:cubicBezTo>
                  <a:pt x="103" y="16"/>
                  <a:pt x="103" y="18"/>
                  <a:pt x="102" y="21"/>
                </a:cubicBezTo>
                <a:cubicBezTo>
                  <a:pt x="101" y="21"/>
                  <a:pt x="101" y="22"/>
                  <a:pt x="101" y="22"/>
                </a:cubicBezTo>
                <a:cubicBezTo>
                  <a:pt x="101" y="69"/>
                  <a:pt x="101" y="69"/>
                  <a:pt x="101" y="69"/>
                </a:cubicBezTo>
                <a:cubicBezTo>
                  <a:pt x="208" y="128"/>
                  <a:pt x="208" y="128"/>
                  <a:pt x="208" y="128"/>
                </a:cubicBezTo>
                <a:cubicBezTo>
                  <a:pt x="209" y="129"/>
                  <a:pt x="209" y="130"/>
                  <a:pt x="209" y="131"/>
                </a:cubicBezTo>
                <a:cubicBezTo>
                  <a:pt x="208" y="132"/>
                  <a:pt x="207" y="133"/>
                  <a:pt x="206" y="132"/>
                </a:cubicBezTo>
                <a:cubicBezTo>
                  <a:pt x="206" y="132"/>
                  <a:pt x="206" y="132"/>
                  <a:pt x="206" y="132"/>
                </a:cubicBezTo>
                <a:cubicBezTo>
                  <a:pt x="101" y="74"/>
                  <a:pt x="101" y="74"/>
                  <a:pt x="101" y="74"/>
                </a:cubicBezTo>
                <a:cubicBezTo>
                  <a:pt x="101" y="96"/>
                  <a:pt x="101" y="96"/>
                  <a:pt x="101" y="96"/>
                </a:cubicBezTo>
                <a:cubicBezTo>
                  <a:pt x="196" y="149"/>
                  <a:pt x="196" y="149"/>
                  <a:pt x="196" y="149"/>
                </a:cubicBezTo>
                <a:cubicBezTo>
                  <a:pt x="197" y="150"/>
                  <a:pt x="198" y="151"/>
                  <a:pt x="197" y="152"/>
                </a:cubicBezTo>
                <a:cubicBezTo>
                  <a:pt x="197" y="153"/>
                  <a:pt x="195" y="154"/>
                  <a:pt x="194" y="153"/>
                </a:cubicBezTo>
                <a:cubicBezTo>
                  <a:pt x="194" y="153"/>
                  <a:pt x="194" y="153"/>
                  <a:pt x="194" y="153"/>
                </a:cubicBezTo>
                <a:cubicBezTo>
                  <a:pt x="101" y="101"/>
                  <a:pt x="101" y="101"/>
                  <a:pt x="101" y="101"/>
                </a:cubicBezTo>
                <a:cubicBezTo>
                  <a:pt x="101" y="124"/>
                  <a:pt x="101" y="124"/>
                  <a:pt x="101" y="124"/>
                </a:cubicBezTo>
                <a:cubicBezTo>
                  <a:pt x="185" y="170"/>
                  <a:pt x="185" y="170"/>
                  <a:pt x="185" y="170"/>
                </a:cubicBezTo>
                <a:cubicBezTo>
                  <a:pt x="186" y="171"/>
                  <a:pt x="186" y="172"/>
                  <a:pt x="186" y="173"/>
                </a:cubicBezTo>
                <a:cubicBezTo>
                  <a:pt x="185" y="174"/>
                  <a:pt x="184" y="175"/>
                  <a:pt x="182" y="174"/>
                </a:cubicBezTo>
                <a:cubicBezTo>
                  <a:pt x="182" y="174"/>
                  <a:pt x="182" y="174"/>
                  <a:pt x="182" y="174"/>
                </a:cubicBezTo>
                <a:cubicBezTo>
                  <a:pt x="101" y="129"/>
                  <a:pt x="101" y="129"/>
                  <a:pt x="101" y="129"/>
                </a:cubicBezTo>
                <a:cubicBezTo>
                  <a:pt x="101" y="151"/>
                  <a:pt x="101" y="151"/>
                  <a:pt x="101" y="151"/>
                </a:cubicBezTo>
                <a:cubicBezTo>
                  <a:pt x="173" y="191"/>
                  <a:pt x="173" y="191"/>
                  <a:pt x="173" y="191"/>
                </a:cubicBezTo>
                <a:cubicBezTo>
                  <a:pt x="174" y="192"/>
                  <a:pt x="174" y="193"/>
                  <a:pt x="174" y="194"/>
                </a:cubicBezTo>
                <a:cubicBezTo>
                  <a:pt x="173" y="196"/>
                  <a:pt x="172" y="196"/>
                  <a:pt x="171" y="195"/>
                </a:cubicBezTo>
                <a:cubicBezTo>
                  <a:pt x="171" y="195"/>
                  <a:pt x="171" y="195"/>
                  <a:pt x="171" y="195"/>
                </a:cubicBezTo>
                <a:cubicBezTo>
                  <a:pt x="101" y="156"/>
                  <a:pt x="101" y="156"/>
                  <a:pt x="101" y="156"/>
                </a:cubicBezTo>
                <a:cubicBezTo>
                  <a:pt x="101" y="210"/>
                  <a:pt x="101" y="210"/>
                  <a:pt x="101" y="210"/>
                </a:cubicBezTo>
                <a:cubicBezTo>
                  <a:pt x="138" y="231"/>
                  <a:pt x="138" y="231"/>
                  <a:pt x="138" y="231"/>
                </a:cubicBezTo>
                <a:cubicBezTo>
                  <a:pt x="150" y="238"/>
                  <a:pt x="164" y="233"/>
                  <a:pt x="171" y="222"/>
                </a:cubicBezTo>
                <a:cubicBezTo>
                  <a:pt x="243" y="91"/>
                  <a:pt x="243" y="91"/>
                  <a:pt x="243" y="91"/>
                </a:cubicBezTo>
                <a:lnTo>
                  <a:pt x="232" y="85"/>
                </a:lnTo>
                <a:close/>
                <a:moveTo>
                  <a:pt x="101" y="22"/>
                </a:moveTo>
                <a:cubicBezTo>
                  <a:pt x="98" y="26"/>
                  <a:pt x="93" y="27"/>
                  <a:pt x="88" y="24"/>
                </a:cubicBezTo>
                <a:cubicBezTo>
                  <a:pt x="84" y="22"/>
                  <a:pt x="82" y="16"/>
                  <a:pt x="85" y="11"/>
                </a:cubicBezTo>
                <a:cubicBezTo>
                  <a:pt x="86" y="9"/>
                  <a:pt x="88" y="7"/>
                  <a:pt x="90" y="6"/>
                </a:cubicBezTo>
                <a:cubicBezTo>
                  <a:pt x="78" y="0"/>
                  <a:pt x="78" y="0"/>
                  <a:pt x="78" y="0"/>
                </a:cubicBezTo>
                <a:cubicBezTo>
                  <a:pt x="6" y="130"/>
                  <a:pt x="6" y="130"/>
                  <a:pt x="6" y="130"/>
                </a:cubicBezTo>
                <a:cubicBezTo>
                  <a:pt x="0" y="142"/>
                  <a:pt x="4" y="157"/>
                  <a:pt x="15" y="163"/>
                </a:cubicBezTo>
                <a:cubicBezTo>
                  <a:pt x="101" y="210"/>
                  <a:pt x="101" y="210"/>
                  <a:pt x="101" y="210"/>
                </a:cubicBezTo>
                <a:cubicBezTo>
                  <a:pt x="101" y="156"/>
                  <a:pt x="101" y="156"/>
                  <a:pt x="101" y="156"/>
                </a:cubicBezTo>
                <a:cubicBezTo>
                  <a:pt x="28" y="116"/>
                  <a:pt x="28" y="116"/>
                  <a:pt x="28" y="116"/>
                </a:cubicBezTo>
                <a:cubicBezTo>
                  <a:pt x="27" y="116"/>
                  <a:pt x="27" y="114"/>
                  <a:pt x="27" y="113"/>
                </a:cubicBezTo>
                <a:cubicBezTo>
                  <a:pt x="28" y="112"/>
                  <a:pt x="29" y="112"/>
                  <a:pt x="30" y="112"/>
                </a:cubicBezTo>
                <a:cubicBezTo>
                  <a:pt x="101" y="151"/>
                  <a:pt x="101" y="151"/>
                  <a:pt x="101" y="151"/>
                </a:cubicBezTo>
                <a:cubicBezTo>
                  <a:pt x="101" y="129"/>
                  <a:pt x="101" y="129"/>
                  <a:pt x="101" y="129"/>
                </a:cubicBezTo>
                <a:cubicBezTo>
                  <a:pt x="40" y="95"/>
                  <a:pt x="40" y="95"/>
                  <a:pt x="40" y="95"/>
                </a:cubicBezTo>
                <a:cubicBezTo>
                  <a:pt x="39" y="95"/>
                  <a:pt x="38" y="93"/>
                  <a:pt x="39" y="92"/>
                </a:cubicBezTo>
                <a:cubicBezTo>
                  <a:pt x="40" y="91"/>
                  <a:pt x="41" y="91"/>
                  <a:pt x="42" y="91"/>
                </a:cubicBezTo>
                <a:cubicBezTo>
                  <a:pt x="101" y="124"/>
                  <a:pt x="101" y="124"/>
                  <a:pt x="101" y="124"/>
                </a:cubicBezTo>
                <a:cubicBezTo>
                  <a:pt x="101" y="101"/>
                  <a:pt x="101" y="101"/>
                  <a:pt x="101" y="101"/>
                </a:cubicBezTo>
                <a:cubicBezTo>
                  <a:pt x="51" y="74"/>
                  <a:pt x="51" y="74"/>
                  <a:pt x="51" y="74"/>
                </a:cubicBezTo>
                <a:cubicBezTo>
                  <a:pt x="50" y="74"/>
                  <a:pt x="50" y="72"/>
                  <a:pt x="51" y="71"/>
                </a:cubicBezTo>
                <a:cubicBezTo>
                  <a:pt x="51" y="70"/>
                  <a:pt x="53" y="70"/>
                  <a:pt x="54" y="70"/>
                </a:cubicBezTo>
                <a:cubicBezTo>
                  <a:pt x="101" y="96"/>
                  <a:pt x="101" y="96"/>
                  <a:pt x="101" y="96"/>
                </a:cubicBezTo>
                <a:cubicBezTo>
                  <a:pt x="101" y="74"/>
                  <a:pt x="101" y="74"/>
                  <a:pt x="101" y="74"/>
                </a:cubicBezTo>
                <a:cubicBezTo>
                  <a:pt x="63" y="53"/>
                  <a:pt x="63" y="53"/>
                  <a:pt x="63" y="53"/>
                </a:cubicBezTo>
                <a:cubicBezTo>
                  <a:pt x="62" y="53"/>
                  <a:pt x="62" y="51"/>
                  <a:pt x="62" y="50"/>
                </a:cubicBezTo>
                <a:cubicBezTo>
                  <a:pt x="63" y="49"/>
                  <a:pt x="64" y="49"/>
                  <a:pt x="65" y="49"/>
                </a:cubicBezTo>
                <a:cubicBezTo>
                  <a:pt x="101" y="69"/>
                  <a:pt x="101" y="69"/>
                  <a:pt x="101" y="69"/>
                </a:cubicBezTo>
                <a:lnTo>
                  <a:pt x="101" y="2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Freeform 58"/>
          <p:cNvSpPr>
            <a:spLocks noEditPoints="1"/>
          </p:cNvSpPr>
          <p:nvPr/>
        </p:nvSpPr>
        <p:spPr bwMode="auto">
          <a:xfrm>
            <a:off x="7170551" y="3301664"/>
            <a:ext cx="514350" cy="520700"/>
          </a:xfrm>
          <a:custGeom>
            <a:avLst/>
            <a:gdLst>
              <a:gd name="T0" fmla="*/ 189 w 236"/>
              <a:gd name="T1" fmla="*/ 60 h 239"/>
              <a:gd name="T2" fmla="*/ 196 w 236"/>
              <a:gd name="T3" fmla="*/ 122 h 239"/>
              <a:gd name="T4" fmla="*/ 198 w 236"/>
              <a:gd name="T5" fmla="*/ 136 h 239"/>
              <a:gd name="T6" fmla="*/ 208 w 236"/>
              <a:gd name="T7" fmla="*/ 157 h 239"/>
              <a:gd name="T8" fmla="*/ 189 w 236"/>
              <a:gd name="T9" fmla="*/ 195 h 239"/>
              <a:gd name="T10" fmla="*/ 168 w 236"/>
              <a:gd name="T11" fmla="*/ 156 h 239"/>
              <a:gd name="T12" fmla="*/ 168 w 236"/>
              <a:gd name="T13" fmla="*/ 78 h 239"/>
              <a:gd name="T14" fmla="*/ 182 w 236"/>
              <a:gd name="T15" fmla="*/ 92 h 239"/>
              <a:gd name="T16" fmla="*/ 185 w 236"/>
              <a:gd name="T17" fmla="*/ 107 h 239"/>
              <a:gd name="T18" fmla="*/ 189 w 236"/>
              <a:gd name="T19" fmla="*/ 141 h 239"/>
              <a:gd name="T20" fmla="*/ 189 w 236"/>
              <a:gd name="T21" fmla="*/ 130 h 239"/>
              <a:gd name="T22" fmla="*/ 168 w 236"/>
              <a:gd name="T23" fmla="*/ 155 h 239"/>
              <a:gd name="T24" fmla="*/ 160 w 236"/>
              <a:gd name="T25" fmla="*/ 138 h 239"/>
              <a:gd name="T26" fmla="*/ 165 w 236"/>
              <a:gd name="T27" fmla="*/ 172 h 239"/>
              <a:gd name="T28" fmla="*/ 168 w 236"/>
              <a:gd name="T29" fmla="*/ 16 h 239"/>
              <a:gd name="T30" fmla="*/ 163 w 236"/>
              <a:gd name="T31" fmla="*/ 49 h 239"/>
              <a:gd name="T32" fmla="*/ 168 w 236"/>
              <a:gd name="T33" fmla="*/ 78 h 239"/>
              <a:gd name="T34" fmla="*/ 159 w 236"/>
              <a:gd name="T35" fmla="*/ 118 h 239"/>
              <a:gd name="T36" fmla="*/ 159 w 236"/>
              <a:gd name="T37" fmla="*/ 209 h 239"/>
              <a:gd name="T38" fmla="*/ 159 w 236"/>
              <a:gd name="T39" fmla="*/ 5 h 239"/>
              <a:gd name="T40" fmla="*/ 159 w 236"/>
              <a:gd name="T41" fmla="*/ 40 h 239"/>
              <a:gd name="T42" fmla="*/ 144 w 236"/>
              <a:gd name="T43" fmla="*/ 89 h 239"/>
              <a:gd name="T44" fmla="*/ 159 w 236"/>
              <a:gd name="T45" fmla="*/ 108 h 239"/>
              <a:gd name="T46" fmla="*/ 159 w 236"/>
              <a:gd name="T47" fmla="*/ 136 h 239"/>
              <a:gd name="T48" fmla="*/ 144 w 236"/>
              <a:gd name="T49" fmla="*/ 162 h 239"/>
              <a:gd name="T50" fmla="*/ 151 w 236"/>
              <a:gd name="T51" fmla="*/ 143 h 239"/>
              <a:gd name="T52" fmla="*/ 146 w 236"/>
              <a:gd name="T53" fmla="*/ 109 h 239"/>
              <a:gd name="T54" fmla="*/ 123 w 236"/>
              <a:gd name="T55" fmla="*/ 7 h 239"/>
              <a:gd name="T56" fmla="*/ 144 w 236"/>
              <a:gd name="T57" fmla="*/ 0 h 239"/>
              <a:gd name="T58" fmla="*/ 144 w 236"/>
              <a:gd name="T59" fmla="*/ 187 h 239"/>
              <a:gd name="T60" fmla="*/ 123 w 236"/>
              <a:gd name="T61" fmla="*/ 225 h 239"/>
              <a:gd name="T62" fmla="*/ 140 w 236"/>
              <a:gd name="T63" fmla="*/ 96 h 239"/>
              <a:gd name="T64" fmla="*/ 123 w 236"/>
              <a:gd name="T65" fmla="*/ 135 h 239"/>
              <a:gd name="T66" fmla="*/ 137 w 236"/>
              <a:gd name="T67" fmla="*/ 113 h 239"/>
              <a:gd name="T68" fmla="*/ 123 w 236"/>
              <a:gd name="T69" fmla="*/ 82 h 239"/>
              <a:gd name="T70" fmla="*/ 125 w 236"/>
              <a:gd name="T71" fmla="*/ 171 h 239"/>
              <a:gd name="T72" fmla="*/ 123 w 236"/>
              <a:gd name="T73" fmla="*/ 7 h 239"/>
              <a:gd name="T74" fmla="*/ 123 w 236"/>
              <a:gd name="T75" fmla="*/ 7 h 239"/>
              <a:gd name="T76" fmla="*/ 123 w 236"/>
              <a:gd name="T77" fmla="*/ 177 h 239"/>
              <a:gd name="T78" fmla="*/ 121 w 236"/>
              <a:gd name="T79" fmla="*/ 162 h 239"/>
              <a:gd name="T80" fmla="*/ 123 w 236"/>
              <a:gd name="T81" fmla="*/ 135 h 239"/>
              <a:gd name="T82" fmla="*/ 99 w 236"/>
              <a:gd name="T83" fmla="*/ 124 h 239"/>
              <a:gd name="T84" fmla="*/ 106 w 236"/>
              <a:gd name="T85" fmla="*/ 164 h 239"/>
              <a:gd name="T86" fmla="*/ 108 w 236"/>
              <a:gd name="T87" fmla="*/ 179 h 239"/>
              <a:gd name="T88" fmla="*/ 118 w 236"/>
              <a:gd name="T89" fmla="*/ 199 h 239"/>
              <a:gd name="T90" fmla="*/ 123 w 236"/>
              <a:gd name="T91" fmla="*/ 99 h 239"/>
              <a:gd name="T92" fmla="*/ 99 w 236"/>
              <a:gd name="T93" fmla="*/ 18 h 239"/>
              <a:gd name="T94" fmla="*/ 99 w 236"/>
              <a:gd name="T95" fmla="*/ 18 h 239"/>
              <a:gd name="T96" fmla="*/ 89 w 236"/>
              <a:gd name="T97" fmla="*/ 212 h 239"/>
              <a:gd name="T98" fmla="*/ 99 w 236"/>
              <a:gd name="T99" fmla="*/ 183 h 239"/>
              <a:gd name="T100" fmla="*/ 71 w 236"/>
              <a:gd name="T101" fmla="*/ 227 h 239"/>
              <a:gd name="T102" fmla="*/ 95 w 236"/>
              <a:gd name="T103" fmla="*/ 117 h 239"/>
              <a:gd name="T104" fmla="*/ 71 w 236"/>
              <a:gd name="T105" fmla="*/ 160 h 239"/>
              <a:gd name="T106" fmla="*/ 92 w 236"/>
              <a:gd name="T107" fmla="*/ 134 h 239"/>
              <a:gd name="T108" fmla="*/ 71 w 236"/>
              <a:gd name="T109" fmla="*/ 107 h 239"/>
              <a:gd name="T110" fmla="*/ 7 w 236"/>
              <a:gd name="T111" fmla="*/ 91 h 239"/>
              <a:gd name="T112" fmla="*/ 70 w 236"/>
              <a:gd name="T113" fmla="*/ 181 h 239"/>
              <a:gd name="T114" fmla="*/ 71 w 236"/>
              <a:gd name="T115" fmla="*/ 149 h 239"/>
              <a:gd name="T116" fmla="*/ 52 w 236"/>
              <a:gd name="T117" fmla="*/ 133 h 239"/>
              <a:gd name="T118" fmla="*/ 35 w 236"/>
              <a:gd name="T119" fmla="*/ 109 h 239"/>
              <a:gd name="T120" fmla="*/ 71 w 236"/>
              <a:gd name="T121" fmla="*/ 3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6" h="239">
                <a:moveTo>
                  <a:pt x="189" y="195"/>
                </a:moveTo>
                <a:cubicBezTo>
                  <a:pt x="216" y="182"/>
                  <a:pt x="216" y="182"/>
                  <a:pt x="216" y="182"/>
                </a:cubicBezTo>
                <a:cubicBezTo>
                  <a:pt x="230" y="176"/>
                  <a:pt x="236" y="159"/>
                  <a:pt x="229" y="146"/>
                </a:cubicBezTo>
                <a:cubicBezTo>
                  <a:pt x="189" y="60"/>
                  <a:pt x="189" y="60"/>
                  <a:pt x="189" y="60"/>
                </a:cubicBezTo>
                <a:cubicBezTo>
                  <a:pt x="189" y="107"/>
                  <a:pt x="189" y="107"/>
                  <a:pt x="189" y="107"/>
                </a:cubicBezTo>
                <a:cubicBezTo>
                  <a:pt x="190" y="108"/>
                  <a:pt x="190" y="108"/>
                  <a:pt x="190" y="109"/>
                </a:cubicBezTo>
                <a:cubicBezTo>
                  <a:pt x="196" y="122"/>
                  <a:pt x="196" y="122"/>
                  <a:pt x="196" y="122"/>
                </a:cubicBezTo>
                <a:cubicBezTo>
                  <a:pt x="196" y="122"/>
                  <a:pt x="196" y="122"/>
                  <a:pt x="196" y="122"/>
                </a:cubicBezTo>
                <a:cubicBezTo>
                  <a:pt x="197" y="124"/>
                  <a:pt x="196" y="126"/>
                  <a:pt x="194" y="127"/>
                </a:cubicBezTo>
                <a:cubicBezTo>
                  <a:pt x="189" y="130"/>
                  <a:pt x="189" y="130"/>
                  <a:pt x="189" y="130"/>
                </a:cubicBezTo>
                <a:cubicBezTo>
                  <a:pt x="189" y="141"/>
                  <a:pt x="189" y="141"/>
                  <a:pt x="189" y="141"/>
                </a:cubicBezTo>
                <a:cubicBezTo>
                  <a:pt x="198" y="136"/>
                  <a:pt x="198" y="136"/>
                  <a:pt x="198" y="136"/>
                </a:cubicBezTo>
                <a:cubicBezTo>
                  <a:pt x="201" y="135"/>
                  <a:pt x="203" y="136"/>
                  <a:pt x="204" y="138"/>
                </a:cubicBezTo>
                <a:cubicBezTo>
                  <a:pt x="210" y="151"/>
                  <a:pt x="210" y="151"/>
                  <a:pt x="210" y="151"/>
                </a:cubicBezTo>
                <a:cubicBezTo>
                  <a:pt x="210" y="151"/>
                  <a:pt x="210" y="151"/>
                  <a:pt x="210" y="151"/>
                </a:cubicBezTo>
                <a:cubicBezTo>
                  <a:pt x="211" y="153"/>
                  <a:pt x="210" y="156"/>
                  <a:pt x="208" y="157"/>
                </a:cubicBezTo>
                <a:cubicBezTo>
                  <a:pt x="189" y="166"/>
                  <a:pt x="189" y="166"/>
                  <a:pt x="189" y="166"/>
                </a:cubicBezTo>
                <a:lnTo>
                  <a:pt x="189" y="195"/>
                </a:lnTo>
                <a:close/>
                <a:moveTo>
                  <a:pt x="168" y="204"/>
                </a:moveTo>
                <a:cubicBezTo>
                  <a:pt x="189" y="195"/>
                  <a:pt x="189" y="195"/>
                  <a:pt x="189" y="195"/>
                </a:cubicBezTo>
                <a:cubicBezTo>
                  <a:pt x="189" y="166"/>
                  <a:pt x="189" y="166"/>
                  <a:pt x="189" y="166"/>
                </a:cubicBezTo>
                <a:cubicBezTo>
                  <a:pt x="180" y="170"/>
                  <a:pt x="180" y="170"/>
                  <a:pt x="180" y="170"/>
                </a:cubicBezTo>
                <a:cubicBezTo>
                  <a:pt x="178" y="171"/>
                  <a:pt x="175" y="170"/>
                  <a:pt x="174" y="168"/>
                </a:cubicBezTo>
                <a:cubicBezTo>
                  <a:pt x="168" y="156"/>
                  <a:pt x="168" y="156"/>
                  <a:pt x="168" y="156"/>
                </a:cubicBezTo>
                <a:cubicBezTo>
                  <a:pt x="168" y="204"/>
                  <a:pt x="168" y="204"/>
                  <a:pt x="168" y="204"/>
                </a:cubicBezTo>
                <a:close/>
                <a:moveTo>
                  <a:pt x="189" y="60"/>
                </a:moveTo>
                <a:cubicBezTo>
                  <a:pt x="168" y="16"/>
                  <a:pt x="168" y="16"/>
                  <a:pt x="168" y="16"/>
                </a:cubicBezTo>
                <a:cubicBezTo>
                  <a:pt x="168" y="78"/>
                  <a:pt x="168" y="78"/>
                  <a:pt x="168" y="78"/>
                </a:cubicBezTo>
                <a:cubicBezTo>
                  <a:pt x="171" y="77"/>
                  <a:pt x="171" y="77"/>
                  <a:pt x="171" y="77"/>
                </a:cubicBezTo>
                <a:cubicBezTo>
                  <a:pt x="173" y="76"/>
                  <a:pt x="175" y="77"/>
                  <a:pt x="176" y="79"/>
                </a:cubicBezTo>
                <a:cubicBezTo>
                  <a:pt x="182" y="92"/>
                  <a:pt x="182" y="92"/>
                  <a:pt x="182" y="92"/>
                </a:cubicBezTo>
                <a:cubicBezTo>
                  <a:pt x="182" y="92"/>
                  <a:pt x="182" y="92"/>
                  <a:pt x="182" y="92"/>
                </a:cubicBezTo>
                <a:cubicBezTo>
                  <a:pt x="183" y="94"/>
                  <a:pt x="182" y="97"/>
                  <a:pt x="180" y="98"/>
                </a:cubicBezTo>
                <a:cubicBezTo>
                  <a:pt x="168" y="103"/>
                  <a:pt x="168" y="103"/>
                  <a:pt x="168" y="103"/>
                </a:cubicBezTo>
                <a:cubicBezTo>
                  <a:pt x="168" y="114"/>
                  <a:pt x="168" y="114"/>
                  <a:pt x="168" y="114"/>
                </a:cubicBezTo>
                <a:cubicBezTo>
                  <a:pt x="185" y="107"/>
                  <a:pt x="185" y="107"/>
                  <a:pt x="185" y="107"/>
                </a:cubicBezTo>
                <a:cubicBezTo>
                  <a:pt x="186" y="106"/>
                  <a:pt x="188" y="106"/>
                  <a:pt x="189" y="107"/>
                </a:cubicBezTo>
                <a:cubicBezTo>
                  <a:pt x="189" y="60"/>
                  <a:pt x="189" y="60"/>
                  <a:pt x="189" y="60"/>
                </a:cubicBezTo>
                <a:close/>
                <a:moveTo>
                  <a:pt x="189" y="130"/>
                </a:moveTo>
                <a:cubicBezTo>
                  <a:pt x="189" y="141"/>
                  <a:pt x="189" y="141"/>
                  <a:pt x="189" y="141"/>
                </a:cubicBezTo>
                <a:cubicBezTo>
                  <a:pt x="170" y="150"/>
                  <a:pt x="170" y="150"/>
                  <a:pt x="170" y="150"/>
                </a:cubicBezTo>
                <a:cubicBezTo>
                  <a:pt x="169" y="150"/>
                  <a:pt x="169" y="151"/>
                  <a:pt x="168" y="151"/>
                </a:cubicBezTo>
                <a:cubicBezTo>
                  <a:pt x="168" y="139"/>
                  <a:pt x="168" y="139"/>
                  <a:pt x="168" y="139"/>
                </a:cubicBezTo>
                <a:lnTo>
                  <a:pt x="189" y="130"/>
                </a:lnTo>
                <a:close/>
                <a:moveTo>
                  <a:pt x="159" y="209"/>
                </a:moveTo>
                <a:cubicBezTo>
                  <a:pt x="168" y="204"/>
                  <a:pt x="168" y="204"/>
                  <a:pt x="168" y="204"/>
                </a:cubicBezTo>
                <a:cubicBezTo>
                  <a:pt x="168" y="156"/>
                  <a:pt x="168" y="156"/>
                  <a:pt x="168" y="156"/>
                </a:cubicBezTo>
                <a:cubicBezTo>
                  <a:pt x="168" y="155"/>
                  <a:pt x="168" y="155"/>
                  <a:pt x="168" y="155"/>
                </a:cubicBezTo>
                <a:cubicBezTo>
                  <a:pt x="168" y="154"/>
                  <a:pt x="168" y="152"/>
                  <a:pt x="168" y="151"/>
                </a:cubicBezTo>
                <a:cubicBezTo>
                  <a:pt x="168" y="139"/>
                  <a:pt x="168" y="139"/>
                  <a:pt x="168" y="139"/>
                </a:cubicBezTo>
                <a:cubicBezTo>
                  <a:pt x="166" y="141"/>
                  <a:pt x="166" y="141"/>
                  <a:pt x="166" y="141"/>
                </a:cubicBezTo>
                <a:cubicBezTo>
                  <a:pt x="164" y="142"/>
                  <a:pt x="161" y="141"/>
                  <a:pt x="160" y="138"/>
                </a:cubicBezTo>
                <a:cubicBezTo>
                  <a:pt x="159" y="136"/>
                  <a:pt x="159" y="136"/>
                  <a:pt x="159" y="136"/>
                </a:cubicBezTo>
                <a:cubicBezTo>
                  <a:pt x="159" y="160"/>
                  <a:pt x="159" y="160"/>
                  <a:pt x="159" y="160"/>
                </a:cubicBezTo>
                <a:cubicBezTo>
                  <a:pt x="165" y="172"/>
                  <a:pt x="165" y="172"/>
                  <a:pt x="165" y="172"/>
                </a:cubicBezTo>
                <a:cubicBezTo>
                  <a:pt x="165" y="172"/>
                  <a:pt x="165" y="172"/>
                  <a:pt x="165" y="172"/>
                </a:cubicBezTo>
                <a:cubicBezTo>
                  <a:pt x="166" y="175"/>
                  <a:pt x="165" y="177"/>
                  <a:pt x="163" y="178"/>
                </a:cubicBezTo>
                <a:cubicBezTo>
                  <a:pt x="159" y="180"/>
                  <a:pt x="159" y="180"/>
                  <a:pt x="159" y="180"/>
                </a:cubicBezTo>
                <a:cubicBezTo>
                  <a:pt x="159" y="209"/>
                  <a:pt x="159" y="209"/>
                  <a:pt x="159" y="209"/>
                </a:cubicBezTo>
                <a:close/>
                <a:moveTo>
                  <a:pt x="168" y="16"/>
                </a:moveTo>
                <a:cubicBezTo>
                  <a:pt x="168" y="15"/>
                  <a:pt x="168" y="15"/>
                  <a:pt x="168" y="15"/>
                </a:cubicBezTo>
                <a:cubicBezTo>
                  <a:pt x="166" y="11"/>
                  <a:pt x="163" y="7"/>
                  <a:pt x="159" y="5"/>
                </a:cubicBezTo>
                <a:cubicBezTo>
                  <a:pt x="159" y="40"/>
                  <a:pt x="159" y="40"/>
                  <a:pt x="159" y="40"/>
                </a:cubicBezTo>
                <a:cubicBezTo>
                  <a:pt x="163" y="49"/>
                  <a:pt x="163" y="49"/>
                  <a:pt x="163" y="49"/>
                </a:cubicBezTo>
                <a:cubicBezTo>
                  <a:pt x="163" y="49"/>
                  <a:pt x="163" y="49"/>
                  <a:pt x="163" y="49"/>
                </a:cubicBezTo>
                <a:cubicBezTo>
                  <a:pt x="166" y="55"/>
                  <a:pt x="164" y="61"/>
                  <a:pt x="159" y="65"/>
                </a:cubicBezTo>
                <a:cubicBezTo>
                  <a:pt x="159" y="82"/>
                  <a:pt x="159" y="82"/>
                  <a:pt x="159" y="82"/>
                </a:cubicBezTo>
                <a:cubicBezTo>
                  <a:pt x="168" y="78"/>
                  <a:pt x="168" y="78"/>
                  <a:pt x="168" y="78"/>
                </a:cubicBezTo>
                <a:cubicBezTo>
                  <a:pt x="168" y="16"/>
                  <a:pt x="168" y="16"/>
                  <a:pt x="168" y="16"/>
                </a:cubicBezTo>
                <a:close/>
                <a:moveTo>
                  <a:pt x="168" y="103"/>
                </a:moveTo>
                <a:cubicBezTo>
                  <a:pt x="168" y="114"/>
                  <a:pt x="168" y="114"/>
                  <a:pt x="168" y="114"/>
                </a:cubicBezTo>
                <a:cubicBezTo>
                  <a:pt x="159" y="118"/>
                  <a:pt x="159" y="118"/>
                  <a:pt x="159" y="118"/>
                </a:cubicBezTo>
                <a:cubicBezTo>
                  <a:pt x="159" y="108"/>
                  <a:pt x="159" y="108"/>
                  <a:pt x="159" y="108"/>
                </a:cubicBezTo>
                <a:lnTo>
                  <a:pt x="168" y="103"/>
                </a:lnTo>
                <a:close/>
                <a:moveTo>
                  <a:pt x="144" y="216"/>
                </a:moveTo>
                <a:cubicBezTo>
                  <a:pt x="159" y="209"/>
                  <a:pt x="159" y="209"/>
                  <a:pt x="159" y="209"/>
                </a:cubicBezTo>
                <a:cubicBezTo>
                  <a:pt x="159" y="180"/>
                  <a:pt x="159" y="180"/>
                  <a:pt x="159" y="180"/>
                </a:cubicBezTo>
                <a:cubicBezTo>
                  <a:pt x="144" y="187"/>
                  <a:pt x="144" y="187"/>
                  <a:pt x="144" y="187"/>
                </a:cubicBezTo>
                <a:cubicBezTo>
                  <a:pt x="144" y="216"/>
                  <a:pt x="144" y="216"/>
                  <a:pt x="144" y="216"/>
                </a:cubicBezTo>
                <a:close/>
                <a:moveTo>
                  <a:pt x="159" y="5"/>
                </a:moveTo>
                <a:cubicBezTo>
                  <a:pt x="155" y="2"/>
                  <a:pt x="149" y="0"/>
                  <a:pt x="144" y="0"/>
                </a:cubicBezTo>
                <a:cubicBezTo>
                  <a:pt x="144" y="22"/>
                  <a:pt x="144" y="22"/>
                  <a:pt x="144" y="22"/>
                </a:cubicBezTo>
                <a:cubicBezTo>
                  <a:pt x="148" y="23"/>
                  <a:pt x="152" y="25"/>
                  <a:pt x="154" y="30"/>
                </a:cubicBezTo>
                <a:cubicBezTo>
                  <a:pt x="159" y="40"/>
                  <a:pt x="159" y="40"/>
                  <a:pt x="159" y="40"/>
                </a:cubicBezTo>
                <a:cubicBezTo>
                  <a:pt x="159" y="5"/>
                  <a:pt x="159" y="5"/>
                  <a:pt x="159" y="5"/>
                </a:cubicBezTo>
                <a:close/>
                <a:moveTo>
                  <a:pt x="159" y="65"/>
                </a:moveTo>
                <a:cubicBezTo>
                  <a:pt x="159" y="82"/>
                  <a:pt x="159" y="82"/>
                  <a:pt x="159" y="82"/>
                </a:cubicBezTo>
                <a:cubicBezTo>
                  <a:pt x="144" y="89"/>
                  <a:pt x="144" y="89"/>
                  <a:pt x="144" y="89"/>
                </a:cubicBezTo>
                <a:cubicBezTo>
                  <a:pt x="144" y="72"/>
                  <a:pt x="144" y="72"/>
                  <a:pt x="144" y="72"/>
                </a:cubicBezTo>
                <a:cubicBezTo>
                  <a:pt x="157" y="66"/>
                  <a:pt x="157" y="66"/>
                  <a:pt x="157" y="66"/>
                </a:cubicBezTo>
                <a:cubicBezTo>
                  <a:pt x="158" y="66"/>
                  <a:pt x="159" y="66"/>
                  <a:pt x="159" y="65"/>
                </a:cubicBezTo>
                <a:close/>
                <a:moveTo>
                  <a:pt x="159" y="108"/>
                </a:moveTo>
                <a:cubicBezTo>
                  <a:pt x="159" y="118"/>
                  <a:pt x="159" y="118"/>
                  <a:pt x="159" y="118"/>
                </a:cubicBezTo>
                <a:cubicBezTo>
                  <a:pt x="156" y="120"/>
                  <a:pt x="156" y="120"/>
                  <a:pt x="156" y="120"/>
                </a:cubicBezTo>
                <a:cubicBezTo>
                  <a:pt x="154" y="121"/>
                  <a:pt x="153" y="123"/>
                  <a:pt x="154" y="126"/>
                </a:cubicBezTo>
                <a:cubicBezTo>
                  <a:pt x="159" y="136"/>
                  <a:pt x="159" y="136"/>
                  <a:pt x="159" y="136"/>
                </a:cubicBezTo>
                <a:cubicBezTo>
                  <a:pt x="159" y="160"/>
                  <a:pt x="159" y="160"/>
                  <a:pt x="159" y="160"/>
                </a:cubicBezTo>
                <a:cubicBezTo>
                  <a:pt x="159" y="159"/>
                  <a:pt x="159" y="159"/>
                  <a:pt x="159" y="159"/>
                </a:cubicBezTo>
                <a:cubicBezTo>
                  <a:pt x="158" y="157"/>
                  <a:pt x="155" y="156"/>
                  <a:pt x="153" y="157"/>
                </a:cubicBezTo>
                <a:cubicBezTo>
                  <a:pt x="144" y="162"/>
                  <a:pt x="144" y="162"/>
                  <a:pt x="144" y="162"/>
                </a:cubicBezTo>
                <a:cubicBezTo>
                  <a:pt x="144" y="151"/>
                  <a:pt x="144" y="151"/>
                  <a:pt x="144" y="151"/>
                </a:cubicBezTo>
                <a:cubicBezTo>
                  <a:pt x="149" y="148"/>
                  <a:pt x="149" y="148"/>
                  <a:pt x="149" y="148"/>
                </a:cubicBezTo>
                <a:cubicBezTo>
                  <a:pt x="151" y="147"/>
                  <a:pt x="152" y="145"/>
                  <a:pt x="151" y="143"/>
                </a:cubicBezTo>
                <a:cubicBezTo>
                  <a:pt x="151" y="143"/>
                  <a:pt x="151" y="143"/>
                  <a:pt x="151" y="143"/>
                </a:cubicBezTo>
                <a:cubicBezTo>
                  <a:pt x="145" y="130"/>
                  <a:pt x="145" y="130"/>
                  <a:pt x="145" y="130"/>
                </a:cubicBezTo>
                <a:cubicBezTo>
                  <a:pt x="145" y="129"/>
                  <a:pt x="144" y="129"/>
                  <a:pt x="144" y="128"/>
                </a:cubicBezTo>
                <a:cubicBezTo>
                  <a:pt x="144" y="104"/>
                  <a:pt x="144" y="104"/>
                  <a:pt x="144" y="104"/>
                </a:cubicBezTo>
                <a:cubicBezTo>
                  <a:pt x="146" y="109"/>
                  <a:pt x="146" y="109"/>
                  <a:pt x="146" y="109"/>
                </a:cubicBezTo>
                <a:cubicBezTo>
                  <a:pt x="147" y="111"/>
                  <a:pt x="150" y="112"/>
                  <a:pt x="152" y="111"/>
                </a:cubicBezTo>
                <a:lnTo>
                  <a:pt x="159" y="108"/>
                </a:lnTo>
                <a:close/>
                <a:moveTo>
                  <a:pt x="132" y="2"/>
                </a:moveTo>
                <a:cubicBezTo>
                  <a:pt x="123" y="7"/>
                  <a:pt x="123" y="7"/>
                  <a:pt x="123" y="7"/>
                </a:cubicBezTo>
                <a:cubicBezTo>
                  <a:pt x="123" y="30"/>
                  <a:pt x="123" y="30"/>
                  <a:pt x="123" y="30"/>
                </a:cubicBezTo>
                <a:cubicBezTo>
                  <a:pt x="137" y="23"/>
                  <a:pt x="137" y="23"/>
                  <a:pt x="137" y="23"/>
                </a:cubicBezTo>
                <a:cubicBezTo>
                  <a:pt x="139" y="22"/>
                  <a:pt x="142" y="22"/>
                  <a:pt x="144" y="22"/>
                </a:cubicBezTo>
                <a:cubicBezTo>
                  <a:pt x="144" y="0"/>
                  <a:pt x="144" y="0"/>
                  <a:pt x="144" y="0"/>
                </a:cubicBezTo>
                <a:cubicBezTo>
                  <a:pt x="140" y="0"/>
                  <a:pt x="136" y="1"/>
                  <a:pt x="132" y="2"/>
                </a:cubicBezTo>
                <a:close/>
                <a:moveTo>
                  <a:pt x="123" y="225"/>
                </a:moveTo>
                <a:cubicBezTo>
                  <a:pt x="144" y="216"/>
                  <a:pt x="144" y="216"/>
                  <a:pt x="144" y="216"/>
                </a:cubicBezTo>
                <a:cubicBezTo>
                  <a:pt x="144" y="187"/>
                  <a:pt x="144" y="187"/>
                  <a:pt x="144" y="187"/>
                </a:cubicBezTo>
                <a:cubicBezTo>
                  <a:pt x="135" y="191"/>
                  <a:pt x="135" y="191"/>
                  <a:pt x="135" y="191"/>
                </a:cubicBezTo>
                <a:cubicBezTo>
                  <a:pt x="133" y="192"/>
                  <a:pt x="130" y="191"/>
                  <a:pt x="129" y="189"/>
                </a:cubicBezTo>
                <a:cubicBezTo>
                  <a:pt x="123" y="177"/>
                  <a:pt x="123" y="177"/>
                  <a:pt x="123" y="177"/>
                </a:cubicBezTo>
                <a:cubicBezTo>
                  <a:pt x="123" y="225"/>
                  <a:pt x="123" y="225"/>
                  <a:pt x="123" y="225"/>
                </a:cubicBezTo>
                <a:close/>
                <a:moveTo>
                  <a:pt x="144" y="72"/>
                </a:moveTo>
                <a:cubicBezTo>
                  <a:pt x="144" y="89"/>
                  <a:pt x="144" y="89"/>
                  <a:pt x="144" y="89"/>
                </a:cubicBezTo>
                <a:cubicBezTo>
                  <a:pt x="142" y="90"/>
                  <a:pt x="142" y="90"/>
                  <a:pt x="142" y="90"/>
                </a:cubicBezTo>
                <a:cubicBezTo>
                  <a:pt x="140" y="91"/>
                  <a:pt x="139" y="94"/>
                  <a:pt x="140" y="96"/>
                </a:cubicBezTo>
                <a:cubicBezTo>
                  <a:pt x="144" y="104"/>
                  <a:pt x="144" y="104"/>
                  <a:pt x="144" y="104"/>
                </a:cubicBezTo>
                <a:cubicBezTo>
                  <a:pt x="144" y="128"/>
                  <a:pt x="144" y="128"/>
                  <a:pt x="144" y="128"/>
                </a:cubicBezTo>
                <a:cubicBezTo>
                  <a:pt x="143" y="127"/>
                  <a:pt x="141" y="127"/>
                  <a:pt x="139" y="128"/>
                </a:cubicBezTo>
                <a:cubicBezTo>
                  <a:pt x="123" y="135"/>
                  <a:pt x="123" y="135"/>
                  <a:pt x="123" y="135"/>
                </a:cubicBezTo>
                <a:cubicBezTo>
                  <a:pt x="123" y="125"/>
                  <a:pt x="123" y="125"/>
                  <a:pt x="123" y="125"/>
                </a:cubicBezTo>
                <a:cubicBezTo>
                  <a:pt x="135" y="119"/>
                  <a:pt x="135" y="119"/>
                  <a:pt x="135" y="119"/>
                </a:cubicBezTo>
                <a:cubicBezTo>
                  <a:pt x="137" y="118"/>
                  <a:pt x="138" y="115"/>
                  <a:pt x="137" y="113"/>
                </a:cubicBezTo>
                <a:cubicBezTo>
                  <a:pt x="137" y="113"/>
                  <a:pt x="137" y="113"/>
                  <a:pt x="137" y="113"/>
                </a:cubicBezTo>
                <a:cubicBezTo>
                  <a:pt x="131" y="100"/>
                  <a:pt x="131" y="100"/>
                  <a:pt x="131" y="100"/>
                </a:cubicBezTo>
                <a:cubicBezTo>
                  <a:pt x="130" y="98"/>
                  <a:pt x="128" y="97"/>
                  <a:pt x="126" y="98"/>
                </a:cubicBezTo>
                <a:cubicBezTo>
                  <a:pt x="123" y="99"/>
                  <a:pt x="123" y="99"/>
                  <a:pt x="123" y="99"/>
                </a:cubicBezTo>
                <a:cubicBezTo>
                  <a:pt x="123" y="82"/>
                  <a:pt x="123" y="82"/>
                  <a:pt x="123" y="82"/>
                </a:cubicBezTo>
                <a:cubicBezTo>
                  <a:pt x="144" y="72"/>
                  <a:pt x="144" y="72"/>
                  <a:pt x="144" y="72"/>
                </a:cubicBezTo>
                <a:close/>
                <a:moveTo>
                  <a:pt x="144" y="151"/>
                </a:moveTo>
                <a:cubicBezTo>
                  <a:pt x="144" y="162"/>
                  <a:pt x="144" y="162"/>
                  <a:pt x="144" y="162"/>
                </a:cubicBezTo>
                <a:cubicBezTo>
                  <a:pt x="125" y="171"/>
                  <a:pt x="125" y="171"/>
                  <a:pt x="125" y="171"/>
                </a:cubicBezTo>
                <a:cubicBezTo>
                  <a:pt x="124" y="171"/>
                  <a:pt x="124" y="172"/>
                  <a:pt x="123" y="172"/>
                </a:cubicBezTo>
                <a:cubicBezTo>
                  <a:pt x="123" y="161"/>
                  <a:pt x="123" y="161"/>
                  <a:pt x="123" y="161"/>
                </a:cubicBezTo>
                <a:lnTo>
                  <a:pt x="144" y="151"/>
                </a:lnTo>
                <a:close/>
                <a:moveTo>
                  <a:pt x="123" y="7"/>
                </a:moveTo>
                <a:cubicBezTo>
                  <a:pt x="99" y="18"/>
                  <a:pt x="99" y="18"/>
                  <a:pt x="99" y="18"/>
                </a:cubicBezTo>
                <a:cubicBezTo>
                  <a:pt x="99" y="41"/>
                  <a:pt x="99" y="41"/>
                  <a:pt x="99" y="41"/>
                </a:cubicBezTo>
                <a:cubicBezTo>
                  <a:pt x="123" y="30"/>
                  <a:pt x="123" y="30"/>
                  <a:pt x="123" y="30"/>
                </a:cubicBezTo>
                <a:cubicBezTo>
                  <a:pt x="123" y="7"/>
                  <a:pt x="123" y="7"/>
                  <a:pt x="123" y="7"/>
                </a:cubicBezTo>
                <a:close/>
                <a:moveTo>
                  <a:pt x="99" y="236"/>
                </a:moveTo>
                <a:cubicBezTo>
                  <a:pt x="100" y="236"/>
                  <a:pt x="102" y="235"/>
                  <a:pt x="103" y="235"/>
                </a:cubicBezTo>
                <a:cubicBezTo>
                  <a:pt x="123" y="225"/>
                  <a:pt x="123" y="225"/>
                  <a:pt x="123" y="225"/>
                </a:cubicBezTo>
                <a:cubicBezTo>
                  <a:pt x="123" y="177"/>
                  <a:pt x="123" y="177"/>
                  <a:pt x="123" y="177"/>
                </a:cubicBezTo>
                <a:cubicBezTo>
                  <a:pt x="123" y="176"/>
                  <a:pt x="123" y="176"/>
                  <a:pt x="123" y="176"/>
                </a:cubicBezTo>
                <a:cubicBezTo>
                  <a:pt x="122" y="175"/>
                  <a:pt x="123" y="174"/>
                  <a:pt x="123" y="172"/>
                </a:cubicBezTo>
                <a:cubicBezTo>
                  <a:pt x="123" y="161"/>
                  <a:pt x="123" y="161"/>
                  <a:pt x="123" y="161"/>
                </a:cubicBezTo>
                <a:cubicBezTo>
                  <a:pt x="121" y="162"/>
                  <a:pt x="121" y="162"/>
                  <a:pt x="121" y="162"/>
                </a:cubicBezTo>
                <a:cubicBezTo>
                  <a:pt x="119" y="163"/>
                  <a:pt x="116" y="162"/>
                  <a:pt x="115" y="159"/>
                </a:cubicBezTo>
                <a:cubicBezTo>
                  <a:pt x="109" y="147"/>
                  <a:pt x="109" y="147"/>
                  <a:pt x="109" y="147"/>
                </a:cubicBezTo>
                <a:cubicBezTo>
                  <a:pt x="108" y="145"/>
                  <a:pt x="109" y="142"/>
                  <a:pt x="111" y="141"/>
                </a:cubicBezTo>
                <a:cubicBezTo>
                  <a:pt x="123" y="135"/>
                  <a:pt x="123" y="135"/>
                  <a:pt x="123" y="135"/>
                </a:cubicBezTo>
                <a:cubicBezTo>
                  <a:pt x="123" y="125"/>
                  <a:pt x="123" y="125"/>
                  <a:pt x="123" y="125"/>
                </a:cubicBezTo>
                <a:cubicBezTo>
                  <a:pt x="107" y="132"/>
                  <a:pt x="107" y="132"/>
                  <a:pt x="107" y="132"/>
                </a:cubicBezTo>
                <a:cubicBezTo>
                  <a:pt x="105" y="133"/>
                  <a:pt x="102" y="132"/>
                  <a:pt x="101" y="130"/>
                </a:cubicBezTo>
                <a:cubicBezTo>
                  <a:pt x="99" y="124"/>
                  <a:pt x="99" y="124"/>
                  <a:pt x="99" y="124"/>
                </a:cubicBezTo>
                <a:cubicBezTo>
                  <a:pt x="99" y="150"/>
                  <a:pt x="99" y="150"/>
                  <a:pt x="99" y="150"/>
                </a:cubicBezTo>
                <a:cubicBezTo>
                  <a:pt x="99" y="150"/>
                  <a:pt x="99" y="151"/>
                  <a:pt x="100" y="151"/>
                </a:cubicBezTo>
                <a:cubicBezTo>
                  <a:pt x="106" y="164"/>
                  <a:pt x="106" y="164"/>
                  <a:pt x="106" y="164"/>
                </a:cubicBezTo>
                <a:cubicBezTo>
                  <a:pt x="106" y="164"/>
                  <a:pt x="106" y="164"/>
                  <a:pt x="106" y="164"/>
                </a:cubicBezTo>
                <a:cubicBezTo>
                  <a:pt x="107" y="166"/>
                  <a:pt x="106" y="169"/>
                  <a:pt x="104" y="170"/>
                </a:cubicBezTo>
                <a:cubicBezTo>
                  <a:pt x="99" y="172"/>
                  <a:pt x="99" y="172"/>
                  <a:pt x="99" y="172"/>
                </a:cubicBezTo>
                <a:cubicBezTo>
                  <a:pt x="99" y="183"/>
                  <a:pt x="99" y="183"/>
                  <a:pt x="99" y="183"/>
                </a:cubicBezTo>
                <a:cubicBezTo>
                  <a:pt x="108" y="179"/>
                  <a:pt x="108" y="179"/>
                  <a:pt x="108" y="179"/>
                </a:cubicBezTo>
                <a:cubicBezTo>
                  <a:pt x="110" y="178"/>
                  <a:pt x="113" y="179"/>
                  <a:pt x="114" y="181"/>
                </a:cubicBezTo>
                <a:cubicBezTo>
                  <a:pt x="120" y="194"/>
                  <a:pt x="120" y="194"/>
                  <a:pt x="120" y="194"/>
                </a:cubicBezTo>
                <a:cubicBezTo>
                  <a:pt x="120" y="194"/>
                  <a:pt x="120" y="194"/>
                  <a:pt x="120" y="194"/>
                </a:cubicBezTo>
                <a:cubicBezTo>
                  <a:pt x="121" y="196"/>
                  <a:pt x="120" y="198"/>
                  <a:pt x="118" y="199"/>
                </a:cubicBezTo>
                <a:cubicBezTo>
                  <a:pt x="99" y="208"/>
                  <a:pt x="99" y="208"/>
                  <a:pt x="99" y="208"/>
                </a:cubicBezTo>
                <a:cubicBezTo>
                  <a:pt x="99" y="236"/>
                  <a:pt x="99" y="236"/>
                  <a:pt x="99" y="236"/>
                </a:cubicBezTo>
                <a:close/>
                <a:moveTo>
                  <a:pt x="123" y="82"/>
                </a:moveTo>
                <a:cubicBezTo>
                  <a:pt x="123" y="99"/>
                  <a:pt x="123" y="99"/>
                  <a:pt x="123" y="99"/>
                </a:cubicBezTo>
                <a:cubicBezTo>
                  <a:pt x="99" y="111"/>
                  <a:pt x="99" y="111"/>
                  <a:pt x="99" y="111"/>
                </a:cubicBezTo>
                <a:cubicBezTo>
                  <a:pt x="99" y="94"/>
                  <a:pt x="99" y="94"/>
                  <a:pt x="99" y="94"/>
                </a:cubicBezTo>
                <a:lnTo>
                  <a:pt x="123" y="82"/>
                </a:lnTo>
                <a:close/>
                <a:moveTo>
                  <a:pt x="99" y="18"/>
                </a:moveTo>
                <a:cubicBezTo>
                  <a:pt x="71" y="31"/>
                  <a:pt x="71" y="31"/>
                  <a:pt x="71" y="31"/>
                </a:cubicBezTo>
                <a:cubicBezTo>
                  <a:pt x="71" y="54"/>
                  <a:pt x="71" y="54"/>
                  <a:pt x="71" y="54"/>
                </a:cubicBezTo>
                <a:cubicBezTo>
                  <a:pt x="99" y="41"/>
                  <a:pt x="99" y="41"/>
                  <a:pt x="99" y="41"/>
                </a:cubicBezTo>
                <a:cubicBezTo>
                  <a:pt x="99" y="18"/>
                  <a:pt x="99" y="18"/>
                  <a:pt x="99" y="18"/>
                </a:cubicBezTo>
                <a:close/>
                <a:moveTo>
                  <a:pt x="71" y="227"/>
                </a:moveTo>
                <a:cubicBezTo>
                  <a:pt x="77" y="235"/>
                  <a:pt x="88" y="239"/>
                  <a:pt x="99" y="236"/>
                </a:cubicBezTo>
                <a:cubicBezTo>
                  <a:pt x="99" y="208"/>
                  <a:pt x="99" y="208"/>
                  <a:pt x="99" y="208"/>
                </a:cubicBezTo>
                <a:cubicBezTo>
                  <a:pt x="89" y="212"/>
                  <a:pt x="89" y="212"/>
                  <a:pt x="89" y="212"/>
                </a:cubicBezTo>
                <a:cubicBezTo>
                  <a:pt x="87" y="213"/>
                  <a:pt x="85" y="213"/>
                  <a:pt x="84" y="210"/>
                </a:cubicBezTo>
                <a:cubicBezTo>
                  <a:pt x="78" y="197"/>
                  <a:pt x="78" y="197"/>
                  <a:pt x="78" y="197"/>
                </a:cubicBezTo>
                <a:cubicBezTo>
                  <a:pt x="77" y="195"/>
                  <a:pt x="78" y="193"/>
                  <a:pt x="80" y="192"/>
                </a:cubicBezTo>
                <a:cubicBezTo>
                  <a:pt x="99" y="183"/>
                  <a:pt x="99" y="183"/>
                  <a:pt x="99" y="183"/>
                </a:cubicBezTo>
                <a:cubicBezTo>
                  <a:pt x="99" y="172"/>
                  <a:pt x="99" y="172"/>
                  <a:pt x="99" y="172"/>
                </a:cubicBezTo>
                <a:cubicBezTo>
                  <a:pt x="75" y="183"/>
                  <a:pt x="75" y="183"/>
                  <a:pt x="75" y="183"/>
                </a:cubicBezTo>
                <a:cubicBezTo>
                  <a:pt x="74" y="184"/>
                  <a:pt x="72" y="183"/>
                  <a:pt x="71" y="182"/>
                </a:cubicBezTo>
                <a:cubicBezTo>
                  <a:pt x="71" y="227"/>
                  <a:pt x="71" y="227"/>
                  <a:pt x="71" y="227"/>
                </a:cubicBezTo>
                <a:close/>
                <a:moveTo>
                  <a:pt x="99" y="94"/>
                </a:moveTo>
                <a:cubicBezTo>
                  <a:pt x="99" y="111"/>
                  <a:pt x="99" y="111"/>
                  <a:pt x="99" y="111"/>
                </a:cubicBezTo>
                <a:cubicBezTo>
                  <a:pt x="97" y="111"/>
                  <a:pt x="97" y="111"/>
                  <a:pt x="97" y="111"/>
                </a:cubicBezTo>
                <a:cubicBezTo>
                  <a:pt x="95" y="112"/>
                  <a:pt x="94" y="115"/>
                  <a:pt x="95" y="117"/>
                </a:cubicBezTo>
                <a:cubicBezTo>
                  <a:pt x="99" y="124"/>
                  <a:pt x="99" y="124"/>
                  <a:pt x="99" y="124"/>
                </a:cubicBezTo>
                <a:cubicBezTo>
                  <a:pt x="99" y="150"/>
                  <a:pt x="99" y="150"/>
                  <a:pt x="99" y="150"/>
                </a:cubicBezTo>
                <a:cubicBezTo>
                  <a:pt x="97" y="149"/>
                  <a:pt x="96" y="148"/>
                  <a:pt x="94" y="149"/>
                </a:cubicBezTo>
                <a:cubicBezTo>
                  <a:pt x="71" y="160"/>
                  <a:pt x="71" y="160"/>
                  <a:pt x="71" y="160"/>
                </a:cubicBezTo>
                <a:cubicBezTo>
                  <a:pt x="71" y="149"/>
                  <a:pt x="71" y="149"/>
                  <a:pt x="71" y="149"/>
                </a:cubicBezTo>
                <a:cubicBezTo>
                  <a:pt x="90" y="140"/>
                  <a:pt x="90" y="140"/>
                  <a:pt x="90" y="140"/>
                </a:cubicBezTo>
                <a:cubicBezTo>
                  <a:pt x="92" y="139"/>
                  <a:pt x="93" y="136"/>
                  <a:pt x="92" y="134"/>
                </a:cubicBezTo>
                <a:cubicBezTo>
                  <a:pt x="92" y="134"/>
                  <a:pt x="92" y="134"/>
                  <a:pt x="92" y="134"/>
                </a:cubicBezTo>
                <a:cubicBezTo>
                  <a:pt x="86" y="122"/>
                  <a:pt x="86" y="122"/>
                  <a:pt x="86" y="122"/>
                </a:cubicBezTo>
                <a:cubicBezTo>
                  <a:pt x="85" y="119"/>
                  <a:pt x="82" y="118"/>
                  <a:pt x="80" y="119"/>
                </a:cubicBezTo>
                <a:cubicBezTo>
                  <a:pt x="71" y="124"/>
                  <a:pt x="71" y="124"/>
                  <a:pt x="71" y="124"/>
                </a:cubicBezTo>
                <a:cubicBezTo>
                  <a:pt x="71" y="107"/>
                  <a:pt x="71" y="107"/>
                  <a:pt x="71" y="107"/>
                </a:cubicBezTo>
                <a:lnTo>
                  <a:pt x="99" y="94"/>
                </a:lnTo>
                <a:close/>
                <a:moveTo>
                  <a:pt x="71" y="31"/>
                </a:moveTo>
                <a:cubicBezTo>
                  <a:pt x="20" y="55"/>
                  <a:pt x="20" y="55"/>
                  <a:pt x="20" y="55"/>
                </a:cubicBezTo>
                <a:cubicBezTo>
                  <a:pt x="6" y="62"/>
                  <a:pt x="0" y="78"/>
                  <a:pt x="7" y="91"/>
                </a:cubicBezTo>
                <a:cubicBezTo>
                  <a:pt x="68" y="222"/>
                  <a:pt x="68" y="222"/>
                  <a:pt x="68" y="222"/>
                </a:cubicBezTo>
                <a:cubicBezTo>
                  <a:pt x="69" y="223"/>
                  <a:pt x="70" y="225"/>
                  <a:pt x="71" y="227"/>
                </a:cubicBezTo>
                <a:cubicBezTo>
                  <a:pt x="71" y="182"/>
                  <a:pt x="71" y="182"/>
                  <a:pt x="71" y="182"/>
                </a:cubicBezTo>
                <a:cubicBezTo>
                  <a:pt x="71" y="182"/>
                  <a:pt x="70" y="181"/>
                  <a:pt x="70" y="181"/>
                </a:cubicBezTo>
                <a:cubicBezTo>
                  <a:pt x="64" y="168"/>
                  <a:pt x="64" y="168"/>
                  <a:pt x="64" y="168"/>
                </a:cubicBezTo>
                <a:cubicBezTo>
                  <a:pt x="63" y="166"/>
                  <a:pt x="64" y="163"/>
                  <a:pt x="66" y="162"/>
                </a:cubicBezTo>
                <a:cubicBezTo>
                  <a:pt x="71" y="160"/>
                  <a:pt x="71" y="160"/>
                  <a:pt x="71" y="160"/>
                </a:cubicBezTo>
                <a:cubicBezTo>
                  <a:pt x="71" y="149"/>
                  <a:pt x="71" y="149"/>
                  <a:pt x="71" y="149"/>
                </a:cubicBezTo>
                <a:cubicBezTo>
                  <a:pt x="62" y="153"/>
                  <a:pt x="62" y="153"/>
                  <a:pt x="62" y="153"/>
                </a:cubicBezTo>
                <a:cubicBezTo>
                  <a:pt x="60" y="154"/>
                  <a:pt x="57" y="153"/>
                  <a:pt x="56" y="151"/>
                </a:cubicBezTo>
                <a:cubicBezTo>
                  <a:pt x="50" y="138"/>
                  <a:pt x="50" y="138"/>
                  <a:pt x="50" y="138"/>
                </a:cubicBezTo>
                <a:cubicBezTo>
                  <a:pt x="49" y="136"/>
                  <a:pt x="50" y="134"/>
                  <a:pt x="52" y="133"/>
                </a:cubicBezTo>
                <a:cubicBezTo>
                  <a:pt x="71" y="124"/>
                  <a:pt x="71" y="124"/>
                  <a:pt x="71" y="124"/>
                </a:cubicBezTo>
                <a:cubicBezTo>
                  <a:pt x="71" y="107"/>
                  <a:pt x="71" y="107"/>
                  <a:pt x="71" y="107"/>
                </a:cubicBezTo>
                <a:cubicBezTo>
                  <a:pt x="53" y="115"/>
                  <a:pt x="53" y="115"/>
                  <a:pt x="53" y="115"/>
                </a:cubicBezTo>
                <a:cubicBezTo>
                  <a:pt x="46" y="118"/>
                  <a:pt x="38" y="116"/>
                  <a:pt x="35" y="109"/>
                </a:cubicBezTo>
                <a:cubicBezTo>
                  <a:pt x="26" y="89"/>
                  <a:pt x="26" y="89"/>
                  <a:pt x="26" y="89"/>
                </a:cubicBezTo>
                <a:cubicBezTo>
                  <a:pt x="23" y="83"/>
                  <a:pt x="26" y="75"/>
                  <a:pt x="33" y="72"/>
                </a:cubicBezTo>
                <a:cubicBezTo>
                  <a:pt x="71" y="54"/>
                  <a:pt x="71" y="54"/>
                  <a:pt x="71" y="54"/>
                </a:cubicBezTo>
                <a:lnTo>
                  <a:pt x="71" y="31"/>
                </a:ln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80" name="Rectangle 59"/>
          <p:cNvSpPr>
            <a:spLocks noChangeArrowheads="1"/>
          </p:cNvSpPr>
          <p:nvPr/>
        </p:nvSpPr>
        <p:spPr bwMode="auto">
          <a:xfrm>
            <a:off x="9166546" y="2807678"/>
            <a:ext cx="6270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Rectangle 60"/>
          <p:cNvSpPr>
            <a:spLocks noChangeArrowheads="1"/>
          </p:cNvSpPr>
          <p:nvPr/>
        </p:nvSpPr>
        <p:spPr bwMode="auto">
          <a:xfrm>
            <a:off x="9191946" y="2744178"/>
            <a:ext cx="5762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Rectangle 61"/>
          <p:cNvSpPr>
            <a:spLocks noChangeArrowheads="1"/>
          </p:cNvSpPr>
          <p:nvPr/>
        </p:nvSpPr>
        <p:spPr bwMode="auto">
          <a:xfrm>
            <a:off x="9418959" y="2679090"/>
            <a:ext cx="122238"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Rectangle 62"/>
          <p:cNvSpPr>
            <a:spLocks noChangeArrowheads="1"/>
          </p:cNvSpPr>
          <p:nvPr/>
        </p:nvSpPr>
        <p:spPr bwMode="auto">
          <a:xfrm>
            <a:off x="9441184" y="2445728"/>
            <a:ext cx="77788" cy="25400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Rectangle 63"/>
          <p:cNvSpPr>
            <a:spLocks noChangeArrowheads="1"/>
          </p:cNvSpPr>
          <p:nvPr/>
        </p:nvSpPr>
        <p:spPr bwMode="auto">
          <a:xfrm>
            <a:off x="9418959" y="2433028"/>
            <a:ext cx="122238"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Rectangle 64"/>
          <p:cNvSpPr>
            <a:spLocks noChangeArrowheads="1"/>
          </p:cNvSpPr>
          <p:nvPr/>
        </p:nvSpPr>
        <p:spPr bwMode="auto">
          <a:xfrm>
            <a:off x="9604696" y="2679090"/>
            <a:ext cx="1190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Rectangle 65"/>
          <p:cNvSpPr>
            <a:spLocks noChangeArrowheads="1"/>
          </p:cNvSpPr>
          <p:nvPr/>
        </p:nvSpPr>
        <p:spPr bwMode="auto">
          <a:xfrm>
            <a:off x="9625334" y="2445728"/>
            <a:ext cx="76200" cy="25400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Rectangle 66"/>
          <p:cNvSpPr>
            <a:spLocks noChangeArrowheads="1"/>
          </p:cNvSpPr>
          <p:nvPr/>
        </p:nvSpPr>
        <p:spPr bwMode="auto">
          <a:xfrm>
            <a:off x="9604696" y="2433028"/>
            <a:ext cx="1190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Rectangle 67"/>
          <p:cNvSpPr>
            <a:spLocks noChangeArrowheads="1"/>
          </p:cNvSpPr>
          <p:nvPr/>
        </p:nvSpPr>
        <p:spPr bwMode="auto">
          <a:xfrm>
            <a:off x="9236396" y="2679090"/>
            <a:ext cx="122238"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Rectangle 68"/>
          <p:cNvSpPr>
            <a:spLocks noChangeArrowheads="1"/>
          </p:cNvSpPr>
          <p:nvPr/>
        </p:nvSpPr>
        <p:spPr bwMode="auto">
          <a:xfrm>
            <a:off x="9257034" y="2445728"/>
            <a:ext cx="79375" cy="25400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Rectangle 69"/>
          <p:cNvSpPr>
            <a:spLocks noChangeArrowheads="1"/>
          </p:cNvSpPr>
          <p:nvPr/>
        </p:nvSpPr>
        <p:spPr bwMode="auto">
          <a:xfrm>
            <a:off x="9236396" y="2433028"/>
            <a:ext cx="122238"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Rectangle 70"/>
          <p:cNvSpPr>
            <a:spLocks noChangeArrowheads="1"/>
          </p:cNvSpPr>
          <p:nvPr/>
        </p:nvSpPr>
        <p:spPr bwMode="auto">
          <a:xfrm>
            <a:off x="9191946" y="2363178"/>
            <a:ext cx="5762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71"/>
          <p:cNvSpPr>
            <a:spLocks/>
          </p:cNvSpPr>
          <p:nvPr/>
        </p:nvSpPr>
        <p:spPr bwMode="auto">
          <a:xfrm>
            <a:off x="9191946" y="2179028"/>
            <a:ext cx="576263" cy="184150"/>
          </a:xfrm>
          <a:custGeom>
            <a:avLst/>
            <a:gdLst>
              <a:gd name="T0" fmla="*/ 181 w 363"/>
              <a:gd name="T1" fmla="*/ 0 h 116"/>
              <a:gd name="T2" fmla="*/ 363 w 363"/>
              <a:gd name="T3" fmla="*/ 116 h 116"/>
              <a:gd name="T4" fmla="*/ 0 w 363"/>
              <a:gd name="T5" fmla="*/ 116 h 116"/>
              <a:gd name="T6" fmla="*/ 181 w 363"/>
              <a:gd name="T7" fmla="*/ 0 h 116"/>
            </a:gdLst>
            <a:ahLst/>
            <a:cxnLst>
              <a:cxn ang="0">
                <a:pos x="T0" y="T1"/>
              </a:cxn>
              <a:cxn ang="0">
                <a:pos x="T2" y="T3"/>
              </a:cxn>
              <a:cxn ang="0">
                <a:pos x="T4" y="T5"/>
              </a:cxn>
              <a:cxn ang="0">
                <a:pos x="T6" y="T7"/>
              </a:cxn>
            </a:cxnLst>
            <a:rect l="0" t="0" r="r" b="b"/>
            <a:pathLst>
              <a:path w="363" h="116">
                <a:moveTo>
                  <a:pt x="181" y="0"/>
                </a:moveTo>
                <a:lnTo>
                  <a:pt x="363" y="116"/>
                </a:lnTo>
                <a:lnTo>
                  <a:pt x="0" y="116"/>
                </a:lnTo>
                <a:lnTo>
                  <a:pt x="181"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72"/>
          <p:cNvSpPr>
            <a:spLocks noEditPoints="1"/>
          </p:cNvSpPr>
          <p:nvPr/>
        </p:nvSpPr>
        <p:spPr bwMode="auto">
          <a:xfrm>
            <a:off x="7607621" y="2345715"/>
            <a:ext cx="800100" cy="522288"/>
          </a:xfrm>
          <a:custGeom>
            <a:avLst/>
            <a:gdLst>
              <a:gd name="T0" fmla="*/ 82 w 367"/>
              <a:gd name="T1" fmla="*/ 27 h 240"/>
              <a:gd name="T2" fmla="*/ 367 w 367"/>
              <a:gd name="T3" fmla="*/ 120 h 240"/>
              <a:gd name="T4" fmla="*/ 82 w 367"/>
              <a:gd name="T5" fmla="*/ 213 h 240"/>
              <a:gd name="T6" fmla="*/ 82 w 367"/>
              <a:gd name="T7" fmla="*/ 177 h 240"/>
              <a:gd name="T8" fmla="*/ 127 w 367"/>
              <a:gd name="T9" fmla="*/ 143 h 240"/>
              <a:gd name="T10" fmla="*/ 127 w 367"/>
              <a:gd name="T11" fmla="*/ 87 h 240"/>
              <a:gd name="T12" fmla="*/ 138 w 367"/>
              <a:gd name="T13" fmla="*/ 87 h 240"/>
              <a:gd name="T14" fmla="*/ 138 w 367"/>
              <a:gd name="T15" fmla="*/ 64 h 240"/>
              <a:gd name="T16" fmla="*/ 127 w 367"/>
              <a:gd name="T17" fmla="*/ 64 h 240"/>
              <a:gd name="T18" fmla="*/ 102 w 367"/>
              <a:gd name="T19" fmla="*/ 64 h 240"/>
              <a:gd name="T20" fmla="*/ 91 w 367"/>
              <a:gd name="T21" fmla="*/ 64 h 240"/>
              <a:gd name="T22" fmla="*/ 91 w 367"/>
              <a:gd name="T23" fmla="*/ 87 h 240"/>
              <a:gd name="T24" fmla="*/ 102 w 367"/>
              <a:gd name="T25" fmla="*/ 87 h 240"/>
              <a:gd name="T26" fmla="*/ 102 w 367"/>
              <a:gd name="T27" fmla="*/ 143 h 240"/>
              <a:gd name="T28" fmla="*/ 82 w 367"/>
              <a:gd name="T29" fmla="*/ 156 h 240"/>
              <a:gd name="T30" fmla="*/ 82 w 367"/>
              <a:gd name="T31" fmla="*/ 27 h 240"/>
              <a:gd name="T32" fmla="*/ 0 w 367"/>
              <a:gd name="T33" fmla="*/ 0 h 240"/>
              <a:gd name="T34" fmla="*/ 82 w 367"/>
              <a:gd name="T35" fmla="*/ 27 h 240"/>
              <a:gd name="T36" fmla="*/ 82 w 367"/>
              <a:gd name="T37" fmla="*/ 156 h 240"/>
              <a:gd name="T38" fmla="*/ 82 w 367"/>
              <a:gd name="T39" fmla="*/ 156 h 240"/>
              <a:gd name="T40" fmla="*/ 62 w 367"/>
              <a:gd name="T41" fmla="*/ 143 h 240"/>
              <a:gd name="T42" fmla="*/ 62 w 367"/>
              <a:gd name="T43" fmla="*/ 87 h 240"/>
              <a:gd name="T44" fmla="*/ 73 w 367"/>
              <a:gd name="T45" fmla="*/ 87 h 240"/>
              <a:gd name="T46" fmla="*/ 73 w 367"/>
              <a:gd name="T47" fmla="*/ 64 h 240"/>
              <a:gd name="T48" fmla="*/ 62 w 367"/>
              <a:gd name="T49" fmla="*/ 64 h 240"/>
              <a:gd name="T50" fmla="*/ 37 w 367"/>
              <a:gd name="T51" fmla="*/ 64 h 240"/>
              <a:gd name="T52" fmla="*/ 26 w 367"/>
              <a:gd name="T53" fmla="*/ 64 h 240"/>
              <a:gd name="T54" fmla="*/ 26 w 367"/>
              <a:gd name="T55" fmla="*/ 87 h 240"/>
              <a:gd name="T56" fmla="*/ 37 w 367"/>
              <a:gd name="T57" fmla="*/ 87 h 240"/>
              <a:gd name="T58" fmla="*/ 37 w 367"/>
              <a:gd name="T59" fmla="*/ 143 h 240"/>
              <a:gd name="T60" fmla="*/ 82 w 367"/>
              <a:gd name="T61" fmla="*/ 177 h 240"/>
              <a:gd name="T62" fmla="*/ 82 w 367"/>
              <a:gd name="T63" fmla="*/ 177 h 240"/>
              <a:gd name="T64" fmla="*/ 82 w 367"/>
              <a:gd name="T65" fmla="*/ 213 h 240"/>
              <a:gd name="T66" fmla="*/ 0 w 367"/>
              <a:gd name="T67" fmla="*/ 240 h 240"/>
              <a:gd name="T68" fmla="*/ 0 w 367"/>
              <a:gd name="T6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240">
                <a:moveTo>
                  <a:pt x="82" y="27"/>
                </a:moveTo>
                <a:cubicBezTo>
                  <a:pt x="367" y="120"/>
                  <a:pt x="367" y="120"/>
                  <a:pt x="367" y="120"/>
                </a:cubicBezTo>
                <a:cubicBezTo>
                  <a:pt x="82" y="213"/>
                  <a:pt x="82" y="213"/>
                  <a:pt x="82" y="213"/>
                </a:cubicBezTo>
                <a:cubicBezTo>
                  <a:pt x="82" y="177"/>
                  <a:pt x="82" y="177"/>
                  <a:pt x="82" y="177"/>
                </a:cubicBezTo>
                <a:cubicBezTo>
                  <a:pt x="107" y="177"/>
                  <a:pt x="127" y="162"/>
                  <a:pt x="127" y="143"/>
                </a:cubicBezTo>
                <a:cubicBezTo>
                  <a:pt x="127" y="87"/>
                  <a:pt x="127" y="87"/>
                  <a:pt x="127" y="87"/>
                </a:cubicBezTo>
                <a:cubicBezTo>
                  <a:pt x="138" y="87"/>
                  <a:pt x="138" y="87"/>
                  <a:pt x="138" y="87"/>
                </a:cubicBezTo>
                <a:cubicBezTo>
                  <a:pt x="138" y="64"/>
                  <a:pt x="138" y="64"/>
                  <a:pt x="138" y="64"/>
                </a:cubicBezTo>
                <a:cubicBezTo>
                  <a:pt x="127" y="64"/>
                  <a:pt x="127" y="64"/>
                  <a:pt x="127" y="64"/>
                </a:cubicBezTo>
                <a:cubicBezTo>
                  <a:pt x="102" y="64"/>
                  <a:pt x="102" y="64"/>
                  <a:pt x="102" y="64"/>
                </a:cubicBezTo>
                <a:cubicBezTo>
                  <a:pt x="91" y="64"/>
                  <a:pt x="91" y="64"/>
                  <a:pt x="91" y="64"/>
                </a:cubicBezTo>
                <a:cubicBezTo>
                  <a:pt x="91" y="87"/>
                  <a:pt x="91" y="87"/>
                  <a:pt x="91" y="87"/>
                </a:cubicBezTo>
                <a:cubicBezTo>
                  <a:pt x="102" y="87"/>
                  <a:pt x="102" y="87"/>
                  <a:pt x="102" y="87"/>
                </a:cubicBezTo>
                <a:cubicBezTo>
                  <a:pt x="102" y="143"/>
                  <a:pt x="102" y="143"/>
                  <a:pt x="102" y="143"/>
                </a:cubicBezTo>
                <a:cubicBezTo>
                  <a:pt x="102" y="150"/>
                  <a:pt x="93" y="156"/>
                  <a:pt x="82" y="156"/>
                </a:cubicBezTo>
                <a:lnTo>
                  <a:pt x="82" y="27"/>
                </a:lnTo>
                <a:close/>
                <a:moveTo>
                  <a:pt x="0" y="0"/>
                </a:moveTo>
                <a:cubicBezTo>
                  <a:pt x="82" y="27"/>
                  <a:pt x="82" y="27"/>
                  <a:pt x="82" y="27"/>
                </a:cubicBezTo>
                <a:cubicBezTo>
                  <a:pt x="82" y="156"/>
                  <a:pt x="82" y="156"/>
                  <a:pt x="82" y="156"/>
                </a:cubicBezTo>
                <a:cubicBezTo>
                  <a:pt x="82" y="156"/>
                  <a:pt x="82" y="156"/>
                  <a:pt x="82" y="156"/>
                </a:cubicBezTo>
                <a:cubicBezTo>
                  <a:pt x="71" y="156"/>
                  <a:pt x="62" y="150"/>
                  <a:pt x="62" y="143"/>
                </a:cubicBezTo>
                <a:cubicBezTo>
                  <a:pt x="62" y="87"/>
                  <a:pt x="62" y="87"/>
                  <a:pt x="62" y="87"/>
                </a:cubicBezTo>
                <a:cubicBezTo>
                  <a:pt x="73" y="87"/>
                  <a:pt x="73" y="87"/>
                  <a:pt x="73" y="87"/>
                </a:cubicBezTo>
                <a:cubicBezTo>
                  <a:pt x="73" y="64"/>
                  <a:pt x="73" y="64"/>
                  <a:pt x="73" y="64"/>
                </a:cubicBezTo>
                <a:cubicBezTo>
                  <a:pt x="62" y="64"/>
                  <a:pt x="62" y="64"/>
                  <a:pt x="62" y="64"/>
                </a:cubicBezTo>
                <a:cubicBezTo>
                  <a:pt x="37" y="64"/>
                  <a:pt x="37" y="64"/>
                  <a:pt x="37" y="64"/>
                </a:cubicBezTo>
                <a:cubicBezTo>
                  <a:pt x="26" y="64"/>
                  <a:pt x="26" y="64"/>
                  <a:pt x="26" y="64"/>
                </a:cubicBezTo>
                <a:cubicBezTo>
                  <a:pt x="26" y="87"/>
                  <a:pt x="26" y="87"/>
                  <a:pt x="26" y="87"/>
                </a:cubicBezTo>
                <a:cubicBezTo>
                  <a:pt x="37" y="87"/>
                  <a:pt x="37" y="87"/>
                  <a:pt x="37" y="87"/>
                </a:cubicBezTo>
                <a:cubicBezTo>
                  <a:pt x="37" y="143"/>
                  <a:pt x="37" y="143"/>
                  <a:pt x="37" y="143"/>
                </a:cubicBezTo>
                <a:cubicBezTo>
                  <a:pt x="37" y="162"/>
                  <a:pt x="57" y="177"/>
                  <a:pt x="82" y="177"/>
                </a:cubicBezTo>
                <a:cubicBezTo>
                  <a:pt x="82" y="177"/>
                  <a:pt x="82" y="177"/>
                  <a:pt x="82" y="177"/>
                </a:cubicBezTo>
                <a:cubicBezTo>
                  <a:pt x="82" y="213"/>
                  <a:pt x="82" y="213"/>
                  <a:pt x="82" y="213"/>
                </a:cubicBezTo>
                <a:cubicBezTo>
                  <a:pt x="0" y="240"/>
                  <a:pt x="0" y="240"/>
                  <a:pt x="0" y="240"/>
                </a:cubicBez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Freeform 73"/>
          <p:cNvSpPr>
            <a:spLocks noEditPoints="1"/>
          </p:cNvSpPr>
          <p:nvPr/>
        </p:nvSpPr>
        <p:spPr bwMode="auto">
          <a:xfrm>
            <a:off x="9372921" y="2918803"/>
            <a:ext cx="187325" cy="327025"/>
          </a:xfrm>
          <a:custGeom>
            <a:avLst/>
            <a:gdLst>
              <a:gd name="T0" fmla="*/ 37 w 86"/>
              <a:gd name="T1" fmla="*/ 128 h 150"/>
              <a:gd name="T2" fmla="*/ 34 w 86"/>
              <a:gd name="T3" fmla="*/ 127 h 150"/>
              <a:gd name="T4" fmla="*/ 34 w 86"/>
              <a:gd name="T5" fmla="*/ 150 h 150"/>
              <a:gd name="T6" fmla="*/ 45 w 86"/>
              <a:gd name="T7" fmla="*/ 142 h 150"/>
              <a:gd name="T8" fmla="*/ 37 w 86"/>
              <a:gd name="T9" fmla="*/ 128 h 150"/>
              <a:gd name="T10" fmla="*/ 34 w 86"/>
              <a:gd name="T11" fmla="*/ 118 h 150"/>
              <a:gd name="T12" fmla="*/ 34 w 86"/>
              <a:gd name="T13" fmla="*/ 51 h 150"/>
              <a:gd name="T14" fmla="*/ 51 w 86"/>
              <a:gd name="T15" fmla="*/ 46 h 150"/>
              <a:gd name="T16" fmla="*/ 61 w 86"/>
              <a:gd name="T17" fmla="*/ 8 h 150"/>
              <a:gd name="T18" fmla="*/ 72 w 86"/>
              <a:gd name="T19" fmla="*/ 1 h 150"/>
              <a:gd name="T20" fmla="*/ 78 w 86"/>
              <a:gd name="T21" fmla="*/ 12 h 150"/>
              <a:gd name="T22" fmla="*/ 69 w 86"/>
              <a:gd name="T23" fmla="*/ 51 h 150"/>
              <a:gd name="T24" fmla="*/ 82 w 86"/>
              <a:gd name="T25" fmla="*/ 84 h 150"/>
              <a:gd name="T26" fmla="*/ 77 w 86"/>
              <a:gd name="T27" fmla="*/ 103 h 150"/>
              <a:gd name="T28" fmla="*/ 77 w 86"/>
              <a:gd name="T29" fmla="*/ 103 h 150"/>
              <a:gd name="T30" fmla="*/ 86 w 86"/>
              <a:gd name="T31" fmla="*/ 117 h 150"/>
              <a:gd name="T32" fmla="*/ 83 w 86"/>
              <a:gd name="T33" fmla="*/ 130 h 150"/>
              <a:gd name="T34" fmla="*/ 34 w 86"/>
              <a:gd name="T35" fmla="*/ 118 h 150"/>
              <a:gd name="T36" fmla="*/ 34 w 86"/>
              <a:gd name="T37" fmla="*/ 127 h 150"/>
              <a:gd name="T38" fmla="*/ 23 w 86"/>
              <a:gd name="T39" fmla="*/ 136 h 150"/>
              <a:gd name="T40" fmla="*/ 31 w 86"/>
              <a:gd name="T41" fmla="*/ 150 h 150"/>
              <a:gd name="T42" fmla="*/ 34 w 86"/>
              <a:gd name="T43" fmla="*/ 150 h 150"/>
              <a:gd name="T44" fmla="*/ 34 w 86"/>
              <a:gd name="T45" fmla="*/ 127 h 150"/>
              <a:gd name="T46" fmla="*/ 34 w 86"/>
              <a:gd name="T47" fmla="*/ 51 h 150"/>
              <a:gd name="T48" fmla="*/ 34 w 86"/>
              <a:gd name="T49" fmla="*/ 118 h 150"/>
              <a:gd name="T50" fmla="*/ 0 w 86"/>
              <a:gd name="T51" fmla="*/ 109 h 150"/>
              <a:gd name="T52" fmla="*/ 3 w 86"/>
              <a:gd name="T53" fmla="*/ 96 h 150"/>
              <a:gd name="T54" fmla="*/ 18 w 86"/>
              <a:gd name="T55" fmla="*/ 88 h 150"/>
              <a:gd name="T56" fmla="*/ 23 w 86"/>
              <a:gd name="T57" fmla="*/ 69 h 150"/>
              <a:gd name="T58" fmla="*/ 34 w 86"/>
              <a:gd name="T59" fmla="*/ 5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0">
                <a:moveTo>
                  <a:pt x="37" y="128"/>
                </a:moveTo>
                <a:cubicBezTo>
                  <a:pt x="36" y="127"/>
                  <a:pt x="35" y="127"/>
                  <a:pt x="34" y="127"/>
                </a:cubicBezTo>
                <a:cubicBezTo>
                  <a:pt x="34" y="150"/>
                  <a:pt x="34" y="150"/>
                  <a:pt x="34" y="150"/>
                </a:cubicBezTo>
                <a:cubicBezTo>
                  <a:pt x="39" y="150"/>
                  <a:pt x="44" y="147"/>
                  <a:pt x="45" y="142"/>
                </a:cubicBezTo>
                <a:cubicBezTo>
                  <a:pt x="47" y="136"/>
                  <a:pt x="43" y="129"/>
                  <a:pt x="37" y="128"/>
                </a:cubicBezTo>
                <a:close/>
                <a:moveTo>
                  <a:pt x="34" y="118"/>
                </a:moveTo>
                <a:cubicBezTo>
                  <a:pt x="34" y="51"/>
                  <a:pt x="34" y="51"/>
                  <a:pt x="34" y="51"/>
                </a:cubicBezTo>
                <a:cubicBezTo>
                  <a:pt x="39" y="48"/>
                  <a:pt x="45" y="46"/>
                  <a:pt x="51" y="46"/>
                </a:cubicBezTo>
                <a:cubicBezTo>
                  <a:pt x="61" y="8"/>
                  <a:pt x="61" y="8"/>
                  <a:pt x="61" y="8"/>
                </a:cubicBezTo>
                <a:cubicBezTo>
                  <a:pt x="62" y="3"/>
                  <a:pt x="67" y="0"/>
                  <a:pt x="72" y="1"/>
                </a:cubicBezTo>
                <a:cubicBezTo>
                  <a:pt x="77" y="2"/>
                  <a:pt x="80" y="7"/>
                  <a:pt x="78" y="12"/>
                </a:cubicBezTo>
                <a:cubicBezTo>
                  <a:pt x="69" y="51"/>
                  <a:pt x="69" y="51"/>
                  <a:pt x="69" y="51"/>
                </a:cubicBezTo>
                <a:cubicBezTo>
                  <a:pt x="79" y="57"/>
                  <a:pt x="86" y="68"/>
                  <a:pt x="82" y="84"/>
                </a:cubicBezTo>
                <a:cubicBezTo>
                  <a:pt x="82" y="84"/>
                  <a:pt x="79" y="97"/>
                  <a:pt x="77" y="103"/>
                </a:cubicBezTo>
                <a:cubicBezTo>
                  <a:pt x="77" y="103"/>
                  <a:pt x="77" y="103"/>
                  <a:pt x="77" y="103"/>
                </a:cubicBezTo>
                <a:cubicBezTo>
                  <a:pt x="75" y="112"/>
                  <a:pt x="86" y="117"/>
                  <a:pt x="86" y="117"/>
                </a:cubicBezTo>
                <a:cubicBezTo>
                  <a:pt x="83" y="130"/>
                  <a:pt x="83" y="130"/>
                  <a:pt x="83" y="130"/>
                </a:cubicBezTo>
                <a:lnTo>
                  <a:pt x="34" y="118"/>
                </a:lnTo>
                <a:close/>
                <a:moveTo>
                  <a:pt x="34" y="127"/>
                </a:moveTo>
                <a:cubicBezTo>
                  <a:pt x="29" y="127"/>
                  <a:pt x="24" y="131"/>
                  <a:pt x="23" y="136"/>
                </a:cubicBezTo>
                <a:cubicBezTo>
                  <a:pt x="21" y="142"/>
                  <a:pt x="25" y="148"/>
                  <a:pt x="31" y="150"/>
                </a:cubicBezTo>
                <a:cubicBezTo>
                  <a:pt x="32" y="150"/>
                  <a:pt x="33" y="150"/>
                  <a:pt x="34" y="150"/>
                </a:cubicBezTo>
                <a:cubicBezTo>
                  <a:pt x="34" y="127"/>
                  <a:pt x="34" y="127"/>
                  <a:pt x="34" y="127"/>
                </a:cubicBezTo>
                <a:close/>
                <a:moveTo>
                  <a:pt x="34" y="51"/>
                </a:moveTo>
                <a:cubicBezTo>
                  <a:pt x="34" y="118"/>
                  <a:pt x="34" y="118"/>
                  <a:pt x="34" y="118"/>
                </a:cubicBezTo>
                <a:cubicBezTo>
                  <a:pt x="0" y="109"/>
                  <a:pt x="0" y="109"/>
                  <a:pt x="0" y="109"/>
                </a:cubicBezTo>
                <a:cubicBezTo>
                  <a:pt x="3" y="96"/>
                  <a:pt x="3" y="96"/>
                  <a:pt x="3" y="96"/>
                </a:cubicBezTo>
                <a:cubicBezTo>
                  <a:pt x="3" y="96"/>
                  <a:pt x="16" y="97"/>
                  <a:pt x="18" y="88"/>
                </a:cubicBezTo>
                <a:cubicBezTo>
                  <a:pt x="20" y="80"/>
                  <a:pt x="23" y="69"/>
                  <a:pt x="23" y="69"/>
                </a:cubicBezTo>
                <a:cubicBezTo>
                  <a:pt x="25" y="61"/>
                  <a:pt x="29" y="55"/>
                  <a:pt x="34" y="5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5" name="Freeform 74"/>
          <p:cNvSpPr>
            <a:spLocks noEditPoints="1"/>
          </p:cNvSpPr>
          <p:nvPr/>
        </p:nvSpPr>
        <p:spPr bwMode="auto">
          <a:xfrm>
            <a:off x="7737796" y="1798028"/>
            <a:ext cx="376238" cy="460375"/>
          </a:xfrm>
          <a:custGeom>
            <a:avLst/>
            <a:gdLst>
              <a:gd name="T0" fmla="*/ 172 w 172"/>
              <a:gd name="T1" fmla="*/ 9 h 211"/>
              <a:gd name="T2" fmla="*/ 121 w 172"/>
              <a:gd name="T3" fmla="*/ 37 h 211"/>
              <a:gd name="T4" fmla="*/ 143 w 172"/>
              <a:gd name="T5" fmla="*/ 211 h 211"/>
              <a:gd name="T6" fmla="*/ 124 w 172"/>
              <a:gd name="T7" fmla="*/ 165 h 211"/>
              <a:gd name="T8" fmla="*/ 131 w 172"/>
              <a:gd name="T9" fmla="*/ 108 h 211"/>
              <a:gd name="T10" fmla="*/ 121 w 172"/>
              <a:gd name="T11" fmla="*/ 86 h 211"/>
              <a:gd name="T12" fmla="*/ 129 w 172"/>
              <a:gd name="T13" fmla="*/ 146 h 211"/>
              <a:gd name="T14" fmla="*/ 127 w 172"/>
              <a:gd name="T15" fmla="*/ 116 h 211"/>
              <a:gd name="T16" fmla="*/ 121 w 172"/>
              <a:gd name="T17" fmla="*/ 156 h 211"/>
              <a:gd name="T18" fmla="*/ 121 w 172"/>
              <a:gd name="T19" fmla="*/ 9 h 211"/>
              <a:gd name="T20" fmla="*/ 98 w 172"/>
              <a:gd name="T21" fmla="*/ 37 h 211"/>
              <a:gd name="T22" fmla="*/ 110 w 172"/>
              <a:gd name="T23" fmla="*/ 88 h 211"/>
              <a:gd name="T24" fmla="*/ 100 w 172"/>
              <a:gd name="T25" fmla="*/ 81 h 211"/>
              <a:gd name="T26" fmla="*/ 121 w 172"/>
              <a:gd name="T27" fmla="*/ 211 h 211"/>
              <a:gd name="T28" fmla="*/ 101 w 172"/>
              <a:gd name="T29" fmla="*/ 163 h 211"/>
              <a:gd name="T30" fmla="*/ 121 w 172"/>
              <a:gd name="T31" fmla="*/ 211 h 211"/>
              <a:gd name="T32" fmla="*/ 113 w 172"/>
              <a:gd name="T33" fmla="*/ 148 h 211"/>
              <a:gd name="T34" fmla="*/ 121 w 172"/>
              <a:gd name="T35" fmla="*/ 156 h 211"/>
              <a:gd name="T36" fmla="*/ 98 w 172"/>
              <a:gd name="T37" fmla="*/ 0 h 211"/>
              <a:gd name="T38" fmla="*/ 71 w 172"/>
              <a:gd name="T39" fmla="*/ 0 h 211"/>
              <a:gd name="T40" fmla="*/ 98 w 172"/>
              <a:gd name="T41" fmla="*/ 80 h 211"/>
              <a:gd name="T42" fmla="*/ 71 w 172"/>
              <a:gd name="T43" fmla="*/ 37 h 211"/>
              <a:gd name="T44" fmla="*/ 71 w 172"/>
              <a:gd name="T45" fmla="*/ 166 h 211"/>
              <a:gd name="T46" fmla="*/ 98 w 172"/>
              <a:gd name="T47" fmla="*/ 141 h 211"/>
              <a:gd name="T48" fmla="*/ 98 w 172"/>
              <a:gd name="T49" fmla="*/ 160 h 211"/>
              <a:gd name="T50" fmla="*/ 74 w 172"/>
              <a:gd name="T51" fmla="*/ 124 h 211"/>
              <a:gd name="T52" fmla="*/ 71 w 172"/>
              <a:gd name="T53" fmla="*/ 118 h 211"/>
              <a:gd name="T54" fmla="*/ 71 w 172"/>
              <a:gd name="T55" fmla="*/ 98 h 211"/>
              <a:gd name="T56" fmla="*/ 71 w 172"/>
              <a:gd name="T57" fmla="*/ 0 h 211"/>
              <a:gd name="T58" fmla="*/ 60 w 172"/>
              <a:gd name="T59" fmla="*/ 0 h 211"/>
              <a:gd name="T60" fmla="*/ 71 w 172"/>
              <a:gd name="T61" fmla="*/ 88 h 211"/>
              <a:gd name="T62" fmla="*/ 60 w 172"/>
              <a:gd name="T63" fmla="*/ 37 h 211"/>
              <a:gd name="T64" fmla="*/ 60 w 172"/>
              <a:gd name="T65" fmla="*/ 120 h 211"/>
              <a:gd name="T66" fmla="*/ 65 w 172"/>
              <a:gd name="T67" fmla="*/ 166 h 211"/>
              <a:gd name="T68" fmla="*/ 71 w 172"/>
              <a:gd name="T69" fmla="*/ 98 h 211"/>
              <a:gd name="T70" fmla="*/ 71 w 172"/>
              <a:gd name="T71" fmla="*/ 98 h 211"/>
              <a:gd name="T72" fmla="*/ 60 w 172"/>
              <a:gd name="T73" fmla="*/ 9 h 211"/>
              <a:gd name="T74" fmla="*/ 12 w 172"/>
              <a:gd name="T75" fmla="*/ 23 h 211"/>
              <a:gd name="T76" fmla="*/ 60 w 172"/>
              <a:gd name="T77" fmla="*/ 100 h 211"/>
              <a:gd name="T78" fmla="*/ 28 w 172"/>
              <a:gd name="T79" fmla="*/ 118 h 211"/>
              <a:gd name="T80" fmla="*/ 29 w 172"/>
              <a:gd name="T81" fmla="*/ 134 h 211"/>
              <a:gd name="T82" fmla="*/ 34 w 172"/>
              <a:gd name="T83" fmla="*/ 127 h 211"/>
              <a:gd name="T84" fmla="*/ 47 w 172"/>
              <a:gd name="T85" fmla="*/ 120 h 211"/>
              <a:gd name="T86" fmla="*/ 36 w 172"/>
              <a:gd name="T87" fmla="*/ 178 h 211"/>
              <a:gd name="T88" fmla="*/ 45 w 172"/>
              <a:gd name="T89" fmla="*/ 163 h 211"/>
              <a:gd name="T90" fmla="*/ 60 w 172"/>
              <a:gd name="T91" fmla="*/ 211 h 211"/>
              <a:gd name="T92" fmla="*/ 0 w 172"/>
              <a:gd name="T93" fmla="*/ 2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1">
                <a:moveTo>
                  <a:pt x="121" y="0"/>
                </a:moveTo>
                <a:cubicBezTo>
                  <a:pt x="172" y="0"/>
                  <a:pt x="172" y="0"/>
                  <a:pt x="172" y="0"/>
                </a:cubicBezTo>
                <a:cubicBezTo>
                  <a:pt x="172" y="9"/>
                  <a:pt x="172" y="9"/>
                  <a:pt x="172" y="9"/>
                </a:cubicBezTo>
                <a:cubicBezTo>
                  <a:pt x="121" y="9"/>
                  <a:pt x="121" y="9"/>
                  <a:pt x="121" y="9"/>
                </a:cubicBezTo>
                <a:cubicBezTo>
                  <a:pt x="121" y="0"/>
                  <a:pt x="121" y="0"/>
                  <a:pt x="121" y="0"/>
                </a:cubicBezTo>
                <a:close/>
                <a:moveTo>
                  <a:pt x="121" y="37"/>
                </a:moveTo>
                <a:cubicBezTo>
                  <a:pt x="172" y="37"/>
                  <a:pt x="172" y="37"/>
                  <a:pt x="172" y="37"/>
                </a:cubicBezTo>
                <a:cubicBezTo>
                  <a:pt x="172" y="183"/>
                  <a:pt x="172" y="183"/>
                  <a:pt x="172" y="183"/>
                </a:cubicBezTo>
                <a:cubicBezTo>
                  <a:pt x="172" y="198"/>
                  <a:pt x="159" y="211"/>
                  <a:pt x="143" y="211"/>
                </a:cubicBezTo>
                <a:cubicBezTo>
                  <a:pt x="121" y="211"/>
                  <a:pt x="121" y="211"/>
                  <a:pt x="121" y="211"/>
                </a:cubicBezTo>
                <a:cubicBezTo>
                  <a:pt x="121" y="166"/>
                  <a:pt x="121" y="166"/>
                  <a:pt x="121" y="166"/>
                </a:cubicBezTo>
                <a:cubicBezTo>
                  <a:pt x="122" y="166"/>
                  <a:pt x="123" y="166"/>
                  <a:pt x="124" y="165"/>
                </a:cubicBezTo>
                <a:cubicBezTo>
                  <a:pt x="130" y="163"/>
                  <a:pt x="134" y="159"/>
                  <a:pt x="138" y="153"/>
                </a:cubicBezTo>
                <a:cubicBezTo>
                  <a:pt x="142" y="145"/>
                  <a:pt x="145" y="137"/>
                  <a:pt x="145" y="128"/>
                </a:cubicBezTo>
                <a:cubicBezTo>
                  <a:pt x="145" y="115"/>
                  <a:pt x="140" y="108"/>
                  <a:pt x="131" y="108"/>
                </a:cubicBezTo>
                <a:cubicBezTo>
                  <a:pt x="128" y="108"/>
                  <a:pt x="125" y="109"/>
                  <a:pt x="121" y="111"/>
                </a:cubicBezTo>
                <a:cubicBezTo>
                  <a:pt x="127" y="85"/>
                  <a:pt x="127" y="85"/>
                  <a:pt x="127" y="85"/>
                </a:cubicBezTo>
                <a:cubicBezTo>
                  <a:pt x="121" y="86"/>
                  <a:pt x="121" y="86"/>
                  <a:pt x="121" y="86"/>
                </a:cubicBezTo>
                <a:cubicBezTo>
                  <a:pt x="121" y="37"/>
                  <a:pt x="121" y="37"/>
                  <a:pt x="121" y="37"/>
                </a:cubicBezTo>
                <a:close/>
                <a:moveTo>
                  <a:pt x="121" y="156"/>
                </a:moveTo>
                <a:cubicBezTo>
                  <a:pt x="123" y="155"/>
                  <a:pt x="126" y="152"/>
                  <a:pt x="129" y="146"/>
                </a:cubicBezTo>
                <a:cubicBezTo>
                  <a:pt x="131" y="140"/>
                  <a:pt x="133" y="134"/>
                  <a:pt x="133" y="129"/>
                </a:cubicBezTo>
                <a:cubicBezTo>
                  <a:pt x="133" y="123"/>
                  <a:pt x="132" y="119"/>
                  <a:pt x="129" y="117"/>
                </a:cubicBezTo>
                <a:cubicBezTo>
                  <a:pt x="129" y="117"/>
                  <a:pt x="128" y="116"/>
                  <a:pt x="127" y="116"/>
                </a:cubicBezTo>
                <a:cubicBezTo>
                  <a:pt x="126" y="116"/>
                  <a:pt x="124" y="117"/>
                  <a:pt x="123" y="117"/>
                </a:cubicBezTo>
                <a:cubicBezTo>
                  <a:pt x="122" y="117"/>
                  <a:pt x="121" y="117"/>
                  <a:pt x="121" y="118"/>
                </a:cubicBezTo>
                <a:lnTo>
                  <a:pt x="121" y="156"/>
                </a:lnTo>
                <a:close/>
                <a:moveTo>
                  <a:pt x="98" y="0"/>
                </a:moveTo>
                <a:cubicBezTo>
                  <a:pt x="121" y="0"/>
                  <a:pt x="121" y="0"/>
                  <a:pt x="121" y="0"/>
                </a:cubicBezTo>
                <a:cubicBezTo>
                  <a:pt x="121" y="9"/>
                  <a:pt x="121" y="9"/>
                  <a:pt x="121" y="9"/>
                </a:cubicBezTo>
                <a:cubicBezTo>
                  <a:pt x="98" y="9"/>
                  <a:pt x="98" y="9"/>
                  <a:pt x="98" y="9"/>
                </a:cubicBezTo>
                <a:cubicBezTo>
                  <a:pt x="98" y="0"/>
                  <a:pt x="98" y="0"/>
                  <a:pt x="98" y="0"/>
                </a:cubicBezTo>
                <a:close/>
                <a:moveTo>
                  <a:pt x="98" y="37"/>
                </a:moveTo>
                <a:cubicBezTo>
                  <a:pt x="121" y="37"/>
                  <a:pt x="121" y="37"/>
                  <a:pt x="121" y="37"/>
                </a:cubicBezTo>
                <a:cubicBezTo>
                  <a:pt x="121" y="86"/>
                  <a:pt x="121" y="86"/>
                  <a:pt x="121" y="86"/>
                </a:cubicBezTo>
                <a:cubicBezTo>
                  <a:pt x="110" y="88"/>
                  <a:pt x="110" y="88"/>
                  <a:pt x="110" y="88"/>
                </a:cubicBezTo>
                <a:cubicBezTo>
                  <a:pt x="98" y="141"/>
                  <a:pt x="98" y="141"/>
                  <a:pt x="98" y="141"/>
                </a:cubicBezTo>
                <a:cubicBezTo>
                  <a:pt x="98" y="90"/>
                  <a:pt x="98" y="90"/>
                  <a:pt x="98" y="90"/>
                </a:cubicBezTo>
                <a:cubicBezTo>
                  <a:pt x="100" y="81"/>
                  <a:pt x="100" y="81"/>
                  <a:pt x="100" y="81"/>
                </a:cubicBezTo>
                <a:cubicBezTo>
                  <a:pt x="100" y="81"/>
                  <a:pt x="99" y="81"/>
                  <a:pt x="98" y="80"/>
                </a:cubicBezTo>
                <a:cubicBezTo>
                  <a:pt x="98" y="37"/>
                  <a:pt x="98" y="37"/>
                  <a:pt x="98" y="37"/>
                </a:cubicBezTo>
                <a:close/>
                <a:moveTo>
                  <a:pt x="121" y="211"/>
                </a:moveTo>
                <a:cubicBezTo>
                  <a:pt x="98" y="211"/>
                  <a:pt x="98" y="211"/>
                  <a:pt x="98" y="211"/>
                </a:cubicBezTo>
                <a:cubicBezTo>
                  <a:pt x="98" y="160"/>
                  <a:pt x="98" y="160"/>
                  <a:pt x="98" y="160"/>
                </a:cubicBezTo>
                <a:cubicBezTo>
                  <a:pt x="99" y="161"/>
                  <a:pt x="100" y="162"/>
                  <a:pt x="101" y="163"/>
                </a:cubicBezTo>
                <a:cubicBezTo>
                  <a:pt x="103" y="166"/>
                  <a:pt x="107" y="167"/>
                  <a:pt x="112" y="167"/>
                </a:cubicBezTo>
                <a:cubicBezTo>
                  <a:pt x="115" y="167"/>
                  <a:pt x="118" y="167"/>
                  <a:pt x="121" y="166"/>
                </a:cubicBezTo>
                <a:cubicBezTo>
                  <a:pt x="121" y="211"/>
                  <a:pt x="121" y="211"/>
                  <a:pt x="121" y="211"/>
                </a:cubicBezTo>
                <a:close/>
                <a:moveTo>
                  <a:pt x="121" y="118"/>
                </a:moveTo>
                <a:cubicBezTo>
                  <a:pt x="120" y="118"/>
                  <a:pt x="120" y="118"/>
                  <a:pt x="120" y="119"/>
                </a:cubicBezTo>
                <a:cubicBezTo>
                  <a:pt x="113" y="148"/>
                  <a:pt x="113" y="148"/>
                  <a:pt x="113" y="148"/>
                </a:cubicBezTo>
                <a:cubicBezTo>
                  <a:pt x="113" y="149"/>
                  <a:pt x="113" y="150"/>
                  <a:pt x="113" y="151"/>
                </a:cubicBezTo>
                <a:cubicBezTo>
                  <a:pt x="113" y="154"/>
                  <a:pt x="115" y="156"/>
                  <a:pt x="119" y="156"/>
                </a:cubicBezTo>
                <a:cubicBezTo>
                  <a:pt x="120" y="156"/>
                  <a:pt x="120" y="156"/>
                  <a:pt x="121" y="156"/>
                </a:cubicBezTo>
                <a:lnTo>
                  <a:pt x="121" y="118"/>
                </a:lnTo>
                <a:close/>
                <a:moveTo>
                  <a:pt x="71" y="0"/>
                </a:moveTo>
                <a:cubicBezTo>
                  <a:pt x="98" y="0"/>
                  <a:pt x="98" y="0"/>
                  <a:pt x="98" y="0"/>
                </a:cubicBezTo>
                <a:cubicBezTo>
                  <a:pt x="98" y="9"/>
                  <a:pt x="98" y="9"/>
                  <a:pt x="98" y="9"/>
                </a:cubicBezTo>
                <a:cubicBezTo>
                  <a:pt x="71" y="9"/>
                  <a:pt x="71" y="9"/>
                  <a:pt x="71" y="9"/>
                </a:cubicBezTo>
                <a:cubicBezTo>
                  <a:pt x="71" y="0"/>
                  <a:pt x="71" y="0"/>
                  <a:pt x="71" y="0"/>
                </a:cubicBezTo>
                <a:close/>
                <a:moveTo>
                  <a:pt x="71" y="37"/>
                </a:moveTo>
                <a:cubicBezTo>
                  <a:pt x="98" y="37"/>
                  <a:pt x="98" y="37"/>
                  <a:pt x="98" y="37"/>
                </a:cubicBezTo>
                <a:cubicBezTo>
                  <a:pt x="98" y="80"/>
                  <a:pt x="98" y="80"/>
                  <a:pt x="98" y="80"/>
                </a:cubicBezTo>
                <a:cubicBezTo>
                  <a:pt x="96" y="80"/>
                  <a:pt x="94" y="80"/>
                  <a:pt x="91" y="80"/>
                </a:cubicBezTo>
                <a:cubicBezTo>
                  <a:pt x="85" y="80"/>
                  <a:pt x="78" y="83"/>
                  <a:pt x="71" y="88"/>
                </a:cubicBezTo>
                <a:cubicBezTo>
                  <a:pt x="71" y="37"/>
                  <a:pt x="71" y="37"/>
                  <a:pt x="71" y="37"/>
                </a:cubicBezTo>
                <a:close/>
                <a:moveTo>
                  <a:pt x="98" y="211"/>
                </a:moveTo>
                <a:cubicBezTo>
                  <a:pt x="71" y="211"/>
                  <a:pt x="71" y="211"/>
                  <a:pt x="71" y="211"/>
                </a:cubicBezTo>
                <a:cubicBezTo>
                  <a:pt x="71" y="166"/>
                  <a:pt x="71" y="166"/>
                  <a:pt x="71" y="166"/>
                </a:cubicBezTo>
                <a:cubicBezTo>
                  <a:pt x="82" y="166"/>
                  <a:pt x="82" y="166"/>
                  <a:pt x="82" y="166"/>
                </a:cubicBezTo>
                <a:cubicBezTo>
                  <a:pt x="98" y="90"/>
                  <a:pt x="98" y="90"/>
                  <a:pt x="98" y="90"/>
                </a:cubicBezTo>
                <a:cubicBezTo>
                  <a:pt x="98" y="141"/>
                  <a:pt x="98" y="141"/>
                  <a:pt x="98" y="141"/>
                </a:cubicBezTo>
                <a:cubicBezTo>
                  <a:pt x="97" y="146"/>
                  <a:pt x="97" y="146"/>
                  <a:pt x="97" y="146"/>
                </a:cubicBezTo>
                <a:cubicBezTo>
                  <a:pt x="97" y="148"/>
                  <a:pt x="97" y="150"/>
                  <a:pt x="97" y="152"/>
                </a:cubicBezTo>
                <a:cubicBezTo>
                  <a:pt x="97" y="155"/>
                  <a:pt x="97" y="158"/>
                  <a:pt x="98" y="160"/>
                </a:cubicBezTo>
                <a:cubicBezTo>
                  <a:pt x="98" y="211"/>
                  <a:pt x="98" y="211"/>
                  <a:pt x="98" y="211"/>
                </a:cubicBezTo>
                <a:close/>
                <a:moveTo>
                  <a:pt x="71" y="137"/>
                </a:moveTo>
                <a:cubicBezTo>
                  <a:pt x="74" y="124"/>
                  <a:pt x="74" y="124"/>
                  <a:pt x="74" y="124"/>
                </a:cubicBezTo>
                <a:cubicBezTo>
                  <a:pt x="73" y="124"/>
                  <a:pt x="72" y="124"/>
                  <a:pt x="71" y="123"/>
                </a:cubicBezTo>
                <a:cubicBezTo>
                  <a:pt x="71" y="137"/>
                  <a:pt x="71" y="137"/>
                  <a:pt x="71" y="137"/>
                </a:cubicBezTo>
                <a:close/>
                <a:moveTo>
                  <a:pt x="71" y="118"/>
                </a:moveTo>
                <a:cubicBezTo>
                  <a:pt x="73" y="118"/>
                  <a:pt x="74" y="119"/>
                  <a:pt x="75" y="119"/>
                </a:cubicBezTo>
                <a:cubicBezTo>
                  <a:pt x="82" y="88"/>
                  <a:pt x="82" y="88"/>
                  <a:pt x="82" y="88"/>
                </a:cubicBezTo>
                <a:cubicBezTo>
                  <a:pt x="79" y="90"/>
                  <a:pt x="75" y="93"/>
                  <a:pt x="71" y="98"/>
                </a:cubicBezTo>
                <a:lnTo>
                  <a:pt x="71" y="118"/>
                </a:lnTo>
                <a:close/>
                <a:moveTo>
                  <a:pt x="60" y="0"/>
                </a:moveTo>
                <a:cubicBezTo>
                  <a:pt x="71" y="0"/>
                  <a:pt x="71" y="0"/>
                  <a:pt x="71" y="0"/>
                </a:cubicBezTo>
                <a:cubicBezTo>
                  <a:pt x="71" y="9"/>
                  <a:pt x="71" y="9"/>
                  <a:pt x="71" y="9"/>
                </a:cubicBezTo>
                <a:cubicBezTo>
                  <a:pt x="60" y="9"/>
                  <a:pt x="60" y="9"/>
                  <a:pt x="60" y="9"/>
                </a:cubicBezTo>
                <a:cubicBezTo>
                  <a:pt x="60" y="0"/>
                  <a:pt x="60" y="0"/>
                  <a:pt x="60" y="0"/>
                </a:cubicBezTo>
                <a:close/>
                <a:moveTo>
                  <a:pt x="60" y="37"/>
                </a:moveTo>
                <a:cubicBezTo>
                  <a:pt x="71" y="37"/>
                  <a:pt x="71" y="37"/>
                  <a:pt x="71" y="37"/>
                </a:cubicBezTo>
                <a:cubicBezTo>
                  <a:pt x="71" y="88"/>
                  <a:pt x="71" y="88"/>
                  <a:pt x="71" y="88"/>
                </a:cubicBezTo>
                <a:cubicBezTo>
                  <a:pt x="71" y="89"/>
                  <a:pt x="71" y="89"/>
                  <a:pt x="71" y="89"/>
                </a:cubicBezTo>
                <a:cubicBezTo>
                  <a:pt x="67" y="92"/>
                  <a:pt x="64" y="96"/>
                  <a:pt x="60" y="100"/>
                </a:cubicBezTo>
                <a:cubicBezTo>
                  <a:pt x="60" y="37"/>
                  <a:pt x="60" y="37"/>
                  <a:pt x="60" y="37"/>
                </a:cubicBezTo>
                <a:close/>
                <a:moveTo>
                  <a:pt x="71" y="211"/>
                </a:moveTo>
                <a:cubicBezTo>
                  <a:pt x="60" y="211"/>
                  <a:pt x="60" y="211"/>
                  <a:pt x="60" y="211"/>
                </a:cubicBezTo>
                <a:cubicBezTo>
                  <a:pt x="60" y="120"/>
                  <a:pt x="60" y="120"/>
                  <a:pt x="60" y="120"/>
                </a:cubicBezTo>
                <a:cubicBezTo>
                  <a:pt x="64" y="121"/>
                  <a:pt x="68" y="122"/>
                  <a:pt x="71" y="123"/>
                </a:cubicBezTo>
                <a:cubicBezTo>
                  <a:pt x="71" y="137"/>
                  <a:pt x="71" y="137"/>
                  <a:pt x="71" y="137"/>
                </a:cubicBezTo>
                <a:cubicBezTo>
                  <a:pt x="65" y="166"/>
                  <a:pt x="65" y="166"/>
                  <a:pt x="65" y="166"/>
                </a:cubicBezTo>
                <a:cubicBezTo>
                  <a:pt x="71" y="166"/>
                  <a:pt x="71" y="166"/>
                  <a:pt x="71" y="166"/>
                </a:cubicBezTo>
                <a:cubicBezTo>
                  <a:pt x="71" y="211"/>
                  <a:pt x="71" y="211"/>
                  <a:pt x="71" y="211"/>
                </a:cubicBezTo>
                <a:close/>
                <a:moveTo>
                  <a:pt x="71" y="98"/>
                </a:moveTo>
                <a:cubicBezTo>
                  <a:pt x="68" y="102"/>
                  <a:pt x="65" y="108"/>
                  <a:pt x="61" y="115"/>
                </a:cubicBezTo>
                <a:cubicBezTo>
                  <a:pt x="65" y="116"/>
                  <a:pt x="68" y="117"/>
                  <a:pt x="71" y="118"/>
                </a:cubicBezTo>
                <a:lnTo>
                  <a:pt x="71" y="98"/>
                </a:lnTo>
                <a:close/>
                <a:moveTo>
                  <a:pt x="29" y="0"/>
                </a:moveTo>
                <a:cubicBezTo>
                  <a:pt x="60" y="0"/>
                  <a:pt x="60" y="0"/>
                  <a:pt x="60" y="0"/>
                </a:cubicBezTo>
                <a:cubicBezTo>
                  <a:pt x="60" y="9"/>
                  <a:pt x="60" y="9"/>
                  <a:pt x="60" y="9"/>
                </a:cubicBezTo>
                <a:cubicBezTo>
                  <a:pt x="26" y="9"/>
                  <a:pt x="26" y="9"/>
                  <a:pt x="26" y="9"/>
                </a:cubicBezTo>
                <a:cubicBezTo>
                  <a:pt x="18" y="9"/>
                  <a:pt x="12" y="15"/>
                  <a:pt x="12" y="23"/>
                </a:cubicBezTo>
                <a:cubicBezTo>
                  <a:pt x="12" y="23"/>
                  <a:pt x="12" y="23"/>
                  <a:pt x="12" y="23"/>
                </a:cubicBezTo>
                <a:cubicBezTo>
                  <a:pt x="12" y="30"/>
                  <a:pt x="18" y="37"/>
                  <a:pt x="26" y="37"/>
                </a:cubicBezTo>
                <a:cubicBezTo>
                  <a:pt x="60" y="37"/>
                  <a:pt x="60" y="37"/>
                  <a:pt x="60" y="37"/>
                </a:cubicBezTo>
                <a:cubicBezTo>
                  <a:pt x="60" y="100"/>
                  <a:pt x="60" y="100"/>
                  <a:pt x="60" y="100"/>
                </a:cubicBezTo>
                <a:cubicBezTo>
                  <a:pt x="57" y="104"/>
                  <a:pt x="54" y="109"/>
                  <a:pt x="51" y="114"/>
                </a:cubicBezTo>
                <a:cubicBezTo>
                  <a:pt x="48" y="114"/>
                  <a:pt x="46" y="113"/>
                  <a:pt x="45" y="113"/>
                </a:cubicBezTo>
                <a:cubicBezTo>
                  <a:pt x="38" y="113"/>
                  <a:pt x="32" y="115"/>
                  <a:pt x="28" y="118"/>
                </a:cubicBezTo>
                <a:cubicBezTo>
                  <a:pt x="23" y="120"/>
                  <a:pt x="21" y="124"/>
                  <a:pt x="21" y="128"/>
                </a:cubicBezTo>
                <a:cubicBezTo>
                  <a:pt x="21" y="130"/>
                  <a:pt x="22" y="131"/>
                  <a:pt x="23" y="133"/>
                </a:cubicBezTo>
                <a:cubicBezTo>
                  <a:pt x="24" y="134"/>
                  <a:pt x="26" y="134"/>
                  <a:pt x="29" y="134"/>
                </a:cubicBezTo>
                <a:cubicBezTo>
                  <a:pt x="30" y="134"/>
                  <a:pt x="31" y="134"/>
                  <a:pt x="33" y="133"/>
                </a:cubicBezTo>
                <a:cubicBezTo>
                  <a:pt x="34" y="132"/>
                  <a:pt x="35" y="131"/>
                  <a:pt x="35" y="130"/>
                </a:cubicBezTo>
                <a:cubicBezTo>
                  <a:pt x="35" y="129"/>
                  <a:pt x="34" y="128"/>
                  <a:pt x="34" y="127"/>
                </a:cubicBezTo>
                <a:cubicBezTo>
                  <a:pt x="34" y="127"/>
                  <a:pt x="33" y="126"/>
                  <a:pt x="33" y="126"/>
                </a:cubicBezTo>
                <a:cubicBezTo>
                  <a:pt x="34" y="124"/>
                  <a:pt x="35" y="123"/>
                  <a:pt x="38" y="122"/>
                </a:cubicBezTo>
                <a:cubicBezTo>
                  <a:pt x="40" y="121"/>
                  <a:pt x="43" y="120"/>
                  <a:pt x="47" y="120"/>
                </a:cubicBezTo>
                <a:cubicBezTo>
                  <a:pt x="44" y="125"/>
                  <a:pt x="42" y="129"/>
                  <a:pt x="40" y="134"/>
                </a:cubicBezTo>
                <a:cubicBezTo>
                  <a:pt x="33" y="148"/>
                  <a:pt x="30" y="159"/>
                  <a:pt x="30" y="167"/>
                </a:cubicBezTo>
                <a:cubicBezTo>
                  <a:pt x="30" y="173"/>
                  <a:pt x="32" y="176"/>
                  <a:pt x="36" y="178"/>
                </a:cubicBezTo>
                <a:cubicBezTo>
                  <a:pt x="37" y="179"/>
                  <a:pt x="41" y="180"/>
                  <a:pt x="45" y="180"/>
                </a:cubicBezTo>
                <a:cubicBezTo>
                  <a:pt x="44" y="178"/>
                  <a:pt x="44" y="176"/>
                  <a:pt x="44" y="173"/>
                </a:cubicBezTo>
                <a:cubicBezTo>
                  <a:pt x="44" y="170"/>
                  <a:pt x="44" y="167"/>
                  <a:pt x="45" y="163"/>
                </a:cubicBezTo>
                <a:cubicBezTo>
                  <a:pt x="47" y="150"/>
                  <a:pt x="52" y="136"/>
                  <a:pt x="59" y="120"/>
                </a:cubicBezTo>
                <a:cubicBezTo>
                  <a:pt x="59" y="120"/>
                  <a:pt x="60" y="120"/>
                  <a:pt x="60" y="120"/>
                </a:cubicBezTo>
                <a:cubicBezTo>
                  <a:pt x="60" y="211"/>
                  <a:pt x="60" y="211"/>
                  <a:pt x="60" y="211"/>
                </a:cubicBezTo>
                <a:cubicBezTo>
                  <a:pt x="29" y="211"/>
                  <a:pt x="29" y="211"/>
                  <a:pt x="29" y="211"/>
                </a:cubicBezTo>
                <a:cubicBezTo>
                  <a:pt x="13" y="211"/>
                  <a:pt x="0" y="198"/>
                  <a:pt x="0" y="183"/>
                </a:cubicBezTo>
                <a:cubicBezTo>
                  <a:pt x="0" y="29"/>
                  <a:pt x="0" y="29"/>
                  <a:pt x="0" y="29"/>
                </a:cubicBezTo>
                <a:cubicBezTo>
                  <a:pt x="0" y="13"/>
                  <a:pt x="13" y="0"/>
                  <a:pt x="29" y="0"/>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96" name="Freeform 75"/>
          <p:cNvSpPr>
            <a:spLocks noEditPoints="1"/>
          </p:cNvSpPr>
          <p:nvPr/>
        </p:nvSpPr>
        <p:spPr bwMode="auto">
          <a:xfrm>
            <a:off x="8461696" y="2282215"/>
            <a:ext cx="569913" cy="571500"/>
          </a:xfrm>
          <a:custGeom>
            <a:avLst/>
            <a:gdLst>
              <a:gd name="T0" fmla="*/ 249 w 261"/>
              <a:gd name="T1" fmla="*/ 220 h 262"/>
              <a:gd name="T2" fmla="*/ 261 w 261"/>
              <a:gd name="T3" fmla="*/ 70 h 262"/>
              <a:gd name="T4" fmla="*/ 249 w 261"/>
              <a:gd name="T5" fmla="*/ 70 h 262"/>
              <a:gd name="T6" fmla="*/ 249 w 261"/>
              <a:gd name="T7" fmla="*/ 154 h 262"/>
              <a:gd name="T8" fmla="*/ 227 w 261"/>
              <a:gd name="T9" fmla="*/ 180 h 262"/>
              <a:gd name="T10" fmla="*/ 209 w 261"/>
              <a:gd name="T11" fmla="*/ 262 h 262"/>
              <a:gd name="T12" fmla="*/ 209 w 261"/>
              <a:gd name="T13" fmla="*/ 262 h 262"/>
              <a:gd name="T14" fmla="*/ 209 w 261"/>
              <a:gd name="T15" fmla="*/ 15 h 262"/>
              <a:gd name="T16" fmla="*/ 203 w 261"/>
              <a:gd name="T17" fmla="*/ 28 h 262"/>
              <a:gd name="T18" fmla="*/ 209 w 261"/>
              <a:gd name="T19" fmla="*/ 50 h 262"/>
              <a:gd name="T20" fmla="*/ 201 w 261"/>
              <a:gd name="T21" fmla="*/ 120 h 262"/>
              <a:gd name="T22" fmla="*/ 209 w 261"/>
              <a:gd name="T23" fmla="*/ 197 h 262"/>
              <a:gd name="T24" fmla="*/ 209 w 261"/>
              <a:gd name="T25" fmla="*/ 197 h 262"/>
              <a:gd name="T26" fmla="*/ 195 w 261"/>
              <a:gd name="T27" fmla="*/ 232 h 262"/>
              <a:gd name="T28" fmla="*/ 168 w 261"/>
              <a:gd name="T29" fmla="*/ 36 h 262"/>
              <a:gd name="T30" fmla="*/ 195 w 261"/>
              <a:gd name="T31" fmla="*/ 20 h 262"/>
              <a:gd name="T32" fmla="*/ 195 w 261"/>
              <a:gd name="T33" fmla="*/ 50 h 262"/>
              <a:gd name="T34" fmla="*/ 195 w 261"/>
              <a:gd name="T35" fmla="*/ 120 h 262"/>
              <a:gd name="T36" fmla="*/ 168 w 261"/>
              <a:gd name="T37" fmla="*/ 220 h 262"/>
              <a:gd name="T38" fmla="*/ 192 w 261"/>
              <a:gd name="T39" fmla="*/ 249 h 262"/>
              <a:gd name="T40" fmla="*/ 168 w 261"/>
              <a:gd name="T41" fmla="*/ 21 h 262"/>
              <a:gd name="T42" fmla="*/ 168 w 261"/>
              <a:gd name="T43" fmla="*/ 44 h 262"/>
              <a:gd name="T44" fmla="*/ 135 w 261"/>
              <a:gd name="T45" fmla="*/ 120 h 262"/>
              <a:gd name="T46" fmla="*/ 167 w 261"/>
              <a:gd name="T47" fmla="*/ 198 h 262"/>
              <a:gd name="T48" fmla="*/ 167 w 261"/>
              <a:gd name="T49" fmla="*/ 167 h 262"/>
              <a:gd name="T50" fmla="*/ 130 w 261"/>
              <a:gd name="T51" fmla="*/ 147 h 262"/>
              <a:gd name="T52" fmla="*/ 93 w 261"/>
              <a:gd name="T53" fmla="*/ 44 h 262"/>
              <a:gd name="T54" fmla="*/ 130 w 261"/>
              <a:gd name="T55" fmla="*/ 0 h 262"/>
              <a:gd name="T56" fmla="*/ 126 w 261"/>
              <a:gd name="T57" fmla="*/ 120 h 262"/>
              <a:gd name="T58" fmla="*/ 130 w 261"/>
              <a:gd name="T59" fmla="*/ 159 h 262"/>
              <a:gd name="T60" fmla="*/ 130 w 261"/>
              <a:gd name="T61" fmla="*/ 179 h 262"/>
              <a:gd name="T62" fmla="*/ 130 w 261"/>
              <a:gd name="T63" fmla="*/ 198 h 262"/>
              <a:gd name="T64" fmla="*/ 93 w 261"/>
              <a:gd name="T65" fmla="*/ 3 h 262"/>
              <a:gd name="T66" fmla="*/ 93 w 261"/>
              <a:gd name="T67" fmla="*/ 36 h 262"/>
              <a:gd name="T68" fmla="*/ 67 w 261"/>
              <a:gd name="T69" fmla="*/ 20 h 262"/>
              <a:gd name="T70" fmla="*/ 67 w 261"/>
              <a:gd name="T71" fmla="*/ 70 h 262"/>
              <a:gd name="T72" fmla="*/ 92 w 261"/>
              <a:gd name="T73" fmla="*/ 147 h 262"/>
              <a:gd name="T74" fmla="*/ 92 w 261"/>
              <a:gd name="T75" fmla="*/ 179 h 262"/>
              <a:gd name="T76" fmla="*/ 93 w 261"/>
              <a:gd name="T77" fmla="*/ 198 h 262"/>
              <a:gd name="T78" fmla="*/ 67 w 261"/>
              <a:gd name="T79" fmla="*/ 171 h 262"/>
              <a:gd name="T80" fmla="*/ 69 w 261"/>
              <a:gd name="T81" fmla="*/ 232 h 262"/>
              <a:gd name="T82" fmla="*/ 58 w 261"/>
              <a:gd name="T83" fmla="*/ 28 h 262"/>
              <a:gd name="T84" fmla="*/ 67 w 261"/>
              <a:gd name="T85" fmla="*/ 9 h 262"/>
              <a:gd name="T86" fmla="*/ 67 w 261"/>
              <a:gd name="T87" fmla="*/ 120 h 262"/>
              <a:gd name="T88" fmla="*/ 67 w 261"/>
              <a:gd name="T89" fmla="*/ 188 h 262"/>
              <a:gd name="T90" fmla="*/ 67 w 261"/>
              <a:gd name="T91" fmla="*/ 232 h 262"/>
              <a:gd name="T92" fmla="*/ 67 w 261"/>
              <a:gd name="T93" fmla="*/ 232 h 262"/>
              <a:gd name="T94" fmla="*/ 52 w 261"/>
              <a:gd name="T95" fmla="*/ 50 h 262"/>
              <a:gd name="T96" fmla="*/ 12 w 261"/>
              <a:gd name="T97" fmla="*/ 220 h 262"/>
              <a:gd name="T98" fmla="*/ 52 w 261"/>
              <a:gd name="T99" fmla="*/ 232 h 262"/>
              <a:gd name="T100" fmla="*/ 52 w 261"/>
              <a:gd name="T101" fmla="*/ 232 h 262"/>
              <a:gd name="T102" fmla="*/ 12 w 261"/>
              <a:gd name="T103" fmla="*/ 114 h 262"/>
              <a:gd name="T104" fmla="*/ 0 w 261"/>
              <a:gd name="T105" fmla="*/ 104 h 262"/>
              <a:gd name="T106" fmla="*/ 12 w 261"/>
              <a:gd name="T107" fmla="*/ 15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2">
                <a:moveTo>
                  <a:pt x="249" y="220"/>
                </a:moveTo>
                <a:cubicBezTo>
                  <a:pt x="249" y="154"/>
                  <a:pt x="249" y="154"/>
                  <a:pt x="249" y="154"/>
                </a:cubicBezTo>
                <a:cubicBezTo>
                  <a:pt x="251" y="157"/>
                  <a:pt x="252" y="160"/>
                  <a:pt x="252" y="164"/>
                </a:cubicBezTo>
                <a:cubicBezTo>
                  <a:pt x="252" y="220"/>
                  <a:pt x="252" y="220"/>
                  <a:pt x="252" y="220"/>
                </a:cubicBezTo>
                <a:cubicBezTo>
                  <a:pt x="249" y="220"/>
                  <a:pt x="249" y="220"/>
                  <a:pt x="249" y="220"/>
                </a:cubicBezTo>
                <a:close/>
                <a:moveTo>
                  <a:pt x="249" y="114"/>
                </a:moveTo>
                <a:cubicBezTo>
                  <a:pt x="249" y="70"/>
                  <a:pt x="249" y="70"/>
                  <a:pt x="249" y="70"/>
                </a:cubicBezTo>
                <a:cubicBezTo>
                  <a:pt x="250" y="70"/>
                  <a:pt x="250" y="70"/>
                  <a:pt x="250" y="69"/>
                </a:cubicBezTo>
                <a:cubicBezTo>
                  <a:pt x="257" y="67"/>
                  <a:pt x="257" y="67"/>
                  <a:pt x="257" y="67"/>
                </a:cubicBezTo>
                <a:cubicBezTo>
                  <a:pt x="259" y="66"/>
                  <a:pt x="261" y="67"/>
                  <a:pt x="261" y="70"/>
                </a:cubicBezTo>
                <a:cubicBezTo>
                  <a:pt x="261" y="104"/>
                  <a:pt x="261" y="104"/>
                  <a:pt x="261" y="104"/>
                </a:cubicBezTo>
                <a:cubicBezTo>
                  <a:pt x="261" y="107"/>
                  <a:pt x="259" y="110"/>
                  <a:pt x="257" y="111"/>
                </a:cubicBezTo>
                <a:cubicBezTo>
                  <a:pt x="250" y="113"/>
                  <a:pt x="250" y="113"/>
                  <a:pt x="250" y="113"/>
                </a:cubicBezTo>
                <a:cubicBezTo>
                  <a:pt x="250" y="114"/>
                  <a:pt x="250" y="114"/>
                  <a:pt x="249" y="114"/>
                </a:cubicBezTo>
                <a:close/>
                <a:moveTo>
                  <a:pt x="249" y="70"/>
                </a:moveTo>
                <a:cubicBezTo>
                  <a:pt x="249" y="114"/>
                  <a:pt x="249" y="114"/>
                  <a:pt x="249" y="114"/>
                </a:cubicBezTo>
                <a:cubicBezTo>
                  <a:pt x="248" y="114"/>
                  <a:pt x="246" y="112"/>
                  <a:pt x="246" y="110"/>
                </a:cubicBezTo>
                <a:cubicBezTo>
                  <a:pt x="246" y="76"/>
                  <a:pt x="246" y="76"/>
                  <a:pt x="246" y="76"/>
                </a:cubicBezTo>
                <a:cubicBezTo>
                  <a:pt x="246" y="74"/>
                  <a:pt x="248" y="71"/>
                  <a:pt x="249" y="70"/>
                </a:cubicBezTo>
                <a:close/>
                <a:moveTo>
                  <a:pt x="249" y="154"/>
                </a:moveTo>
                <a:cubicBezTo>
                  <a:pt x="246" y="150"/>
                  <a:pt x="241" y="146"/>
                  <a:pt x="235" y="146"/>
                </a:cubicBezTo>
                <a:cubicBezTo>
                  <a:pt x="235" y="50"/>
                  <a:pt x="235" y="50"/>
                  <a:pt x="235" y="50"/>
                </a:cubicBezTo>
                <a:cubicBezTo>
                  <a:pt x="209" y="50"/>
                  <a:pt x="209" y="50"/>
                  <a:pt x="209" y="50"/>
                </a:cubicBezTo>
                <a:cubicBezTo>
                  <a:pt x="209" y="162"/>
                  <a:pt x="209" y="162"/>
                  <a:pt x="209" y="162"/>
                </a:cubicBezTo>
                <a:cubicBezTo>
                  <a:pt x="219" y="162"/>
                  <a:pt x="227" y="170"/>
                  <a:pt x="227" y="180"/>
                </a:cubicBezTo>
                <a:cubicBezTo>
                  <a:pt x="227" y="189"/>
                  <a:pt x="219" y="197"/>
                  <a:pt x="209" y="197"/>
                </a:cubicBezTo>
                <a:cubicBezTo>
                  <a:pt x="209" y="220"/>
                  <a:pt x="209" y="220"/>
                  <a:pt x="209" y="220"/>
                </a:cubicBezTo>
                <a:cubicBezTo>
                  <a:pt x="249" y="220"/>
                  <a:pt x="249" y="220"/>
                  <a:pt x="249" y="220"/>
                </a:cubicBezTo>
                <a:cubicBezTo>
                  <a:pt x="249" y="154"/>
                  <a:pt x="249" y="154"/>
                  <a:pt x="249" y="154"/>
                </a:cubicBezTo>
                <a:close/>
                <a:moveTo>
                  <a:pt x="209" y="262"/>
                </a:moveTo>
                <a:cubicBezTo>
                  <a:pt x="209" y="232"/>
                  <a:pt x="209" y="232"/>
                  <a:pt x="209" y="232"/>
                </a:cubicBezTo>
                <a:cubicBezTo>
                  <a:pt x="226" y="232"/>
                  <a:pt x="226" y="232"/>
                  <a:pt x="226" y="232"/>
                </a:cubicBezTo>
                <a:cubicBezTo>
                  <a:pt x="226" y="249"/>
                  <a:pt x="226" y="249"/>
                  <a:pt x="226" y="249"/>
                </a:cubicBezTo>
                <a:cubicBezTo>
                  <a:pt x="226" y="257"/>
                  <a:pt x="220" y="262"/>
                  <a:pt x="213" y="262"/>
                </a:cubicBezTo>
                <a:cubicBezTo>
                  <a:pt x="209" y="262"/>
                  <a:pt x="209" y="262"/>
                  <a:pt x="209" y="262"/>
                </a:cubicBezTo>
                <a:close/>
                <a:moveTo>
                  <a:pt x="209" y="44"/>
                </a:moveTo>
                <a:cubicBezTo>
                  <a:pt x="209" y="15"/>
                  <a:pt x="209" y="15"/>
                  <a:pt x="209" y="15"/>
                </a:cubicBezTo>
                <a:cubicBezTo>
                  <a:pt x="225" y="23"/>
                  <a:pt x="235" y="33"/>
                  <a:pt x="235" y="44"/>
                </a:cubicBezTo>
                <a:lnTo>
                  <a:pt x="209" y="44"/>
                </a:lnTo>
                <a:close/>
                <a:moveTo>
                  <a:pt x="209" y="15"/>
                </a:moveTo>
                <a:cubicBezTo>
                  <a:pt x="209" y="44"/>
                  <a:pt x="209" y="44"/>
                  <a:pt x="209" y="44"/>
                </a:cubicBezTo>
                <a:cubicBezTo>
                  <a:pt x="195" y="44"/>
                  <a:pt x="195" y="44"/>
                  <a:pt x="195" y="44"/>
                </a:cubicBezTo>
                <a:cubicBezTo>
                  <a:pt x="195" y="37"/>
                  <a:pt x="195" y="37"/>
                  <a:pt x="195" y="37"/>
                </a:cubicBezTo>
                <a:cubicBezTo>
                  <a:pt x="195" y="37"/>
                  <a:pt x="195" y="37"/>
                  <a:pt x="195" y="37"/>
                </a:cubicBezTo>
                <a:cubicBezTo>
                  <a:pt x="199" y="37"/>
                  <a:pt x="203" y="33"/>
                  <a:pt x="203" y="28"/>
                </a:cubicBezTo>
                <a:cubicBezTo>
                  <a:pt x="203" y="24"/>
                  <a:pt x="199" y="20"/>
                  <a:pt x="195" y="20"/>
                </a:cubicBezTo>
                <a:cubicBezTo>
                  <a:pt x="195" y="20"/>
                  <a:pt x="195" y="20"/>
                  <a:pt x="195" y="20"/>
                </a:cubicBezTo>
                <a:cubicBezTo>
                  <a:pt x="195" y="9"/>
                  <a:pt x="195" y="9"/>
                  <a:pt x="195" y="9"/>
                </a:cubicBezTo>
                <a:cubicBezTo>
                  <a:pt x="200" y="11"/>
                  <a:pt x="205" y="13"/>
                  <a:pt x="209" y="15"/>
                </a:cubicBezTo>
                <a:close/>
                <a:moveTo>
                  <a:pt x="209" y="50"/>
                </a:moveTo>
                <a:cubicBezTo>
                  <a:pt x="209" y="162"/>
                  <a:pt x="209" y="162"/>
                  <a:pt x="209" y="162"/>
                </a:cubicBezTo>
                <a:cubicBezTo>
                  <a:pt x="209" y="162"/>
                  <a:pt x="209" y="162"/>
                  <a:pt x="209" y="162"/>
                </a:cubicBezTo>
                <a:cubicBezTo>
                  <a:pt x="203" y="162"/>
                  <a:pt x="198" y="166"/>
                  <a:pt x="195" y="171"/>
                </a:cubicBezTo>
                <a:cubicBezTo>
                  <a:pt x="195" y="120"/>
                  <a:pt x="195" y="120"/>
                  <a:pt x="195" y="120"/>
                </a:cubicBezTo>
                <a:cubicBezTo>
                  <a:pt x="201" y="120"/>
                  <a:pt x="201" y="120"/>
                  <a:pt x="201" y="120"/>
                </a:cubicBezTo>
                <a:cubicBezTo>
                  <a:pt x="201" y="70"/>
                  <a:pt x="201" y="70"/>
                  <a:pt x="201" y="70"/>
                </a:cubicBezTo>
                <a:cubicBezTo>
                  <a:pt x="195" y="70"/>
                  <a:pt x="195" y="70"/>
                  <a:pt x="195" y="70"/>
                </a:cubicBezTo>
                <a:cubicBezTo>
                  <a:pt x="195" y="50"/>
                  <a:pt x="195" y="50"/>
                  <a:pt x="195" y="50"/>
                </a:cubicBezTo>
                <a:cubicBezTo>
                  <a:pt x="209" y="50"/>
                  <a:pt x="209" y="50"/>
                  <a:pt x="209" y="50"/>
                </a:cubicBezTo>
                <a:close/>
                <a:moveTo>
                  <a:pt x="209" y="197"/>
                </a:moveTo>
                <a:cubicBezTo>
                  <a:pt x="209" y="220"/>
                  <a:pt x="209" y="220"/>
                  <a:pt x="209" y="220"/>
                </a:cubicBezTo>
                <a:cubicBezTo>
                  <a:pt x="195" y="220"/>
                  <a:pt x="195" y="220"/>
                  <a:pt x="195" y="220"/>
                </a:cubicBezTo>
                <a:cubicBezTo>
                  <a:pt x="195" y="188"/>
                  <a:pt x="195" y="188"/>
                  <a:pt x="195" y="188"/>
                </a:cubicBezTo>
                <a:cubicBezTo>
                  <a:pt x="198" y="193"/>
                  <a:pt x="203" y="197"/>
                  <a:pt x="209" y="197"/>
                </a:cubicBezTo>
                <a:cubicBezTo>
                  <a:pt x="209" y="197"/>
                  <a:pt x="209" y="197"/>
                  <a:pt x="209" y="197"/>
                </a:cubicBezTo>
                <a:close/>
                <a:moveTo>
                  <a:pt x="209" y="232"/>
                </a:moveTo>
                <a:cubicBezTo>
                  <a:pt x="209" y="262"/>
                  <a:pt x="209" y="262"/>
                  <a:pt x="209" y="262"/>
                </a:cubicBezTo>
                <a:cubicBezTo>
                  <a:pt x="206" y="262"/>
                  <a:pt x="206" y="262"/>
                  <a:pt x="206" y="262"/>
                </a:cubicBezTo>
                <a:cubicBezTo>
                  <a:pt x="201" y="262"/>
                  <a:pt x="197" y="260"/>
                  <a:pt x="195" y="257"/>
                </a:cubicBezTo>
                <a:cubicBezTo>
                  <a:pt x="195" y="232"/>
                  <a:pt x="195" y="232"/>
                  <a:pt x="195" y="232"/>
                </a:cubicBezTo>
                <a:lnTo>
                  <a:pt x="209" y="232"/>
                </a:lnTo>
                <a:close/>
                <a:moveTo>
                  <a:pt x="171" y="20"/>
                </a:moveTo>
                <a:cubicBezTo>
                  <a:pt x="175" y="20"/>
                  <a:pt x="179" y="24"/>
                  <a:pt x="179" y="28"/>
                </a:cubicBezTo>
                <a:cubicBezTo>
                  <a:pt x="179" y="33"/>
                  <a:pt x="175" y="37"/>
                  <a:pt x="171" y="37"/>
                </a:cubicBezTo>
                <a:cubicBezTo>
                  <a:pt x="170" y="37"/>
                  <a:pt x="169" y="37"/>
                  <a:pt x="168" y="36"/>
                </a:cubicBezTo>
                <a:cubicBezTo>
                  <a:pt x="168" y="44"/>
                  <a:pt x="168" y="44"/>
                  <a:pt x="168" y="44"/>
                </a:cubicBezTo>
                <a:cubicBezTo>
                  <a:pt x="195" y="44"/>
                  <a:pt x="195" y="44"/>
                  <a:pt x="195" y="44"/>
                </a:cubicBezTo>
                <a:cubicBezTo>
                  <a:pt x="195" y="37"/>
                  <a:pt x="195" y="37"/>
                  <a:pt x="195" y="37"/>
                </a:cubicBezTo>
                <a:cubicBezTo>
                  <a:pt x="190" y="37"/>
                  <a:pt x="186" y="33"/>
                  <a:pt x="186" y="28"/>
                </a:cubicBezTo>
                <a:cubicBezTo>
                  <a:pt x="186" y="24"/>
                  <a:pt x="190" y="20"/>
                  <a:pt x="195" y="20"/>
                </a:cubicBezTo>
                <a:cubicBezTo>
                  <a:pt x="195" y="9"/>
                  <a:pt x="195" y="9"/>
                  <a:pt x="195" y="9"/>
                </a:cubicBezTo>
                <a:cubicBezTo>
                  <a:pt x="187" y="6"/>
                  <a:pt x="178" y="4"/>
                  <a:pt x="168" y="3"/>
                </a:cubicBezTo>
                <a:cubicBezTo>
                  <a:pt x="168" y="21"/>
                  <a:pt x="168" y="21"/>
                  <a:pt x="168" y="21"/>
                </a:cubicBezTo>
                <a:cubicBezTo>
                  <a:pt x="169" y="20"/>
                  <a:pt x="170" y="20"/>
                  <a:pt x="171" y="20"/>
                </a:cubicBezTo>
                <a:close/>
                <a:moveTo>
                  <a:pt x="195" y="50"/>
                </a:moveTo>
                <a:cubicBezTo>
                  <a:pt x="195" y="70"/>
                  <a:pt x="195" y="70"/>
                  <a:pt x="195" y="70"/>
                </a:cubicBezTo>
                <a:cubicBezTo>
                  <a:pt x="168" y="70"/>
                  <a:pt x="168" y="70"/>
                  <a:pt x="168" y="70"/>
                </a:cubicBezTo>
                <a:cubicBezTo>
                  <a:pt x="168" y="50"/>
                  <a:pt x="168" y="50"/>
                  <a:pt x="168" y="50"/>
                </a:cubicBezTo>
                <a:cubicBezTo>
                  <a:pt x="195" y="50"/>
                  <a:pt x="195" y="50"/>
                  <a:pt x="195" y="50"/>
                </a:cubicBezTo>
                <a:close/>
                <a:moveTo>
                  <a:pt x="195" y="120"/>
                </a:moveTo>
                <a:cubicBezTo>
                  <a:pt x="195" y="171"/>
                  <a:pt x="195" y="171"/>
                  <a:pt x="195" y="171"/>
                </a:cubicBezTo>
                <a:cubicBezTo>
                  <a:pt x="193" y="173"/>
                  <a:pt x="192" y="176"/>
                  <a:pt x="192" y="180"/>
                </a:cubicBezTo>
                <a:cubicBezTo>
                  <a:pt x="192" y="183"/>
                  <a:pt x="193" y="186"/>
                  <a:pt x="195" y="188"/>
                </a:cubicBezTo>
                <a:cubicBezTo>
                  <a:pt x="195" y="220"/>
                  <a:pt x="195" y="220"/>
                  <a:pt x="195" y="220"/>
                </a:cubicBezTo>
                <a:cubicBezTo>
                  <a:pt x="168" y="220"/>
                  <a:pt x="168" y="220"/>
                  <a:pt x="168" y="220"/>
                </a:cubicBezTo>
                <a:cubicBezTo>
                  <a:pt x="168" y="120"/>
                  <a:pt x="168" y="120"/>
                  <a:pt x="168" y="120"/>
                </a:cubicBezTo>
                <a:cubicBezTo>
                  <a:pt x="195" y="120"/>
                  <a:pt x="195" y="120"/>
                  <a:pt x="195" y="120"/>
                </a:cubicBezTo>
                <a:close/>
                <a:moveTo>
                  <a:pt x="195" y="232"/>
                </a:moveTo>
                <a:cubicBezTo>
                  <a:pt x="195" y="257"/>
                  <a:pt x="195" y="257"/>
                  <a:pt x="195" y="257"/>
                </a:cubicBezTo>
                <a:cubicBezTo>
                  <a:pt x="193" y="254"/>
                  <a:pt x="192" y="252"/>
                  <a:pt x="192" y="249"/>
                </a:cubicBezTo>
                <a:cubicBezTo>
                  <a:pt x="192" y="232"/>
                  <a:pt x="192" y="232"/>
                  <a:pt x="192" y="232"/>
                </a:cubicBezTo>
                <a:lnTo>
                  <a:pt x="195" y="232"/>
                </a:lnTo>
                <a:close/>
                <a:moveTo>
                  <a:pt x="168" y="36"/>
                </a:moveTo>
                <a:cubicBezTo>
                  <a:pt x="165" y="35"/>
                  <a:pt x="162" y="32"/>
                  <a:pt x="162" y="28"/>
                </a:cubicBezTo>
                <a:cubicBezTo>
                  <a:pt x="162" y="25"/>
                  <a:pt x="165" y="22"/>
                  <a:pt x="168" y="21"/>
                </a:cubicBezTo>
                <a:cubicBezTo>
                  <a:pt x="168" y="3"/>
                  <a:pt x="168" y="3"/>
                  <a:pt x="168" y="3"/>
                </a:cubicBezTo>
                <a:cubicBezTo>
                  <a:pt x="157" y="1"/>
                  <a:pt x="144" y="0"/>
                  <a:pt x="131" y="0"/>
                </a:cubicBezTo>
                <a:cubicBezTo>
                  <a:pt x="130" y="0"/>
                  <a:pt x="130" y="0"/>
                  <a:pt x="130" y="0"/>
                </a:cubicBezTo>
                <a:cubicBezTo>
                  <a:pt x="130" y="44"/>
                  <a:pt x="130" y="44"/>
                  <a:pt x="130" y="44"/>
                </a:cubicBezTo>
                <a:cubicBezTo>
                  <a:pt x="168" y="44"/>
                  <a:pt x="168" y="44"/>
                  <a:pt x="168" y="44"/>
                </a:cubicBezTo>
                <a:cubicBezTo>
                  <a:pt x="168" y="36"/>
                  <a:pt x="168" y="36"/>
                  <a:pt x="168" y="36"/>
                </a:cubicBezTo>
                <a:close/>
                <a:moveTo>
                  <a:pt x="168" y="50"/>
                </a:moveTo>
                <a:cubicBezTo>
                  <a:pt x="168" y="70"/>
                  <a:pt x="168" y="70"/>
                  <a:pt x="168" y="70"/>
                </a:cubicBezTo>
                <a:cubicBezTo>
                  <a:pt x="135" y="70"/>
                  <a:pt x="135" y="70"/>
                  <a:pt x="135" y="70"/>
                </a:cubicBezTo>
                <a:cubicBezTo>
                  <a:pt x="135" y="120"/>
                  <a:pt x="135" y="120"/>
                  <a:pt x="135" y="120"/>
                </a:cubicBezTo>
                <a:cubicBezTo>
                  <a:pt x="168" y="120"/>
                  <a:pt x="168" y="120"/>
                  <a:pt x="168" y="120"/>
                </a:cubicBezTo>
                <a:cubicBezTo>
                  <a:pt x="168" y="220"/>
                  <a:pt x="168" y="220"/>
                  <a:pt x="168" y="220"/>
                </a:cubicBezTo>
                <a:cubicBezTo>
                  <a:pt x="130" y="220"/>
                  <a:pt x="130" y="220"/>
                  <a:pt x="130" y="220"/>
                </a:cubicBezTo>
                <a:cubicBezTo>
                  <a:pt x="130" y="198"/>
                  <a:pt x="130" y="198"/>
                  <a:pt x="130" y="198"/>
                </a:cubicBezTo>
                <a:cubicBezTo>
                  <a:pt x="167" y="198"/>
                  <a:pt x="167" y="198"/>
                  <a:pt x="167" y="198"/>
                </a:cubicBezTo>
                <a:cubicBezTo>
                  <a:pt x="167" y="187"/>
                  <a:pt x="167" y="187"/>
                  <a:pt x="167" y="187"/>
                </a:cubicBezTo>
                <a:cubicBezTo>
                  <a:pt x="130" y="187"/>
                  <a:pt x="130" y="187"/>
                  <a:pt x="130" y="187"/>
                </a:cubicBezTo>
                <a:cubicBezTo>
                  <a:pt x="130" y="179"/>
                  <a:pt x="130" y="179"/>
                  <a:pt x="130" y="179"/>
                </a:cubicBezTo>
                <a:cubicBezTo>
                  <a:pt x="167" y="179"/>
                  <a:pt x="167" y="179"/>
                  <a:pt x="167" y="179"/>
                </a:cubicBezTo>
                <a:cubicBezTo>
                  <a:pt x="167" y="167"/>
                  <a:pt x="167" y="167"/>
                  <a:pt x="167" y="167"/>
                </a:cubicBezTo>
                <a:cubicBezTo>
                  <a:pt x="130" y="167"/>
                  <a:pt x="130" y="167"/>
                  <a:pt x="130" y="167"/>
                </a:cubicBezTo>
                <a:cubicBezTo>
                  <a:pt x="130" y="159"/>
                  <a:pt x="130" y="159"/>
                  <a:pt x="130" y="159"/>
                </a:cubicBezTo>
                <a:cubicBezTo>
                  <a:pt x="167" y="159"/>
                  <a:pt x="167" y="159"/>
                  <a:pt x="167" y="159"/>
                </a:cubicBezTo>
                <a:cubicBezTo>
                  <a:pt x="167" y="147"/>
                  <a:pt x="167" y="147"/>
                  <a:pt x="167" y="147"/>
                </a:cubicBezTo>
                <a:cubicBezTo>
                  <a:pt x="130" y="147"/>
                  <a:pt x="130" y="147"/>
                  <a:pt x="130" y="147"/>
                </a:cubicBezTo>
                <a:cubicBezTo>
                  <a:pt x="130" y="50"/>
                  <a:pt x="130" y="50"/>
                  <a:pt x="130" y="50"/>
                </a:cubicBezTo>
                <a:lnTo>
                  <a:pt x="168" y="50"/>
                </a:lnTo>
                <a:close/>
                <a:moveTo>
                  <a:pt x="130" y="0"/>
                </a:moveTo>
                <a:cubicBezTo>
                  <a:pt x="130" y="44"/>
                  <a:pt x="130" y="44"/>
                  <a:pt x="130" y="44"/>
                </a:cubicBezTo>
                <a:cubicBezTo>
                  <a:pt x="93" y="44"/>
                  <a:pt x="93" y="44"/>
                  <a:pt x="93" y="44"/>
                </a:cubicBezTo>
                <a:cubicBezTo>
                  <a:pt x="93" y="36"/>
                  <a:pt x="93" y="36"/>
                  <a:pt x="93" y="36"/>
                </a:cubicBezTo>
                <a:cubicBezTo>
                  <a:pt x="96" y="35"/>
                  <a:pt x="99" y="32"/>
                  <a:pt x="99" y="28"/>
                </a:cubicBezTo>
                <a:cubicBezTo>
                  <a:pt x="99" y="25"/>
                  <a:pt x="96" y="22"/>
                  <a:pt x="93" y="21"/>
                </a:cubicBezTo>
                <a:cubicBezTo>
                  <a:pt x="93" y="3"/>
                  <a:pt x="93" y="3"/>
                  <a:pt x="93" y="3"/>
                </a:cubicBezTo>
                <a:cubicBezTo>
                  <a:pt x="104" y="1"/>
                  <a:pt x="117" y="0"/>
                  <a:pt x="130" y="0"/>
                </a:cubicBezTo>
                <a:close/>
                <a:moveTo>
                  <a:pt x="130" y="50"/>
                </a:moveTo>
                <a:cubicBezTo>
                  <a:pt x="130" y="147"/>
                  <a:pt x="130" y="147"/>
                  <a:pt x="130" y="147"/>
                </a:cubicBezTo>
                <a:cubicBezTo>
                  <a:pt x="93" y="147"/>
                  <a:pt x="93" y="147"/>
                  <a:pt x="93" y="147"/>
                </a:cubicBezTo>
                <a:cubicBezTo>
                  <a:pt x="93" y="120"/>
                  <a:pt x="93" y="120"/>
                  <a:pt x="93" y="120"/>
                </a:cubicBezTo>
                <a:cubicBezTo>
                  <a:pt x="126" y="120"/>
                  <a:pt x="126" y="120"/>
                  <a:pt x="126" y="120"/>
                </a:cubicBezTo>
                <a:cubicBezTo>
                  <a:pt x="126" y="70"/>
                  <a:pt x="126" y="70"/>
                  <a:pt x="126" y="70"/>
                </a:cubicBezTo>
                <a:cubicBezTo>
                  <a:pt x="93" y="70"/>
                  <a:pt x="93" y="70"/>
                  <a:pt x="93" y="70"/>
                </a:cubicBezTo>
                <a:cubicBezTo>
                  <a:pt x="93" y="50"/>
                  <a:pt x="93" y="50"/>
                  <a:pt x="93" y="50"/>
                </a:cubicBezTo>
                <a:cubicBezTo>
                  <a:pt x="130" y="50"/>
                  <a:pt x="130" y="50"/>
                  <a:pt x="130" y="50"/>
                </a:cubicBezTo>
                <a:close/>
                <a:moveTo>
                  <a:pt x="130" y="159"/>
                </a:moveTo>
                <a:cubicBezTo>
                  <a:pt x="130" y="167"/>
                  <a:pt x="130" y="167"/>
                  <a:pt x="130" y="167"/>
                </a:cubicBezTo>
                <a:cubicBezTo>
                  <a:pt x="93" y="167"/>
                  <a:pt x="93" y="167"/>
                  <a:pt x="93" y="167"/>
                </a:cubicBezTo>
                <a:cubicBezTo>
                  <a:pt x="93" y="159"/>
                  <a:pt x="93" y="159"/>
                  <a:pt x="93" y="159"/>
                </a:cubicBezTo>
                <a:cubicBezTo>
                  <a:pt x="130" y="159"/>
                  <a:pt x="130" y="159"/>
                  <a:pt x="130" y="159"/>
                </a:cubicBezTo>
                <a:close/>
                <a:moveTo>
                  <a:pt x="130" y="179"/>
                </a:moveTo>
                <a:cubicBezTo>
                  <a:pt x="130" y="187"/>
                  <a:pt x="130" y="187"/>
                  <a:pt x="130" y="187"/>
                </a:cubicBezTo>
                <a:cubicBezTo>
                  <a:pt x="93" y="187"/>
                  <a:pt x="93" y="187"/>
                  <a:pt x="93" y="187"/>
                </a:cubicBezTo>
                <a:cubicBezTo>
                  <a:pt x="93" y="179"/>
                  <a:pt x="93" y="179"/>
                  <a:pt x="93" y="179"/>
                </a:cubicBezTo>
                <a:cubicBezTo>
                  <a:pt x="130" y="179"/>
                  <a:pt x="130" y="179"/>
                  <a:pt x="130" y="179"/>
                </a:cubicBezTo>
                <a:close/>
                <a:moveTo>
                  <a:pt x="130" y="198"/>
                </a:moveTo>
                <a:cubicBezTo>
                  <a:pt x="130" y="220"/>
                  <a:pt x="130" y="220"/>
                  <a:pt x="130" y="220"/>
                </a:cubicBezTo>
                <a:cubicBezTo>
                  <a:pt x="93" y="220"/>
                  <a:pt x="93" y="220"/>
                  <a:pt x="93" y="220"/>
                </a:cubicBezTo>
                <a:cubicBezTo>
                  <a:pt x="93" y="198"/>
                  <a:pt x="93" y="198"/>
                  <a:pt x="93" y="198"/>
                </a:cubicBezTo>
                <a:lnTo>
                  <a:pt x="130" y="198"/>
                </a:lnTo>
                <a:close/>
                <a:moveTo>
                  <a:pt x="93" y="3"/>
                </a:moveTo>
                <a:cubicBezTo>
                  <a:pt x="93" y="21"/>
                  <a:pt x="93" y="21"/>
                  <a:pt x="93" y="21"/>
                </a:cubicBezTo>
                <a:cubicBezTo>
                  <a:pt x="92" y="20"/>
                  <a:pt x="92" y="20"/>
                  <a:pt x="91" y="20"/>
                </a:cubicBezTo>
                <a:cubicBezTo>
                  <a:pt x="86" y="20"/>
                  <a:pt x="83" y="24"/>
                  <a:pt x="83" y="28"/>
                </a:cubicBezTo>
                <a:cubicBezTo>
                  <a:pt x="83" y="33"/>
                  <a:pt x="86" y="37"/>
                  <a:pt x="91" y="37"/>
                </a:cubicBezTo>
                <a:cubicBezTo>
                  <a:pt x="92" y="37"/>
                  <a:pt x="92" y="37"/>
                  <a:pt x="93" y="36"/>
                </a:cubicBezTo>
                <a:cubicBezTo>
                  <a:pt x="93" y="44"/>
                  <a:pt x="93" y="44"/>
                  <a:pt x="93" y="44"/>
                </a:cubicBezTo>
                <a:cubicBezTo>
                  <a:pt x="67" y="44"/>
                  <a:pt x="67" y="44"/>
                  <a:pt x="67" y="44"/>
                </a:cubicBezTo>
                <a:cubicBezTo>
                  <a:pt x="67" y="37"/>
                  <a:pt x="67" y="37"/>
                  <a:pt x="67" y="37"/>
                </a:cubicBezTo>
                <a:cubicBezTo>
                  <a:pt x="71" y="37"/>
                  <a:pt x="75" y="33"/>
                  <a:pt x="75" y="28"/>
                </a:cubicBezTo>
                <a:cubicBezTo>
                  <a:pt x="75" y="24"/>
                  <a:pt x="71" y="20"/>
                  <a:pt x="67" y="20"/>
                </a:cubicBezTo>
                <a:cubicBezTo>
                  <a:pt x="67" y="9"/>
                  <a:pt x="67" y="9"/>
                  <a:pt x="67" y="9"/>
                </a:cubicBezTo>
                <a:cubicBezTo>
                  <a:pt x="75" y="6"/>
                  <a:pt x="84" y="4"/>
                  <a:pt x="93" y="3"/>
                </a:cubicBezTo>
                <a:close/>
                <a:moveTo>
                  <a:pt x="93" y="50"/>
                </a:moveTo>
                <a:cubicBezTo>
                  <a:pt x="93" y="70"/>
                  <a:pt x="93" y="70"/>
                  <a:pt x="93" y="70"/>
                </a:cubicBezTo>
                <a:cubicBezTo>
                  <a:pt x="67" y="70"/>
                  <a:pt x="67" y="70"/>
                  <a:pt x="67" y="70"/>
                </a:cubicBezTo>
                <a:cubicBezTo>
                  <a:pt x="67" y="50"/>
                  <a:pt x="67" y="50"/>
                  <a:pt x="67" y="50"/>
                </a:cubicBezTo>
                <a:cubicBezTo>
                  <a:pt x="93" y="50"/>
                  <a:pt x="93" y="50"/>
                  <a:pt x="93" y="50"/>
                </a:cubicBezTo>
                <a:close/>
                <a:moveTo>
                  <a:pt x="93" y="120"/>
                </a:moveTo>
                <a:cubicBezTo>
                  <a:pt x="93" y="147"/>
                  <a:pt x="93" y="147"/>
                  <a:pt x="93" y="147"/>
                </a:cubicBezTo>
                <a:cubicBezTo>
                  <a:pt x="92" y="147"/>
                  <a:pt x="92" y="147"/>
                  <a:pt x="92" y="147"/>
                </a:cubicBezTo>
                <a:cubicBezTo>
                  <a:pt x="92" y="159"/>
                  <a:pt x="92" y="159"/>
                  <a:pt x="92" y="159"/>
                </a:cubicBezTo>
                <a:cubicBezTo>
                  <a:pt x="93" y="159"/>
                  <a:pt x="93" y="159"/>
                  <a:pt x="93" y="159"/>
                </a:cubicBezTo>
                <a:cubicBezTo>
                  <a:pt x="93" y="167"/>
                  <a:pt x="93" y="167"/>
                  <a:pt x="93" y="167"/>
                </a:cubicBezTo>
                <a:cubicBezTo>
                  <a:pt x="92" y="167"/>
                  <a:pt x="92" y="167"/>
                  <a:pt x="92" y="167"/>
                </a:cubicBezTo>
                <a:cubicBezTo>
                  <a:pt x="92" y="179"/>
                  <a:pt x="92" y="179"/>
                  <a:pt x="92" y="179"/>
                </a:cubicBezTo>
                <a:cubicBezTo>
                  <a:pt x="93" y="179"/>
                  <a:pt x="93" y="179"/>
                  <a:pt x="93" y="179"/>
                </a:cubicBezTo>
                <a:cubicBezTo>
                  <a:pt x="93" y="187"/>
                  <a:pt x="93" y="187"/>
                  <a:pt x="93" y="187"/>
                </a:cubicBezTo>
                <a:cubicBezTo>
                  <a:pt x="92" y="187"/>
                  <a:pt x="92" y="187"/>
                  <a:pt x="92" y="187"/>
                </a:cubicBezTo>
                <a:cubicBezTo>
                  <a:pt x="92" y="198"/>
                  <a:pt x="92" y="198"/>
                  <a:pt x="92" y="198"/>
                </a:cubicBezTo>
                <a:cubicBezTo>
                  <a:pt x="93" y="198"/>
                  <a:pt x="93" y="198"/>
                  <a:pt x="93" y="198"/>
                </a:cubicBezTo>
                <a:cubicBezTo>
                  <a:pt x="93" y="220"/>
                  <a:pt x="93" y="220"/>
                  <a:pt x="93" y="220"/>
                </a:cubicBezTo>
                <a:cubicBezTo>
                  <a:pt x="67" y="220"/>
                  <a:pt x="67" y="220"/>
                  <a:pt x="67" y="220"/>
                </a:cubicBezTo>
                <a:cubicBezTo>
                  <a:pt x="67" y="188"/>
                  <a:pt x="67" y="188"/>
                  <a:pt x="67" y="188"/>
                </a:cubicBezTo>
                <a:cubicBezTo>
                  <a:pt x="68" y="186"/>
                  <a:pt x="69" y="183"/>
                  <a:pt x="69" y="180"/>
                </a:cubicBezTo>
                <a:cubicBezTo>
                  <a:pt x="69" y="176"/>
                  <a:pt x="68" y="173"/>
                  <a:pt x="67" y="171"/>
                </a:cubicBezTo>
                <a:cubicBezTo>
                  <a:pt x="67" y="120"/>
                  <a:pt x="67" y="120"/>
                  <a:pt x="67" y="120"/>
                </a:cubicBezTo>
                <a:cubicBezTo>
                  <a:pt x="93" y="120"/>
                  <a:pt x="93" y="120"/>
                  <a:pt x="93" y="120"/>
                </a:cubicBezTo>
                <a:close/>
                <a:moveTo>
                  <a:pt x="67" y="257"/>
                </a:moveTo>
                <a:cubicBezTo>
                  <a:pt x="67" y="232"/>
                  <a:pt x="67" y="232"/>
                  <a:pt x="67" y="232"/>
                </a:cubicBezTo>
                <a:cubicBezTo>
                  <a:pt x="69" y="232"/>
                  <a:pt x="69" y="232"/>
                  <a:pt x="69" y="232"/>
                </a:cubicBezTo>
                <a:cubicBezTo>
                  <a:pt x="69" y="249"/>
                  <a:pt x="69" y="249"/>
                  <a:pt x="69" y="249"/>
                </a:cubicBezTo>
                <a:cubicBezTo>
                  <a:pt x="69" y="252"/>
                  <a:pt x="68" y="254"/>
                  <a:pt x="67" y="257"/>
                </a:cubicBezTo>
                <a:close/>
                <a:moveTo>
                  <a:pt x="67" y="9"/>
                </a:moveTo>
                <a:cubicBezTo>
                  <a:pt x="67" y="20"/>
                  <a:pt x="67" y="20"/>
                  <a:pt x="67" y="20"/>
                </a:cubicBezTo>
                <a:cubicBezTo>
                  <a:pt x="62" y="20"/>
                  <a:pt x="58" y="24"/>
                  <a:pt x="58" y="28"/>
                </a:cubicBezTo>
                <a:cubicBezTo>
                  <a:pt x="58" y="33"/>
                  <a:pt x="62" y="37"/>
                  <a:pt x="67" y="37"/>
                </a:cubicBezTo>
                <a:cubicBezTo>
                  <a:pt x="67" y="44"/>
                  <a:pt x="67" y="44"/>
                  <a:pt x="67" y="44"/>
                </a:cubicBezTo>
                <a:cubicBezTo>
                  <a:pt x="52" y="44"/>
                  <a:pt x="52" y="44"/>
                  <a:pt x="52" y="44"/>
                </a:cubicBezTo>
                <a:cubicBezTo>
                  <a:pt x="52" y="15"/>
                  <a:pt x="52" y="15"/>
                  <a:pt x="52" y="15"/>
                </a:cubicBezTo>
                <a:cubicBezTo>
                  <a:pt x="56" y="13"/>
                  <a:pt x="61" y="11"/>
                  <a:pt x="67" y="9"/>
                </a:cubicBezTo>
                <a:close/>
                <a:moveTo>
                  <a:pt x="67" y="50"/>
                </a:moveTo>
                <a:cubicBezTo>
                  <a:pt x="67" y="70"/>
                  <a:pt x="67" y="70"/>
                  <a:pt x="67" y="70"/>
                </a:cubicBezTo>
                <a:cubicBezTo>
                  <a:pt x="60" y="70"/>
                  <a:pt x="60" y="70"/>
                  <a:pt x="60" y="70"/>
                </a:cubicBezTo>
                <a:cubicBezTo>
                  <a:pt x="60" y="120"/>
                  <a:pt x="60" y="120"/>
                  <a:pt x="60" y="120"/>
                </a:cubicBezTo>
                <a:cubicBezTo>
                  <a:pt x="67" y="120"/>
                  <a:pt x="67" y="120"/>
                  <a:pt x="67" y="120"/>
                </a:cubicBezTo>
                <a:cubicBezTo>
                  <a:pt x="67" y="171"/>
                  <a:pt x="67" y="171"/>
                  <a:pt x="67" y="171"/>
                </a:cubicBezTo>
                <a:cubicBezTo>
                  <a:pt x="64" y="166"/>
                  <a:pt x="58" y="162"/>
                  <a:pt x="52" y="162"/>
                </a:cubicBezTo>
                <a:cubicBezTo>
                  <a:pt x="52" y="50"/>
                  <a:pt x="52" y="50"/>
                  <a:pt x="52" y="50"/>
                </a:cubicBezTo>
                <a:cubicBezTo>
                  <a:pt x="67" y="50"/>
                  <a:pt x="67" y="50"/>
                  <a:pt x="67" y="50"/>
                </a:cubicBezTo>
                <a:close/>
                <a:moveTo>
                  <a:pt x="67" y="188"/>
                </a:moveTo>
                <a:cubicBezTo>
                  <a:pt x="67" y="220"/>
                  <a:pt x="67" y="220"/>
                  <a:pt x="67" y="220"/>
                </a:cubicBezTo>
                <a:cubicBezTo>
                  <a:pt x="52" y="220"/>
                  <a:pt x="52" y="220"/>
                  <a:pt x="52" y="220"/>
                </a:cubicBezTo>
                <a:cubicBezTo>
                  <a:pt x="52" y="197"/>
                  <a:pt x="52" y="197"/>
                  <a:pt x="52" y="197"/>
                </a:cubicBezTo>
                <a:cubicBezTo>
                  <a:pt x="58" y="197"/>
                  <a:pt x="64" y="193"/>
                  <a:pt x="67" y="188"/>
                </a:cubicBezTo>
                <a:close/>
                <a:moveTo>
                  <a:pt x="67" y="232"/>
                </a:moveTo>
                <a:cubicBezTo>
                  <a:pt x="67" y="257"/>
                  <a:pt x="67" y="257"/>
                  <a:pt x="67" y="257"/>
                </a:cubicBezTo>
                <a:cubicBezTo>
                  <a:pt x="64" y="260"/>
                  <a:pt x="60" y="262"/>
                  <a:pt x="56" y="262"/>
                </a:cubicBezTo>
                <a:cubicBezTo>
                  <a:pt x="52" y="262"/>
                  <a:pt x="52" y="262"/>
                  <a:pt x="52" y="262"/>
                </a:cubicBezTo>
                <a:cubicBezTo>
                  <a:pt x="52" y="232"/>
                  <a:pt x="52" y="232"/>
                  <a:pt x="52" y="232"/>
                </a:cubicBezTo>
                <a:lnTo>
                  <a:pt x="67"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2"/>
                  <a:pt x="52" y="162"/>
                  <a:pt x="52" y="162"/>
                </a:cubicBezTo>
                <a:cubicBezTo>
                  <a:pt x="42" y="162"/>
                  <a:pt x="35" y="170"/>
                  <a:pt x="35" y="180"/>
                </a:cubicBezTo>
                <a:cubicBezTo>
                  <a:pt x="35" y="189"/>
                  <a:pt x="42" y="197"/>
                  <a:pt x="52" y="197"/>
                </a:cubicBezTo>
                <a:cubicBezTo>
                  <a:pt x="52" y="220"/>
                  <a:pt x="52" y="220"/>
                  <a:pt x="52" y="220"/>
                </a:cubicBezTo>
                <a:cubicBezTo>
                  <a:pt x="12" y="220"/>
                  <a:pt x="12" y="220"/>
                  <a:pt x="12" y="220"/>
                </a:cubicBezTo>
                <a:cubicBezTo>
                  <a:pt x="12" y="154"/>
                  <a:pt x="12" y="154"/>
                  <a:pt x="12" y="154"/>
                </a:cubicBezTo>
                <a:cubicBezTo>
                  <a:pt x="15" y="150"/>
                  <a:pt x="21" y="146"/>
                  <a:pt x="27" y="146"/>
                </a:cubicBezTo>
                <a:cubicBezTo>
                  <a:pt x="27" y="50"/>
                  <a:pt x="27" y="50"/>
                  <a:pt x="27" y="50"/>
                </a:cubicBezTo>
                <a:cubicBezTo>
                  <a:pt x="52" y="50"/>
                  <a:pt x="52" y="50"/>
                  <a:pt x="52" y="50"/>
                </a:cubicBezTo>
                <a:close/>
                <a:moveTo>
                  <a:pt x="52" y="232"/>
                </a:moveTo>
                <a:cubicBezTo>
                  <a:pt x="52" y="262"/>
                  <a:pt x="52" y="262"/>
                  <a:pt x="52" y="262"/>
                </a:cubicBezTo>
                <a:cubicBezTo>
                  <a:pt x="48" y="262"/>
                  <a:pt x="48" y="262"/>
                  <a:pt x="48" y="262"/>
                </a:cubicBezTo>
                <a:cubicBezTo>
                  <a:pt x="41" y="262"/>
                  <a:pt x="35" y="257"/>
                  <a:pt x="35" y="249"/>
                </a:cubicBezTo>
                <a:cubicBezTo>
                  <a:pt x="35" y="232"/>
                  <a:pt x="35" y="232"/>
                  <a:pt x="35" y="232"/>
                </a:cubicBezTo>
                <a:cubicBezTo>
                  <a:pt x="52" y="232"/>
                  <a:pt x="52" y="232"/>
                  <a:pt x="52" y="232"/>
                </a:cubicBezTo>
                <a:close/>
                <a:moveTo>
                  <a:pt x="12" y="114"/>
                </a:moveTo>
                <a:cubicBezTo>
                  <a:pt x="14" y="114"/>
                  <a:pt x="15" y="112"/>
                  <a:pt x="15" y="110"/>
                </a:cubicBezTo>
                <a:cubicBezTo>
                  <a:pt x="15" y="76"/>
                  <a:pt x="15" y="76"/>
                  <a:pt x="15" y="76"/>
                </a:cubicBezTo>
                <a:cubicBezTo>
                  <a:pt x="15" y="74"/>
                  <a:pt x="14" y="71"/>
                  <a:pt x="12" y="70"/>
                </a:cubicBezTo>
                <a:lnTo>
                  <a:pt x="12" y="114"/>
                </a:lnTo>
                <a:close/>
                <a:moveTo>
                  <a:pt x="12" y="70"/>
                </a:moveTo>
                <a:cubicBezTo>
                  <a:pt x="12" y="114"/>
                  <a:pt x="12" y="114"/>
                  <a:pt x="12" y="114"/>
                </a:cubicBezTo>
                <a:cubicBezTo>
                  <a:pt x="12" y="114"/>
                  <a:pt x="11" y="114"/>
                  <a:pt x="11" y="113"/>
                </a:cubicBezTo>
                <a:cubicBezTo>
                  <a:pt x="4" y="111"/>
                  <a:pt x="4" y="111"/>
                  <a:pt x="4" y="111"/>
                </a:cubicBezTo>
                <a:cubicBezTo>
                  <a:pt x="2" y="110"/>
                  <a:pt x="0" y="107"/>
                  <a:pt x="0" y="104"/>
                </a:cubicBezTo>
                <a:cubicBezTo>
                  <a:pt x="0" y="70"/>
                  <a:pt x="0" y="70"/>
                  <a:pt x="0" y="70"/>
                </a:cubicBezTo>
                <a:cubicBezTo>
                  <a:pt x="0" y="67"/>
                  <a:pt x="2" y="66"/>
                  <a:pt x="4" y="67"/>
                </a:cubicBezTo>
                <a:cubicBezTo>
                  <a:pt x="11" y="69"/>
                  <a:pt x="11" y="69"/>
                  <a:pt x="11" y="69"/>
                </a:cubicBezTo>
                <a:cubicBezTo>
                  <a:pt x="11" y="70"/>
                  <a:pt x="12" y="70"/>
                  <a:pt x="12" y="70"/>
                </a:cubicBezTo>
                <a:close/>
                <a:moveTo>
                  <a:pt x="12" y="154"/>
                </a:moveTo>
                <a:cubicBezTo>
                  <a:pt x="12" y="220"/>
                  <a:pt x="12" y="220"/>
                  <a:pt x="12" y="220"/>
                </a:cubicBezTo>
                <a:cubicBezTo>
                  <a:pt x="9" y="220"/>
                  <a:pt x="9" y="220"/>
                  <a:pt x="9" y="220"/>
                </a:cubicBezTo>
                <a:cubicBezTo>
                  <a:pt x="9" y="164"/>
                  <a:pt x="9" y="164"/>
                  <a:pt x="9" y="164"/>
                </a:cubicBezTo>
                <a:cubicBezTo>
                  <a:pt x="9" y="160"/>
                  <a:pt x="10" y="157"/>
                  <a:pt x="12" y="154"/>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97" name="Freeform 76"/>
          <p:cNvSpPr>
            <a:spLocks noEditPoints="1"/>
          </p:cNvSpPr>
          <p:nvPr/>
        </p:nvSpPr>
        <p:spPr bwMode="auto">
          <a:xfrm>
            <a:off x="7893371" y="3018815"/>
            <a:ext cx="642938" cy="487363"/>
          </a:xfrm>
          <a:custGeom>
            <a:avLst/>
            <a:gdLst>
              <a:gd name="T0" fmla="*/ 271 w 295"/>
              <a:gd name="T1" fmla="*/ 0 h 224"/>
              <a:gd name="T2" fmla="*/ 277 w 295"/>
              <a:gd name="T3" fmla="*/ 35 h 224"/>
              <a:gd name="T4" fmla="*/ 224 w 295"/>
              <a:gd name="T5" fmla="*/ 224 h 224"/>
              <a:gd name="T6" fmla="*/ 248 w 295"/>
              <a:gd name="T7" fmla="*/ 188 h 224"/>
              <a:gd name="T8" fmla="*/ 249 w 295"/>
              <a:gd name="T9" fmla="*/ 29 h 224"/>
              <a:gd name="T10" fmla="*/ 224 w 295"/>
              <a:gd name="T11" fmla="*/ 194 h 224"/>
              <a:gd name="T12" fmla="*/ 224 w 295"/>
              <a:gd name="T13" fmla="*/ 16 h 224"/>
              <a:gd name="T14" fmla="*/ 224 w 295"/>
              <a:gd name="T15" fmla="*/ 208 h 224"/>
              <a:gd name="T16" fmla="*/ 224 w 295"/>
              <a:gd name="T17" fmla="*/ 179 h 224"/>
              <a:gd name="T18" fmla="*/ 224 w 295"/>
              <a:gd name="T19" fmla="*/ 194 h 224"/>
              <a:gd name="T20" fmla="*/ 201 w 295"/>
              <a:gd name="T21" fmla="*/ 128 h 224"/>
              <a:gd name="T22" fmla="*/ 203 w 295"/>
              <a:gd name="T23" fmla="*/ 98 h 224"/>
              <a:gd name="T24" fmla="*/ 195 w 295"/>
              <a:gd name="T25" fmla="*/ 67 h 224"/>
              <a:gd name="T26" fmla="*/ 187 w 295"/>
              <a:gd name="T27" fmla="*/ 128 h 224"/>
              <a:gd name="T28" fmla="*/ 187 w 295"/>
              <a:gd name="T29" fmla="*/ 100 h 224"/>
              <a:gd name="T30" fmla="*/ 190 w 295"/>
              <a:gd name="T31" fmla="*/ 75 h 224"/>
              <a:gd name="T32" fmla="*/ 187 w 295"/>
              <a:gd name="T33" fmla="*/ 0 h 224"/>
              <a:gd name="T34" fmla="*/ 187 w 295"/>
              <a:gd name="T35" fmla="*/ 0 h 224"/>
              <a:gd name="T36" fmla="*/ 147 w 295"/>
              <a:gd name="T37" fmla="*/ 208 h 224"/>
              <a:gd name="T38" fmla="*/ 182 w 295"/>
              <a:gd name="T39" fmla="*/ 67 h 224"/>
              <a:gd name="T40" fmla="*/ 168 w 295"/>
              <a:gd name="T41" fmla="*/ 109 h 224"/>
              <a:gd name="T42" fmla="*/ 187 w 295"/>
              <a:gd name="T43" fmla="*/ 194 h 224"/>
              <a:gd name="T44" fmla="*/ 148 w 295"/>
              <a:gd name="T45" fmla="*/ 125 h 224"/>
              <a:gd name="T46" fmla="*/ 147 w 295"/>
              <a:gd name="T47" fmla="*/ 106 h 224"/>
              <a:gd name="T48" fmla="*/ 184 w 295"/>
              <a:gd name="T49" fmla="*/ 70 h 224"/>
              <a:gd name="T50" fmla="*/ 187 w 295"/>
              <a:gd name="T51" fmla="*/ 91 h 224"/>
              <a:gd name="T52" fmla="*/ 179 w 295"/>
              <a:gd name="T53" fmla="*/ 116 h 224"/>
              <a:gd name="T54" fmla="*/ 187 w 295"/>
              <a:gd name="T55" fmla="*/ 100 h 224"/>
              <a:gd name="T56" fmla="*/ 147 w 295"/>
              <a:gd name="T57" fmla="*/ 16 h 224"/>
              <a:gd name="T58" fmla="*/ 147 w 295"/>
              <a:gd name="T59" fmla="*/ 208 h 224"/>
              <a:gd name="T60" fmla="*/ 147 w 295"/>
              <a:gd name="T61" fmla="*/ 106 h 224"/>
              <a:gd name="T62" fmla="*/ 127 w 295"/>
              <a:gd name="T63" fmla="*/ 121 h 224"/>
              <a:gd name="T64" fmla="*/ 147 w 295"/>
              <a:gd name="T65" fmla="*/ 137 h 224"/>
              <a:gd name="T66" fmla="*/ 102 w 295"/>
              <a:gd name="T67" fmla="*/ 156 h 224"/>
              <a:gd name="T68" fmla="*/ 109 w 295"/>
              <a:gd name="T69" fmla="*/ 113 h 224"/>
              <a:gd name="T70" fmla="*/ 100 w 295"/>
              <a:gd name="T71" fmla="*/ 93 h 224"/>
              <a:gd name="T72" fmla="*/ 111 w 295"/>
              <a:gd name="T73" fmla="*/ 97 h 224"/>
              <a:gd name="T74" fmla="*/ 99 w 295"/>
              <a:gd name="T75" fmla="*/ 88 h 224"/>
              <a:gd name="T76" fmla="*/ 101 w 295"/>
              <a:gd name="T77" fmla="*/ 150 h 224"/>
              <a:gd name="T78" fmla="*/ 99 w 295"/>
              <a:gd name="T79" fmla="*/ 123 h 224"/>
              <a:gd name="T80" fmla="*/ 0 w 295"/>
              <a:gd name="T81" fmla="*/ 23 h 224"/>
              <a:gd name="T82" fmla="*/ 99 w 295"/>
              <a:gd name="T83" fmla="*/ 208 h 224"/>
              <a:gd name="T84" fmla="*/ 17 w 295"/>
              <a:gd name="T85" fmla="*/ 35 h 224"/>
              <a:gd name="T86" fmla="*/ 99 w 295"/>
              <a:gd name="T87" fmla="*/ 29 h 224"/>
              <a:gd name="T88" fmla="*/ 79 w 295"/>
              <a:gd name="T89" fmla="*/ 129 h 224"/>
              <a:gd name="T90" fmla="*/ 99 w 295"/>
              <a:gd name="T91" fmla="*/ 157 h 224"/>
              <a:gd name="T92" fmla="*/ 30 w 295"/>
              <a:gd name="T93" fmla="*/ 45 h 224"/>
              <a:gd name="T94" fmla="*/ 99 w 295"/>
              <a:gd name="T95" fmla="*/ 115 h 224"/>
              <a:gd name="T96" fmla="*/ 99 w 295"/>
              <a:gd name="T97" fmla="*/ 123 h 224"/>
              <a:gd name="T98" fmla="*/ 91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1" y="224"/>
                </a:moveTo>
                <a:cubicBezTo>
                  <a:pt x="284" y="224"/>
                  <a:pt x="295" y="213"/>
                  <a:pt x="295" y="200"/>
                </a:cubicBezTo>
                <a:cubicBezTo>
                  <a:pt x="295" y="23"/>
                  <a:pt x="295" y="23"/>
                  <a:pt x="295" y="23"/>
                </a:cubicBezTo>
                <a:cubicBezTo>
                  <a:pt x="295" y="10"/>
                  <a:pt x="284" y="0"/>
                  <a:pt x="271" y="0"/>
                </a:cubicBezTo>
                <a:cubicBezTo>
                  <a:pt x="224" y="0"/>
                  <a:pt x="224" y="0"/>
                  <a:pt x="224" y="0"/>
                </a:cubicBezTo>
                <a:cubicBezTo>
                  <a:pt x="224" y="16"/>
                  <a:pt x="224" y="16"/>
                  <a:pt x="224" y="16"/>
                </a:cubicBezTo>
                <a:cubicBezTo>
                  <a:pt x="258" y="16"/>
                  <a:pt x="258" y="16"/>
                  <a:pt x="258" y="16"/>
                </a:cubicBezTo>
                <a:cubicBezTo>
                  <a:pt x="268" y="16"/>
                  <a:pt x="277" y="24"/>
                  <a:pt x="277" y="35"/>
                </a:cubicBezTo>
                <a:cubicBezTo>
                  <a:pt x="277" y="189"/>
                  <a:pt x="277" y="189"/>
                  <a:pt x="277" y="189"/>
                </a:cubicBezTo>
                <a:cubicBezTo>
                  <a:pt x="277" y="199"/>
                  <a:pt x="268" y="208"/>
                  <a:pt x="258" y="208"/>
                </a:cubicBezTo>
                <a:cubicBezTo>
                  <a:pt x="224" y="208"/>
                  <a:pt x="224" y="208"/>
                  <a:pt x="224" y="208"/>
                </a:cubicBezTo>
                <a:cubicBezTo>
                  <a:pt x="224" y="224"/>
                  <a:pt x="224" y="224"/>
                  <a:pt x="224" y="224"/>
                </a:cubicBezTo>
                <a:cubicBezTo>
                  <a:pt x="271" y="224"/>
                  <a:pt x="271" y="224"/>
                  <a:pt x="271" y="224"/>
                </a:cubicBezTo>
                <a:close/>
                <a:moveTo>
                  <a:pt x="224" y="194"/>
                </a:moveTo>
                <a:cubicBezTo>
                  <a:pt x="224" y="188"/>
                  <a:pt x="224" y="188"/>
                  <a:pt x="224" y="188"/>
                </a:cubicBezTo>
                <a:cubicBezTo>
                  <a:pt x="248" y="188"/>
                  <a:pt x="248" y="188"/>
                  <a:pt x="248" y="188"/>
                </a:cubicBezTo>
                <a:cubicBezTo>
                  <a:pt x="248" y="179"/>
                  <a:pt x="248" y="179"/>
                  <a:pt x="248" y="179"/>
                </a:cubicBezTo>
                <a:cubicBezTo>
                  <a:pt x="224" y="179"/>
                  <a:pt x="224" y="179"/>
                  <a:pt x="224" y="179"/>
                </a:cubicBezTo>
                <a:cubicBezTo>
                  <a:pt x="224" y="29"/>
                  <a:pt x="224" y="29"/>
                  <a:pt x="224" y="29"/>
                </a:cubicBezTo>
                <a:cubicBezTo>
                  <a:pt x="249" y="29"/>
                  <a:pt x="249" y="29"/>
                  <a:pt x="249" y="29"/>
                </a:cubicBezTo>
                <a:cubicBezTo>
                  <a:pt x="257" y="29"/>
                  <a:pt x="264" y="36"/>
                  <a:pt x="264" y="45"/>
                </a:cubicBezTo>
                <a:cubicBezTo>
                  <a:pt x="264" y="179"/>
                  <a:pt x="264" y="179"/>
                  <a:pt x="264" y="179"/>
                </a:cubicBezTo>
                <a:cubicBezTo>
                  <a:pt x="264" y="187"/>
                  <a:pt x="257" y="194"/>
                  <a:pt x="249" y="194"/>
                </a:cubicBezTo>
                <a:lnTo>
                  <a:pt x="224" y="194"/>
                </a:lnTo>
                <a:close/>
                <a:moveTo>
                  <a:pt x="224" y="0"/>
                </a:moveTo>
                <a:cubicBezTo>
                  <a:pt x="187" y="0"/>
                  <a:pt x="187" y="0"/>
                  <a:pt x="187" y="0"/>
                </a:cubicBezTo>
                <a:cubicBezTo>
                  <a:pt x="187" y="16"/>
                  <a:pt x="187" y="16"/>
                  <a:pt x="187" y="16"/>
                </a:cubicBezTo>
                <a:cubicBezTo>
                  <a:pt x="224" y="16"/>
                  <a:pt x="224" y="16"/>
                  <a:pt x="224" y="16"/>
                </a:cubicBezTo>
                <a:cubicBezTo>
                  <a:pt x="224" y="0"/>
                  <a:pt x="224" y="0"/>
                  <a:pt x="224" y="0"/>
                </a:cubicBezTo>
                <a:close/>
                <a:moveTo>
                  <a:pt x="187" y="224"/>
                </a:moveTo>
                <a:cubicBezTo>
                  <a:pt x="224" y="224"/>
                  <a:pt x="224" y="224"/>
                  <a:pt x="224" y="224"/>
                </a:cubicBezTo>
                <a:cubicBezTo>
                  <a:pt x="224" y="208"/>
                  <a:pt x="224" y="208"/>
                  <a:pt x="224" y="208"/>
                </a:cubicBezTo>
                <a:cubicBezTo>
                  <a:pt x="187" y="208"/>
                  <a:pt x="187" y="208"/>
                  <a:pt x="187" y="208"/>
                </a:cubicBezTo>
                <a:cubicBezTo>
                  <a:pt x="187" y="224"/>
                  <a:pt x="187" y="224"/>
                  <a:pt x="187" y="224"/>
                </a:cubicBezTo>
                <a:close/>
                <a:moveTo>
                  <a:pt x="224" y="29"/>
                </a:moveTo>
                <a:cubicBezTo>
                  <a:pt x="224" y="179"/>
                  <a:pt x="224" y="179"/>
                  <a:pt x="224" y="179"/>
                </a:cubicBezTo>
                <a:cubicBezTo>
                  <a:pt x="200" y="179"/>
                  <a:pt x="200" y="179"/>
                  <a:pt x="200" y="179"/>
                </a:cubicBezTo>
                <a:cubicBezTo>
                  <a:pt x="200" y="188"/>
                  <a:pt x="200" y="188"/>
                  <a:pt x="200" y="188"/>
                </a:cubicBezTo>
                <a:cubicBezTo>
                  <a:pt x="224" y="188"/>
                  <a:pt x="224" y="188"/>
                  <a:pt x="224" y="188"/>
                </a:cubicBezTo>
                <a:cubicBezTo>
                  <a:pt x="224" y="194"/>
                  <a:pt x="224" y="194"/>
                  <a:pt x="224" y="194"/>
                </a:cubicBezTo>
                <a:cubicBezTo>
                  <a:pt x="187" y="194"/>
                  <a:pt x="187" y="194"/>
                  <a:pt x="187" y="194"/>
                </a:cubicBezTo>
                <a:cubicBezTo>
                  <a:pt x="187" y="135"/>
                  <a:pt x="187" y="135"/>
                  <a:pt x="187" y="135"/>
                </a:cubicBezTo>
                <a:cubicBezTo>
                  <a:pt x="188" y="135"/>
                  <a:pt x="189" y="134"/>
                  <a:pt x="189" y="134"/>
                </a:cubicBezTo>
                <a:cubicBezTo>
                  <a:pt x="194" y="133"/>
                  <a:pt x="197" y="131"/>
                  <a:pt x="201" y="128"/>
                </a:cubicBezTo>
                <a:cubicBezTo>
                  <a:pt x="204" y="124"/>
                  <a:pt x="206" y="121"/>
                  <a:pt x="207" y="117"/>
                </a:cubicBezTo>
                <a:cubicBezTo>
                  <a:pt x="208" y="115"/>
                  <a:pt x="208" y="113"/>
                  <a:pt x="208" y="111"/>
                </a:cubicBezTo>
                <a:cubicBezTo>
                  <a:pt x="208" y="109"/>
                  <a:pt x="208" y="107"/>
                  <a:pt x="207" y="104"/>
                </a:cubicBezTo>
                <a:cubicBezTo>
                  <a:pt x="207" y="102"/>
                  <a:pt x="205" y="100"/>
                  <a:pt x="203" y="98"/>
                </a:cubicBezTo>
                <a:cubicBezTo>
                  <a:pt x="200" y="96"/>
                  <a:pt x="197" y="94"/>
                  <a:pt x="193" y="94"/>
                </a:cubicBezTo>
                <a:cubicBezTo>
                  <a:pt x="197" y="91"/>
                  <a:pt x="199" y="88"/>
                  <a:pt x="201" y="85"/>
                </a:cubicBezTo>
                <a:cubicBezTo>
                  <a:pt x="202" y="81"/>
                  <a:pt x="202" y="78"/>
                  <a:pt x="201" y="74"/>
                </a:cubicBezTo>
                <a:cubicBezTo>
                  <a:pt x="200" y="71"/>
                  <a:pt x="198" y="69"/>
                  <a:pt x="195" y="67"/>
                </a:cubicBezTo>
                <a:cubicBezTo>
                  <a:pt x="193" y="66"/>
                  <a:pt x="190" y="66"/>
                  <a:pt x="187" y="66"/>
                </a:cubicBezTo>
                <a:cubicBezTo>
                  <a:pt x="187" y="29"/>
                  <a:pt x="187" y="29"/>
                  <a:pt x="187" y="29"/>
                </a:cubicBezTo>
                <a:cubicBezTo>
                  <a:pt x="224" y="29"/>
                  <a:pt x="224" y="29"/>
                  <a:pt x="224" y="29"/>
                </a:cubicBezTo>
                <a:close/>
                <a:moveTo>
                  <a:pt x="187" y="128"/>
                </a:moveTo>
                <a:cubicBezTo>
                  <a:pt x="187" y="128"/>
                  <a:pt x="188" y="128"/>
                  <a:pt x="188" y="128"/>
                </a:cubicBezTo>
                <a:cubicBezTo>
                  <a:pt x="191" y="127"/>
                  <a:pt x="193" y="125"/>
                  <a:pt x="194" y="122"/>
                </a:cubicBezTo>
                <a:cubicBezTo>
                  <a:pt x="195" y="118"/>
                  <a:pt x="195" y="115"/>
                  <a:pt x="194" y="111"/>
                </a:cubicBezTo>
                <a:cubicBezTo>
                  <a:pt x="193" y="106"/>
                  <a:pt x="191" y="103"/>
                  <a:pt x="187" y="100"/>
                </a:cubicBezTo>
                <a:cubicBezTo>
                  <a:pt x="187" y="128"/>
                  <a:pt x="187" y="128"/>
                  <a:pt x="187" y="128"/>
                </a:cubicBezTo>
                <a:close/>
                <a:moveTo>
                  <a:pt x="187" y="91"/>
                </a:moveTo>
                <a:cubicBezTo>
                  <a:pt x="189" y="87"/>
                  <a:pt x="190" y="84"/>
                  <a:pt x="190" y="80"/>
                </a:cubicBezTo>
                <a:cubicBezTo>
                  <a:pt x="190" y="78"/>
                  <a:pt x="190" y="77"/>
                  <a:pt x="190" y="75"/>
                </a:cubicBezTo>
                <a:cubicBezTo>
                  <a:pt x="189" y="74"/>
                  <a:pt x="189" y="72"/>
                  <a:pt x="188" y="71"/>
                </a:cubicBezTo>
                <a:cubicBezTo>
                  <a:pt x="187" y="71"/>
                  <a:pt x="187" y="71"/>
                  <a:pt x="187" y="71"/>
                </a:cubicBezTo>
                <a:lnTo>
                  <a:pt x="187" y="91"/>
                </a:lnTo>
                <a:close/>
                <a:moveTo>
                  <a:pt x="187" y="0"/>
                </a:moveTo>
                <a:cubicBezTo>
                  <a:pt x="147" y="0"/>
                  <a:pt x="147" y="0"/>
                  <a:pt x="147" y="0"/>
                </a:cubicBezTo>
                <a:cubicBezTo>
                  <a:pt x="147" y="16"/>
                  <a:pt x="147" y="16"/>
                  <a:pt x="147" y="16"/>
                </a:cubicBezTo>
                <a:cubicBezTo>
                  <a:pt x="187" y="16"/>
                  <a:pt x="187" y="16"/>
                  <a:pt x="187" y="16"/>
                </a:cubicBezTo>
                <a:cubicBezTo>
                  <a:pt x="187" y="0"/>
                  <a:pt x="187" y="0"/>
                  <a:pt x="187" y="0"/>
                </a:cubicBezTo>
                <a:close/>
                <a:moveTo>
                  <a:pt x="147" y="224"/>
                </a:moveTo>
                <a:cubicBezTo>
                  <a:pt x="187" y="224"/>
                  <a:pt x="187" y="224"/>
                  <a:pt x="187" y="224"/>
                </a:cubicBezTo>
                <a:cubicBezTo>
                  <a:pt x="187" y="208"/>
                  <a:pt x="187" y="208"/>
                  <a:pt x="187" y="208"/>
                </a:cubicBezTo>
                <a:cubicBezTo>
                  <a:pt x="147" y="208"/>
                  <a:pt x="147" y="208"/>
                  <a:pt x="147" y="208"/>
                </a:cubicBezTo>
                <a:cubicBezTo>
                  <a:pt x="147" y="224"/>
                  <a:pt x="147" y="224"/>
                  <a:pt x="147" y="224"/>
                </a:cubicBezTo>
                <a:close/>
                <a:moveTo>
                  <a:pt x="187" y="29"/>
                </a:moveTo>
                <a:cubicBezTo>
                  <a:pt x="187" y="66"/>
                  <a:pt x="187" y="66"/>
                  <a:pt x="187" y="66"/>
                </a:cubicBezTo>
                <a:cubicBezTo>
                  <a:pt x="185" y="66"/>
                  <a:pt x="184" y="66"/>
                  <a:pt x="182" y="67"/>
                </a:cubicBezTo>
                <a:cubicBezTo>
                  <a:pt x="176" y="68"/>
                  <a:pt x="172" y="71"/>
                  <a:pt x="169" y="75"/>
                </a:cubicBezTo>
                <a:cubicBezTo>
                  <a:pt x="167" y="80"/>
                  <a:pt x="166" y="84"/>
                  <a:pt x="167" y="88"/>
                </a:cubicBezTo>
                <a:cubicBezTo>
                  <a:pt x="168" y="93"/>
                  <a:pt x="172" y="97"/>
                  <a:pt x="177" y="98"/>
                </a:cubicBezTo>
                <a:cubicBezTo>
                  <a:pt x="173" y="101"/>
                  <a:pt x="169" y="105"/>
                  <a:pt x="168" y="109"/>
                </a:cubicBezTo>
                <a:cubicBezTo>
                  <a:pt x="166" y="113"/>
                  <a:pt x="165" y="117"/>
                  <a:pt x="167" y="122"/>
                </a:cubicBezTo>
                <a:cubicBezTo>
                  <a:pt x="168" y="126"/>
                  <a:pt x="170" y="130"/>
                  <a:pt x="175" y="133"/>
                </a:cubicBezTo>
                <a:cubicBezTo>
                  <a:pt x="178" y="135"/>
                  <a:pt x="182" y="135"/>
                  <a:pt x="187" y="135"/>
                </a:cubicBezTo>
                <a:cubicBezTo>
                  <a:pt x="187" y="194"/>
                  <a:pt x="187" y="194"/>
                  <a:pt x="187" y="194"/>
                </a:cubicBezTo>
                <a:cubicBezTo>
                  <a:pt x="147" y="194"/>
                  <a:pt x="147" y="194"/>
                  <a:pt x="147" y="194"/>
                </a:cubicBezTo>
                <a:cubicBezTo>
                  <a:pt x="147" y="137"/>
                  <a:pt x="147" y="137"/>
                  <a:pt x="147" y="137"/>
                </a:cubicBezTo>
                <a:cubicBezTo>
                  <a:pt x="148" y="137"/>
                  <a:pt x="148" y="137"/>
                  <a:pt x="148" y="137"/>
                </a:cubicBezTo>
                <a:cubicBezTo>
                  <a:pt x="148" y="125"/>
                  <a:pt x="148" y="125"/>
                  <a:pt x="148" y="125"/>
                </a:cubicBezTo>
                <a:cubicBezTo>
                  <a:pt x="159" y="123"/>
                  <a:pt x="159" y="123"/>
                  <a:pt x="159" y="123"/>
                </a:cubicBezTo>
                <a:cubicBezTo>
                  <a:pt x="158" y="112"/>
                  <a:pt x="158" y="112"/>
                  <a:pt x="158" y="112"/>
                </a:cubicBezTo>
                <a:cubicBezTo>
                  <a:pt x="147" y="115"/>
                  <a:pt x="147" y="115"/>
                  <a:pt x="147" y="115"/>
                </a:cubicBezTo>
                <a:cubicBezTo>
                  <a:pt x="147" y="106"/>
                  <a:pt x="147" y="106"/>
                  <a:pt x="147" y="106"/>
                </a:cubicBezTo>
                <a:cubicBezTo>
                  <a:pt x="147" y="29"/>
                  <a:pt x="147" y="29"/>
                  <a:pt x="147" y="29"/>
                </a:cubicBezTo>
                <a:cubicBezTo>
                  <a:pt x="187" y="29"/>
                  <a:pt x="187" y="29"/>
                  <a:pt x="187" y="29"/>
                </a:cubicBezTo>
                <a:close/>
                <a:moveTo>
                  <a:pt x="187" y="71"/>
                </a:moveTo>
                <a:cubicBezTo>
                  <a:pt x="186" y="70"/>
                  <a:pt x="185" y="70"/>
                  <a:pt x="184" y="70"/>
                </a:cubicBezTo>
                <a:cubicBezTo>
                  <a:pt x="181" y="71"/>
                  <a:pt x="179" y="73"/>
                  <a:pt x="178" y="76"/>
                </a:cubicBezTo>
                <a:cubicBezTo>
                  <a:pt x="177" y="78"/>
                  <a:pt x="177" y="81"/>
                  <a:pt x="178" y="83"/>
                </a:cubicBezTo>
                <a:cubicBezTo>
                  <a:pt x="179" y="88"/>
                  <a:pt x="181" y="91"/>
                  <a:pt x="185" y="93"/>
                </a:cubicBezTo>
                <a:cubicBezTo>
                  <a:pt x="186" y="92"/>
                  <a:pt x="187" y="91"/>
                  <a:pt x="187" y="91"/>
                </a:cubicBezTo>
                <a:cubicBezTo>
                  <a:pt x="187" y="71"/>
                  <a:pt x="187" y="71"/>
                  <a:pt x="187" y="71"/>
                </a:cubicBezTo>
                <a:close/>
                <a:moveTo>
                  <a:pt x="187" y="100"/>
                </a:moveTo>
                <a:cubicBezTo>
                  <a:pt x="187" y="100"/>
                  <a:pt x="186" y="100"/>
                  <a:pt x="186" y="99"/>
                </a:cubicBezTo>
                <a:cubicBezTo>
                  <a:pt x="181" y="104"/>
                  <a:pt x="179" y="110"/>
                  <a:pt x="179" y="116"/>
                </a:cubicBezTo>
                <a:cubicBezTo>
                  <a:pt x="179" y="118"/>
                  <a:pt x="179" y="120"/>
                  <a:pt x="180" y="121"/>
                </a:cubicBezTo>
                <a:cubicBezTo>
                  <a:pt x="180" y="124"/>
                  <a:pt x="182" y="126"/>
                  <a:pt x="183" y="127"/>
                </a:cubicBezTo>
                <a:cubicBezTo>
                  <a:pt x="184" y="128"/>
                  <a:pt x="186" y="128"/>
                  <a:pt x="187" y="128"/>
                </a:cubicBezTo>
                <a:lnTo>
                  <a:pt x="187" y="100"/>
                </a:lnTo>
                <a:close/>
                <a:moveTo>
                  <a:pt x="147" y="0"/>
                </a:moveTo>
                <a:cubicBezTo>
                  <a:pt x="99" y="0"/>
                  <a:pt x="99" y="0"/>
                  <a:pt x="99" y="0"/>
                </a:cubicBezTo>
                <a:cubicBezTo>
                  <a:pt x="99" y="16"/>
                  <a:pt x="99" y="16"/>
                  <a:pt x="99" y="16"/>
                </a:cubicBezTo>
                <a:cubicBezTo>
                  <a:pt x="147" y="16"/>
                  <a:pt x="147" y="16"/>
                  <a:pt x="147" y="16"/>
                </a:cubicBezTo>
                <a:cubicBezTo>
                  <a:pt x="147" y="0"/>
                  <a:pt x="147" y="0"/>
                  <a:pt x="147" y="0"/>
                </a:cubicBezTo>
                <a:close/>
                <a:moveTo>
                  <a:pt x="99" y="224"/>
                </a:moveTo>
                <a:cubicBezTo>
                  <a:pt x="147" y="224"/>
                  <a:pt x="147" y="224"/>
                  <a:pt x="147" y="224"/>
                </a:cubicBezTo>
                <a:cubicBezTo>
                  <a:pt x="147" y="208"/>
                  <a:pt x="147" y="208"/>
                  <a:pt x="147" y="208"/>
                </a:cubicBezTo>
                <a:cubicBezTo>
                  <a:pt x="99" y="208"/>
                  <a:pt x="99" y="208"/>
                  <a:pt x="99" y="208"/>
                </a:cubicBezTo>
                <a:cubicBezTo>
                  <a:pt x="99" y="224"/>
                  <a:pt x="99" y="224"/>
                  <a:pt x="99" y="224"/>
                </a:cubicBezTo>
                <a:close/>
                <a:moveTo>
                  <a:pt x="147" y="29"/>
                </a:moveTo>
                <a:cubicBezTo>
                  <a:pt x="147" y="106"/>
                  <a:pt x="147" y="106"/>
                  <a:pt x="147" y="106"/>
                </a:cubicBezTo>
                <a:cubicBezTo>
                  <a:pt x="147" y="104"/>
                  <a:pt x="147" y="104"/>
                  <a:pt x="147" y="104"/>
                </a:cubicBezTo>
                <a:cubicBezTo>
                  <a:pt x="137" y="107"/>
                  <a:pt x="137" y="107"/>
                  <a:pt x="137" y="107"/>
                </a:cubicBezTo>
                <a:cubicBezTo>
                  <a:pt x="138" y="118"/>
                  <a:pt x="138" y="118"/>
                  <a:pt x="138" y="118"/>
                </a:cubicBezTo>
                <a:cubicBezTo>
                  <a:pt x="127" y="121"/>
                  <a:pt x="127" y="121"/>
                  <a:pt x="127" y="121"/>
                </a:cubicBezTo>
                <a:cubicBezTo>
                  <a:pt x="127" y="131"/>
                  <a:pt x="127" y="131"/>
                  <a:pt x="127" y="131"/>
                </a:cubicBezTo>
                <a:cubicBezTo>
                  <a:pt x="138" y="128"/>
                  <a:pt x="138" y="128"/>
                  <a:pt x="138" y="128"/>
                </a:cubicBezTo>
                <a:cubicBezTo>
                  <a:pt x="138" y="139"/>
                  <a:pt x="138" y="139"/>
                  <a:pt x="138" y="139"/>
                </a:cubicBezTo>
                <a:cubicBezTo>
                  <a:pt x="147" y="137"/>
                  <a:pt x="147" y="137"/>
                  <a:pt x="147" y="137"/>
                </a:cubicBezTo>
                <a:cubicBezTo>
                  <a:pt x="147" y="194"/>
                  <a:pt x="147" y="194"/>
                  <a:pt x="147" y="194"/>
                </a:cubicBezTo>
                <a:cubicBezTo>
                  <a:pt x="99" y="194"/>
                  <a:pt x="99" y="194"/>
                  <a:pt x="99" y="194"/>
                </a:cubicBezTo>
                <a:cubicBezTo>
                  <a:pt x="99" y="157"/>
                  <a:pt x="99" y="157"/>
                  <a:pt x="99" y="157"/>
                </a:cubicBezTo>
                <a:cubicBezTo>
                  <a:pt x="100" y="157"/>
                  <a:pt x="101" y="157"/>
                  <a:pt x="102" y="156"/>
                </a:cubicBezTo>
                <a:cubicBezTo>
                  <a:pt x="109" y="155"/>
                  <a:pt x="113" y="151"/>
                  <a:pt x="117" y="145"/>
                </a:cubicBezTo>
                <a:cubicBezTo>
                  <a:pt x="120" y="139"/>
                  <a:pt x="121" y="132"/>
                  <a:pt x="119" y="124"/>
                </a:cubicBezTo>
                <a:cubicBezTo>
                  <a:pt x="118" y="120"/>
                  <a:pt x="116" y="117"/>
                  <a:pt x="114" y="115"/>
                </a:cubicBezTo>
                <a:cubicBezTo>
                  <a:pt x="112" y="114"/>
                  <a:pt x="111" y="113"/>
                  <a:pt x="109" y="113"/>
                </a:cubicBezTo>
                <a:cubicBezTo>
                  <a:pt x="108" y="112"/>
                  <a:pt x="105" y="113"/>
                  <a:pt x="103" y="113"/>
                </a:cubicBezTo>
                <a:cubicBezTo>
                  <a:pt x="101" y="114"/>
                  <a:pt x="100" y="114"/>
                  <a:pt x="99" y="115"/>
                </a:cubicBezTo>
                <a:cubicBezTo>
                  <a:pt x="99" y="93"/>
                  <a:pt x="99" y="93"/>
                  <a:pt x="99" y="93"/>
                </a:cubicBezTo>
                <a:cubicBezTo>
                  <a:pt x="100" y="93"/>
                  <a:pt x="100" y="93"/>
                  <a:pt x="100" y="93"/>
                </a:cubicBezTo>
                <a:cubicBezTo>
                  <a:pt x="102" y="93"/>
                  <a:pt x="103" y="93"/>
                  <a:pt x="104" y="94"/>
                </a:cubicBezTo>
                <a:cubicBezTo>
                  <a:pt x="105" y="94"/>
                  <a:pt x="106" y="95"/>
                  <a:pt x="106" y="97"/>
                </a:cubicBezTo>
                <a:cubicBezTo>
                  <a:pt x="106" y="98"/>
                  <a:pt x="106" y="99"/>
                  <a:pt x="105" y="100"/>
                </a:cubicBezTo>
                <a:cubicBezTo>
                  <a:pt x="108" y="99"/>
                  <a:pt x="110" y="98"/>
                  <a:pt x="111" y="97"/>
                </a:cubicBezTo>
                <a:cubicBezTo>
                  <a:pt x="112" y="95"/>
                  <a:pt x="112" y="93"/>
                  <a:pt x="111" y="92"/>
                </a:cubicBezTo>
                <a:cubicBezTo>
                  <a:pt x="111" y="90"/>
                  <a:pt x="110" y="89"/>
                  <a:pt x="107" y="88"/>
                </a:cubicBezTo>
                <a:cubicBezTo>
                  <a:pt x="105" y="87"/>
                  <a:pt x="103" y="87"/>
                  <a:pt x="100" y="88"/>
                </a:cubicBezTo>
                <a:cubicBezTo>
                  <a:pt x="99" y="88"/>
                  <a:pt x="99" y="88"/>
                  <a:pt x="99" y="88"/>
                </a:cubicBezTo>
                <a:cubicBezTo>
                  <a:pt x="99" y="29"/>
                  <a:pt x="99" y="29"/>
                  <a:pt x="99" y="29"/>
                </a:cubicBezTo>
                <a:cubicBezTo>
                  <a:pt x="147" y="29"/>
                  <a:pt x="147" y="29"/>
                  <a:pt x="147" y="29"/>
                </a:cubicBezTo>
                <a:close/>
                <a:moveTo>
                  <a:pt x="99" y="150"/>
                </a:moveTo>
                <a:cubicBezTo>
                  <a:pt x="100" y="150"/>
                  <a:pt x="101" y="150"/>
                  <a:pt x="101" y="150"/>
                </a:cubicBezTo>
                <a:cubicBezTo>
                  <a:pt x="105" y="149"/>
                  <a:pt x="107" y="146"/>
                  <a:pt x="109" y="142"/>
                </a:cubicBezTo>
                <a:cubicBezTo>
                  <a:pt x="110" y="137"/>
                  <a:pt x="111" y="133"/>
                  <a:pt x="110" y="129"/>
                </a:cubicBezTo>
                <a:cubicBezTo>
                  <a:pt x="108" y="123"/>
                  <a:pt x="106" y="120"/>
                  <a:pt x="103" y="121"/>
                </a:cubicBezTo>
                <a:cubicBezTo>
                  <a:pt x="101" y="121"/>
                  <a:pt x="100" y="122"/>
                  <a:pt x="99" y="123"/>
                </a:cubicBezTo>
                <a:lnTo>
                  <a:pt x="99" y="150"/>
                </a:lnTo>
                <a:close/>
                <a:moveTo>
                  <a:pt x="99" y="0"/>
                </a:moveTo>
                <a:cubicBezTo>
                  <a:pt x="23" y="0"/>
                  <a:pt x="23" y="0"/>
                  <a:pt x="23" y="0"/>
                </a:cubicBezTo>
                <a:cubicBezTo>
                  <a:pt x="10" y="0"/>
                  <a:pt x="0" y="10"/>
                  <a:pt x="0" y="23"/>
                </a:cubicBezTo>
                <a:cubicBezTo>
                  <a:pt x="0" y="200"/>
                  <a:pt x="0" y="200"/>
                  <a:pt x="0" y="200"/>
                </a:cubicBezTo>
                <a:cubicBezTo>
                  <a:pt x="0" y="213"/>
                  <a:pt x="10" y="224"/>
                  <a:pt x="23" y="224"/>
                </a:cubicBezTo>
                <a:cubicBezTo>
                  <a:pt x="99" y="224"/>
                  <a:pt x="99" y="224"/>
                  <a:pt x="99" y="224"/>
                </a:cubicBezTo>
                <a:cubicBezTo>
                  <a:pt x="99" y="208"/>
                  <a:pt x="99" y="208"/>
                  <a:pt x="99" y="208"/>
                </a:cubicBezTo>
                <a:cubicBezTo>
                  <a:pt x="37" y="208"/>
                  <a:pt x="37" y="208"/>
                  <a:pt x="37" y="208"/>
                </a:cubicBezTo>
                <a:cubicBezTo>
                  <a:pt x="37" y="208"/>
                  <a:pt x="37" y="208"/>
                  <a:pt x="37" y="208"/>
                </a:cubicBezTo>
                <a:cubicBezTo>
                  <a:pt x="26" y="208"/>
                  <a:pt x="17" y="199"/>
                  <a:pt x="17" y="189"/>
                </a:cubicBezTo>
                <a:cubicBezTo>
                  <a:pt x="17" y="35"/>
                  <a:pt x="17" y="35"/>
                  <a:pt x="17" y="35"/>
                </a:cubicBezTo>
                <a:cubicBezTo>
                  <a:pt x="17" y="24"/>
                  <a:pt x="26" y="16"/>
                  <a:pt x="37" y="16"/>
                </a:cubicBezTo>
                <a:cubicBezTo>
                  <a:pt x="99" y="16"/>
                  <a:pt x="99" y="16"/>
                  <a:pt x="99" y="16"/>
                </a:cubicBezTo>
                <a:cubicBezTo>
                  <a:pt x="99" y="0"/>
                  <a:pt x="99" y="0"/>
                  <a:pt x="99" y="0"/>
                </a:cubicBezTo>
                <a:close/>
                <a:moveTo>
                  <a:pt x="99" y="29"/>
                </a:moveTo>
                <a:cubicBezTo>
                  <a:pt x="99" y="88"/>
                  <a:pt x="99" y="88"/>
                  <a:pt x="99" y="88"/>
                </a:cubicBezTo>
                <a:cubicBezTo>
                  <a:pt x="93" y="89"/>
                  <a:pt x="89" y="93"/>
                  <a:pt x="85" y="97"/>
                </a:cubicBezTo>
                <a:cubicBezTo>
                  <a:pt x="82" y="102"/>
                  <a:pt x="80" y="109"/>
                  <a:pt x="79" y="116"/>
                </a:cubicBezTo>
                <a:cubicBezTo>
                  <a:pt x="78" y="120"/>
                  <a:pt x="78" y="124"/>
                  <a:pt x="79" y="129"/>
                </a:cubicBezTo>
                <a:cubicBezTo>
                  <a:pt x="79" y="134"/>
                  <a:pt x="80" y="138"/>
                  <a:pt x="81" y="142"/>
                </a:cubicBezTo>
                <a:cubicBezTo>
                  <a:pt x="81" y="144"/>
                  <a:pt x="81" y="144"/>
                  <a:pt x="81" y="144"/>
                </a:cubicBezTo>
                <a:cubicBezTo>
                  <a:pt x="82" y="146"/>
                  <a:pt x="82" y="148"/>
                  <a:pt x="83" y="150"/>
                </a:cubicBezTo>
                <a:cubicBezTo>
                  <a:pt x="86" y="156"/>
                  <a:pt x="92" y="158"/>
                  <a:pt x="99" y="157"/>
                </a:cubicBezTo>
                <a:cubicBezTo>
                  <a:pt x="99" y="194"/>
                  <a:pt x="99" y="194"/>
                  <a:pt x="99" y="194"/>
                </a:cubicBezTo>
                <a:cubicBezTo>
                  <a:pt x="46" y="194"/>
                  <a:pt x="46" y="194"/>
                  <a:pt x="46" y="194"/>
                </a:cubicBezTo>
                <a:cubicBezTo>
                  <a:pt x="37" y="194"/>
                  <a:pt x="30" y="187"/>
                  <a:pt x="30" y="179"/>
                </a:cubicBezTo>
                <a:cubicBezTo>
                  <a:pt x="30" y="45"/>
                  <a:pt x="30" y="45"/>
                  <a:pt x="30" y="45"/>
                </a:cubicBezTo>
                <a:cubicBezTo>
                  <a:pt x="30" y="36"/>
                  <a:pt x="37" y="29"/>
                  <a:pt x="46" y="29"/>
                </a:cubicBezTo>
                <a:cubicBezTo>
                  <a:pt x="99" y="29"/>
                  <a:pt x="99" y="29"/>
                  <a:pt x="99" y="29"/>
                </a:cubicBezTo>
                <a:close/>
                <a:moveTo>
                  <a:pt x="99" y="93"/>
                </a:moveTo>
                <a:cubicBezTo>
                  <a:pt x="99" y="115"/>
                  <a:pt x="99" y="115"/>
                  <a:pt x="99" y="115"/>
                </a:cubicBezTo>
                <a:cubicBezTo>
                  <a:pt x="98" y="115"/>
                  <a:pt x="97" y="116"/>
                  <a:pt x="96" y="118"/>
                </a:cubicBezTo>
                <a:cubicBezTo>
                  <a:pt x="94" y="120"/>
                  <a:pt x="93" y="122"/>
                  <a:pt x="94" y="125"/>
                </a:cubicBezTo>
                <a:cubicBezTo>
                  <a:pt x="94" y="127"/>
                  <a:pt x="95" y="128"/>
                  <a:pt x="97" y="129"/>
                </a:cubicBezTo>
                <a:cubicBezTo>
                  <a:pt x="97" y="127"/>
                  <a:pt x="98" y="125"/>
                  <a:pt x="99" y="123"/>
                </a:cubicBezTo>
                <a:cubicBezTo>
                  <a:pt x="99" y="150"/>
                  <a:pt x="99" y="150"/>
                  <a:pt x="99" y="150"/>
                </a:cubicBezTo>
                <a:cubicBezTo>
                  <a:pt x="98" y="150"/>
                  <a:pt x="97" y="149"/>
                  <a:pt x="96" y="149"/>
                </a:cubicBezTo>
                <a:cubicBezTo>
                  <a:pt x="95" y="148"/>
                  <a:pt x="94" y="146"/>
                  <a:pt x="93" y="142"/>
                </a:cubicBezTo>
                <a:cubicBezTo>
                  <a:pt x="92" y="140"/>
                  <a:pt x="92" y="137"/>
                  <a:pt x="91" y="133"/>
                </a:cubicBezTo>
                <a:cubicBezTo>
                  <a:pt x="91" y="128"/>
                  <a:pt x="90" y="124"/>
                  <a:pt x="90" y="119"/>
                </a:cubicBezTo>
                <a:cubicBezTo>
                  <a:pt x="90" y="111"/>
                  <a:pt x="91" y="104"/>
                  <a:pt x="93" y="100"/>
                </a:cubicBezTo>
                <a:cubicBezTo>
                  <a:pt x="95" y="97"/>
                  <a:pt x="97" y="94"/>
                  <a:pt x="99" y="93"/>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98" name="Freeform 77"/>
          <p:cNvSpPr>
            <a:spLocks/>
          </p:cNvSpPr>
          <p:nvPr/>
        </p:nvSpPr>
        <p:spPr bwMode="auto">
          <a:xfrm>
            <a:off x="8174359" y="2304440"/>
            <a:ext cx="214313" cy="160338"/>
          </a:xfrm>
          <a:custGeom>
            <a:avLst/>
            <a:gdLst>
              <a:gd name="T0" fmla="*/ 69 w 98"/>
              <a:gd name="T1" fmla="*/ 0 h 74"/>
              <a:gd name="T2" fmla="*/ 49 w 98"/>
              <a:gd name="T3" fmla="*/ 8 h 74"/>
              <a:gd name="T4" fmla="*/ 30 w 98"/>
              <a:gd name="T5" fmla="*/ 0 h 74"/>
              <a:gd name="T6" fmla="*/ 0 w 98"/>
              <a:gd name="T7" fmla="*/ 29 h 74"/>
              <a:gd name="T8" fmla="*/ 51 w 98"/>
              <a:gd name="T9" fmla="*/ 74 h 74"/>
              <a:gd name="T10" fmla="*/ 98 w 98"/>
              <a:gd name="T11" fmla="*/ 29 h 74"/>
              <a:gd name="T12" fmla="*/ 69 w 9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69" y="0"/>
                </a:moveTo>
                <a:cubicBezTo>
                  <a:pt x="61" y="0"/>
                  <a:pt x="54" y="3"/>
                  <a:pt x="49" y="8"/>
                </a:cubicBezTo>
                <a:cubicBezTo>
                  <a:pt x="44" y="3"/>
                  <a:pt x="37" y="0"/>
                  <a:pt x="30" y="0"/>
                </a:cubicBezTo>
                <a:cubicBezTo>
                  <a:pt x="13" y="0"/>
                  <a:pt x="0" y="13"/>
                  <a:pt x="0" y="29"/>
                </a:cubicBezTo>
                <a:cubicBezTo>
                  <a:pt x="0" y="47"/>
                  <a:pt x="15" y="74"/>
                  <a:pt x="51" y="74"/>
                </a:cubicBezTo>
                <a:cubicBezTo>
                  <a:pt x="88" y="74"/>
                  <a:pt x="98" y="45"/>
                  <a:pt x="98" y="29"/>
                </a:cubicBezTo>
                <a:cubicBezTo>
                  <a:pt x="98" y="13"/>
                  <a:pt x="85" y="0"/>
                  <a:pt x="69"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9" name="Freeform 78"/>
          <p:cNvSpPr>
            <a:spLocks/>
          </p:cNvSpPr>
          <p:nvPr/>
        </p:nvSpPr>
        <p:spPr bwMode="auto">
          <a:xfrm>
            <a:off x="8269609" y="2263165"/>
            <a:ext cx="58738" cy="73025"/>
          </a:xfrm>
          <a:custGeom>
            <a:avLst/>
            <a:gdLst>
              <a:gd name="T0" fmla="*/ 6 w 27"/>
              <a:gd name="T1" fmla="*/ 34 h 34"/>
              <a:gd name="T2" fmla="*/ 13 w 27"/>
              <a:gd name="T3" fmla="*/ 0 h 34"/>
              <a:gd name="T4" fmla="*/ 27 w 27"/>
              <a:gd name="T5" fmla="*/ 3 h 34"/>
              <a:gd name="T6" fmla="*/ 6 w 27"/>
              <a:gd name="T7" fmla="*/ 34 h 34"/>
            </a:gdLst>
            <a:ahLst/>
            <a:cxnLst>
              <a:cxn ang="0">
                <a:pos x="T0" y="T1"/>
              </a:cxn>
              <a:cxn ang="0">
                <a:pos x="T2" y="T3"/>
              </a:cxn>
              <a:cxn ang="0">
                <a:pos x="T4" y="T5"/>
              </a:cxn>
              <a:cxn ang="0">
                <a:pos x="T6" y="T7"/>
              </a:cxn>
            </a:cxnLst>
            <a:rect l="0" t="0" r="r" b="b"/>
            <a:pathLst>
              <a:path w="27" h="34">
                <a:moveTo>
                  <a:pt x="6" y="34"/>
                </a:moveTo>
                <a:cubicBezTo>
                  <a:pt x="0" y="22"/>
                  <a:pt x="4" y="9"/>
                  <a:pt x="13" y="0"/>
                </a:cubicBezTo>
                <a:cubicBezTo>
                  <a:pt x="27" y="3"/>
                  <a:pt x="27" y="3"/>
                  <a:pt x="27" y="3"/>
                </a:cubicBezTo>
                <a:cubicBezTo>
                  <a:pt x="14" y="10"/>
                  <a:pt x="6" y="18"/>
                  <a:pt x="6" y="34"/>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0" name="Freeform 79"/>
          <p:cNvSpPr>
            <a:spLocks noEditPoints="1"/>
          </p:cNvSpPr>
          <p:nvPr/>
        </p:nvSpPr>
        <p:spPr bwMode="auto">
          <a:xfrm>
            <a:off x="7936234" y="3599840"/>
            <a:ext cx="225425" cy="312738"/>
          </a:xfrm>
          <a:custGeom>
            <a:avLst/>
            <a:gdLst>
              <a:gd name="T0" fmla="*/ 87 w 103"/>
              <a:gd name="T1" fmla="*/ 88 h 143"/>
              <a:gd name="T2" fmla="*/ 103 w 103"/>
              <a:gd name="T3" fmla="*/ 112 h 143"/>
              <a:gd name="T4" fmla="*/ 102 w 103"/>
              <a:gd name="T5" fmla="*/ 143 h 143"/>
              <a:gd name="T6" fmla="*/ 87 w 103"/>
              <a:gd name="T7" fmla="*/ 137 h 143"/>
              <a:gd name="T8" fmla="*/ 87 w 103"/>
              <a:gd name="T9" fmla="*/ 134 h 143"/>
              <a:gd name="T10" fmla="*/ 91 w 103"/>
              <a:gd name="T11" fmla="*/ 136 h 143"/>
              <a:gd name="T12" fmla="*/ 100 w 103"/>
              <a:gd name="T13" fmla="*/ 130 h 143"/>
              <a:gd name="T14" fmla="*/ 100 w 103"/>
              <a:gd name="T15" fmla="*/ 113 h 143"/>
              <a:gd name="T16" fmla="*/ 100 w 103"/>
              <a:gd name="T17" fmla="*/ 113 h 143"/>
              <a:gd name="T18" fmla="*/ 99 w 103"/>
              <a:gd name="T19" fmla="*/ 111 h 143"/>
              <a:gd name="T20" fmla="*/ 92 w 103"/>
              <a:gd name="T21" fmla="*/ 110 h 143"/>
              <a:gd name="T22" fmla="*/ 90 w 103"/>
              <a:gd name="T23" fmla="*/ 116 h 143"/>
              <a:gd name="T24" fmla="*/ 87 w 103"/>
              <a:gd name="T25" fmla="*/ 115 h 143"/>
              <a:gd name="T26" fmla="*/ 87 w 103"/>
              <a:gd name="T27" fmla="*/ 88 h 143"/>
              <a:gd name="T28" fmla="*/ 73 w 103"/>
              <a:gd name="T29" fmla="*/ 132 h 143"/>
              <a:gd name="T30" fmla="*/ 32 w 103"/>
              <a:gd name="T31" fmla="*/ 70 h 143"/>
              <a:gd name="T32" fmla="*/ 28 w 103"/>
              <a:gd name="T33" fmla="*/ 68 h 143"/>
              <a:gd name="T34" fmla="*/ 28 w 103"/>
              <a:gd name="T35" fmla="*/ 67 h 143"/>
              <a:gd name="T36" fmla="*/ 28 w 103"/>
              <a:gd name="T37" fmla="*/ 63 h 143"/>
              <a:gd name="T38" fmla="*/ 29 w 103"/>
              <a:gd name="T39" fmla="*/ 65 h 143"/>
              <a:gd name="T40" fmla="*/ 34 w 103"/>
              <a:gd name="T41" fmla="*/ 66 h 143"/>
              <a:gd name="T42" fmla="*/ 41 w 103"/>
              <a:gd name="T43" fmla="*/ 61 h 143"/>
              <a:gd name="T44" fmla="*/ 41 w 103"/>
              <a:gd name="T45" fmla="*/ 61 h 143"/>
              <a:gd name="T46" fmla="*/ 37 w 103"/>
              <a:gd name="T47" fmla="*/ 59 h 143"/>
              <a:gd name="T48" fmla="*/ 28 w 103"/>
              <a:gd name="T49" fmla="*/ 45 h 143"/>
              <a:gd name="T50" fmla="*/ 28 w 103"/>
              <a:gd name="T51" fmla="*/ 26 h 143"/>
              <a:gd name="T52" fmla="*/ 39 w 103"/>
              <a:gd name="T53" fmla="*/ 19 h 143"/>
              <a:gd name="T54" fmla="*/ 44 w 103"/>
              <a:gd name="T55" fmla="*/ 21 h 143"/>
              <a:gd name="T56" fmla="*/ 61 w 103"/>
              <a:gd name="T57" fmla="*/ 46 h 143"/>
              <a:gd name="T58" fmla="*/ 61 w 103"/>
              <a:gd name="T59" fmla="*/ 50 h 143"/>
              <a:gd name="T60" fmla="*/ 87 w 103"/>
              <a:gd name="T61" fmla="*/ 88 h 143"/>
              <a:gd name="T62" fmla="*/ 87 w 103"/>
              <a:gd name="T63" fmla="*/ 115 h 143"/>
              <a:gd name="T64" fmla="*/ 84 w 103"/>
              <a:gd name="T65" fmla="*/ 116 h 143"/>
              <a:gd name="T66" fmla="*/ 82 w 103"/>
              <a:gd name="T67" fmla="*/ 122 h 143"/>
              <a:gd name="T68" fmla="*/ 75 w 103"/>
              <a:gd name="T69" fmla="*/ 121 h 143"/>
              <a:gd name="T70" fmla="*/ 74 w 103"/>
              <a:gd name="T71" fmla="*/ 128 h 143"/>
              <a:gd name="T72" fmla="*/ 75 w 103"/>
              <a:gd name="T73" fmla="*/ 130 h 143"/>
              <a:gd name="T74" fmla="*/ 87 w 103"/>
              <a:gd name="T75" fmla="*/ 134 h 143"/>
              <a:gd name="T76" fmla="*/ 87 w 103"/>
              <a:gd name="T77" fmla="*/ 137 h 143"/>
              <a:gd name="T78" fmla="*/ 73 w 103"/>
              <a:gd name="T79" fmla="*/ 132 h 143"/>
              <a:gd name="T80" fmla="*/ 28 w 103"/>
              <a:gd name="T81" fmla="*/ 4 h 143"/>
              <a:gd name="T82" fmla="*/ 28 w 103"/>
              <a:gd name="T83" fmla="*/ 24 h 143"/>
              <a:gd name="T84" fmla="*/ 36 w 103"/>
              <a:gd name="T85" fmla="*/ 15 h 143"/>
              <a:gd name="T86" fmla="*/ 32 w 103"/>
              <a:gd name="T87" fmla="*/ 8 h 143"/>
              <a:gd name="T88" fmla="*/ 28 w 103"/>
              <a:gd name="T89" fmla="*/ 4 h 143"/>
              <a:gd name="T90" fmla="*/ 28 w 103"/>
              <a:gd name="T91" fmla="*/ 67 h 143"/>
              <a:gd name="T92" fmla="*/ 11 w 103"/>
              <a:gd name="T93" fmla="*/ 43 h 143"/>
              <a:gd name="T94" fmla="*/ 11 w 103"/>
              <a:gd name="T95" fmla="*/ 37 h 143"/>
              <a:gd name="T96" fmla="*/ 5 w 103"/>
              <a:gd name="T97" fmla="*/ 27 h 143"/>
              <a:gd name="T98" fmla="*/ 9 w 103"/>
              <a:gd name="T99" fmla="*/ 4 h 143"/>
              <a:gd name="T100" fmla="*/ 28 w 103"/>
              <a:gd name="T101" fmla="*/ 4 h 143"/>
              <a:gd name="T102" fmla="*/ 28 w 103"/>
              <a:gd name="T103" fmla="*/ 24 h 143"/>
              <a:gd name="T104" fmla="*/ 21 w 103"/>
              <a:gd name="T105" fmla="*/ 31 h 143"/>
              <a:gd name="T106" fmla="*/ 28 w 103"/>
              <a:gd name="T107" fmla="*/ 26 h 143"/>
              <a:gd name="T108" fmla="*/ 28 w 103"/>
              <a:gd name="T109" fmla="*/ 45 h 143"/>
              <a:gd name="T110" fmla="*/ 22 w 103"/>
              <a:gd name="T111" fmla="*/ 37 h 143"/>
              <a:gd name="T112" fmla="*/ 22 w 103"/>
              <a:gd name="T113" fmla="*/ 33 h 143"/>
              <a:gd name="T114" fmla="*/ 15 w 103"/>
              <a:gd name="T115" fmla="*/ 37 h 143"/>
              <a:gd name="T116" fmla="*/ 14 w 103"/>
              <a:gd name="T117" fmla="*/ 43 h 143"/>
              <a:gd name="T118" fmla="*/ 28 w 103"/>
              <a:gd name="T119" fmla="*/ 63 h 143"/>
              <a:gd name="T120" fmla="*/ 28 w 103"/>
              <a:gd name="T121" fmla="*/ 6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3" h="143">
                <a:moveTo>
                  <a:pt x="87" y="88"/>
                </a:moveTo>
                <a:cubicBezTo>
                  <a:pt x="103" y="112"/>
                  <a:pt x="103" y="112"/>
                  <a:pt x="103" y="112"/>
                </a:cubicBezTo>
                <a:cubicBezTo>
                  <a:pt x="102" y="143"/>
                  <a:pt x="102" y="143"/>
                  <a:pt x="102" y="143"/>
                </a:cubicBezTo>
                <a:cubicBezTo>
                  <a:pt x="87" y="137"/>
                  <a:pt x="87" y="137"/>
                  <a:pt x="87" y="137"/>
                </a:cubicBezTo>
                <a:cubicBezTo>
                  <a:pt x="87" y="134"/>
                  <a:pt x="87" y="134"/>
                  <a:pt x="87" y="134"/>
                </a:cubicBezTo>
                <a:cubicBezTo>
                  <a:pt x="91" y="136"/>
                  <a:pt x="91" y="136"/>
                  <a:pt x="91" y="136"/>
                </a:cubicBezTo>
                <a:cubicBezTo>
                  <a:pt x="100" y="130"/>
                  <a:pt x="100" y="130"/>
                  <a:pt x="100" y="130"/>
                </a:cubicBezTo>
                <a:cubicBezTo>
                  <a:pt x="100" y="113"/>
                  <a:pt x="100" y="113"/>
                  <a:pt x="100" y="113"/>
                </a:cubicBezTo>
                <a:cubicBezTo>
                  <a:pt x="100" y="113"/>
                  <a:pt x="100" y="113"/>
                  <a:pt x="100" y="113"/>
                </a:cubicBezTo>
                <a:cubicBezTo>
                  <a:pt x="99" y="111"/>
                  <a:pt x="99" y="111"/>
                  <a:pt x="99" y="111"/>
                </a:cubicBezTo>
                <a:cubicBezTo>
                  <a:pt x="98" y="109"/>
                  <a:pt x="95" y="108"/>
                  <a:pt x="92" y="110"/>
                </a:cubicBezTo>
                <a:cubicBezTo>
                  <a:pt x="90" y="111"/>
                  <a:pt x="89" y="114"/>
                  <a:pt x="90" y="116"/>
                </a:cubicBezTo>
                <a:cubicBezTo>
                  <a:pt x="89" y="115"/>
                  <a:pt x="88" y="115"/>
                  <a:pt x="87" y="115"/>
                </a:cubicBezTo>
                <a:lnTo>
                  <a:pt x="87" y="88"/>
                </a:lnTo>
                <a:close/>
                <a:moveTo>
                  <a:pt x="73" y="132"/>
                </a:moveTo>
                <a:cubicBezTo>
                  <a:pt x="32" y="70"/>
                  <a:pt x="32" y="70"/>
                  <a:pt x="32" y="70"/>
                </a:cubicBezTo>
                <a:cubicBezTo>
                  <a:pt x="30" y="70"/>
                  <a:pt x="29" y="69"/>
                  <a:pt x="28" y="68"/>
                </a:cubicBezTo>
                <a:cubicBezTo>
                  <a:pt x="28" y="67"/>
                  <a:pt x="28" y="67"/>
                  <a:pt x="28" y="67"/>
                </a:cubicBezTo>
                <a:cubicBezTo>
                  <a:pt x="28" y="63"/>
                  <a:pt x="28" y="63"/>
                  <a:pt x="28" y="63"/>
                </a:cubicBezTo>
                <a:cubicBezTo>
                  <a:pt x="29" y="65"/>
                  <a:pt x="29" y="65"/>
                  <a:pt x="29" y="65"/>
                </a:cubicBezTo>
                <a:cubicBezTo>
                  <a:pt x="30" y="67"/>
                  <a:pt x="33" y="67"/>
                  <a:pt x="34" y="66"/>
                </a:cubicBezTo>
                <a:cubicBezTo>
                  <a:pt x="41" y="61"/>
                  <a:pt x="41" y="61"/>
                  <a:pt x="41" y="61"/>
                </a:cubicBezTo>
                <a:cubicBezTo>
                  <a:pt x="41" y="61"/>
                  <a:pt x="41" y="61"/>
                  <a:pt x="41" y="61"/>
                </a:cubicBezTo>
                <a:cubicBezTo>
                  <a:pt x="40" y="61"/>
                  <a:pt x="38" y="61"/>
                  <a:pt x="37" y="59"/>
                </a:cubicBezTo>
                <a:cubicBezTo>
                  <a:pt x="28" y="45"/>
                  <a:pt x="28" y="45"/>
                  <a:pt x="28" y="45"/>
                </a:cubicBezTo>
                <a:cubicBezTo>
                  <a:pt x="28" y="26"/>
                  <a:pt x="28" y="26"/>
                  <a:pt x="28" y="26"/>
                </a:cubicBezTo>
                <a:cubicBezTo>
                  <a:pt x="39" y="19"/>
                  <a:pt x="39" y="19"/>
                  <a:pt x="39" y="19"/>
                </a:cubicBezTo>
                <a:cubicBezTo>
                  <a:pt x="41" y="18"/>
                  <a:pt x="43" y="19"/>
                  <a:pt x="44" y="21"/>
                </a:cubicBezTo>
                <a:cubicBezTo>
                  <a:pt x="61" y="46"/>
                  <a:pt x="61" y="46"/>
                  <a:pt x="61" y="46"/>
                </a:cubicBezTo>
                <a:cubicBezTo>
                  <a:pt x="62" y="47"/>
                  <a:pt x="62" y="49"/>
                  <a:pt x="61" y="50"/>
                </a:cubicBezTo>
                <a:cubicBezTo>
                  <a:pt x="87" y="88"/>
                  <a:pt x="87" y="88"/>
                  <a:pt x="87" y="88"/>
                </a:cubicBezTo>
                <a:cubicBezTo>
                  <a:pt x="87" y="115"/>
                  <a:pt x="87" y="115"/>
                  <a:pt x="87" y="115"/>
                </a:cubicBezTo>
                <a:cubicBezTo>
                  <a:pt x="86" y="115"/>
                  <a:pt x="85" y="115"/>
                  <a:pt x="84" y="116"/>
                </a:cubicBezTo>
                <a:cubicBezTo>
                  <a:pt x="82" y="117"/>
                  <a:pt x="81" y="120"/>
                  <a:pt x="82" y="122"/>
                </a:cubicBezTo>
                <a:cubicBezTo>
                  <a:pt x="80" y="120"/>
                  <a:pt x="77" y="120"/>
                  <a:pt x="75" y="121"/>
                </a:cubicBezTo>
                <a:cubicBezTo>
                  <a:pt x="73" y="123"/>
                  <a:pt x="72" y="126"/>
                  <a:pt x="74" y="128"/>
                </a:cubicBezTo>
                <a:cubicBezTo>
                  <a:pt x="75" y="130"/>
                  <a:pt x="75" y="130"/>
                  <a:pt x="75" y="130"/>
                </a:cubicBezTo>
                <a:cubicBezTo>
                  <a:pt x="87" y="134"/>
                  <a:pt x="87" y="134"/>
                  <a:pt x="87" y="134"/>
                </a:cubicBezTo>
                <a:cubicBezTo>
                  <a:pt x="87" y="137"/>
                  <a:pt x="87" y="137"/>
                  <a:pt x="87" y="137"/>
                </a:cubicBezTo>
                <a:cubicBezTo>
                  <a:pt x="73" y="132"/>
                  <a:pt x="73" y="132"/>
                  <a:pt x="73" y="132"/>
                </a:cubicBezTo>
                <a:close/>
                <a:moveTo>
                  <a:pt x="28" y="4"/>
                </a:moveTo>
                <a:cubicBezTo>
                  <a:pt x="28" y="24"/>
                  <a:pt x="28" y="24"/>
                  <a:pt x="28" y="24"/>
                </a:cubicBezTo>
                <a:cubicBezTo>
                  <a:pt x="36" y="15"/>
                  <a:pt x="36" y="15"/>
                  <a:pt x="36" y="15"/>
                </a:cubicBezTo>
                <a:cubicBezTo>
                  <a:pt x="32" y="8"/>
                  <a:pt x="32" y="8"/>
                  <a:pt x="32" y="8"/>
                </a:cubicBezTo>
                <a:cubicBezTo>
                  <a:pt x="31" y="7"/>
                  <a:pt x="29" y="5"/>
                  <a:pt x="28" y="4"/>
                </a:cubicBezTo>
                <a:close/>
                <a:moveTo>
                  <a:pt x="28" y="67"/>
                </a:moveTo>
                <a:cubicBezTo>
                  <a:pt x="11" y="43"/>
                  <a:pt x="11" y="43"/>
                  <a:pt x="11" y="43"/>
                </a:cubicBezTo>
                <a:cubicBezTo>
                  <a:pt x="10" y="41"/>
                  <a:pt x="10" y="38"/>
                  <a:pt x="11" y="37"/>
                </a:cubicBezTo>
                <a:cubicBezTo>
                  <a:pt x="5" y="27"/>
                  <a:pt x="5" y="27"/>
                  <a:pt x="5" y="27"/>
                </a:cubicBezTo>
                <a:cubicBezTo>
                  <a:pt x="0" y="19"/>
                  <a:pt x="2" y="9"/>
                  <a:pt x="9" y="4"/>
                </a:cubicBezTo>
                <a:cubicBezTo>
                  <a:pt x="15" y="0"/>
                  <a:pt x="22" y="0"/>
                  <a:pt x="28" y="4"/>
                </a:cubicBezTo>
                <a:cubicBezTo>
                  <a:pt x="28" y="24"/>
                  <a:pt x="28" y="24"/>
                  <a:pt x="28" y="24"/>
                </a:cubicBezTo>
                <a:cubicBezTo>
                  <a:pt x="21" y="31"/>
                  <a:pt x="21" y="31"/>
                  <a:pt x="21" y="31"/>
                </a:cubicBezTo>
                <a:cubicBezTo>
                  <a:pt x="28" y="26"/>
                  <a:pt x="28" y="26"/>
                  <a:pt x="28" y="26"/>
                </a:cubicBezTo>
                <a:cubicBezTo>
                  <a:pt x="28" y="45"/>
                  <a:pt x="28" y="45"/>
                  <a:pt x="28" y="45"/>
                </a:cubicBezTo>
                <a:cubicBezTo>
                  <a:pt x="22" y="37"/>
                  <a:pt x="22" y="37"/>
                  <a:pt x="22" y="37"/>
                </a:cubicBezTo>
                <a:cubicBezTo>
                  <a:pt x="21" y="36"/>
                  <a:pt x="21" y="34"/>
                  <a:pt x="22" y="33"/>
                </a:cubicBezTo>
                <a:cubicBezTo>
                  <a:pt x="15" y="37"/>
                  <a:pt x="15" y="37"/>
                  <a:pt x="15" y="37"/>
                </a:cubicBezTo>
                <a:cubicBezTo>
                  <a:pt x="14" y="39"/>
                  <a:pt x="13" y="41"/>
                  <a:pt x="14" y="43"/>
                </a:cubicBezTo>
                <a:cubicBezTo>
                  <a:pt x="28" y="63"/>
                  <a:pt x="28" y="63"/>
                  <a:pt x="28" y="63"/>
                </a:cubicBezTo>
                <a:lnTo>
                  <a:pt x="28" y="67"/>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1" name="Freeform 80"/>
          <p:cNvSpPr>
            <a:spLocks noEditPoints="1"/>
          </p:cNvSpPr>
          <p:nvPr/>
        </p:nvSpPr>
        <p:spPr bwMode="auto">
          <a:xfrm>
            <a:off x="9668196" y="1996465"/>
            <a:ext cx="282575" cy="309563"/>
          </a:xfrm>
          <a:custGeom>
            <a:avLst/>
            <a:gdLst>
              <a:gd name="T0" fmla="*/ 101 w 130"/>
              <a:gd name="T1" fmla="*/ 65 h 142"/>
              <a:gd name="T2" fmla="*/ 97 w 130"/>
              <a:gd name="T3" fmla="*/ 81 h 142"/>
              <a:gd name="T4" fmla="*/ 97 w 130"/>
              <a:gd name="T5" fmla="*/ 94 h 142"/>
              <a:gd name="T6" fmla="*/ 100 w 130"/>
              <a:gd name="T7" fmla="*/ 95 h 142"/>
              <a:gd name="T8" fmla="*/ 111 w 130"/>
              <a:gd name="T9" fmla="*/ 112 h 142"/>
              <a:gd name="T10" fmla="*/ 97 w 130"/>
              <a:gd name="T11" fmla="*/ 103 h 142"/>
              <a:gd name="T12" fmla="*/ 97 w 130"/>
              <a:gd name="T13" fmla="*/ 28 h 142"/>
              <a:gd name="T14" fmla="*/ 111 w 130"/>
              <a:gd name="T15" fmla="*/ 19 h 142"/>
              <a:gd name="T16" fmla="*/ 100 w 130"/>
              <a:gd name="T17" fmla="*/ 35 h 142"/>
              <a:gd name="T18" fmla="*/ 97 w 130"/>
              <a:gd name="T19" fmla="*/ 36 h 142"/>
              <a:gd name="T20" fmla="*/ 127 w 130"/>
              <a:gd name="T21" fmla="*/ 62 h 142"/>
              <a:gd name="T22" fmla="*/ 108 w 130"/>
              <a:gd name="T23" fmla="*/ 65 h 142"/>
              <a:gd name="T24" fmla="*/ 127 w 130"/>
              <a:gd name="T25" fmla="*/ 69 h 142"/>
              <a:gd name="T26" fmla="*/ 127 w 130"/>
              <a:gd name="T27" fmla="*/ 62 h 142"/>
              <a:gd name="T28" fmla="*/ 67 w 130"/>
              <a:gd name="T29" fmla="*/ 142 h 142"/>
              <a:gd name="T30" fmla="*/ 85 w 130"/>
              <a:gd name="T31" fmla="*/ 95 h 142"/>
              <a:gd name="T32" fmla="*/ 97 w 130"/>
              <a:gd name="T33" fmla="*/ 50 h 142"/>
              <a:gd name="T34" fmla="*/ 65 w 130"/>
              <a:gd name="T35" fmla="*/ 37 h 142"/>
              <a:gd name="T36" fmla="*/ 93 w 130"/>
              <a:gd name="T37" fmla="*/ 65 h 142"/>
              <a:gd name="T38" fmla="*/ 79 w 130"/>
              <a:gd name="T39" fmla="*/ 90 h 142"/>
              <a:gd name="T40" fmla="*/ 78 w 130"/>
              <a:gd name="T41" fmla="*/ 110 h 142"/>
              <a:gd name="T42" fmla="*/ 65 w 130"/>
              <a:gd name="T43" fmla="*/ 142 h 142"/>
              <a:gd name="T44" fmla="*/ 97 w 130"/>
              <a:gd name="T45" fmla="*/ 36 h 142"/>
              <a:gd name="T46" fmla="*/ 95 w 130"/>
              <a:gd name="T47" fmla="*/ 31 h 142"/>
              <a:gd name="T48" fmla="*/ 97 w 130"/>
              <a:gd name="T49" fmla="*/ 94 h 142"/>
              <a:gd name="T50" fmla="*/ 95 w 130"/>
              <a:gd name="T51" fmla="*/ 100 h 142"/>
              <a:gd name="T52" fmla="*/ 97 w 130"/>
              <a:gd name="T53" fmla="*/ 94 h 142"/>
              <a:gd name="T54" fmla="*/ 65 w 130"/>
              <a:gd name="T55" fmla="*/ 0 h 142"/>
              <a:gd name="T56" fmla="*/ 68 w 130"/>
              <a:gd name="T57" fmla="*/ 3 h 142"/>
              <a:gd name="T58" fmla="*/ 65 w 130"/>
              <a:gd name="T59" fmla="*/ 23 h 142"/>
              <a:gd name="T60" fmla="*/ 65 w 130"/>
              <a:gd name="T61" fmla="*/ 23 h 142"/>
              <a:gd name="T62" fmla="*/ 32 w 130"/>
              <a:gd name="T63" fmla="*/ 50 h 142"/>
              <a:gd name="T64" fmla="*/ 45 w 130"/>
              <a:gd name="T65" fmla="*/ 96 h 142"/>
              <a:gd name="T66" fmla="*/ 63 w 130"/>
              <a:gd name="T67" fmla="*/ 142 h 142"/>
              <a:gd name="T68" fmla="*/ 65 w 130"/>
              <a:gd name="T69" fmla="*/ 110 h 142"/>
              <a:gd name="T70" fmla="*/ 52 w 130"/>
              <a:gd name="T71" fmla="*/ 93 h 142"/>
              <a:gd name="T72" fmla="*/ 36 w 130"/>
              <a:gd name="T73" fmla="*/ 65 h 142"/>
              <a:gd name="T74" fmla="*/ 65 w 130"/>
              <a:gd name="T75" fmla="*/ 37 h 142"/>
              <a:gd name="T76" fmla="*/ 65 w 130"/>
              <a:gd name="T77" fmla="*/ 29 h 142"/>
              <a:gd name="T78" fmla="*/ 65 w 130"/>
              <a:gd name="T79" fmla="*/ 0 h 142"/>
              <a:gd name="T80" fmla="*/ 62 w 130"/>
              <a:gd name="T81" fmla="*/ 20 h 142"/>
              <a:gd name="T82" fmla="*/ 65 w 130"/>
              <a:gd name="T83" fmla="*/ 0 h 142"/>
              <a:gd name="T84" fmla="*/ 32 w 130"/>
              <a:gd name="T85" fmla="*/ 94 h 142"/>
              <a:gd name="T86" fmla="*/ 35 w 130"/>
              <a:gd name="T87" fmla="*/ 100 h 142"/>
              <a:gd name="T88" fmla="*/ 32 w 130"/>
              <a:gd name="T89" fmla="*/ 36 h 142"/>
              <a:gd name="T90" fmla="*/ 35 w 130"/>
              <a:gd name="T91" fmla="*/ 31 h 142"/>
              <a:gd name="T92" fmla="*/ 32 w 130"/>
              <a:gd name="T93" fmla="*/ 36 h 142"/>
              <a:gd name="T94" fmla="*/ 29 w 130"/>
              <a:gd name="T95" fmla="*/ 65 h 142"/>
              <a:gd name="T96" fmla="*/ 32 w 130"/>
              <a:gd name="T97" fmla="*/ 50 h 142"/>
              <a:gd name="T98" fmla="*/ 32 w 130"/>
              <a:gd name="T99" fmla="*/ 36 h 142"/>
              <a:gd name="T100" fmla="*/ 30 w 130"/>
              <a:gd name="T101" fmla="*/ 35 h 142"/>
              <a:gd name="T102" fmla="*/ 19 w 130"/>
              <a:gd name="T103" fmla="*/ 19 h 142"/>
              <a:gd name="T104" fmla="*/ 32 w 130"/>
              <a:gd name="T105" fmla="*/ 28 h 142"/>
              <a:gd name="T106" fmla="*/ 32 w 130"/>
              <a:gd name="T107" fmla="*/ 103 h 142"/>
              <a:gd name="T108" fmla="*/ 19 w 130"/>
              <a:gd name="T109" fmla="*/ 112 h 142"/>
              <a:gd name="T110" fmla="*/ 30 w 130"/>
              <a:gd name="T111" fmla="*/ 95 h 142"/>
              <a:gd name="T112" fmla="*/ 32 w 130"/>
              <a:gd name="T113" fmla="*/ 94 h 142"/>
              <a:gd name="T114" fmla="*/ 22 w 130"/>
              <a:gd name="T115" fmla="*/ 65 h 142"/>
              <a:gd name="T116" fmla="*/ 3 w 130"/>
              <a:gd name="T117" fmla="*/ 62 h 142"/>
              <a:gd name="T118" fmla="*/ 3 w 130"/>
              <a:gd name="T119" fmla="*/ 69 h 142"/>
              <a:gd name="T120" fmla="*/ 22 w 130"/>
              <a:gd name="T121" fmla="*/ 6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2">
                <a:moveTo>
                  <a:pt x="97" y="81"/>
                </a:moveTo>
                <a:cubicBezTo>
                  <a:pt x="100" y="76"/>
                  <a:pt x="101" y="71"/>
                  <a:pt x="101" y="65"/>
                </a:cubicBezTo>
                <a:cubicBezTo>
                  <a:pt x="101" y="60"/>
                  <a:pt x="100" y="55"/>
                  <a:pt x="97" y="50"/>
                </a:cubicBezTo>
                <a:cubicBezTo>
                  <a:pt x="97" y="81"/>
                  <a:pt x="97" y="81"/>
                  <a:pt x="97" y="81"/>
                </a:cubicBezTo>
                <a:close/>
                <a:moveTo>
                  <a:pt x="97" y="103"/>
                </a:moveTo>
                <a:cubicBezTo>
                  <a:pt x="97" y="94"/>
                  <a:pt x="97" y="94"/>
                  <a:pt x="97" y="94"/>
                </a:cubicBezTo>
                <a:cubicBezTo>
                  <a:pt x="98" y="94"/>
                  <a:pt x="99" y="95"/>
                  <a:pt x="100" y="95"/>
                </a:cubicBezTo>
                <a:cubicBezTo>
                  <a:pt x="100" y="95"/>
                  <a:pt x="100" y="95"/>
                  <a:pt x="100" y="95"/>
                </a:cubicBezTo>
                <a:cubicBezTo>
                  <a:pt x="111" y="107"/>
                  <a:pt x="111" y="107"/>
                  <a:pt x="111" y="107"/>
                </a:cubicBezTo>
                <a:cubicBezTo>
                  <a:pt x="113" y="108"/>
                  <a:pt x="113" y="110"/>
                  <a:pt x="111" y="112"/>
                </a:cubicBezTo>
                <a:cubicBezTo>
                  <a:pt x="110" y="113"/>
                  <a:pt x="108" y="113"/>
                  <a:pt x="106" y="112"/>
                </a:cubicBezTo>
                <a:cubicBezTo>
                  <a:pt x="97" y="103"/>
                  <a:pt x="97" y="103"/>
                  <a:pt x="97" y="103"/>
                </a:cubicBezTo>
                <a:close/>
                <a:moveTo>
                  <a:pt x="97" y="36"/>
                </a:moveTo>
                <a:cubicBezTo>
                  <a:pt x="97" y="28"/>
                  <a:pt x="97" y="28"/>
                  <a:pt x="97" y="28"/>
                </a:cubicBezTo>
                <a:cubicBezTo>
                  <a:pt x="106" y="19"/>
                  <a:pt x="106" y="19"/>
                  <a:pt x="106" y="19"/>
                </a:cubicBezTo>
                <a:cubicBezTo>
                  <a:pt x="108" y="18"/>
                  <a:pt x="110" y="18"/>
                  <a:pt x="111" y="19"/>
                </a:cubicBezTo>
                <a:cubicBezTo>
                  <a:pt x="113" y="20"/>
                  <a:pt x="113" y="23"/>
                  <a:pt x="111" y="24"/>
                </a:cubicBezTo>
                <a:cubicBezTo>
                  <a:pt x="100" y="35"/>
                  <a:pt x="100" y="35"/>
                  <a:pt x="100" y="35"/>
                </a:cubicBezTo>
                <a:cubicBezTo>
                  <a:pt x="100" y="35"/>
                  <a:pt x="100" y="35"/>
                  <a:pt x="100" y="35"/>
                </a:cubicBezTo>
                <a:cubicBezTo>
                  <a:pt x="99" y="36"/>
                  <a:pt x="98" y="36"/>
                  <a:pt x="97" y="36"/>
                </a:cubicBezTo>
                <a:close/>
                <a:moveTo>
                  <a:pt x="127" y="62"/>
                </a:moveTo>
                <a:cubicBezTo>
                  <a:pt x="127" y="62"/>
                  <a:pt x="127" y="62"/>
                  <a:pt x="127" y="62"/>
                </a:cubicBezTo>
                <a:cubicBezTo>
                  <a:pt x="111" y="62"/>
                  <a:pt x="111" y="62"/>
                  <a:pt x="111" y="62"/>
                </a:cubicBezTo>
                <a:cubicBezTo>
                  <a:pt x="109" y="62"/>
                  <a:pt x="108" y="64"/>
                  <a:pt x="108" y="65"/>
                </a:cubicBezTo>
                <a:cubicBezTo>
                  <a:pt x="108" y="67"/>
                  <a:pt x="109" y="69"/>
                  <a:pt x="111" y="69"/>
                </a:cubicBezTo>
                <a:cubicBezTo>
                  <a:pt x="127" y="69"/>
                  <a:pt x="127" y="69"/>
                  <a:pt x="127" y="69"/>
                </a:cubicBezTo>
                <a:cubicBezTo>
                  <a:pt x="129" y="69"/>
                  <a:pt x="130" y="67"/>
                  <a:pt x="130" y="65"/>
                </a:cubicBezTo>
                <a:cubicBezTo>
                  <a:pt x="130" y="64"/>
                  <a:pt x="129" y="62"/>
                  <a:pt x="127" y="62"/>
                </a:cubicBezTo>
                <a:close/>
                <a:moveTo>
                  <a:pt x="65" y="142"/>
                </a:moveTo>
                <a:cubicBezTo>
                  <a:pt x="67" y="142"/>
                  <a:pt x="67" y="142"/>
                  <a:pt x="67" y="142"/>
                </a:cubicBezTo>
                <a:cubicBezTo>
                  <a:pt x="77" y="142"/>
                  <a:pt x="85" y="134"/>
                  <a:pt x="85" y="124"/>
                </a:cubicBezTo>
                <a:cubicBezTo>
                  <a:pt x="85" y="95"/>
                  <a:pt x="85" y="95"/>
                  <a:pt x="85" y="95"/>
                </a:cubicBezTo>
                <a:cubicBezTo>
                  <a:pt x="90" y="92"/>
                  <a:pt x="95" y="87"/>
                  <a:pt x="97" y="81"/>
                </a:cubicBezTo>
                <a:cubicBezTo>
                  <a:pt x="97" y="50"/>
                  <a:pt x="97" y="50"/>
                  <a:pt x="97" y="50"/>
                </a:cubicBezTo>
                <a:cubicBezTo>
                  <a:pt x="92" y="38"/>
                  <a:pt x="79" y="29"/>
                  <a:pt x="65" y="29"/>
                </a:cubicBezTo>
                <a:cubicBezTo>
                  <a:pt x="65" y="37"/>
                  <a:pt x="65" y="37"/>
                  <a:pt x="65" y="37"/>
                </a:cubicBezTo>
                <a:cubicBezTo>
                  <a:pt x="73" y="37"/>
                  <a:pt x="80" y="40"/>
                  <a:pt x="85" y="45"/>
                </a:cubicBezTo>
                <a:cubicBezTo>
                  <a:pt x="90" y="50"/>
                  <a:pt x="93" y="57"/>
                  <a:pt x="93" y="65"/>
                </a:cubicBezTo>
                <a:cubicBezTo>
                  <a:pt x="93" y="76"/>
                  <a:pt x="88" y="85"/>
                  <a:pt x="79" y="90"/>
                </a:cubicBezTo>
                <a:cubicBezTo>
                  <a:pt x="79" y="90"/>
                  <a:pt x="79" y="90"/>
                  <a:pt x="79" y="90"/>
                </a:cubicBezTo>
                <a:cubicBezTo>
                  <a:pt x="78" y="91"/>
                  <a:pt x="78" y="92"/>
                  <a:pt x="78" y="93"/>
                </a:cubicBezTo>
                <a:cubicBezTo>
                  <a:pt x="78" y="110"/>
                  <a:pt x="78" y="110"/>
                  <a:pt x="78" y="110"/>
                </a:cubicBezTo>
                <a:cubicBezTo>
                  <a:pt x="65" y="110"/>
                  <a:pt x="65" y="110"/>
                  <a:pt x="65" y="110"/>
                </a:cubicBezTo>
                <a:cubicBezTo>
                  <a:pt x="65" y="142"/>
                  <a:pt x="65" y="142"/>
                  <a:pt x="65" y="142"/>
                </a:cubicBezTo>
                <a:close/>
                <a:moveTo>
                  <a:pt x="97" y="28"/>
                </a:moveTo>
                <a:cubicBezTo>
                  <a:pt x="97" y="36"/>
                  <a:pt x="97" y="36"/>
                  <a:pt x="97" y="36"/>
                </a:cubicBezTo>
                <a:cubicBezTo>
                  <a:pt x="97" y="36"/>
                  <a:pt x="96" y="36"/>
                  <a:pt x="95" y="35"/>
                </a:cubicBezTo>
                <a:cubicBezTo>
                  <a:pt x="94" y="34"/>
                  <a:pt x="94" y="32"/>
                  <a:pt x="95" y="31"/>
                </a:cubicBezTo>
                <a:cubicBezTo>
                  <a:pt x="97" y="28"/>
                  <a:pt x="97" y="28"/>
                  <a:pt x="97" y="28"/>
                </a:cubicBezTo>
                <a:close/>
                <a:moveTo>
                  <a:pt x="97" y="94"/>
                </a:moveTo>
                <a:cubicBezTo>
                  <a:pt x="97" y="103"/>
                  <a:pt x="97" y="103"/>
                  <a:pt x="97" y="103"/>
                </a:cubicBezTo>
                <a:cubicBezTo>
                  <a:pt x="95" y="100"/>
                  <a:pt x="95" y="100"/>
                  <a:pt x="95" y="100"/>
                </a:cubicBezTo>
                <a:cubicBezTo>
                  <a:pt x="94" y="99"/>
                  <a:pt x="94" y="97"/>
                  <a:pt x="95" y="95"/>
                </a:cubicBezTo>
                <a:cubicBezTo>
                  <a:pt x="96" y="95"/>
                  <a:pt x="97" y="94"/>
                  <a:pt x="97" y="94"/>
                </a:cubicBezTo>
                <a:close/>
                <a:moveTo>
                  <a:pt x="65" y="23"/>
                </a:moveTo>
                <a:cubicBezTo>
                  <a:pt x="65" y="0"/>
                  <a:pt x="65" y="0"/>
                  <a:pt x="65" y="0"/>
                </a:cubicBezTo>
                <a:cubicBezTo>
                  <a:pt x="65" y="0"/>
                  <a:pt x="65" y="0"/>
                  <a:pt x="65" y="0"/>
                </a:cubicBezTo>
                <a:cubicBezTo>
                  <a:pt x="67" y="0"/>
                  <a:pt x="68" y="2"/>
                  <a:pt x="68" y="3"/>
                </a:cubicBezTo>
                <a:cubicBezTo>
                  <a:pt x="68" y="20"/>
                  <a:pt x="68" y="20"/>
                  <a:pt x="68" y="20"/>
                </a:cubicBezTo>
                <a:cubicBezTo>
                  <a:pt x="68" y="21"/>
                  <a:pt x="67" y="23"/>
                  <a:pt x="65" y="23"/>
                </a:cubicBezTo>
                <a:cubicBezTo>
                  <a:pt x="65" y="23"/>
                  <a:pt x="65" y="23"/>
                  <a:pt x="65" y="23"/>
                </a:cubicBezTo>
                <a:cubicBezTo>
                  <a:pt x="65" y="23"/>
                  <a:pt x="65" y="23"/>
                  <a:pt x="65" y="23"/>
                </a:cubicBezTo>
                <a:close/>
                <a:moveTo>
                  <a:pt x="65" y="29"/>
                </a:moveTo>
                <a:cubicBezTo>
                  <a:pt x="50" y="29"/>
                  <a:pt x="38" y="37"/>
                  <a:pt x="32" y="50"/>
                </a:cubicBezTo>
                <a:cubicBezTo>
                  <a:pt x="32" y="81"/>
                  <a:pt x="32" y="81"/>
                  <a:pt x="32" y="81"/>
                </a:cubicBezTo>
                <a:cubicBezTo>
                  <a:pt x="35" y="87"/>
                  <a:pt x="40" y="92"/>
                  <a:pt x="45" y="96"/>
                </a:cubicBezTo>
                <a:cubicBezTo>
                  <a:pt x="45" y="124"/>
                  <a:pt x="45" y="124"/>
                  <a:pt x="45" y="124"/>
                </a:cubicBezTo>
                <a:cubicBezTo>
                  <a:pt x="45" y="134"/>
                  <a:pt x="53" y="142"/>
                  <a:pt x="63" y="142"/>
                </a:cubicBezTo>
                <a:cubicBezTo>
                  <a:pt x="65" y="142"/>
                  <a:pt x="65" y="142"/>
                  <a:pt x="65" y="142"/>
                </a:cubicBezTo>
                <a:cubicBezTo>
                  <a:pt x="65" y="110"/>
                  <a:pt x="65" y="110"/>
                  <a:pt x="65" y="110"/>
                </a:cubicBezTo>
                <a:cubicBezTo>
                  <a:pt x="52" y="110"/>
                  <a:pt x="52" y="110"/>
                  <a:pt x="52" y="110"/>
                </a:cubicBezTo>
                <a:cubicBezTo>
                  <a:pt x="52" y="93"/>
                  <a:pt x="52" y="93"/>
                  <a:pt x="52" y="93"/>
                </a:cubicBezTo>
                <a:cubicBezTo>
                  <a:pt x="52" y="92"/>
                  <a:pt x="52" y="91"/>
                  <a:pt x="51" y="90"/>
                </a:cubicBezTo>
                <a:cubicBezTo>
                  <a:pt x="42" y="85"/>
                  <a:pt x="36" y="76"/>
                  <a:pt x="36" y="65"/>
                </a:cubicBezTo>
                <a:cubicBezTo>
                  <a:pt x="36" y="57"/>
                  <a:pt x="39" y="50"/>
                  <a:pt x="44" y="45"/>
                </a:cubicBezTo>
                <a:cubicBezTo>
                  <a:pt x="50" y="40"/>
                  <a:pt x="57" y="37"/>
                  <a:pt x="65" y="37"/>
                </a:cubicBezTo>
                <a:cubicBezTo>
                  <a:pt x="65" y="37"/>
                  <a:pt x="65" y="37"/>
                  <a:pt x="65" y="37"/>
                </a:cubicBezTo>
                <a:cubicBezTo>
                  <a:pt x="65" y="29"/>
                  <a:pt x="65" y="29"/>
                  <a:pt x="65" y="29"/>
                </a:cubicBezTo>
                <a:cubicBezTo>
                  <a:pt x="65" y="29"/>
                  <a:pt x="65" y="29"/>
                  <a:pt x="65" y="29"/>
                </a:cubicBezTo>
                <a:close/>
                <a:moveTo>
                  <a:pt x="65" y="0"/>
                </a:moveTo>
                <a:cubicBezTo>
                  <a:pt x="65" y="23"/>
                  <a:pt x="65" y="23"/>
                  <a:pt x="65" y="23"/>
                </a:cubicBezTo>
                <a:cubicBezTo>
                  <a:pt x="63" y="23"/>
                  <a:pt x="62" y="21"/>
                  <a:pt x="62" y="20"/>
                </a:cubicBezTo>
                <a:cubicBezTo>
                  <a:pt x="62" y="3"/>
                  <a:pt x="62" y="3"/>
                  <a:pt x="62" y="3"/>
                </a:cubicBezTo>
                <a:cubicBezTo>
                  <a:pt x="62" y="2"/>
                  <a:pt x="63" y="0"/>
                  <a:pt x="65" y="0"/>
                </a:cubicBezTo>
                <a:close/>
                <a:moveTo>
                  <a:pt x="32" y="103"/>
                </a:moveTo>
                <a:cubicBezTo>
                  <a:pt x="32" y="94"/>
                  <a:pt x="32" y="94"/>
                  <a:pt x="32" y="94"/>
                </a:cubicBezTo>
                <a:cubicBezTo>
                  <a:pt x="33" y="94"/>
                  <a:pt x="34" y="95"/>
                  <a:pt x="35" y="95"/>
                </a:cubicBezTo>
                <a:cubicBezTo>
                  <a:pt x="36" y="97"/>
                  <a:pt x="36" y="99"/>
                  <a:pt x="35" y="100"/>
                </a:cubicBezTo>
                <a:cubicBezTo>
                  <a:pt x="32" y="103"/>
                  <a:pt x="32" y="103"/>
                  <a:pt x="32" y="103"/>
                </a:cubicBezTo>
                <a:close/>
                <a:moveTo>
                  <a:pt x="32" y="36"/>
                </a:moveTo>
                <a:cubicBezTo>
                  <a:pt x="32" y="28"/>
                  <a:pt x="32" y="28"/>
                  <a:pt x="32" y="28"/>
                </a:cubicBezTo>
                <a:cubicBezTo>
                  <a:pt x="35" y="31"/>
                  <a:pt x="35" y="31"/>
                  <a:pt x="35" y="31"/>
                </a:cubicBezTo>
                <a:cubicBezTo>
                  <a:pt x="36" y="32"/>
                  <a:pt x="36" y="34"/>
                  <a:pt x="35" y="35"/>
                </a:cubicBezTo>
                <a:cubicBezTo>
                  <a:pt x="34" y="36"/>
                  <a:pt x="33" y="36"/>
                  <a:pt x="32" y="36"/>
                </a:cubicBezTo>
                <a:close/>
                <a:moveTo>
                  <a:pt x="32" y="50"/>
                </a:moveTo>
                <a:cubicBezTo>
                  <a:pt x="30" y="54"/>
                  <a:pt x="29" y="60"/>
                  <a:pt x="29" y="65"/>
                </a:cubicBezTo>
                <a:cubicBezTo>
                  <a:pt x="29" y="71"/>
                  <a:pt x="30" y="76"/>
                  <a:pt x="32" y="81"/>
                </a:cubicBezTo>
                <a:cubicBezTo>
                  <a:pt x="32" y="50"/>
                  <a:pt x="32" y="50"/>
                  <a:pt x="32" y="50"/>
                </a:cubicBezTo>
                <a:close/>
                <a:moveTo>
                  <a:pt x="32" y="28"/>
                </a:moveTo>
                <a:cubicBezTo>
                  <a:pt x="32" y="36"/>
                  <a:pt x="32" y="36"/>
                  <a:pt x="32" y="36"/>
                </a:cubicBezTo>
                <a:cubicBezTo>
                  <a:pt x="32" y="36"/>
                  <a:pt x="31" y="36"/>
                  <a:pt x="30" y="35"/>
                </a:cubicBezTo>
                <a:cubicBezTo>
                  <a:pt x="30" y="35"/>
                  <a:pt x="30" y="35"/>
                  <a:pt x="30" y="35"/>
                </a:cubicBezTo>
                <a:cubicBezTo>
                  <a:pt x="19" y="24"/>
                  <a:pt x="19" y="24"/>
                  <a:pt x="19" y="24"/>
                </a:cubicBezTo>
                <a:cubicBezTo>
                  <a:pt x="17" y="23"/>
                  <a:pt x="17" y="20"/>
                  <a:pt x="19" y="19"/>
                </a:cubicBezTo>
                <a:cubicBezTo>
                  <a:pt x="20" y="18"/>
                  <a:pt x="22" y="18"/>
                  <a:pt x="24" y="19"/>
                </a:cubicBezTo>
                <a:cubicBezTo>
                  <a:pt x="32" y="28"/>
                  <a:pt x="32" y="28"/>
                  <a:pt x="32" y="28"/>
                </a:cubicBezTo>
                <a:close/>
                <a:moveTo>
                  <a:pt x="32" y="94"/>
                </a:moveTo>
                <a:cubicBezTo>
                  <a:pt x="32" y="103"/>
                  <a:pt x="32" y="103"/>
                  <a:pt x="32" y="103"/>
                </a:cubicBezTo>
                <a:cubicBezTo>
                  <a:pt x="24" y="112"/>
                  <a:pt x="24" y="112"/>
                  <a:pt x="24" y="112"/>
                </a:cubicBezTo>
                <a:cubicBezTo>
                  <a:pt x="22" y="113"/>
                  <a:pt x="20" y="113"/>
                  <a:pt x="19" y="112"/>
                </a:cubicBezTo>
                <a:cubicBezTo>
                  <a:pt x="17" y="110"/>
                  <a:pt x="17" y="108"/>
                  <a:pt x="19" y="107"/>
                </a:cubicBezTo>
                <a:cubicBezTo>
                  <a:pt x="30" y="95"/>
                  <a:pt x="30" y="95"/>
                  <a:pt x="30" y="95"/>
                </a:cubicBezTo>
                <a:cubicBezTo>
                  <a:pt x="30" y="95"/>
                  <a:pt x="30" y="95"/>
                  <a:pt x="30" y="95"/>
                </a:cubicBezTo>
                <a:cubicBezTo>
                  <a:pt x="31" y="95"/>
                  <a:pt x="32" y="95"/>
                  <a:pt x="32" y="94"/>
                </a:cubicBezTo>
                <a:close/>
                <a:moveTo>
                  <a:pt x="22" y="65"/>
                </a:moveTo>
                <a:cubicBezTo>
                  <a:pt x="22" y="65"/>
                  <a:pt x="22" y="65"/>
                  <a:pt x="22" y="65"/>
                </a:cubicBezTo>
                <a:cubicBezTo>
                  <a:pt x="22" y="64"/>
                  <a:pt x="21" y="62"/>
                  <a:pt x="19" y="62"/>
                </a:cubicBezTo>
                <a:cubicBezTo>
                  <a:pt x="3" y="62"/>
                  <a:pt x="3" y="62"/>
                  <a:pt x="3" y="62"/>
                </a:cubicBezTo>
                <a:cubicBezTo>
                  <a:pt x="1" y="62"/>
                  <a:pt x="0" y="64"/>
                  <a:pt x="0" y="65"/>
                </a:cubicBezTo>
                <a:cubicBezTo>
                  <a:pt x="0" y="67"/>
                  <a:pt x="1" y="69"/>
                  <a:pt x="3" y="69"/>
                </a:cubicBezTo>
                <a:cubicBezTo>
                  <a:pt x="19" y="69"/>
                  <a:pt x="19" y="69"/>
                  <a:pt x="19" y="69"/>
                </a:cubicBezTo>
                <a:cubicBezTo>
                  <a:pt x="21" y="69"/>
                  <a:pt x="22" y="67"/>
                  <a:pt x="22" y="6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2" name="Freeform 81"/>
          <p:cNvSpPr>
            <a:spLocks noEditPoints="1"/>
          </p:cNvSpPr>
          <p:nvPr/>
        </p:nvSpPr>
        <p:spPr bwMode="auto">
          <a:xfrm>
            <a:off x="8255321" y="1580540"/>
            <a:ext cx="427038" cy="614363"/>
          </a:xfrm>
          <a:custGeom>
            <a:avLst/>
            <a:gdLst>
              <a:gd name="T0" fmla="*/ 98 w 196"/>
              <a:gd name="T1" fmla="*/ 5 h 282"/>
              <a:gd name="T2" fmla="*/ 113 w 196"/>
              <a:gd name="T3" fmla="*/ 0 h 282"/>
              <a:gd name="T4" fmla="*/ 155 w 196"/>
              <a:gd name="T5" fmla="*/ 128 h 282"/>
              <a:gd name="T6" fmla="*/ 108 w 196"/>
              <a:gd name="T7" fmla="*/ 143 h 282"/>
              <a:gd name="T8" fmla="*/ 98 w 196"/>
              <a:gd name="T9" fmla="*/ 111 h 282"/>
              <a:gd name="T10" fmla="*/ 98 w 196"/>
              <a:gd name="T11" fmla="*/ 5 h 282"/>
              <a:gd name="T12" fmla="*/ 98 w 196"/>
              <a:gd name="T13" fmla="*/ 222 h 282"/>
              <a:gd name="T14" fmla="*/ 136 w 196"/>
              <a:gd name="T15" fmla="*/ 209 h 282"/>
              <a:gd name="T16" fmla="*/ 107 w 196"/>
              <a:gd name="T17" fmla="*/ 209 h 282"/>
              <a:gd name="T18" fmla="*/ 107 w 196"/>
              <a:gd name="T19" fmla="*/ 192 h 282"/>
              <a:gd name="T20" fmla="*/ 152 w 196"/>
              <a:gd name="T21" fmla="*/ 192 h 282"/>
              <a:gd name="T22" fmla="*/ 189 w 196"/>
              <a:gd name="T23" fmla="*/ 192 h 282"/>
              <a:gd name="T24" fmla="*/ 196 w 196"/>
              <a:gd name="T25" fmla="*/ 192 h 282"/>
              <a:gd name="T26" fmla="*/ 196 w 196"/>
              <a:gd name="T27" fmla="*/ 209 h 282"/>
              <a:gd name="T28" fmla="*/ 180 w 196"/>
              <a:gd name="T29" fmla="*/ 209 h 282"/>
              <a:gd name="T30" fmla="*/ 134 w 196"/>
              <a:gd name="T31" fmla="*/ 247 h 282"/>
              <a:gd name="T32" fmla="*/ 169 w 196"/>
              <a:gd name="T33" fmla="*/ 267 h 282"/>
              <a:gd name="T34" fmla="*/ 169 w 196"/>
              <a:gd name="T35" fmla="*/ 282 h 282"/>
              <a:gd name="T36" fmla="*/ 98 w 196"/>
              <a:gd name="T37" fmla="*/ 282 h 282"/>
              <a:gd name="T38" fmla="*/ 98 w 196"/>
              <a:gd name="T39" fmla="*/ 268 h 282"/>
              <a:gd name="T40" fmla="*/ 111 w 196"/>
              <a:gd name="T41" fmla="*/ 255 h 282"/>
              <a:gd name="T42" fmla="*/ 98 w 196"/>
              <a:gd name="T43" fmla="*/ 242 h 282"/>
              <a:gd name="T44" fmla="*/ 98 w 196"/>
              <a:gd name="T45" fmla="*/ 222 h 282"/>
              <a:gd name="T46" fmla="*/ 67 w 196"/>
              <a:gd name="T47" fmla="*/ 15 h 282"/>
              <a:gd name="T48" fmla="*/ 98 w 196"/>
              <a:gd name="T49" fmla="*/ 5 h 282"/>
              <a:gd name="T50" fmla="*/ 98 w 196"/>
              <a:gd name="T51" fmla="*/ 111 h 282"/>
              <a:gd name="T52" fmla="*/ 92 w 196"/>
              <a:gd name="T53" fmla="*/ 92 h 282"/>
              <a:gd name="T54" fmla="*/ 33 w 196"/>
              <a:gd name="T55" fmla="*/ 157 h 282"/>
              <a:gd name="T56" fmla="*/ 98 w 196"/>
              <a:gd name="T57" fmla="*/ 222 h 282"/>
              <a:gd name="T58" fmla="*/ 98 w 196"/>
              <a:gd name="T59" fmla="*/ 222 h 282"/>
              <a:gd name="T60" fmla="*/ 98 w 196"/>
              <a:gd name="T61" fmla="*/ 242 h 282"/>
              <a:gd name="T62" fmla="*/ 85 w 196"/>
              <a:gd name="T63" fmla="*/ 255 h 282"/>
              <a:gd name="T64" fmla="*/ 98 w 196"/>
              <a:gd name="T65" fmla="*/ 268 h 282"/>
              <a:gd name="T66" fmla="*/ 98 w 196"/>
              <a:gd name="T67" fmla="*/ 282 h 282"/>
              <a:gd name="T68" fmla="*/ 27 w 196"/>
              <a:gd name="T69" fmla="*/ 282 h 282"/>
              <a:gd name="T70" fmla="*/ 27 w 196"/>
              <a:gd name="T71" fmla="*/ 267 h 282"/>
              <a:gd name="T72" fmla="*/ 61 w 196"/>
              <a:gd name="T73" fmla="*/ 247 h 282"/>
              <a:gd name="T74" fmla="*/ 0 w 196"/>
              <a:gd name="T75" fmla="*/ 157 h 282"/>
              <a:gd name="T76" fmla="*/ 82 w 196"/>
              <a:gd name="T77" fmla="*/ 61 h 282"/>
              <a:gd name="T78" fmla="*/ 67 w 196"/>
              <a:gd name="T79" fmla="*/ 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282">
                <a:moveTo>
                  <a:pt x="98" y="5"/>
                </a:moveTo>
                <a:cubicBezTo>
                  <a:pt x="113" y="0"/>
                  <a:pt x="113" y="0"/>
                  <a:pt x="113" y="0"/>
                </a:cubicBezTo>
                <a:cubicBezTo>
                  <a:pt x="155" y="128"/>
                  <a:pt x="155" y="128"/>
                  <a:pt x="155" y="128"/>
                </a:cubicBezTo>
                <a:cubicBezTo>
                  <a:pt x="108" y="143"/>
                  <a:pt x="108" y="143"/>
                  <a:pt x="108" y="143"/>
                </a:cubicBezTo>
                <a:cubicBezTo>
                  <a:pt x="98" y="111"/>
                  <a:pt x="98" y="111"/>
                  <a:pt x="98" y="111"/>
                </a:cubicBezTo>
                <a:cubicBezTo>
                  <a:pt x="98" y="5"/>
                  <a:pt x="98" y="5"/>
                  <a:pt x="98" y="5"/>
                </a:cubicBezTo>
                <a:close/>
                <a:moveTo>
                  <a:pt x="98" y="222"/>
                </a:moveTo>
                <a:cubicBezTo>
                  <a:pt x="112" y="222"/>
                  <a:pt x="125" y="217"/>
                  <a:pt x="136" y="209"/>
                </a:cubicBezTo>
                <a:cubicBezTo>
                  <a:pt x="107" y="209"/>
                  <a:pt x="107" y="209"/>
                  <a:pt x="107" y="209"/>
                </a:cubicBezTo>
                <a:cubicBezTo>
                  <a:pt x="107" y="192"/>
                  <a:pt x="107" y="192"/>
                  <a:pt x="107" y="192"/>
                </a:cubicBezTo>
                <a:cubicBezTo>
                  <a:pt x="152" y="192"/>
                  <a:pt x="152" y="192"/>
                  <a:pt x="152" y="192"/>
                </a:cubicBezTo>
                <a:cubicBezTo>
                  <a:pt x="189" y="192"/>
                  <a:pt x="189" y="192"/>
                  <a:pt x="189" y="192"/>
                </a:cubicBezTo>
                <a:cubicBezTo>
                  <a:pt x="196" y="192"/>
                  <a:pt x="196" y="192"/>
                  <a:pt x="196" y="192"/>
                </a:cubicBezTo>
                <a:cubicBezTo>
                  <a:pt x="196" y="209"/>
                  <a:pt x="196" y="209"/>
                  <a:pt x="196" y="209"/>
                </a:cubicBezTo>
                <a:cubicBezTo>
                  <a:pt x="180" y="209"/>
                  <a:pt x="180" y="209"/>
                  <a:pt x="180" y="209"/>
                </a:cubicBezTo>
                <a:cubicBezTo>
                  <a:pt x="169" y="226"/>
                  <a:pt x="153" y="239"/>
                  <a:pt x="134" y="247"/>
                </a:cubicBezTo>
                <a:cubicBezTo>
                  <a:pt x="154" y="251"/>
                  <a:pt x="169" y="257"/>
                  <a:pt x="169" y="267"/>
                </a:cubicBezTo>
                <a:cubicBezTo>
                  <a:pt x="169" y="282"/>
                  <a:pt x="169" y="282"/>
                  <a:pt x="169" y="282"/>
                </a:cubicBezTo>
                <a:cubicBezTo>
                  <a:pt x="98" y="282"/>
                  <a:pt x="98" y="282"/>
                  <a:pt x="98" y="282"/>
                </a:cubicBezTo>
                <a:cubicBezTo>
                  <a:pt x="98" y="268"/>
                  <a:pt x="98" y="268"/>
                  <a:pt x="98" y="268"/>
                </a:cubicBezTo>
                <a:cubicBezTo>
                  <a:pt x="105" y="268"/>
                  <a:pt x="111" y="262"/>
                  <a:pt x="111" y="255"/>
                </a:cubicBezTo>
                <a:cubicBezTo>
                  <a:pt x="111" y="248"/>
                  <a:pt x="105" y="242"/>
                  <a:pt x="98" y="242"/>
                </a:cubicBezTo>
                <a:lnTo>
                  <a:pt x="98" y="222"/>
                </a:lnTo>
                <a:close/>
                <a:moveTo>
                  <a:pt x="67" y="15"/>
                </a:moveTo>
                <a:cubicBezTo>
                  <a:pt x="98" y="5"/>
                  <a:pt x="98" y="5"/>
                  <a:pt x="98" y="5"/>
                </a:cubicBezTo>
                <a:cubicBezTo>
                  <a:pt x="98" y="111"/>
                  <a:pt x="98" y="111"/>
                  <a:pt x="98" y="111"/>
                </a:cubicBezTo>
                <a:cubicBezTo>
                  <a:pt x="92" y="92"/>
                  <a:pt x="92" y="92"/>
                  <a:pt x="92" y="92"/>
                </a:cubicBezTo>
                <a:cubicBezTo>
                  <a:pt x="59" y="95"/>
                  <a:pt x="33" y="123"/>
                  <a:pt x="33" y="157"/>
                </a:cubicBezTo>
                <a:cubicBezTo>
                  <a:pt x="33" y="193"/>
                  <a:pt x="62" y="222"/>
                  <a:pt x="98" y="222"/>
                </a:cubicBezTo>
                <a:cubicBezTo>
                  <a:pt x="98" y="222"/>
                  <a:pt x="98" y="222"/>
                  <a:pt x="98" y="222"/>
                </a:cubicBezTo>
                <a:cubicBezTo>
                  <a:pt x="98" y="242"/>
                  <a:pt x="98" y="242"/>
                  <a:pt x="98" y="242"/>
                </a:cubicBezTo>
                <a:cubicBezTo>
                  <a:pt x="91" y="242"/>
                  <a:pt x="85" y="248"/>
                  <a:pt x="85" y="255"/>
                </a:cubicBezTo>
                <a:cubicBezTo>
                  <a:pt x="85" y="262"/>
                  <a:pt x="91" y="268"/>
                  <a:pt x="98" y="268"/>
                </a:cubicBezTo>
                <a:cubicBezTo>
                  <a:pt x="98" y="282"/>
                  <a:pt x="98" y="282"/>
                  <a:pt x="98" y="282"/>
                </a:cubicBezTo>
                <a:cubicBezTo>
                  <a:pt x="27" y="282"/>
                  <a:pt x="27" y="282"/>
                  <a:pt x="27" y="282"/>
                </a:cubicBezTo>
                <a:cubicBezTo>
                  <a:pt x="27" y="267"/>
                  <a:pt x="27" y="267"/>
                  <a:pt x="27" y="267"/>
                </a:cubicBezTo>
                <a:cubicBezTo>
                  <a:pt x="27" y="257"/>
                  <a:pt x="41" y="251"/>
                  <a:pt x="61" y="247"/>
                </a:cubicBezTo>
                <a:cubicBezTo>
                  <a:pt x="26" y="233"/>
                  <a:pt x="0" y="198"/>
                  <a:pt x="0" y="157"/>
                </a:cubicBezTo>
                <a:cubicBezTo>
                  <a:pt x="0" y="108"/>
                  <a:pt x="36" y="68"/>
                  <a:pt x="82" y="61"/>
                </a:cubicBezTo>
                <a:lnTo>
                  <a:pt x="67" y="1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3" name="Freeform 82"/>
          <p:cNvSpPr>
            <a:spLocks noEditPoints="1"/>
          </p:cNvSpPr>
          <p:nvPr/>
        </p:nvSpPr>
        <p:spPr bwMode="auto">
          <a:xfrm>
            <a:off x="8102921" y="1493228"/>
            <a:ext cx="246063" cy="217488"/>
          </a:xfrm>
          <a:custGeom>
            <a:avLst/>
            <a:gdLst>
              <a:gd name="T0" fmla="*/ 103 w 113"/>
              <a:gd name="T1" fmla="*/ 31 h 100"/>
              <a:gd name="T2" fmla="*/ 57 w 113"/>
              <a:gd name="T3" fmla="*/ 0 h 100"/>
              <a:gd name="T4" fmla="*/ 57 w 113"/>
              <a:gd name="T5" fmla="*/ 9 h 100"/>
              <a:gd name="T6" fmla="*/ 95 w 113"/>
              <a:gd name="T7" fmla="*/ 35 h 100"/>
              <a:gd name="T8" fmla="*/ 72 w 113"/>
              <a:gd name="T9" fmla="*/ 88 h 100"/>
              <a:gd name="T10" fmla="*/ 57 w 113"/>
              <a:gd name="T11" fmla="*/ 91 h 100"/>
              <a:gd name="T12" fmla="*/ 57 w 113"/>
              <a:gd name="T13" fmla="*/ 100 h 100"/>
              <a:gd name="T14" fmla="*/ 75 w 113"/>
              <a:gd name="T15" fmla="*/ 96 h 100"/>
              <a:gd name="T16" fmla="*/ 103 w 113"/>
              <a:gd name="T17" fmla="*/ 31 h 100"/>
              <a:gd name="T18" fmla="*/ 57 w 113"/>
              <a:gd name="T19" fmla="*/ 0 h 100"/>
              <a:gd name="T20" fmla="*/ 38 w 113"/>
              <a:gd name="T21" fmla="*/ 4 h 100"/>
              <a:gd name="T22" fmla="*/ 11 w 113"/>
              <a:gd name="T23" fmla="*/ 68 h 100"/>
              <a:gd name="T24" fmla="*/ 57 w 113"/>
              <a:gd name="T25" fmla="*/ 100 h 100"/>
              <a:gd name="T26" fmla="*/ 57 w 113"/>
              <a:gd name="T27" fmla="*/ 91 h 100"/>
              <a:gd name="T28" fmla="*/ 19 w 113"/>
              <a:gd name="T29" fmla="*/ 65 h 100"/>
              <a:gd name="T30" fmla="*/ 19 w 113"/>
              <a:gd name="T31" fmla="*/ 65 h 100"/>
              <a:gd name="T32" fmla="*/ 42 w 113"/>
              <a:gd name="T33" fmla="*/ 12 h 100"/>
              <a:gd name="T34" fmla="*/ 57 w 113"/>
              <a:gd name="T35" fmla="*/ 9 h 100"/>
              <a:gd name="T36" fmla="*/ 57 w 113"/>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00">
                <a:moveTo>
                  <a:pt x="103" y="31"/>
                </a:moveTo>
                <a:cubicBezTo>
                  <a:pt x="95" y="12"/>
                  <a:pt x="77" y="0"/>
                  <a:pt x="57" y="0"/>
                </a:cubicBezTo>
                <a:cubicBezTo>
                  <a:pt x="57" y="9"/>
                  <a:pt x="57" y="9"/>
                  <a:pt x="57" y="9"/>
                </a:cubicBezTo>
                <a:cubicBezTo>
                  <a:pt x="73" y="9"/>
                  <a:pt x="88" y="19"/>
                  <a:pt x="95" y="35"/>
                </a:cubicBezTo>
                <a:cubicBezTo>
                  <a:pt x="103" y="56"/>
                  <a:pt x="93" y="79"/>
                  <a:pt x="72" y="88"/>
                </a:cubicBezTo>
                <a:cubicBezTo>
                  <a:pt x="67" y="90"/>
                  <a:pt x="62" y="91"/>
                  <a:pt x="57" y="91"/>
                </a:cubicBezTo>
                <a:cubicBezTo>
                  <a:pt x="57" y="100"/>
                  <a:pt x="57" y="100"/>
                  <a:pt x="57" y="100"/>
                </a:cubicBezTo>
                <a:cubicBezTo>
                  <a:pt x="63" y="100"/>
                  <a:pt x="69" y="99"/>
                  <a:pt x="75" y="96"/>
                </a:cubicBezTo>
                <a:cubicBezTo>
                  <a:pt x="101" y="86"/>
                  <a:pt x="113" y="57"/>
                  <a:pt x="103" y="31"/>
                </a:cubicBezTo>
                <a:close/>
                <a:moveTo>
                  <a:pt x="57" y="0"/>
                </a:moveTo>
                <a:cubicBezTo>
                  <a:pt x="51" y="0"/>
                  <a:pt x="44" y="1"/>
                  <a:pt x="38" y="4"/>
                </a:cubicBezTo>
                <a:cubicBezTo>
                  <a:pt x="13" y="14"/>
                  <a:pt x="0" y="43"/>
                  <a:pt x="11" y="68"/>
                </a:cubicBezTo>
                <a:cubicBezTo>
                  <a:pt x="18" y="88"/>
                  <a:pt x="37" y="100"/>
                  <a:pt x="57" y="100"/>
                </a:cubicBezTo>
                <a:cubicBezTo>
                  <a:pt x="57" y="91"/>
                  <a:pt x="57" y="91"/>
                  <a:pt x="57" y="91"/>
                </a:cubicBezTo>
                <a:cubicBezTo>
                  <a:pt x="41" y="90"/>
                  <a:pt x="26" y="81"/>
                  <a:pt x="19" y="65"/>
                </a:cubicBezTo>
                <a:cubicBezTo>
                  <a:pt x="19" y="65"/>
                  <a:pt x="19" y="65"/>
                  <a:pt x="19" y="65"/>
                </a:cubicBezTo>
                <a:cubicBezTo>
                  <a:pt x="11" y="44"/>
                  <a:pt x="21" y="21"/>
                  <a:pt x="42" y="12"/>
                </a:cubicBezTo>
                <a:cubicBezTo>
                  <a:pt x="47" y="10"/>
                  <a:pt x="52" y="9"/>
                  <a:pt x="57" y="9"/>
                </a:cubicBezTo>
                <a:lnTo>
                  <a:pt x="57"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4" name="Freeform 83"/>
          <p:cNvSpPr>
            <a:spLocks/>
          </p:cNvSpPr>
          <p:nvPr/>
        </p:nvSpPr>
        <p:spPr bwMode="auto">
          <a:xfrm>
            <a:off x="8033071" y="1623403"/>
            <a:ext cx="107950" cy="68263"/>
          </a:xfrm>
          <a:custGeom>
            <a:avLst/>
            <a:gdLst>
              <a:gd name="T0" fmla="*/ 7 w 68"/>
              <a:gd name="T1" fmla="*/ 43 h 43"/>
              <a:gd name="T2" fmla="*/ 0 w 68"/>
              <a:gd name="T3" fmla="*/ 25 h 43"/>
              <a:gd name="T4" fmla="*/ 62 w 68"/>
              <a:gd name="T5" fmla="*/ 0 h 43"/>
              <a:gd name="T6" fmla="*/ 68 w 68"/>
              <a:gd name="T7" fmla="*/ 18 h 43"/>
              <a:gd name="T8" fmla="*/ 7 w 68"/>
              <a:gd name="T9" fmla="*/ 43 h 43"/>
            </a:gdLst>
            <a:ahLst/>
            <a:cxnLst>
              <a:cxn ang="0">
                <a:pos x="T0" y="T1"/>
              </a:cxn>
              <a:cxn ang="0">
                <a:pos x="T2" y="T3"/>
              </a:cxn>
              <a:cxn ang="0">
                <a:pos x="T4" y="T5"/>
              </a:cxn>
              <a:cxn ang="0">
                <a:pos x="T6" y="T7"/>
              </a:cxn>
              <a:cxn ang="0">
                <a:pos x="T8" y="T9"/>
              </a:cxn>
            </a:cxnLst>
            <a:rect l="0" t="0" r="r" b="b"/>
            <a:pathLst>
              <a:path w="68" h="43">
                <a:moveTo>
                  <a:pt x="7" y="43"/>
                </a:moveTo>
                <a:lnTo>
                  <a:pt x="0" y="25"/>
                </a:lnTo>
                <a:lnTo>
                  <a:pt x="62" y="0"/>
                </a:lnTo>
                <a:lnTo>
                  <a:pt x="68" y="18"/>
                </a:lnTo>
                <a:lnTo>
                  <a:pt x="7" y="4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5" name="Freeform 84"/>
          <p:cNvSpPr>
            <a:spLocks/>
          </p:cNvSpPr>
          <p:nvPr/>
        </p:nvSpPr>
        <p:spPr bwMode="auto">
          <a:xfrm>
            <a:off x="7964809" y="1632928"/>
            <a:ext cx="146050" cy="88900"/>
          </a:xfrm>
          <a:custGeom>
            <a:avLst/>
            <a:gdLst>
              <a:gd name="T0" fmla="*/ 16 w 67"/>
              <a:gd name="T1" fmla="*/ 39 h 41"/>
              <a:gd name="T2" fmla="*/ 2 w 67"/>
              <a:gd name="T3" fmla="*/ 33 h 41"/>
              <a:gd name="T4" fmla="*/ 8 w 67"/>
              <a:gd name="T5" fmla="*/ 19 h 41"/>
              <a:gd name="T6" fmla="*/ 50 w 67"/>
              <a:gd name="T7" fmla="*/ 2 h 41"/>
              <a:gd name="T8" fmla="*/ 64 w 67"/>
              <a:gd name="T9" fmla="*/ 8 h 41"/>
              <a:gd name="T10" fmla="*/ 58 w 67"/>
              <a:gd name="T11" fmla="*/ 22 h 41"/>
              <a:gd name="T12" fmla="*/ 16 w 67"/>
              <a:gd name="T13" fmla="*/ 39 h 41"/>
            </a:gdLst>
            <a:ahLst/>
            <a:cxnLst>
              <a:cxn ang="0">
                <a:pos x="T0" y="T1"/>
              </a:cxn>
              <a:cxn ang="0">
                <a:pos x="T2" y="T3"/>
              </a:cxn>
              <a:cxn ang="0">
                <a:pos x="T4" y="T5"/>
              </a:cxn>
              <a:cxn ang="0">
                <a:pos x="T6" y="T7"/>
              </a:cxn>
              <a:cxn ang="0">
                <a:pos x="T8" y="T9"/>
              </a:cxn>
              <a:cxn ang="0">
                <a:pos x="T10" y="T11"/>
              </a:cxn>
              <a:cxn ang="0">
                <a:pos x="T12" y="T13"/>
              </a:cxn>
            </a:cxnLst>
            <a:rect l="0" t="0" r="r" b="b"/>
            <a:pathLst>
              <a:path w="67" h="41">
                <a:moveTo>
                  <a:pt x="16" y="39"/>
                </a:moveTo>
                <a:cubicBezTo>
                  <a:pt x="10" y="41"/>
                  <a:pt x="4" y="39"/>
                  <a:pt x="2" y="33"/>
                </a:cubicBezTo>
                <a:cubicBezTo>
                  <a:pt x="0" y="28"/>
                  <a:pt x="2" y="21"/>
                  <a:pt x="8" y="19"/>
                </a:cubicBezTo>
                <a:cubicBezTo>
                  <a:pt x="50" y="2"/>
                  <a:pt x="50" y="2"/>
                  <a:pt x="50" y="2"/>
                </a:cubicBezTo>
                <a:cubicBezTo>
                  <a:pt x="56" y="0"/>
                  <a:pt x="62" y="3"/>
                  <a:pt x="64" y="8"/>
                </a:cubicBezTo>
                <a:cubicBezTo>
                  <a:pt x="67" y="14"/>
                  <a:pt x="64" y="20"/>
                  <a:pt x="58" y="22"/>
                </a:cubicBezTo>
                <a:lnTo>
                  <a:pt x="16" y="3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6" name="Freeform 85"/>
          <p:cNvSpPr>
            <a:spLocks noEditPoints="1"/>
          </p:cNvSpPr>
          <p:nvPr/>
        </p:nvSpPr>
        <p:spPr bwMode="auto">
          <a:xfrm>
            <a:off x="7880671" y="2791803"/>
            <a:ext cx="446088" cy="158750"/>
          </a:xfrm>
          <a:custGeom>
            <a:avLst/>
            <a:gdLst>
              <a:gd name="T0" fmla="*/ 142 w 205"/>
              <a:gd name="T1" fmla="*/ 5 h 73"/>
              <a:gd name="T2" fmla="*/ 157 w 205"/>
              <a:gd name="T3" fmla="*/ 2 h 73"/>
              <a:gd name="T4" fmla="*/ 164 w 205"/>
              <a:gd name="T5" fmla="*/ 5 h 73"/>
              <a:gd name="T6" fmla="*/ 179 w 205"/>
              <a:gd name="T7" fmla="*/ 2 h 73"/>
              <a:gd name="T8" fmla="*/ 202 w 205"/>
              <a:gd name="T9" fmla="*/ 18 h 73"/>
              <a:gd name="T10" fmla="*/ 187 w 205"/>
              <a:gd name="T11" fmla="*/ 42 h 73"/>
              <a:gd name="T12" fmla="*/ 177 w 205"/>
              <a:gd name="T13" fmla="*/ 43 h 73"/>
              <a:gd name="T14" fmla="*/ 166 w 205"/>
              <a:gd name="T15" fmla="*/ 18 h 73"/>
              <a:gd name="T16" fmla="*/ 172 w 205"/>
              <a:gd name="T17" fmla="*/ 45 h 73"/>
              <a:gd name="T18" fmla="*/ 167 w 205"/>
              <a:gd name="T19" fmla="*/ 50 h 73"/>
              <a:gd name="T20" fmla="*/ 142 w 205"/>
              <a:gd name="T21" fmla="*/ 55 h 73"/>
              <a:gd name="T22" fmla="*/ 142 w 205"/>
              <a:gd name="T23" fmla="*/ 20 h 73"/>
              <a:gd name="T24" fmla="*/ 158 w 205"/>
              <a:gd name="T25" fmla="*/ 17 h 73"/>
              <a:gd name="T26" fmla="*/ 163 w 205"/>
              <a:gd name="T27" fmla="*/ 19 h 73"/>
              <a:gd name="T28" fmla="*/ 161 w 205"/>
              <a:gd name="T29" fmla="*/ 9 h 73"/>
              <a:gd name="T30" fmla="*/ 155 w 205"/>
              <a:gd name="T31" fmla="*/ 5 h 73"/>
              <a:gd name="T32" fmla="*/ 142 w 205"/>
              <a:gd name="T33" fmla="*/ 8 h 73"/>
              <a:gd name="T34" fmla="*/ 142 w 205"/>
              <a:gd name="T35" fmla="*/ 5 h 73"/>
              <a:gd name="T36" fmla="*/ 28 w 205"/>
              <a:gd name="T37" fmla="*/ 30 h 73"/>
              <a:gd name="T38" fmla="*/ 116 w 205"/>
              <a:gd name="T39" fmla="*/ 13 h 73"/>
              <a:gd name="T40" fmla="*/ 121 w 205"/>
              <a:gd name="T41" fmla="*/ 9 h 73"/>
              <a:gd name="T42" fmla="*/ 142 w 205"/>
              <a:gd name="T43" fmla="*/ 5 h 73"/>
              <a:gd name="T44" fmla="*/ 142 w 205"/>
              <a:gd name="T45" fmla="*/ 8 h 73"/>
              <a:gd name="T46" fmla="*/ 124 w 205"/>
              <a:gd name="T47" fmla="*/ 11 h 73"/>
              <a:gd name="T48" fmla="*/ 120 w 205"/>
              <a:gd name="T49" fmla="*/ 17 h 73"/>
              <a:gd name="T50" fmla="*/ 122 w 205"/>
              <a:gd name="T51" fmla="*/ 28 h 73"/>
              <a:gd name="T52" fmla="*/ 122 w 205"/>
              <a:gd name="T53" fmla="*/ 28 h 73"/>
              <a:gd name="T54" fmla="*/ 126 w 205"/>
              <a:gd name="T55" fmla="*/ 24 h 73"/>
              <a:gd name="T56" fmla="*/ 142 w 205"/>
              <a:gd name="T57" fmla="*/ 20 h 73"/>
              <a:gd name="T58" fmla="*/ 142 w 205"/>
              <a:gd name="T59" fmla="*/ 55 h 73"/>
              <a:gd name="T60" fmla="*/ 130 w 205"/>
              <a:gd name="T61" fmla="*/ 57 h 73"/>
              <a:gd name="T62" fmla="*/ 125 w 205"/>
              <a:gd name="T63" fmla="*/ 56 h 73"/>
              <a:gd name="T64" fmla="*/ 35 w 205"/>
              <a:gd name="T65" fmla="*/ 73 h 73"/>
              <a:gd name="T66" fmla="*/ 28 w 205"/>
              <a:gd name="T67" fmla="*/ 70 h 73"/>
              <a:gd name="T68" fmla="*/ 28 w 205"/>
              <a:gd name="T69" fmla="*/ 67 h 73"/>
              <a:gd name="T70" fmla="*/ 35 w 205"/>
              <a:gd name="T71" fmla="*/ 70 h 73"/>
              <a:gd name="T72" fmla="*/ 35 w 205"/>
              <a:gd name="T73" fmla="*/ 70 h 73"/>
              <a:gd name="T74" fmla="*/ 37 w 205"/>
              <a:gd name="T75" fmla="*/ 70 h 73"/>
              <a:gd name="T76" fmla="*/ 42 w 205"/>
              <a:gd name="T77" fmla="*/ 62 h 73"/>
              <a:gd name="T78" fmla="*/ 36 w 205"/>
              <a:gd name="T79" fmla="*/ 57 h 73"/>
              <a:gd name="T80" fmla="*/ 40 w 205"/>
              <a:gd name="T81" fmla="*/ 50 h 73"/>
              <a:gd name="T82" fmla="*/ 34 w 205"/>
              <a:gd name="T83" fmla="*/ 45 h 73"/>
              <a:gd name="T84" fmla="*/ 37 w 205"/>
              <a:gd name="T85" fmla="*/ 38 h 73"/>
              <a:gd name="T86" fmla="*/ 30 w 205"/>
              <a:gd name="T87" fmla="*/ 33 h 73"/>
              <a:gd name="T88" fmla="*/ 28 w 205"/>
              <a:gd name="T89" fmla="*/ 33 h 73"/>
              <a:gd name="T90" fmla="*/ 28 w 205"/>
              <a:gd name="T91" fmla="*/ 34 h 73"/>
              <a:gd name="T92" fmla="*/ 28 w 205"/>
              <a:gd name="T93" fmla="*/ 30 h 73"/>
              <a:gd name="T94" fmla="*/ 26 w 205"/>
              <a:gd name="T95" fmla="*/ 31 h 73"/>
              <a:gd name="T96" fmla="*/ 28 w 205"/>
              <a:gd name="T97" fmla="*/ 30 h 73"/>
              <a:gd name="T98" fmla="*/ 28 w 205"/>
              <a:gd name="T99" fmla="*/ 34 h 73"/>
              <a:gd name="T100" fmla="*/ 13 w 205"/>
              <a:gd name="T101" fmla="*/ 49 h 73"/>
              <a:gd name="T102" fmla="*/ 15 w 205"/>
              <a:gd name="T103" fmla="*/ 62 h 73"/>
              <a:gd name="T104" fmla="*/ 28 w 205"/>
              <a:gd name="T105" fmla="*/ 67 h 73"/>
              <a:gd name="T106" fmla="*/ 28 w 205"/>
              <a:gd name="T107" fmla="*/ 70 h 73"/>
              <a:gd name="T108" fmla="*/ 0 w 205"/>
              <a:gd name="T109" fmla="*/ 58 h 73"/>
              <a:gd name="T110" fmla="*/ 26 w 205"/>
              <a:gd name="T111"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73">
                <a:moveTo>
                  <a:pt x="142" y="5"/>
                </a:moveTo>
                <a:cubicBezTo>
                  <a:pt x="157" y="2"/>
                  <a:pt x="157" y="2"/>
                  <a:pt x="157" y="2"/>
                </a:cubicBezTo>
                <a:cubicBezTo>
                  <a:pt x="160" y="1"/>
                  <a:pt x="163" y="3"/>
                  <a:pt x="164" y="5"/>
                </a:cubicBezTo>
                <a:cubicBezTo>
                  <a:pt x="179" y="2"/>
                  <a:pt x="179" y="2"/>
                  <a:pt x="179" y="2"/>
                </a:cubicBezTo>
                <a:cubicBezTo>
                  <a:pt x="190" y="0"/>
                  <a:pt x="200" y="7"/>
                  <a:pt x="202" y="18"/>
                </a:cubicBezTo>
                <a:cubicBezTo>
                  <a:pt x="205" y="29"/>
                  <a:pt x="197" y="39"/>
                  <a:pt x="187" y="42"/>
                </a:cubicBezTo>
                <a:cubicBezTo>
                  <a:pt x="177" y="43"/>
                  <a:pt x="177" y="43"/>
                  <a:pt x="177" y="43"/>
                </a:cubicBezTo>
                <a:cubicBezTo>
                  <a:pt x="166" y="18"/>
                  <a:pt x="166" y="18"/>
                  <a:pt x="166" y="18"/>
                </a:cubicBezTo>
                <a:cubicBezTo>
                  <a:pt x="172" y="45"/>
                  <a:pt x="172" y="45"/>
                  <a:pt x="172" y="45"/>
                </a:cubicBezTo>
                <a:cubicBezTo>
                  <a:pt x="172" y="47"/>
                  <a:pt x="170" y="50"/>
                  <a:pt x="167" y="50"/>
                </a:cubicBezTo>
                <a:cubicBezTo>
                  <a:pt x="142" y="55"/>
                  <a:pt x="142" y="55"/>
                  <a:pt x="142" y="55"/>
                </a:cubicBezTo>
                <a:cubicBezTo>
                  <a:pt x="142" y="20"/>
                  <a:pt x="142" y="20"/>
                  <a:pt x="142" y="20"/>
                </a:cubicBezTo>
                <a:cubicBezTo>
                  <a:pt x="158" y="17"/>
                  <a:pt x="158" y="17"/>
                  <a:pt x="158" y="17"/>
                </a:cubicBezTo>
                <a:cubicBezTo>
                  <a:pt x="160" y="17"/>
                  <a:pt x="162" y="18"/>
                  <a:pt x="163" y="19"/>
                </a:cubicBezTo>
                <a:cubicBezTo>
                  <a:pt x="161" y="9"/>
                  <a:pt x="161" y="9"/>
                  <a:pt x="161" y="9"/>
                </a:cubicBezTo>
                <a:cubicBezTo>
                  <a:pt x="161" y="6"/>
                  <a:pt x="158" y="5"/>
                  <a:pt x="155" y="5"/>
                </a:cubicBezTo>
                <a:cubicBezTo>
                  <a:pt x="142" y="8"/>
                  <a:pt x="142" y="8"/>
                  <a:pt x="142" y="8"/>
                </a:cubicBezTo>
                <a:lnTo>
                  <a:pt x="142" y="5"/>
                </a:lnTo>
                <a:close/>
                <a:moveTo>
                  <a:pt x="28" y="30"/>
                </a:moveTo>
                <a:cubicBezTo>
                  <a:pt x="116" y="13"/>
                  <a:pt x="116" y="13"/>
                  <a:pt x="116" y="13"/>
                </a:cubicBezTo>
                <a:cubicBezTo>
                  <a:pt x="117" y="11"/>
                  <a:pt x="119" y="9"/>
                  <a:pt x="121" y="9"/>
                </a:cubicBezTo>
                <a:cubicBezTo>
                  <a:pt x="142" y="5"/>
                  <a:pt x="142" y="5"/>
                  <a:pt x="142" y="5"/>
                </a:cubicBezTo>
                <a:cubicBezTo>
                  <a:pt x="142" y="8"/>
                  <a:pt x="142" y="8"/>
                  <a:pt x="142" y="8"/>
                </a:cubicBezTo>
                <a:cubicBezTo>
                  <a:pt x="124" y="11"/>
                  <a:pt x="124" y="11"/>
                  <a:pt x="124" y="11"/>
                </a:cubicBezTo>
                <a:cubicBezTo>
                  <a:pt x="121" y="12"/>
                  <a:pt x="119" y="15"/>
                  <a:pt x="120" y="17"/>
                </a:cubicBezTo>
                <a:cubicBezTo>
                  <a:pt x="122" y="28"/>
                  <a:pt x="122" y="28"/>
                  <a:pt x="122" y="28"/>
                </a:cubicBezTo>
                <a:cubicBezTo>
                  <a:pt x="122" y="28"/>
                  <a:pt x="122" y="28"/>
                  <a:pt x="122" y="28"/>
                </a:cubicBezTo>
                <a:cubicBezTo>
                  <a:pt x="122" y="26"/>
                  <a:pt x="124" y="24"/>
                  <a:pt x="126" y="24"/>
                </a:cubicBezTo>
                <a:cubicBezTo>
                  <a:pt x="142" y="20"/>
                  <a:pt x="142" y="20"/>
                  <a:pt x="142" y="20"/>
                </a:cubicBezTo>
                <a:cubicBezTo>
                  <a:pt x="142" y="55"/>
                  <a:pt x="142" y="55"/>
                  <a:pt x="142" y="55"/>
                </a:cubicBezTo>
                <a:cubicBezTo>
                  <a:pt x="130" y="57"/>
                  <a:pt x="130" y="57"/>
                  <a:pt x="130" y="57"/>
                </a:cubicBezTo>
                <a:cubicBezTo>
                  <a:pt x="128" y="58"/>
                  <a:pt x="126" y="57"/>
                  <a:pt x="125" y="56"/>
                </a:cubicBezTo>
                <a:cubicBezTo>
                  <a:pt x="35" y="73"/>
                  <a:pt x="35" y="73"/>
                  <a:pt x="35" y="73"/>
                </a:cubicBezTo>
                <a:cubicBezTo>
                  <a:pt x="28" y="70"/>
                  <a:pt x="28" y="70"/>
                  <a:pt x="28" y="70"/>
                </a:cubicBezTo>
                <a:cubicBezTo>
                  <a:pt x="28" y="67"/>
                  <a:pt x="28" y="67"/>
                  <a:pt x="28" y="67"/>
                </a:cubicBezTo>
                <a:cubicBezTo>
                  <a:pt x="35" y="70"/>
                  <a:pt x="35" y="70"/>
                  <a:pt x="35" y="70"/>
                </a:cubicBezTo>
                <a:cubicBezTo>
                  <a:pt x="35" y="70"/>
                  <a:pt x="35" y="70"/>
                  <a:pt x="35" y="70"/>
                </a:cubicBezTo>
                <a:cubicBezTo>
                  <a:pt x="37" y="70"/>
                  <a:pt x="37" y="70"/>
                  <a:pt x="37" y="70"/>
                </a:cubicBezTo>
                <a:cubicBezTo>
                  <a:pt x="41" y="69"/>
                  <a:pt x="43" y="66"/>
                  <a:pt x="42" y="62"/>
                </a:cubicBezTo>
                <a:cubicBezTo>
                  <a:pt x="42" y="59"/>
                  <a:pt x="39" y="57"/>
                  <a:pt x="36" y="57"/>
                </a:cubicBezTo>
                <a:cubicBezTo>
                  <a:pt x="39" y="56"/>
                  <a:pt x="40" y="53"/>
                  <a:pt x="40" y="50"/>
                </a:cubicBezTo>
                <a:cubicBezTo>
                  <a:pt x="39" y="47"/>
                  <a:pt x="37" y="45"/>
                  <a:pt x="34" y="45"/>
                </a:cubicBezTo>
                <a:cubicBezTo>
                  <a:pt x="36" y="44"/>
                  <a:pt x="38" y="41"/>
                  <a:pt x="37" y="38"/>
                </a:cubicBezTo>
                <a:cubicBezTo>
                  <a:pt x="37" y="34"/>
                  <a:pt x="33" y="32"/>
                  <a:pt x="30" y="33"/>
                </a:cubicBezTo>
                <a:cubicBezTo>
                  <a:pt x="28" y="33"/>
                  <a:pt x="28" y="33"/>
                  <a:pt x="28" y="33"/>
                </a:cubicBezTo>
                <a:cubicBezTo>
                  <a:pt x="28" y="34"/>
                  <a:pt x="28" y="34"/>
                  <a:pt x="28" y="34"/>
                </a:cubicBezTo>
                <a:lnTo>
                  <a:pt x="28" y="30"/>
                </a:lnTo>
                <a:close/>
                <a:moveTo>
                  <a:pt x="26" y="31"/>
                </a:moveTo>
                <a:cubicBezTo>
                  <a:pt x="28" y="30"/>
                  <a:pt x="28" y="30"/>
                  <a:pt x="28" y="30"/>
                </a:cubicBezTo>
                <a:cubicBezTo>
                  <a:pt x="28" y="34"/>
                  <a:pt x="28" y="34"/>
                  <a:pt x="28" y="34"/>
                </a:cubicBezTo>
                <a:cubicBezTo>
                  <a:pt x="13" y="49"/>
                  <a:pt x="13" y="49"/>
                  <a:pt x="13" y="49"/>
                </a:cubicBezTo>
                <a:cubicBezTo>
                  <a:pt x="15" y="62"/>
                  <a:pt x="15" y="62"/>
                  <a:pt x="15" y="62"/>
                </a:cubicBezTo>
                <a:cubicBezTo>
                  <a:pt x="28" y="67"/>
                  <a:pt x="28" y="67"/>
                  <a:pt x="28" y="67"/>
                </a:cubicBezTo>
                <a:cubicBezTo>
                  <a:pt x="28" y="70"/>
                  <a:pt x="28" y="70"/>
                  <a:pt x="28" y="70"/>
                </a:cubicBezTo>
                <a:cubicBezTo>
                  <a:pt x="0" y="58"/>
                  <a:pt x="0" y="58"/>
                  <a:pt x="0" y="58"/>
                </a:cubicBezTo>
                <a:lnTo>
                  <a:pt x="26" y="31"/>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7" name="Freeform 86"/>
          <p:cNvSpPr>
            <a:spLocks/>
          </p:cNvSpPr>
          <p:nvPr/>
        </p:nvSpPr>
        <p:spPr bwMode="auto">
          <a:xfrm>
            <a:off x="9728521" y="3201378"/>
            <a:ext cx="246063" cy="315913"/>
          </a:xfrm>
          <a:custGeom>
            <a:avLst/>
            <a:gdLst>
              <a:gd name="T0" fmla="*/ 113 w 113"/>
              <a:gd name="T1" fmla="*/ 25 h 145"/>
              <a:gd name="T2" fmla="*/ 108 w 113"/>
              <a:gd name="T3" fmla="*/ 22 h 145"/>
              <a:gd name="T4" fmla="*/ 42 w 113"/>
              <a:gd name="T5" fmla="*/ 128 h 145"/>
              <a:gd name="T6" fmla="*/ 19 w 113"/>
              <a:gd name="T7" fmla="*/ 132 h 145"/>
              <a:gd name="T8" fmla="*/ 12 w 113"/>
              <a:gd name="T9" fmla="*/ 109 h 145"/>
              <a:gd name="T10" fmla="*/ 78 w 113"/>
              <a:gd name="T11" fmla="*/ 3 h 145"/>
              <a:gd name="T12" fmla="*/ 73 w 113"/>
              <a:gd name="T13" fmla="*/ 0 h 145"/>
              <a:gd name="T14" fmla="*/ 6 w 113"/>
              <a:gd name="T15" fmla="*/ 107 h 145"/>
              <a:gd name="T16" fmla="*/ 15 w 113"/>
              <a:gd name="T17" fmla="*/ 138 h 145"/>
              <a:gd name="T18" fmla="*/ 47 w 113"/>
              <a:gd name="T19" fmla="*/ 132 h 145"/>
              <a:gd name="T20" fmla="*/ 113 w 113"/>
              <a:gd name="T21" fmla="*/ 2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45">
                <a:moveTo>
                  <a:pt x="113" y="25"/>
                </a:moveTo>
                <a:cubicBezTo>
                  <a:pt x="108" y="22"/>
                  <a:pt x="108" y="22"/>
                  <a:pt x="108" y="22"/>
                </a:cubicBezTo>
                <a:cubicBezTo>
                  <a:pt x="42" y="128"/>
                  <a:pt x="42" y="128"/>
                  <a:pt x="42" y="128"/>
                </a:cubicBezTo>
                <a:cubicBezTo>
                  <a:pt x="38" y="135"/>
                  <a:pt x="27" y="137"/>
                  <a:pt x="19" y="132"/>
                </a:cubicBezTo>
                <a:cubicBezTo>
                  <a:pt x="11" y="127"/>
                  <a:pt x="8" y="117"/>
                  <a:pt x="12" y="109"/>
                </a:cubicBezTo>
                <a:cubicBezTo>
                  <a:pt x="78" y="3"/>
                  <a:pt x="78" y="3"/>
                  <a:pt x="78" y="3"/>
                </a:cubicBezTo>
                <a:cubicBezTo>
                  <a:pt x="73" y="0"/>
                  <a:pt x="73" y="0"/>
                  <a:pt x="73" y="0"/>
                </a:cubicBezTo>
                <a:cubicBezTo>
                  <a:pt x="6" y="107"/>
                  <a:pt x="6" y="107"/>
                  <a:pt x="6" y="107"/>
                </a:cubicBezTo>
                <a:cubicBezTo>
                  <a:pt x="0" y="117"/>
                  <a:pt x="4" y="131"/>
                  <a:pt x="15" y="138"/>
                </a:cubicBezTo>
                <a:cubicBezTo>
                  <a:pt x="26" y="145"/>
                  <a:pt x="40" y="142"/>
                  <a:pt x="47" y="132"/>
                </a:cubicBezTo>
                <a:lnTo>
                  <a:pt x="113" y="2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8" name="Freeform 87"/>
          <p:cNvSpPr>
            <a:spLocks/>
          </p:cNvSpPr>
          <p:nvPr/>
        </p:nvSpPr>
        <p:spPr bwMode="auto">
          <a:xfrm>
            <a:off x="9868221" y="3190265"/>
            <a:ext cx="119063" cy="82550"/>
          </a:xfrm>
          <a:custGeom>
            <a:avLst/>
            <a:gdLst>
              <a:gd name="T0" fmla="*/ 54 w 55"/>
              <a:gd name="T1" fmla="*/ 35 h 38"/>
              <a:gd name="T2" fmla="*/ 48 w 55"/>
              <a:gd name="T3" fmla="*/ 37 h 38"/>
              <a:gd name="T4" fmla="*/ 3 w 55"/>
              <a:gd name="T5" fmla="*/ 9 h 38"/>
              <a:gd name="T6" fmla="*/ 2 w 55"/>
              <a:gd name="T7" fmla="*/ 3 h 38"/>
              <a:gd name="T8" fmla="*/ 8 w 55"/>
              <a:gd name="T9" fmla="*/ 1 h 38"/>
              <a:gd name="T10" fmla="*/ 53 w 55"/>
              <a:gd name="T11" fmla="*/ 29 h 38"/>
              <a:gd name="T12" fmla="*/ 54 w 55"/>
              <a:gd name="T13" fmla="*/ 35 h 38"/>
            </a:gdLst>
            <a:ahLst/>
            <a:cxnLst>
              <a:cxn ang="0">
                <a:pos x="T0" y="T1"/>
              </a:cxn>
              <a:cxn ang="0">
                <a:pos x="T2" y="T3"/>
              </a:cxn>
              <a:cxn ang="0">
                <a:pos x="T4" y="T5"/>
              </a:cxn>
              <a:cxn ang="0">
                <a:pos x="T6" y="T7"/>
              </a:cxn>
              <a:cxn ang="0">
                <a:pos x="T8" y="T9"/>
              </a:cxn>
              <a:cxn ang="0">
                <a:pos x="T10" y="T11"/>
              </a:cxn>
              <a:cxn ang="0">
                <a:pos x="T12" y="T13"/>
              </a:cxn>
            </a:cxnLst>
            <a:rect l="0" t="0" r="r" b="b"/>
            <a:pathLst>
              <a:path w="55" h="38">
                <a:moveTo>
                  <a:pt x="54" y="35"/>
                </a:moveTo>
                <a:cubicBezTo>
                  <a:pt x="53" y="37"/>
                  <a:pt x="50" y="38"/>
                  <a:pt x="48" y="37"/>
                </a:cubicBezTo>
                <a:cubicBezTo>
                  <a:pt x="3" y="9"/>
                  <a:pt x="3" y="9"/>
                  <a:pt x="3" y="9"/>
                </a:cubicBezTo>
                <a:cubicBezTo>
                  <a:pt x="1" y="7"/>
                  <a:pt x="0" y="5"/>
                  <a:pt x="2" y="3"/>
                </a:cubicBezTo>
                <a:cubicBezTo>
                  <a:pt x="3" y="1"/>
                  <a:pt x="6" y="0"/>
                  <a:pt x="8" y="1"/>
                </a:cubicBezTo>
                <a:cubicBezTo>
                  <a:pt x="53" y="29"/>
                  <a:pt x="53" y="29"/>
                  <a:pt x="53" y="29"/>
                </a:cubicBezTo>
                <a:cubicBezTo>
                  <a:pt x="55" y="31"/>
                  <a:pt x="55" y="33"/>
                  <a:pt x="54" y="3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9" name="Freeform 88"/>
          <p:cNvSpPr>
            <a:spLocks/>
          </p:cNvSpPr>
          <p:nvPr/>
        </p:nvSpPr>
        <p:spPr bwMode="auto">
          <a:xfrm>
            <a:off x="9776146" y="3255353"/>
            <a:ext cx="163513" cy="227013"/>
          </a:xfrm>
          <a:custGeom>
            <a:avLst/>
            <a:gdLst>
              <a:gd name="T0" fmla="*/ 75 w 75"/>
              <a:gd name="T1" fmla="*/ 4 h 104"/>
              <a:gd name="T2" fmla="*/ 69 w 75"/>
              <a:gd name="T3" fmla="*/ 0 h 104"/>
              <a:gd name="T4" fmla="*/ 10 w 75"/>
              <a:gd name="T5" fmla="*/ 95 h 104"/>
              <a:gd name="T6" fmla="*/ 0 w 75"/>
              <a:gd name="T7" fmla="*/ 100 h 104"/>
              <a:gd name="T8" fmla="*/ 1 w 75"/>
              <a:gd name="T9" fmla="*/ 101 h 104"/>
              <a:gd name="T10" fmla="*/ 17 w 75"/>
              <a:gd name="T11" fmla="*/ 98 h 104"/>
              <a:gd name="T12" fmla="*/ 75 w 75"/>
              <a:gd name="T13" fmla="*/ 4 h 104"/>
            </a:gdLst>
            <a:ahLst/>
            <a:cxnLst>
              <a:cxn ang="0">
                <a:pos x="T0" y="T1"/>
              </a:cxn>
              <a:cxn ang="0">
                <a:pos x="T2" y="T3"/>
              </a:cxn>
              <a:cxn ang="0">
                <a:pos x="T4" y="T5"/>
              </a:cxn>
              <a:cxn ang="0">
                <a:pos x="T6" y="T7"/>
              </a:cxn>
              <a:cxn ang="0">
                <a:pos x="T8" y="T9"/>
              </a:cxn>
              <a:cxn ang="0">
                <a:pos x="T10" y="T11"/>
              </a:cxn>
              <a:cxn ang="0">
                <a:pos x="T12" y="T13"/>
              </a:cxn>
            </a:cxnLst>
            <a:rect l="0" t="0" r="r" b="b"/>
            <a:pathLst>
              <a:path w="75" h="104">
                <a:moveTo>
                  <a:pt x="75" y="4"/>
                </a:moveTo>
                <a:cubicBezTo>
                  <a:pt x="69" y="0"/>
                  <a:pt x="69" y="0"/>
                  <a:pt x="69" y="0"/>
                </a:cubicBezTo>
                <a:cubicBezTo>
                  <a:pt x="10" y="95"/>
                  <a:pt x="10" y="95"/>
                  <a:pt x="10" y="95"/>
                </a:cubicBezTo>
                <a:cubicBezTo>
                  <a:pt x="8" y="98"/>
                  <a:pt x="4" y="100"/>
                  <a:pt x="0" y="100"/>
                </a:cubicBezTo>
                <a:cubicBezTo>
                  <a:pt x="0" y="100"/>
                  <a:pt x="1" y="100"/>
                  <a:pt x="1" y="101"/>
                </a:cubicBezTo>
                <a:cubicBezTo>
                  <a:pt x="7" y="104"/>
                  <a:pt x="14" y="103"/>
                  <a:pt x="17" y="98"/>
                </a:cubicBezTo>
                <a:lnTo>
                  <a:pt x="75" y="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0" name="Freeform 89"/>
          <p:cNvSpPr>
            <a:spLocks noEditPoints="1"/>
          </p:cNvSpPr>
          <p:nvPr/>
        </p:nvSpPr>
        <p:spPr bwMode="auto">
          <a:xfrm>
            <a:off x="9395146" y="1963128"/>
            <a:ext cx="222250" cy="161925"/>
          </a:xfrm>
          <a:custGeom>
            <a:avLst/>
            <a:gdLst>
              <a:gd name="T0" fmla="*/ 84 w 102"/>
              <a:gd name="T1" fmla="*/ 71 h 74"/>
              <a:gd name="T2" fmla="*/ 79 w 102"/>
              <a:gd name="T3" fmla="*/ 69 h 74"/>
              <a:gd name="T4" fmla="*/ 79 w 102"/>
              <a:gd name="T5" fmla="*/ 69 h 74"/>
              <a:gd name="T6" fmla="*/ 79 w 102"/>
              <a:gd name="T7" fmla="*/ 52 h 74"/>
              <a:gd name="T8" fmla="*/ 86 w 102"/>
              <a:gd name="T9" fmla="*/ 49 h 74"/>
              <a:gd name="T10" fmla="*/ 90 w 102"/>
              <a:gd name="T11" fmla="*/ 38 h 74"/>
              <a:gd name="T12" fmla="*/ 79 w 102"/>
              <a:gd name="T13" fmla="*/ 31 h 74"/>
              <a:gd name="T14" fmla="*/ 85 w 102"/>
              <a:gd name="T15" fmla="*/ 20 h 74"/>
              <a:gd name="T16" fmla="*/ 79 w 102"/>
              <a:gd name="T17" fmla="*/ 16 h 74"/>
              <a:gd name="T18" fmla="*/ 72 w 102"/>
              <a:gd name="T19" fmla="*/ 3 h 74"/>
              <a:gd name="T20" fmla="*/ 79 w 102"/>
              <a:gd name="T21" fmla="*/ 16 h 74"/>
              <a:gd name="T22" fmla="*/ 72 w 102"/>
              <a:gd name="T23" fmla="*/ 21 h 74"/>
              <a:gd name="T24" fmla="*/ 72 w 102"/>
              <a:gd name="T25" fmla="*/ 9 h 74"/>
              <a:gd name="T26" fmla="*/ 79 w 102"/>
              <a:gd name="T27" fmla="*/ 73 h 74"/>
              <a:gd name="T28" fmla="*/ 72 w 102"/>
              <a:gd name="T29" fmla="*/ 69 h 74"/>
              <a:gd name="T30" fmla="*/ 79 w 102"/>
              <a:gd name="T31" fmla="*/ 73 h 74"/>
              <a:gd name="T32" fmla="*/ 79 w 102"/>
              <a:gd name="T33" fmla="*/ 34 h 74"/>
              <a:gd name="T34" fmla="*/ 75 w 102"/>
              <a:gd name="T35" fmla="*/ 45 h 74"/>
              <a:gd name="T36" fmla="*/ 79 w 102"/>
              <a:gd name="T37" fmla="*/ 52 h 74"/>
              <a:gd name="T38" fmla="*/ 72 w 102"/>
              <a:gd name="T39" fmla="*/ 25 h 74"/>
              <a:gd name="T40" fmla="*/ 79 w 102"/>
              <a:gd name="T41" fmla="*/ 31 h 74"/>
              <a:gd name="T42" fmla="*/ 72 w 102"/>
              <a:gd name="T43" fmla="*/ 3 h 74"/>
              <a:gd name="T44" fmla="*/ 71 w 102"/>
              <a:gd name="T45" fmla="*/ 8 h 74"/>
              <a:gd name="T46" fmla="*/ 66 w 102"/>
              <a:gd name="T47" fmla="*/ 2 h 74"/>
              <a:gd name="T48" fmla="*/ 66 w 102"/>
              <a:gd name="T49" fmla="*/ 73 h 74"/>
              <a:gd name="T50" fmla="*/ 67 w 102"/>
              <a:gd name="T51" fmla="*/ 65 h 74"/>
              <a:gd name="T52" fmla="*/ 72 w 102"/>
              <a:gd name="T53" fmla="*/ 74 h 74"/>
              <a:gd name="T54" fmla="*/ 72 w 102"/>
              <a:gd name="T55" fmla="*/ 21 h 74"/>
              <a:gd name="T56" fmla="*/ 72 w 102"/>
              <a:gd name="T57" fmla="*/ 52 h 74"/>
              <a:gd name="T58" fmla="*/ 66 w 102"/>
              <a:gd name="T59" fmla="*/ 57 h 74"/>
              <a:gd name="T60" fmla="*/ 69 w 102"/>
              <a:gd name="T61" fmla="*/ 16 h 74"/>
              <a:gd name="T62" fmla="*/ 22 w 102"/>
              <a:gd name="T63" fmla="*/ 10 h 74"/>
              <a:gd name="T64" fmla="*/ 66 w 102"/>
              <a:gd name="T65" fmla="*/ 5 h 74"/>
              <a:gd name="T66" fmla="*/ 64 w 102"/>
              <a:gd name="T67" fmla="*/ 6 h 74"/>
              <a:gd name="T68" fmla="*/ 66 w 102"/>
              <a:gd name="T69" fmla="*/ 16 h 74"/>
              <a:gd name="T70" fmla="*/ 66 w 102"/>
              <a:gd name="T71" fmla="*/ 64 h 74"/>
              <a:gd name="T72" fmla="*/ 37 w 102"/>
              <a:gd name="T73" fmla="*/ 57 h 74"/>
              <a:gd name="T74" fmla="*/ 22 w 102"/>
              <a:gd name="T75" fmla="*/ 49 h 74"/>
              <a:gd name="T76" fmla="*/ 27 w 102"/>
              <a:gd name="T77" fmla="*/ 48 h 74"/>
              <a:gd name="T78" fmla="*/ 22 w 102"/>
              <a:gd name="T79" fmla="*/ 27 h 74"/>
              <a:gd name="T80" fmla="*/ 2 w 102"/>
              <a:gd name="T81" fmla="*/ 41 h 74"/>
              <a:gd name="T82" fmla="*/ 22 w 102"/>
              <a:gd name="T83" fmla="*/ 10 h 74"/>
              <a:gd name="T84" fmla="*/ 17 w 102"/>
              <a:gd name="T85" fmla="*/ 28 h 74"/>
              <a:gd name="T86" fmla="*/ 22 w 102"/>
              <a:gd name="T87" fmla="*/ 49 h 74"/>
              <a:gd name="T88" fmla="*/ 2 w 102"/>
              <a:gd name="T89"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4">
                <a:moveTo>
                  <a:pt x="79" y="7"/>
                </a:moveTo>
                <a:cubicBezTo>
                  <a:pt x="102" y="22"/>
                  <a:pt x="98" y="62"/>
                  <a:pt x="84" y="71"/>
                </a:cubicBezTo>
                <a:cubicBezTo>
                  <a:pt x="82" y="72"/>
                  <a:pt x="80" y="73"/>
                  <a:pt x="79" y="73"/>
                </a:cubicBezTo>
                <a:cubicBezTo>
                  <a:pt x="79" y="69"/>
                  <a:pt x="79" y="69"/>
                  <a:pt x="79" y="69"/>
                </a:cubicBezTo>
                <a:cubicBezTo>
                  <a:pt x="79" y="69"/>
                  <a:pt x="79" y="69"/>
                  <a:pt x="79" y="69"/>
                </a:cubicBezTo>
                <a:cubicBezTo>
                  <a:pt x="79" y="69"/>
                  <a:pt x="79" y="69"/>
                  <a:pt x="79" y="69"/>
                </a:cubicBezTo>
                <a:cubicBezTo>
                  <a:pt x="83" y="67"/>
                  <a:pt x="85" y="61"/>
                  <a:pt x="83" y="57"/>
                </a:cubicBezTo>
                <a:cubicBezTo>
                  <a:pt x="82" y="55"/>
                  <a:pt x="80" y="53"/>
                  <a:pt x="79" y="52"/>
                </a:cubicBezTo>
                <a:cubicBezTo>
                  <a:pt x="79" y="49"/>
                  <a:pt x="79" y="49"/>
                  <a:pt x="79" y="49"/>
                </a:cubicBezTo>
                <a:cubicBezTo>
                  <a:pt x="81" y="50"/>
                  <a:pt x="84" y="50"/>
                  <a:pt x="86" y="49"/>
                </a:cubicBezTo>
                <a:cubicBezTo>
                  <a:pt x="86" y="49"/>
                  <a:pt x="86" y="49"/>
                  <a:pt x="86" y="49"/>
                </a:cubicBezTo>
                <a:cubicBezTo>
                  <a:pt x="90" y="47"/>
                  <a:pt x="92" y="42"/>
                  <a:pt x="90" y="38"/>
                </a:cubicBezTo>
                <a:cubicBezTo>
                  <a:pt x="88" y="34"/>
                  <a:pt x="83" y="32"/>
                  <a:pt x="79" y="34"/>
                </a:cubicBezTo>
                <a:cubicBezTo>
                  <a:pt x="79" y="31"/>
                  <a:pt x="79" y="31"/>
                  <a:pt x="79" y="31"/>
                </a:cubicBezTo>
                <a:cubicBezTo>
                  <a:pt x="80" y="31"/>
                  <a:pt x="81" y="30"/>
                  <a:pt x="82" y="30"/>
                </a:cubicBezTo>
                <a:cubicBezTo>
                  <a:pt x="86" y="28"/>
                  <a:pt x="87" y="24"/>
                  <a:pt x="85" y="20"/>
                </a:cubicBezTo>
                <a:cubicBezTo>
                  <a:pt x="85" y="20"/>
                  <a:pt x="85" y="20"/>
                  <a:pt x="85" y="20"/>
                </a:cubicBezTo>
                <a:cubicBezTo>
                  <a:pt x="84" y="17"/>
                  <a:pt x="81" y="16"/>
                  <a:pt x="79" y="16"/>
                </a:cubicBezTo>
                <a:lnTo>
                  <a:pt x="79" y="7"/>
                </a:lnTo>
                <a:close/>
                <a:moveTo>
                  <a:pt x="72" y="3"/>
                </a:moveTo>
                <a:cubicBezTo>
                  <a:pt x="74" y="4"/>
                  <a:pt x="76" y="5"/>
                  <a:pt x="79" y="7"/>
                </a:cubicBezTo>
                <a:cubicBezTo>
                  <a:pt x="79" y="16"/>
                  <a:pt x="79" y="16"/>
                  <a:pt x="79" y="16"/>
                </a:cubicBezTo>
                <a:cubicBezTo>
                  <a:pt x="77" y="16"/>
                  <a:pt x="76" y="16"/>
                  <a:pt x="75" y="17"/>
                </a:cubicBezTo>
                <a:cubicBezTo>
                  <a:pt x="73" y="17"/>
                  <a:pt x="72" y="19"/>
                  <a:pt x="72" y="21"/>
                </a:cubicBezTo>
                <a:cubicBezTo>
                  <a:pt x="72" y="13"/>
                  <a:pt x="72" y="13"/>
                  <a:pt x="72" y="13"/>
                </a:cubicBezTo>
                <a:cubicBezTo>
                  <a:pt x="72" y="12"/>
                  <a:pt x="72" y="10"/>
                  <a:pt x="72" y="9"/>
                </a:cubicBezTo>
                <a:cubicBezTo>
                  <a:pt x="72" y="3"/>
                  <a:pt x="72" y="3"/>
                  <a:pt x="72" y="3"/>
                </a:cubicBezTo>
                <a:close/>
                <a:moveTo>
                  <a:pt x="79" y="73"/>
                </a:moveTo>
                <a:cubicBezTo>
                  <a:pt x="76" y="74"/>
                  <a:pt x="74" y="74"/>
                  <a:pt x="72" y="74"/>
                </a:cubicBezTo>
                <a:cubicBezTo>
                  <a:pt x="72" y="69"/>
                  <a:pt x="72" y="69"/>
                  <a:pt x="72" y="69"/>
                </a:cubicBezTo>
                <a:cubicBezTo>
                  <a:pt x="74" y="70"/>
                  <a:pt x="76" y="70"/>
                  <a:pt x="79" y="69"/>
                </a:cubicBezTo>
                <a:cubicBezTo>
                  <a:pt x="79" y="73"/>
                  <a:pt x="79" y="73"/>
                  <a:pt x="79" y="73"/>
                </a:cubicBezTo>
                <a:close/>
                <a:moveTo>
                  <a:pt x="79" y="31"/>
                </a:moveTo>
                <a:cubicBezTo>
                  <a:pt x="79" y="34"/>
                  <a:pt x="79" y="34"/>
                  <a:pt x="79" y="34"/>
                </a:cubicBezTo>
                <a:cubicBezTo>
                  <a:pt x="78" y="34"/>
                  <a:pt x="78" y="34"/>
                  <a:pt x="78" y="34"/>
                </a:cubicBezTo>
                <a:cubicBezTo>
                  <a:pt x="74" y="36"/>
                  <a:pt x="73" y="41"/>
                  <a:pt x="75" y="45"/>
                </a:cubicBezTo>
                <a:cubicBezTo>
                  <a:pt x="76" y="47"/>
                  <a:pt x="77" y="48"/>
                  <a:pt x="79" y="49"/>
                </a:cubicBezTo>
                <a:cubicBezTo>
                  <a:pt x="79" y="52"/>
                  <a:pt x="79" y="52"/>
                  <a:pt x="79" y="52"/>
                </a:cubicBezTo>
                <a:cubicBezTo>
                  <a:pt x="76" y="51"/>
                  <a:pt x="74" y="51"/>
                  <a:pt x="72" y="52"/>
                </a:cubicBezTo>
                <a:cubicBezTo>
                  <a:pt x="72" y="25"/>
                  <a:pt x="72" y="25"/>
                  <a:pt x="72" y="25"/>
                </a:cubicBezTo>
                <a:cubicBezTo>
                  <a:pt x="72" y="26"/>
                  <a:pt x="72" y="26"/>
                  <a:pt x="72" y="26"/>
                </a:cubicBezTo>
                <a:cubicBezTo>
                  <a:pt x="73" y="29"/>
                  <a:pt x="76" y="31"/>
                  <a:pt x="79" y="31"/>
                </a:cubicBezTo>
                <a:close/>
                <a:moveTo>
                  <a:pt x="66" y="2"/>
                </a:moveTo>
                <a:cubicBezTo>
                  <a:pt x="68" y="2"/>
                  <a:pt x="70" y="3"/>
                  <a:pt x="72" y="3"/>
                </a:cubicBezTo>
                <a:cubicBezTo>
                  <a:pt x="72" y="9"/>
                  <a:pt x="72" y="9"/>
                  <a:pt x="72" y="9"/>
                </a:cubicBezTo>
                <a:cubicBezTo>
                  <a:pt x="71" y="9"/>
                  <a:pt x="71" y="9"/>
                  <a:pt x="71" y="8"/>
                </a:cubicBezTo>
                <a:cubicBezTo>
                  <a:pt x="70" y="7"/>
                  <a:pt x="68" y="5"/>
                  <a:pt x="66" y="5"/>
                </a:cubicBezTo>
                <a:cubicBezTo>
                  <a:pt x="66" y="2"/>
                  <a:pt x="66" y="2"/>
                  <a:pt x="66" y="2"/>
                </a:cubicBezTo>
                <a:close/>
                <a:moveTo>
                  <a:pt x="72" y="74"/>
                </a:moveTo>
                <a:cubicBezTo>
                  <a:pt x="70" y="74"/>
                  <a:pt x="68" y="73"/>
                  <a:pt x="66" y="73"/>
                </a:cubicBezTo>
                <a:cubicBezTo>
                  <a:pt x="66" y="64"/>
                  <a:pt x="66" y="64"/>
                  <a:pt x="66" y="64"/>
                </a:cubicBezTo>
                <a:cubicBezTo>
                  <a:pt x="66" y="64"/>
                  <a:pt x="67" y="64"/>
                  <a:pt x="67" y="65"/>
                </a:cubicBezTo>
                <a:cubicBezTo>
                  <a:pt x="68" y="67"/>
                  <a:pt x="70" y="68"/>
                  <a:pt x="72" y="69"/>
                </a:cubicBezTo>
                <a:cubicBezTo>
                  <a:pt x="72" y="74"/>
                  <a:pt x="72" y="74"/>
                  <a:pt x="72" y="74"/>
                </a:cubicBezTo>
                <a:close/>
                <a:moveTo>
                  <a:pt x="72" y="13"/>
                </a:moveTo>
                <a:cubicBezTo>
                  <a:pt x="72" y="21"/>
                  <a:pt x="72" y="21"/>
                  <a:pt x="72" y="21"/>
                </a:cubicBezTo>
                <a:cubicBezTo>
                  <a:pt x="71" y="22"/>
                  <a:pt x="71" y="24"/>
                  <a:pt x="72" y="25"/>
                </a:cubicBezTo>
                <a:cubicBezTo>
                  <a:pt x="72" y="52"/>
                  <a:pt x="72" y="52"/>
                  <a:pt x="72" y="52"/>
                </a:cubicBezTo>
                <a:cubicBezTo>
                  <a:pt x="71" y="52"/>
                  <a:pt x="71" y="52"/>
                  <a:pt x="71" y="52"/>
                </a:cubicBezTo>
                <a:cubicBezTo>
                  <a:pt x="69" y="54"/>
                  <a:pt x="67" y="55"/>
                  <a:pt x="66" y="57"/>
                </a:cubicBezTo>
                <a:cubicBezTo>
                  <a:pt x="66" y="16"/>
                  <a:pt x="66" y="16"/>
                  <a:pt x="66" y="16"/>
                </a:cubicBezTo>
                <a:cubicBezTo>
                  <a:pt x="67" y="16"/>
                  <a:pt x="68" y="16"/>
                  <a:pt x="69" y="16"/>
                </a:cubicBezTo>
                <a:cubicBezTo>
                  <a:pt x="70" y="15"/>
                  <a:pt x="71" y="14"/>
                  <a:pt x="72" y="13"/>
                </a:cubicBezTo>
                <a:close/>
                <a:moveTo>
                  <a:pt x="22" y="10"/>
                </a:moveTo>
                <a:cubicBezTo>
                  <a:pt x="41" y="2"/>
                  <a:pt x="55" y="0"/>
                  <a:pt x="66" y="2"/>
                </a:cubicBezTo>
                <a:cubicBezTo>
                  <a:pt x="66" y="5"/>
                  <a:pt x="66" y="5"/>
                  <a:pt x="66" y="5"/>
                </a:cubicBezTo>
                <a:cubicBezTo>
                  <a:pt x="65" y="5"/>
                  <a:pt x="65" y="6"/>
                  <a:pt x="64" y="6"/>
                </a:cubicBezTo>
                <a:cubicBezTo>
                  <a:pt x="64" y="6"/>
                  <a:pt x="64" y="6"/>
                  <a:pt x="64" y="6"/>
                </a:cubicBezTo>
                <a:cubicBezTo>
                  <a:pt x="61" y="7"/>
                  <a:pt x="60" y="11"/>
                  <a:pt x="61" y="13"/>
                </a:cubicBezTo>
                <a:cubicBezTo>
                  <a:pt x="62" y="15"/>
                  <a:pt x="64" y="16"/>
                  <a:pt x="66" y="16"/>
                </a:cubicBezTo>
                <a:cubicBezTo>
                  <a:pt x="66" y="57"/>
                  <a:pt x="66" y="57"/>
                  <a:pt x="66" y="57"/>
                </a:cubicBezTo>
                <a:cubicBezTo>
                  <a:pt x="66" y="59"/>
                  <a:pt x="66" y="62"/>
                  <a:pt x="66" y="64"/>
                </a:cubicBezTo>
                <a:cubicBezTo>
                  <a:pt x="66" y="73"/>
                  <a:pt x="66" y="73"/>
                  <a:pt x="66" y="73"/>
                </a:cubicBezTo>
                <a:cubicBezTo>
                  <a:pt x="56" y="68"/>
                  <a:pt x="48" y="56"/>
                  <a:pt x="37" y="57"/>
                </a:cubicBezTo>
                <a:cubicBezTo>
                  <a:pt x="32" y="57"/>
                  <a:pt x="27" y="58"/>
                  <a:pt x="22" y="57"/>
                </a:cubicBezTo>
                <a:cubicBezTo>
                  <a:pt x="22" y="49"/>
                  <a:pt x="22" y="49"/>
                  <a:pt x="22" y="49"/>
                </a:cubicBezTo>
                <a:cubicBezTo>
                  <a:pt x="24" y="49"/>
                  <a:pt x="25" y="48"/>
                  <a:pt x="27" y="48"/>
                </a:cubicBezTo>
                <a:cubicBezTo>
                  <a:pt x="27" y="48"/>
                  <a:pt x="27" y="48"/>
                  <a:pt x="27" y="48"/>
                </a:cubicBezTo>
                <a:cubicBezTo>
                  <a:pt x="32" y="45"/>
                  <a:pt x="34" y="38"/>
                  <a:pt x="32" y="33"/>
                </a:cubicBezTo>
                <a:cubicBezTo>
                  <a:pt x="30" y="29"/>
                  <a:pt x="26" y="27"/>
                  <a:pt x="22" y="27"/>
                </a:cubicBezTo>
                <a:lnTo>
                  <a:pt x="22" y="10"/>
                </a:lnTo>
                <a:close/>
                <a:moveTo>
                  <a:pt x="2" y="41"/>
                </a:moveTo>
                <a:cubicBezTo>
                  <a:pt x="0" y="23"/>
                  <a:pt x="18" y="12"/>
                  <a:pt x="18" y="12"/>
                </a:cubicBezTo>
                <a:cubicBezTo>
                  <a:pt x="20" y="12"/>
                  <a:pt x="21" y="11"/>
                  <a:pt x="22" y="10"/>
                </a:cubicBezTo>
                <a:cubicBezTo>
                  <a:pt x="22" y="27"/>
                  <a:pt x="22" y="27"/>
                  <a:pt x="22" y="27"/>
                </a:cubicBezTo>
                <a:cubicBezTo>
                  <a:pt x="20" y="27"/>
                  <a:pt x="19" y="27"/>
                  <a:pt x="17" y="28"/>
                </a:cubicBezTo>
                <a:cubicBezTo>
                  <a:pt x="12" y="31"/>
                  <a:pt x="9" y="37"/>
                  <a:pt x="12" y="43"/>
                </a:cubicBezTo>
                <a:cubicBezTo>
                  <a:pt x="14" y="47"/>
                  <a:pt x="18" y="49"/>
                  <a:pt x="22" y="49"/>
                </a:cubicBezTo>
                <a:cubicBezTo>
                  <a:pt x="22" y="57"/>
                  <a:pt x="22" y="57"/>
                  <a:pt x="22" y="57"/>
                </a:cubicBezTo>
                <a:cubicBezTo>
                  <a:pt x="12" y="57"/>
                  <a:pt x="4" y="53"/>
                  <a:pt x="2" y="4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1" name="Freeform 90"/>
          <p:cNvSpPr>
            <a:spLocks/>
          </p:cNvSpPr>
          <p:nvPr/>
        </p:nvSpPr>
        <p:spPr bwMode="auto">
          <a:xfrm>
            <a:off x="7542534" y="3023578"/>
            <a:ext cx="206375" cy="266700"/>
          </a:xfrm>
          <a:custGeom>
            <a:avLst/>
            <a:gdLst>
              <a:gd name="T0" fmla="*/ 0 w 95"/>
              <a:gd name="T1" fmla="*/ 21 h 123"/>
              <a:gd name="T2" fmla="*/ 4 w 95"/>
              <a:gd name="T3" fmla="*/ 19 h 123"/>
              <a:gd name="T4" fmla="*/ 59 w 95"/>
              <a:gd name="T5" fmla="*/ 109 h 123"/>
              <a:gd name="T6" fmla="*/ 79 w 95"/>
              <a:gd name="T7" fmla="*/ 112 h 123"/>
              <a:gd name="T8" fmla="*/ 85 w 95"/>
              <a:gd name="T9" fmla="*/ 93 h 123"/>
              <a:gd name="T10" fmla="*/ 29 w 95"/>
              <a:gd name="T11" fmla="*/ 3 h 123"/>
              <a:gd name="T12" fmla="*/ 34 w 95"/>
              <a:gd name="T13" fmla="*/ 0 h 123"/>
              <a:gd name="T14" fmla="*/ 90 w 95"/>
              <a:gd name="T15" fmla="*/ 91 h 123"/>
              <a:gd name="T16" fmla="*/ 82 w 95"/>
              <a:gd name="T17" fmla="*/ 117 h 123"/>
              <a:gd name="T18" fmla="*/ 56 w 95"/>
              <a:gd name="T19" fmla="*/ 112 h 123"/>
              <a:gd name="T20" fmla="*/ 0 w 95"/>
              <a:gd name="T21" fmla="*/ 2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123">
                <a:moveTo>
                  <a:pt x="0" y="21"/>
                </a:moveTo>
                <a:cubicBezTo>
                  <a:pt x="4" y="19"/>
                  <a:pt x="4" y="19"/>
                  <a:pt x="4" y="19"/>
                </a:cubicBezTo>
                <a:cubicBezTo>
                  <a:pt x="59" y="109"/>
                  <a:pt x="59" y="109"/>
                  <a:pt x="59" y="109"/>
                </a:cubicBezTo>
                <a:cubicBezTo>
                  <a:pt x="63" y="115"/>
                  <a:pt x="72" y="117"/>
                  <a:pt x="79" y="112"/>
                </a:cubicBezTo>
                <a:cubicBezTo>
                  <a:pt x="87" y="108"/>
                  <a:pt x="89" y="99"/>
                  <a:pt x="85" y="93"/>
                </a:cubicBezTo>
                <a:cubicBezTo>
                  <a:pt x="29" y="3"/>
                  <a:pt x="29" y="3"/>
                  <a:pt x="29" y="3"/>
                </a:cubicBezTo>
                <a:cubicBezTo>
                  <a:pt x="34" y="0"/>
                  <a:pt x="34" y="0"/>
                  <a:pt x="34" y="0"/>
                </a:cubicBezTo>
                <a:cubicBezTo>
                  <a:pt x="90" y="91"/>
                  <a:pt x="90" y="91"/>
                  <a:pt x="90" y="91"/>
                </a:cubicBezTo>
                <a:cubicBezTo>
                  <a:pt x="95" y="100"/>
                  <a:pt x="92" y="111"/>
                  <a:pt x="82" y="117"/>
                </a:cubicBezTo>
                <a:cubicBezTo>
                  <a:pt x="73" y="123"/>
                  <a:pt x="61" y="121"/>
                  <a:pt x="56" y="112"/>
                </a:cubicBezTo>
                <a:lnTo>
                  <a:pt x="0" y="21"/>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2" name="Freeform 91"/>
          <p:cNvSpPr>
            <a:spLocks/>
          </p:cNvSpPr>
          <p:nvPr/>
        </p:nvSpPr>
        <p:spPr bwMode="auto">
          <a:xfrm>
            <a:off x="7529834" y="3014053"/>
            <a:ext cx="101600" cy="69850"/>
          </a:xfrm>
          <a:custGeom>
            <a:avLst/>
            <a:gdLst>
              <a:gd name="T0" fmla="*/ 1 w 47"/>
              <a:gd name="T1" fmla="*/ 30 h 32"/>
              <a:gd name="T2" fmla="*/ 6 w 47"/>
              <a:gd name="T3" fmla="*/ 31 h 32"/>
              <a:gd name="T4" fmla="*/ 44 w 47"/>
              <a:gd name="T5" fmla="*/ 7 h 32"/>
              <a:gd name="T6" fmla="*/ 46 w 47"/>
              <a:gd name="T7" fmla="*/ 2 h 32"/>
              <a:gd name="T8" fmla="*/ 41 w 47"/>
              <a:gd name="T9" fmla="*/ 1 h 32"/>
              <a:gd name="T10" fmla="*/ 2 w 47"/>
              <a:gd name="T11" fmla="*/ 25 h 32"/>
              <a:gd name="T12" fmla="*/ 1 w 47"/>
              <a:gd name="T13" fmla="*/ 30 h 32"/>
            </a:gdLst>
            <a:ahLst/>
            <a:cxnLst>
              <a:cxn ang="0">
                <a:pos x="T0" y="T1"/>
              </a:cxn>
              <a:cxn ang="0">
                <a:pos x="T2" y="T3"/>
              </a:cxn>
              <a:cxn ang="0">
                <a:pos x="T4" y="T5"/>
              </a:cxn>
              <a:cxn ang="0">
                <a:pos x="T6" y="T7"/>
              </a:cxn>
              <a:cxn ang="0">
                <a:pos x="T8" y="T9"/>
              </a:cxn>
              <a:cxn ang="0">
                <a:pos x="T10" y="T11"/>
              </a:cxn>
              <a:cxn ang="0">
                <a:pos x="T12" y="T13"/>
              </a:cxn>
            </a:cxnLst>
            <a:rect l="0" t="0" r="r" b="b"/>
            <a:pathLst>
              <a:path w="47" h="32">
                <a:moveTo>
                  <a:pt x="1" y="30"/>
                </a:moveTo>
                <a:cubicBezTo>
                  <a:pt x="2" y="32"/>
                  <a:pt x="4" y="32"/>
                  <a:pt x="6" y="31"/>
                </a:cubicBezTo>
                <a:cubicBezTo>
                  <a:pt x="44" y="7"/>
                  <a:pt x="44" y="7"/>
                  <a:pt x="44" y="7"/>
                </a:cubicBezTo>
                <a:cubicBezTo>
                  <a:pt x="46" y="6"/>
                  <a:pt x="47" y="4"/>
                  <a:pt x="46" y="2"/>
                </a:cubicBezTo>
                <a:cubicBezTo>
                  <a:pt x="45" y="1"/>
                  <a:pt x="42" y="0"/>
                  <a:pt x="41" y="1"/>
                </a:cubicBezTo>
                <a:cubicBezTo>
                  <a:pt x="2" y="25"/>
                  <a:pt x="2" y="25"/>
                  <a:pt x="2" y="25"/>
                </a:cubicBezTo>
                <a:cubicBezTo>
                  <a:pt x="1" y="26"/>
                  <a:pt x="0" y="28"/>
                  <a:pt x="1" y="3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3" name="Freeform 92"/>
          <p:cNvSpPr>
            <a:spLocks/>
          </p:cNvSpPr>
          <p:nvPr/>
        </p:nvSpPr>
        <p:spPr bwMode="auto">
          <a:xfrm>
            <a:off x="7571109" y="3071203"/>
            <a:ext cx="139700" cy="192088"/>
          </a:xfrm>
          <a:custGeom>
            <a:avLst/>
            <a:gdLst>
              <a:gd name="T0" fmla="*/ 0 w 64"/>
              <a:gd name="T1" fmla="*/ 3 h 88"/>
              <a:gd name="T2" fmla="*/ 5 w 64"/>
              <a:gd name="T3" fmla="*/ 0 h 88"/>
              <a:gd name="T4" fmla="*/ 55 w 64"/>
              <a:gd name="T5" fmla="*/ 80 h 88"/>
              <a:gd name="T6" fmla="*/ 64 w 64"/>
              <a:gd name="T7" fmla="*/ 85 h 88"/>
              <a:gd name="T8" fmla="*/ 63 w 64"/>
              <a:gd name="T9" fmla="*/ 85 h 88"/>
              <a:gd name="T10" fmla="*/ 49 w 64"/>
              <a:gd name="T11" fmla="*/ 82 h 88"/>
              <a:gd name="T12" fmla="*/ 0 w 64"/>
              <a:gd name="T13" fmla="*/ 3 h 88"/>
            </a:gdLst>
            <a:ahLst/>
            <a:cxnLst>
              <a:cxn ang="0">
                <a:pos x="T0" y="T1"/>
              </a:cxn>
              <a:cxn ang="0">
                <a:pos x="T2" y="T3"/>
              </a:cxn>
              <a:cxn ang="0">
                <a:pos x="T4" y="T5"/>
              </a:cxn>
              <a:cxn ang="0">
                <a:pos x="T6" y="T7"/>
              </a:cxn>
              <a:cxn ang="0">
                <a:pos x="T8" y="T9"/>
              </a:cxn>
              <a:cxn ang="0">
                <a:pos x="T10" y="T11"/>
              </a:cxn>
              <a:cxn ang="0">
                <a:pos x="T12" y="T13"/>
              </a:cxn>
            </a:cxnLst>
            <a:rect l="0" t="0" r="r" b="b"/>
            <a:pathLst>
              <a:path w="64" h="88">
                <a:moveTo>
                  <a:pt x="0" y="3"/>
                </a:moveTo>
                <a:cubicBezTo>
                  <a:pt x="5" y="0"/>
                  <a:pt x="5" y="0"/>
                  <a:pt x="5" y="0"/>
                </a:cubicBezTo>
                <a:cubicBezTo>
                  <a:pt x="55" y="80"/>
                  <a:pt x="55" y="80"/>
                  <a:pt x="55" y="80"/>
                </a:cubicBezTo>
                <a:cubicBezTo>
                  <a:pt x="57" y="83"/>
                  <a:pt x="60" y="85"/>
                  <a:pt x="64" y="85"/>
                </a:cubicBezTo>
                <a:cubicBezTo>
                  <a:pt x="63" y="85"/>
                  <a:pt x="63" y="85"/>
                  <a:pt x="63" y="85"/>
                </a:cubicBezTo>
                <a:cubicBezTo>
                  <a:pt x="58" y="88"/>
                  <a:pt x="52" y="87"/>
                  <a:pt x="49" y="82"/>
                </a:cubicBezTo>
                <a:lnTo>
                  <a:pt x="0" y="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4" name="Freeform 93"/>
          <p:cNvSpPr>
            <a:spLocks noEditPoints="1"/>
          </p:cNvSpPr>
          <p:nvPr/>
        </p:nvSpPr>
        <p:spPr bwMode="auto">
          <a:xfrm>
            <a:off x="8903021" y="4674578"/>
            <a:ext cx="219075" cy="239713"/>
          </a:xfrm>
          <a:custGeom>
            <a:avLst/>
            <a:gdLst>
              <a:gd name="T0" fmla="*/ 78 w 101"/>
              <a:gd name="T1" fmla="*/ 51 h 110"/>
              <a:gd name="T2" fmla="*/ 75 w 101"/>
              <a:gd name="T3" fmla="*/ 63 h 110"/>
              <a:gd name="T4" fmla="*/ 75 w 101"/>
              <a:gd name="T5" fmla="*/ 73 h 110"/>
              <a:gd name="T6" fmla="*/ 77 w 101"/>
              <a:gd name="T7" fmla="*/ 74 h 110"/>
              <a:gd name="T8" fmla="*/ 86 w 101"/>
              <a:gd name="T9" fmla="*/ 86 h 110"/>
              <a:gd name="T10" fmla="*/ 75 w 101"/>
              <a:gd name="T11" fmla="*/ 80 h 110"/>
              <a:gd name="T12" fmla="*/ 75 w 101"/>
              <a:gd name="T13" fmla="*/ 22 h 110"/>
              <a:gd name="T14" fmla="*/ 86 w 101"/>
              <a:gd name="T15" fmla="*/ 15 h 110"/>
              <a:gd name="T16" fmla="*/ 77 w 101"/>
              <a:gd name="T17" fmla="*/ 28 h 110"/>
              <a:gd name="T18" fmla="*/ 75 w 101"/>
              <a:gd name="T19" fmla="*/ 28 h 110"/>
              <a:gd name="T20" fmla="*/ 98 w 101"/>
              <a:gd name="T21" fmla="*/ 48 h 110"/>
              <a:gd name="T22" fmla="*/ 83 w 101"/>
              <a:gd name="T23" fmla="*/ 51 h 110"/>
              <a:gd name="T24" fmla="*/ 98 w 101"/>
              <a:gd name="T25" fmla="*/ 53 h 110"/>
              <a:gd name="T26" fmla="*/ 98 w 101"/>
              <a:gd name="T27" fmla="*/ 48 h 110"/>
              <a:gd name="T28" fmla="*/ 52 w 101"/>
              <a:gd name="T29" fmla="*/ 110 h 110"/>
              <a:gd name="T30" fmla="*/ 66 w 101"/>
              <a:gd name="T31" fmla="*/ 74 h 110"/>
              <a:gd name="T32" fmla="*/ 75 w 101"/>
              <a:gd name="T33" fmla="*/ 39 h 110"/>
              <a:gd name="T34" fmla="*/ 50 w 101"/>
              <a:gd name="T35" fmla="*/ 29 h 110"/>
              <a:gd name="T36" fmla="*/ 72 w 101"/>
              <a:gd name="T37" fmla="*/ 51 h 110"/>
              <a:gd name="T38" fmla="*/ 62 w 101"/>
              <a:gd name="T39" fmla="*/ 70 h 110"/>
              <a:gd name="T40" fmla="*/ 60 w 101"/>
              <a:gd name="T41" fmla="*/ 85 h 110"/>
              <a:gd name="T42" fmla="*/ 50 w 101"/>
              <a:gd name="T43" fmla="*/ 110 h 110"/>
              <a:gd name="T44" fmla="*/ 75 w 101"/>
              <a:gd name="T45" fmla="*/ 28 h 110"/>
              <a:gd name="T46" fmla="*/ 74 w 101"/>
              <a:gd name="T47" fmla="*/ 24 h 110"/>
              <a:gd name="T48" fmla="*/ 75 w 101"/>
              <a:gd name="T49" fmla="*/ 73 h 110"/>
              <a:gd name="T50" fmla="*/ 74 w 101"/>
              <a:gd name="T51" fmla="*/ 78 h 110"/>
              <a:gd name="T52" fmla="*/ 75 w 101"/>
              <a:gd name="T53" fmla="*/ 73 h 110"/>
              <a:gd name="T54" fmla="*/ 50 w 101"/>
              <a:gd name="T55" fmla="*/ 0 h 110"/>
              <a:gd name="T56" fmla="*/ 53 w 101"/>
              <a:gd name="T57" fmla="*/ 3 h 110"/>
              <a:gd name="T58" fmla="*/ 50 w 101"/>
              <a:gd name="T59" fmla="*/ 18 h 110"/>
              <a:gd name="T60" fmla="*/ 50 w 101"/>
              <a:gd name="T61" fmla="*/ 23 h 110"/>
              <a:gd name="T62" fmla="*/ 25 w 101"/>
              <a:gd name="T63" fmla="*/ 63 h 110"/>
              <a:gd name="T64" fmla="*/ 35 w 101"/>
              <a:gd name="T65" fmla="*/ 96 h 110"/>
              <a:gd name="T66" fmla="*/ 50 w 101"/>
              <a:gd name="T67" fmla="*/ 110 h 110"/>
              <a:gd name="T68" fmla="*/ 41 w 101"/>
              <a:gd name="T69" fmla="*/ 85 h 110"/>
              <a:gd name="T70" fmla="*/ 39 w 101"/>
              <a:gd name="T71" fmla="*/ 70 h 110"/>
              <a:gd name="T72" fmla="*/ 34 w 101"/>
              <a:gd name="T73" fmla="*/ 35 h 110"/>
              <a:gd name="T74" fmla="*/ 50 w 101"/>
              <a:gd name="T75" fmla="*/ 23 h 110"/>
              <a:gd name="T76" fmla="*/ 50 w 101"/>
              <a:gd name="T77" fmla="*/ 18 h 110"/>
              <a:gd name="T78" fmla="*/ 48 w 101"/>
              <a:gd name="T79" fmla="*/ 3 h 110"/>
              <a:gd name="T80" fmla="*/ 25 w 101"/>
              <a:gd name="T81" fmla="*/ 80 h 110"/>
              <a:gd name="T82" fmla="*/ 27 w 101"/>
              <a:gd name="T83" fmla="*/ 74 h 110"/>
              <a:gd name="T84" fmla="*/ 25 w 101"/>
              <a:gd name="T85" fmla="*/ 80 h 110"/>
              <a:gd name="T86" fmla="*/ 25 w 101"/>
              <a:gd name="T87" fmla="*/ 22 h 110"/>
              <a:gd name="T88" fmla="*/ 27 w 101"/>
              <a:gd name="T89" fmla="*/ 28 h 110"/>
              <a:gd name="T90" fmla="*/ 25 w 101"/>
              <a:gd name="T91" fmla="*/ 39 h 110"/>
              <a:gd name="T92" fmla="*/ 25 w 101"/>
              <a:gd name="T93" fmla="*/ 63 h 110"/>
              <a:gd name="T94" fmla="*/ 25 w 101"/>
              <a:gd name="T95" fmla="*/ 22 h 110"/>
              <a:gd name="T96" fmla="*/ 23 w 101"/>
              <a:gd name="T97" fmla="*/ 28 h 110"/>
              <a:gd name="T98" fmla="*/ 15 w 101"/>
              <a:gd name="T99" fmla="*/ 19 h 110"/>
              <a:gd name="T100" fmla="*/ 18 w 101"/>
              <a:gd name="T101" fmla="*/ 15 h 110"/>
              <a:gd name="T102" fmla="*/ 25 w 101"/>
              <a:gd name="T103" fmla="*/ 73 h 110"/>
              <a:gd name="T104" fmla="*/ 18 w 101"/>
              <a:gd name="T105" fmla="*/ 86 h 110"/>
              <a:gd name="T106" fmla="*/ 15 w 101"/>
              <a:gd name="T107" fmla="*/ 83 h 110"/>
              <a:gd name="T108" fmla="*/ 23 w 101"/>
              <a:gd name="T109" fmla="*/ 74 h 110"/>
              <a:gd name="T110" fmla="*/ 18 w 101"/>
              <a:gd name="T111" fmla="*/ 51 h 110"/>
              <a:gd name="T112" fmla="*/ 15 w 101"/>
              <a:gd name="T113" fmla="*/ 48 h 110"/>
              <a:gd name="T114" fmla="*/ 0 w 101"/>
              <a:gd name="T115" fmla="*/ 51 h 110"/>
              <a:gd name="T116" fmla="*/ 15 w 101"/>
              <a:gd name="T117"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10">
                <a:moveTo>
                  <a:pt x="75" y="63"/>
                </a:moveTo>
                <a:cubicBezTo>
                  <a:pt x="77" y="59"/>
                  <a:pt x="78" y="55"/>
                  <a:pt x="78" y="51"/>
                </a:cubicBezTo>
                <a:cubicBezTo>
                  <a:pt x="78" y="47"/>
                  <a:pt x="77" y="43"/>
                  <a:pt x="75" y="39"/>
                </a:cubicBezTo>
                <a:cubicBezTo>
                  <a:pt x="75" y="63"/>
                  <a:pt x="75" y="63"/>
                  <a:pt x="75" y="63"/>
                </a:cubicBezTo>
                <a:close/>
                <a:moveTo>
                  <a:pt x="75" y="80"/>
                </a:moveTo>
                <a:cubicBezTo>
                  <a:pt x="75" y="73"/>
                  <a:pt x="75" y="73"/>
                  <a:pt x="75"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5" y="80"/>
                  <a:pt x="75" y="80"/>
                  <a:pt x="75" y="80"/>
                </a:cubicBezTo>
                <a:close/>
                <a:moveTo>
                  <a:pt x="75" y="28"/>
                </a:moveTo>
                <a:cubicBezTo>
                  <a:pt x="75" y="22"/>
                  <a:pt x="75" y="22"/>
                  <a:pt x="75"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5" y="28"/>
                </a:cubicBezTo>
                <a:close/>
                <a:moveTo>
                  <a:pt x="98" y="48"/>
                </a:moveTo>
                <a:cubicBezTo>
                  <a:pt x="98" y="48"/>
                  <a:pt x="98" y="48"/>
                  <a:pt x="98" y="48"/>
                </a:cubicBezTo>
                <a:cubicBezTo>
                  <a:pt x="86" y="48"/>
                  <a:pt x="86" y="48"/>
                  <a:pt x="86" y="48"/>
                </a:cubicBezTo>
                <a:cubicBezTo>
                  <a:pt x="84" y="48"/>
                  <a:pt x="83" y="49"/>
                  <a:pt x="83" y="51"/>
                </a:cubicBezTo>
                <a:cubicBezTo>
                  <a:pt x="83" y="52"/>
                  <a:pt x="84" y="53"/>
                  <a:pt x="86" y="53"/>
                </a:cubicBezTo>
                <a:cubicBezTo>
                  <a:pt x="98" y="53"/>
                  <a:pt x="98" y="53"/>
                  <a:pt x="98" y="53"/>
                </a:cubicBezTo>
                <a:cubicBezTo>
                  <a:pt x="100" y="53"/>
                  <a:pt x="101" y="52"/>
                  <a:pt x="101" y="51"/>
                </a:cubicBezTo>
                <a:cubicBezTo>
                  <a:pt x="101" y="49"/>
                  <a:pt x="100" y="48"/>
                  <a:pt x="98" y="48"/>
                </a:cubicBezTo>
                <a:close/>
                <a:moveTo>
                  <a:pt x="50" y="110"/>
                </a:moveTo>
                <a:cubicBezTo>
                  <a:pt x="52" y="110"/>
                  <a:pt x="52" y="110"/>
                  <a:pt x="52" y="110"/>
                </a:cubicBezTo>
                <a:cubicBezTo>
                  <a:pt x="60" y="110"/>
                  <a:pt x="66" y="104"/>
                  <a:pt x="66" y="96"/>
                </a:cubicBezTo>
                <a:cubicBezTo>
                  <a:pt x="66" y="74"/>
                  <a:pt x="66" y="74"/>
                  <a:pt x="66" y="74"/>
                </a:cubicBezTo>
                <a:cubicBezTo>
                  <a:pt x="70" y="71"/>
                  <a:pt x="73" y="67"/>
                  <a:pt x="75" y="63"/>
                </a:cubicBezTo>
                <a:cubicBezTo>
                  <a:pt x="75" y="39"/>
                  <a:pt x="75" y="39"/>
                  <a:pt x="75" y="39"/>
                </a:cubicBezTo>
                <a:cubicBezTo>
                  <a:pt x="71" y="29"/>
                  <a:pt x="61" y="23"/>
                  <a:pt x="50" y="23"/>
                </a:cubicBezTo>
                <a:cubicBezTo>
                  <a:pt x="50" y="29"/>
                  <a:pt x="50" y="29"/>
                  <a:pt x="50" y="29"/>
                </a:cubicBezTo>
                <a:cubicBezTo>
                  <a:pt x="56" y="29"/>
                  <a:pt x="62" y="31"/>
                  <a:pt x="66" y="35"/>
                </a:cubicBezTo>
                <a:cubicBezTo>
                  <a:pt x="70" y="39"/>
                  <a:pt x="72" y="45"/>
                  <a:pt x="72" y="51"/>
                </a:cubicBezTo>
                <a:cubicBezTo>
                  <a:pt x="72" y="59"/>
                  <a:pt x="68" y="66"/>
                  <a:pt x="62" y="70"/>
                </a:cubicBezTo>
                <a:cubicBezTo>
                  <a:pt x="62" y="70"/>
                  <a:pt x="62" y="70"/>
                  <a:pt x="62" y="70"/>
                </a:cubicBezTo>
                <a:cubicBezTo>
                  <a:pt x="61" y="70"/>
                  <a:pt x="60" y="71"/>
                  <a:pt x="60" y="72"/>
                </a:cubicBezTo>
                <a:cubicBezTo>
                  <a:pt x="60" y="85"/>
                  <a:pt x="60" y="85"/>
                  <a:pt x="60" y="85"/>
                </a:cubicBezTo>
                <a:cubicBezTo>
                  <a:pt x="50" y="85"/>
                  <a:pt x="50" y="85"/>
                  <a:pt x="50" y="85"/>
                </a:cubicBezTo>
                <a:cubicBezTo>
                  <a:pt x="50" y="110"/>
                  <a:pt x="50" y="110"/>
                  <a:pt x="50" y="110"/>
                </a:cubicBezTo>
                <a:close/>
                <a:moveTo>
                  <a:pt x="75" y="22"/>
                </a:moveTo>
                <a:cubicBezTo>
                  <a:pt x="75" y="28"/>
                  <a:pt x="75" y="28"/>
                  <a:pt x="75" y="28"/>
                </a:cubicBezTo>
                <a:cubicBezTo>
                  <a:pt x="75" y="28"/>
                  <a:pt x="74" y="28"/>
                  <a:pt x="74" y="28"/>
                </a:cubicBezTo>
                <a:cubicBezTo>
                  <a:pt x="72" y="27"/>
                  <a:pt x="72" y="25"/>
                  <a:pt x="74" y="24"/>
                </a:cubicBezTo>
                <a:cubicBezTo>
                  <a:pt x="75" y="22"/>
                  <a:pt x="75" y="22"/>
                  <a:pt x="75" y="22"/>
                </a:cubicBezTo>
                <a:close/>
                <a:moveTo>
                  <a:pt x="75" y="73"/>
                </a:moveTo>
                <a:cubicBezTo>
                  <a:pt x="75" y="80"/>
                  <a:pt x="75" y="80"/>
                  <a:pt x="75" y="80"/>
                </a:cubicBezTo>
                <a:cubicBezTo>
                  <a:pt x="74" y="78"/>
                  <a:pt x="74" y="78"/>
                  <a:pt x="74" y="78"/>
                </a:cubicBezTo>
                <a:cubicBezTo>
                  <a:pt x="72" y="77"/>
                  <a:pt x="72" y="75"/>
                  <a:pt x="74" y="74"/>
                </a:cubicBezTo>
                <a:cubicBezTo>
                  <a:pt x="74" y="73"/>
                  <a:pt x="75" y="73"/>
                  <a:pt x="75" y="73"/>
                </a:cubicBezTo>
                <a:close/>
                <a:moveTo>
                  <a:pt x="50" y="18"/>
                </a:moveTo>
                <a:cubicBezTo>
                  <a:pt x="50" y="0"/>
                  <a:pt x="50" y="0"/>
                  <a:pt x="50" y="0"/>
                </a:cubicBezTo>
                <a:cubicBezTo>
                  <a:pt x="50" y="0"/>
                  <a:pt x="50" y="0"/>
                  <a:pt x="50" y="0"/>
                </a:cubicBezTo>
                <a:cubicBezTo>
                  <a:pt x="52" y="0"/>
                  <a:pt x="53" y="2"/>
                  <a:pt x="53" y="3"/>
                </a:cubicBezTo>
                <a:cubicBezTo>
                  <a:pt x="53" y="15"/>
                  <a:pt x="53" y="15"/>
                  <a:pt x="53" y="15"/>
                </a:cubicBezTo>
                <a:cubicBezTo>
                  <a:pt x="53" y="17"/>
                  <a:pt x="52" y="18"/>
                  <a:pt x="50" y="18"/>
                </a:cubicBezTo>
                <a:cubicBezTo>
                  <a:pt x="50" y="18"/>
                  <a:pt x="50" y="18"/>
                  <a:pt x="50" y="18"/>
                </a:cubicBezTo>
                <a:close/>
                <a:moveTo>
                  <a:pt x="50" y="23"/>
                </a:moveTo>
                <a:cubicBezTo>
                  <a:pt x="39" y="23"/>
                  <a:pt x="30" y="29"/>
                  <a:pt x="25" y="39"/>
                </a:cubicBezTo>
                <a:cubicBezTo>
                  <a:pt x="25" y="63"/>
                  <a:pt x="25" y="63"/>
                  <a:pt x="25" y="63"/>
                </a:cubicBezTo>
                <a:cubicBezTo>
                  <a:pt x="27" y="68"/>
                  <a:pt x="31" y="71"/>
                  <a:pt x="35" y="74"/>
                </a:cubicBezTo>
                <a:cubicBezTo>
                  <a:pt x="35" y="96"/>
                  <a:pt x="35" y="96"/>
                  <a:pt x="35" y="96"/>
                </a:cubicBezTo>
                <a:cubicBezTo>
                  <a:pt x="35" y="104"/>
                  <a:pt x="41" y="110"/>
                  <a:pt x="49" y="110"/>
                </a:cubicBezTo>
                <a:cubicBezTo>
                  <a:pt x="50" y="110"/>
                  <a:pt x="50" y="110"/>
                  <a:pt x="50" y="110"/>
                </a:cubicBezTo>
                <a:cubicBezTo>
                  <a:pt x="50" y="85"/>
                  <a:pt x="50" y="85"/>
                  <a:pt x="50" y="85"/>
                </a:cubicBezTo>
                <a:cubicBezTo>
                  <a:pt x="41" y="85"/>
                  <a:pt x="41" y="85"/>
                  <a:pt x="41" y="85"/>
                </a:cubicBezTo>
                <a:cubicBezTo>
                  <a:pt x="41" y="72"/>
                  <a:pt x="41" y="72"/>
                  <a:pt x="41" y="72"/>
                </a:cubicBezTo>
                <a:cubicBezTo>
                  <a:pt x="41" y="71"/>
                  <a:pt x="40" y="71"/>
                  <a:pt x="39" y="70"/>
                </a:cubicBezTo>
                <a:cubicBezTo>
                  <a:pt x="33" y="66"/>
                  <a:pt x="28" y="59"/>
                  <a:pt x="28" y="51"/>
                </a:cubicBezTo>
                <a:cubicBezTo>
                  <a:pt x="28" y="45"/>
                  <a:pt x="30" y="39"/>
                  <a:pt x="34" y="35"/>
                </a:cubicBezTo>
                <a:cubicBezTo>
                  <a:pt x="39" y="31"/>
                  <a:pt x="44" y="29"/>
                  <a:pt x="50" y="29"/>
                </a:cubicBezTo>
                <a:cubicBezTo>
                  <a:pt x="50" y="23"/>
                  <a:pt x="50" y="23"/>
                  <a:pt x="50" y="23"/>
                </a:cubicBezTo>
                <a:close/>
                <a:moveTo>
                  <a:pt x="50" y="0"/>
                </a:moveTo>
                <a:cubicBezTo>
                  <a:pt x="50" y="18"/>
                  <a:pt x="50" y="18"/>
                  <a:pt x="50" y="18"/>
                </a:cubicBezTo>
                <a:cubicBezTo>
                  <a:pt x="49" y="18"/>
                  <a:pt x="48" y="17"/>
                  <a:pt x="48" y="15"/>
                </a:cubicBezTo>
                <a:cubicBezTo>
                  <a:pt x="48" y="3"/>
                  <a:pt x="48" y="3"/>
                  <a:pt x="48" y="3"/>
                </a:cubicBezTo>
                <a:cubicBezTo>
                  <a:pt x="48" y="2"/>
                  <a:pt x="49" y="1"/>
                  <a:pt x="50" y="0"/>
                </a:cubicBezTo>
                <a:close/>
                <a:moveTo>
                  <a:pt x="25" y="80"/>
                </a:moveTo>
                <a:cubicBezTo>
                  <a:pt x="25" y="73"/>
                  <a:pt x="25" y="73"/>
                  <a:pt x="25" y="73"/>
                </a:cubicBezTo>
                <a:cubicBezTo>
                  <a:pt x="26" y="73"/>
                  <a:pt x="27" y="73"/>
                  <a:pt x="27" y="74"/>
                </a:cubicBezTo>
                <a:cubicBezTo>
                  <a:pt x="28" y="75"/>
                  <a:pt x="28" y="77"/>
                  <a:pt x="27" y="78"/>
                </a:cubicBezTo>
                <a:cubicBezTo>
                  <a:pt x="25" y="80"/>
                  <a:pt x="25" y="80"/>
                  <a:pt x="25" y="80"/>
                </a:cubicBezTo>
                <a:close/>
                <a:moveTo>
                  <a:pt x="25" y="28"/>
                </a:moveTo>
                <a:cubicBezTo>
                  <a:pt x="25" y="22"/>
                  <a:pt x="25" y="22"/>
                  <a:pt x="25" y="22"/>
                </a:cubicBezTo>
                <a:cubicBezTo>
                  <a:pt x="27" y="24"/>
                  <a:pt x="27" y="24"/>
                  <a:pt x="27" y="24"/>
                </a:cubicBezTo>
                <a:cubicBezTo>
                  <a:pt x="28" y="25"/>
                  <a:pt x="28" y="27"/>
                  <a:pt x="27" y="28"/>
                </a:cubicBezTo>
                <a:cubicBezTo>
                  <a:pt x="27" y="28"/>
                  <a:pt x="26" y="28"/>
                  <a:pt x="25" y="28"/>
                </a:cubicBezTo>
                <a:close/>
                <a:moveTo>
                  <a:pt x="25" y="39"/>
                </a:moveTo>
                <a:cubicBezTo>
                  <a:pt x="23" y="42"/>
                  <a:pt x="22" y="46"/>
                  <a:pt x="22" y="51"/>
                </a:cubicBezTo>
                <a:cubicBezTo>
                  <a:pt x="22" y="55"/>
                  <a:pt x="23" y="59"/>
                  <a:pt x="25" y="63"/>
                </a:cubicBezTo>
                <a:cubicBezTo>
                  <a:pt x="25" y="39"/>
                  <a:pt x="25" y="39"/>
                  <a:pt x="25" y="39"/>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80"/>
                  <a:pt x="25" y="80"/>
                  <a:pt x="25" y="80"/>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4"/>
                  <a:pt x="25" y="73"/>
                  <a:pt x="25" y="73"/>
                </a:cubicBezTo>
                <a:close/>
                <a:moveTo>
                  <a:pt x="18" y="51"/>
                </a:moveTo>
                <a:cubicBezTo>
                  <a:pt x="18" y="51"/>
                  <a:pt x="18" y="51"/>
                  <a:pt x="18" y="51"/>
                </a:cubicBezTo>
                <a:cubicBezTo>
                  <a:pt x="18" y="49"/>
                  <a:pt x="16" y="48"/>
                  <a:pt x="15" y="48"/>
                </a:cubicBezTo>
                <a:cubicBezTo>
                  <a:pt x="3" y="48"/>
                  <a:pt x="3" y="48"/>
                  <a:pt x="3" y="48"/>
                </a:cubicBezTo>
                <a:cubicBezTo>
                  <a:pt x="1" y="48"/>
                  <a:pt x="0" y="49"/>
                  <a:pt x="0" y="51"/>
                </a:cubicBezTo>
                <a:cubicBezTo>
                  <a:pt x="0" y="52"/>
                  <a:pt x="1" y="53"/>
                  <a:pt x="3" y="53"/>
                </a:cubicBezTo>
                <a:cubicBezTo>
                  <a:pt x="15" y="53"/>
                  <a:pt x="15" y="53"/>
                  <a:pt x="15" y="53"/>
                </a:cubicBezTo>
                <a:cubicBezTo>
                  <a:pt x="16" y="53"/>
                  <a:pt x="18" y="52"/>
                  <a:pt x="18" y="5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94"/>
          <p:cNvSpPr>
            <a:spLocks/>
          </p:cNvSpPr>
          <p:nvPr/>
        </p:nvSpPr>
        <p:spPr bwMode="auto">
          <a:xfrm>
            <a:off x="8637909" y="3095015"/>
            <a:ext cx="63500" cy="60325"/>
          </a:xfrm>
          <a:custGeom>
            <a:avLst/>
            <a:gdLst>
              <a:gd name="T0" fmla="*/ 28 w 29"/>
              <a:gd name="T1" fmla="*/ 16 h 28"/>
              <a:gd name="T2" fmla="*/ 12 w 29"/>
              <a:gd name="T3" fmla="*/ 27 h 28"/>
              <a:gd name="T4" fmla="*/ 1 w 29"/>
              <a:gd name="T5" fmla="*/ 12 h 28"/>
              <a:gd name="T6" fmla="*/ 17 w 29"/>
              <a:gd name="T7" fmla="*/ 1 h 28"/>
              <a:gd name="T8" fmla="*/ 28 w 29"/>
              <a:gd name="T9" fmla="*/ 16 h 28"/>
            </a:gdLst>
            <a:ahLst/>
            <a:cxnLst>
              <a:cxn ang="0">
                <a:pos x="T0" y="T1"/>
              </a:cxn>
              <a:cxn ang="0">
                <a:pos x="T2" y="T3"/>
              </a:cxn>
              <a:cxn ang="0">
                <a:pos x="T4" y="T5"/>
              </a:cxn>
              <a:cxn ang="0">
                <a:pos x="T6" y="T7"/>
              </a:cxn>
              <a:cxn ang="0">
                <a:pos x="T8" y="T9"/>
              </a:cxn>
            </a:cxnLst>
            <a:rect l="0" t="0" r="r" b="b"/>
            <a:pathLst>
              <a:path w="29" h="28">
                <a:moveTo>
                  <a:pt x="28" y="16"/>
                </a:moveTo>
                <a:cubicBezTo>
                  <a:pt x="26" y="23"/>
                  <a:pt x="19" y="28"/>
                  <a:pt x="12" y="27"/>
                </a:cubicBezTo>
                <a:cubicBezTo>
                  <a:pt x="5" y="26"/>
                  <a:pt x="0" y="19"/>
                  <a:pt x="1" y="12"/>
                </a:cubicBezTo>
                <a:cubicBezTo>
                  <a:pt x="3" y="4"/>
                  <a:pt x="10" y="0"/>
                  <a:pt x="17" y="1"/>
                </a:cubicBezTo>
                <a:cubicBezTo>
                  <a:pt x="24" y="2"/>
                  <a:pt x="29" y="9"/>
                  <a:pt x="28" y="16"/>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6" name="Freeform 95"/>
          <p:cNvSpPr>
            <a:spLocks/>
          </p:cNvSpPr>
          <p:nvPr/>
        </p:nvSpPr>
        <p:spPr bwMode="auto">
          <a:xfrm>
            <a:off x="8623621" y="2912453"/>
            <a:ext cx="58738" cy="196850"/>
          </a:xfrm>
          <a:custGeom>
            <a:avLst/>
            <a:gdLst>
              <a:gd name="T0" fmla="*/ 27 w 27"/>
              <a:gd name="T1" fmla="*/ 90 h 91"/>
              <a:gd name="T2" fmla="*/ 12 w 27"/>
              <a:gd name="T3" fmla="*/ 14 h 91"/>
              <a:gd name="T4" fmla="*/ 1 w 27"/>
              <a:gd name="T5" fmla="*/ 0 h 91"/>
              <a:gd name="T6" fmla="*/ 17 w 27"/>
              <a:gd name="T7" fmla="*/ 91 h 91"/>
              <a:gd name="T8" fmla="*/ 27 w 27"/>
              <a:gd name="T9" fmla="*/ 90 h 91"/>
            </a:gdLst>
            <a:ahLst/>
            <a:cxnLst>
              <a:cxn ang="0">
                <a:pos x="T0" y="T1"/>
              </a:cxn>
              <a:cxn ang="0">
                <a:pos x="T2" y="T3"/>
              </a:cxn>
              <a:cxn ang="0">
                <a:pos x="T4" y="T5"/>
              </a:cxn>
              <a:cxn ang="0">
                <a:pos x="T6" y="T7"/>
              </a:cxn>
              <a:cxn ang="0">
                <a:pos x="T8" y="T9"/>
              </a:cxn>
            </a:cxnLst>
            <a:rect l="0" t="0" r="r" b="b"/>
            <a:pathLst>
              <a:path w="27" h="91">
                <a:moveTo>
                  <a:pt x="27" y="90"/>
                </a:moveTo>
                <a:cubicBezTo>
                  <a:pt x="27" y="90"/>
                  <a:pt x="12" y="14"/>
                  <a:pt x="12" y="14"/>
                </a:cubicBezTo>
                <a:cubicBezTo>
                  <a:pt x="12" y="14"/>
                  <a:pt x="3" y="0"/>
                  <a:pt x="1" y="0"/>
                </a:cubicBezTo>
                <a:cubicBezTo>
                  <a:pt x="0" y="0"/>
                  <a:pt x="17" y="91"/>
                  <a:pt x="17" y="91"/>
                </a:cubicBezTo>
                <a:lnTo>
                  <a:pt x="27" y="9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7" name="Freeform 96"/>
          <p:cNvSpPr>
            <a:spLocks/>
          </p:cNvSpPr>
          <p:nvPr/>
        </p:nvSpPr>
        <p:spPr bwMode="auto">
          <a:xfrm>
            <a:off x="8664896" y="2944203"/>
            <a:ext cx="127000" cy="169863"/>
          </a:xfrm>
          <a:custGeom>
            <a:avLst/>
            <a:gdLst>
              <a:gd name="T0" fmla="*/ 1 w 80"/>
              <a:gd name="T1" fmla="*/ 99 h 107"/>
              <a:gd name="T2" fmla="*/ 60 w 80"/>
              <a:gd name="T3" fmla="*/ 13 h 107"/>
              <a:gd name="T4" fmla="*/ 80 w 80"/>
              <a:gd name="T5" fmla="*/ 0 h 107"/>
              <a:gd name="T6" fmla="*/ 71 w 80"/>
              <a:gd name="T7" fmla="*/ 21 h 107"/>
              <a:gd name="T8" fmla="*/ 12 w 80"/>
              <a:gd name="T9" fmla="*/ 107 h 107"/>
              <a:gd name="T10" fmla="*/ 0 w 80"/>
              <a:gd name="T11" fmla="*/ 100 h 107"/>
              <a:gd name="T12" fmla="*/ 1 w 80"/>
              <a:gd name="T13" fmla="*/ 99 h 107"/>
            </a:gdLst>
            <a:ahLst/>
            <a:cxnLst>
              <a:cxn ang="0">
                <a:pos x="T0" y="T1"/>
              </a:cxn>
              <a:cxn ang="0">
                <a:pos x="T2" y="T3"/>
              </a:cxn>
              <a:cxn ang="0">
                <a:pos x="T4" y="T5"/>
              </a:cxn>
              <a:cxn ang="0">
                <a:pos x="T6" y="T7"/>
              </a:cxn>
              <a:cxn ang="0">
                <a:pos x="T8" y="T9"/>
              </a:cxn>
              <a:cxn ang="0">
                <a:pos x="T10" y="T11"/>
              </a:cxn>
              <a:cxn ang="0">
                <a:pos x="T12" y="T13"/>
              </a:cxn>
            </a:cxnLst>
            <a:rect l="0" t="0" r="r" b="b"/>
            <a:pathLst>
              <a:path w="80" h="107">
                <a:moveTo>
                  <a:pt x="1" y="99"/>
                </a:moveTo>
                <a:lnTo>
                  <a:pt x="60" y="13"/>
                </a:lnTo>
                <a:lnTo>
                  <a:pt x="80" y="0"/>
                </a:lnTo>
                <a:lnTo>
                  <a:pt x="71" y="21"/>
                </a:lnTo>
                <a:lnTo>
                  <a:pt x="12" y="107"/>
                </a:lnTo>
                <a:lnTo>
                  <a:pt x="0" y="100"/>
                </a:lnTo>
                <a:lnTo>
                  <a:pt x="1" y="9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8" name="Freeform 97"/>
          <p:cNvSpPr>
            <a:spLocks/>
          </p:cNvSpPr>
          <p:nvPr/>
        </p:nvSpPr>
        <p:spPr bwMode="auto">
          <a:xfrm>
            <a:off x="8653784" y="3141053"/>
            <a:ext cx="15875" cy="31750"/>
          </a:xfrm>
          <a:custGeom>
            <a:avLst/>
            <a:gdLst>
              <a:gd name="T0" fmla="*/ 2 w 7"/>
              <a:gd name="T1" fmla="*/ 3 h 15"/>
              <a:gd name="T2" fmla="*/ 5 w 7"/>
              <a:gd name="T3" fmla="*/ 1 h 15"/>
              <a:gd name="T4" fmla="*/ 7 w 7"/>
              <a:gd name="T5" fmla="*/ 3 h 15"/>
              <a:gd name="T6" fmla="*/ 5 w 7"/>
              <a:gd name="T7" fmla="*/ 13 h 15"/>
              <a:gd name="T8" fmla="*/ 3 w 7"/>
              <a:gd name="T9" fmla="*/ 15 h 15"/>
              <a:gd name="T10" fmla="*/ 1 w 7"/>
              <a:gd name="T11" fmla="*/ 12 h 15"/>
              <a:gd name="T12" fmla="*/ 2 w 7"/>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2" y="3"/>
                </a:moveTo>
                <a:cubicBezTo>
                  <a:pt x="3" y="1"/>
                  <a:pt x="4" y="0"/>
                  <a:pt x="5" y="1"/>
                </a:cubicBezTo>
                <a:cubicBezTo>
                  <a:pt x="6" y="1"/>
                  <a:pt x="7" y="2"/>
                  <a:pt x="7" y="3"/>
                </a:cubicBezTo>
                <a:cubicBezTo>
                  <a:pt x="5" y="13"/>
                  <a:pt x="5" y="13"/>
                  <a:pt x="5" y="13"/>
                </a:cubicBezTo>
                <a:cubicBezTo>
                  <a:pt x="5" y="14"/>
                  <a:pt x="4" y="15"/>
                  <a:pt x="3" y="15"/>
                </a:cubicBezTo>
                <a:cubicBezTo>
                  <a:pt x="1" y="15"/>
                  <a:pt x="0" y="13"/>
                  <a:pt x="1" y="12"/>
                </a:cubicBezTo>
                <a:lnTo>
                  <a:pt x="2" y="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9" name="Freeform 98"/>
          <p:cNvSpPr>
            <a:spLocks noEditPoints="1"/>
          </p:cNvSpPr>
          <p:nvPr/>
        </p:nvSpPr>
        <p:spPr bwMode="auto">
          <a:xfrm>
            <a:off x="8602984" y="1532915"/>
            <a:ext cx="220663" cy="236538"/>
          </a:xfrm>
          <a:custGeom>
            <a:avLst/>
            <a:gdLst>
              <a:gd name="T0" fmla="*/ 78 w 101"/>
              <a:gd name="T1" fmla="*/ 50 h 109"/>
              <a:gd name="T2" fmla="*/ 76 w 101"/>
              <a:gd name="T3" fmla="*/ 62 h 109"/>
              <a:gd name="T4" fmla="*/ 76 w 101"/>
              <a:gd name="T5" fmla="*/ 73 h 109"/>
              <a:gd name="T6" fmla="*/ 78 w 101"/>
              <a:gd name="T7" fmla="*/ 73 h 109"/>
              <a:gd name="T8" fmla="*/ 86 w 101"/>
              <a:gd name="T9" fmla="*/ 86 h 109"/>
              <a:gd name="T10" fmla="*/ 76 w 101"/>
              <a:gd name="T11" fmla="*/ 79 h 109"/>
              <a:gd name="T12" fmla="*/ 76 w 101"/>
              <a:gd name="T13" fmla="*/ 22 h 109"/>
              <a:gd name="T14" fmla="*/ 86 w 101"/>
              <a:gd name="T15" fmla="*/ 15 h 109"/>
              <a:gd name="T16" fmla="*/ 78 w 101"/>
              <a:gd name="T17" fmla="*/ 27 h 109"/>
              <a:gd name="T18" fmla="*/ 76 w 101"/>
              <a:gd name="T19" fmla="*/ 28 h 109"/>
              <a:gd name="T20" fmla="*/ 99 w 101"/>
              <a:gd name="T21" fmla="*/ 48 h 109"/>
              <a:gd name="T22" fmla="*/ 84 w 101"/>
              <a:gd name="T23" fmla="*/ 50 h 109"/>
              <a:gd name="T24" fmla="*/ 99 w 101"/>
              <a:gd name="T25" fmla="*/ 53 h 109"/>
              <a:gd name="T26" fmla="*/ 99 w 101"/>
              <a:gd name="T27" fmla="*/ 48 h 109"/>
              <a:gd name="T28" fmla="*/ 53 w 101"/>
              <a:gd name="T29" fmla="*/ 109 h 109"/>
              <a:gd name="T30" fmla="*/ 66 w 101"/>
              <a:gd name="T31" fmla="*/ 73 h 109"/>
              <a:gd name="T32" fmla="*/ 76 w 101"/>
              <a:gd name="T33" fmla="*/ 38 h 109"/>
              <a:gd name="T34" fmla="*/ 51 w 101"/>
              <a:gd name="T35" fmla="*/ 28 h 109"/>
              <a:gd name="T36" fmla="*/ 73 w 101"/>
              <a:gd name="T37" fmla="*/ 50 h 109"/>
              <a:gd name="T38" fmla="*/ 62 w 101"/>
              <a:gd name="T39" fmla="*/ 69 h 109"/>
              <a:gd name="T40" fmla="*/ 61 w 101"/>
              <a:gd name="T41" fmla="*/ 84 h 109"/>
              <a:gd name="T42" fmla="*/ 51 w 101"/>
              <a:gd name="T43" fmla="*/ 109 h 109"/>
              <a:gd name="T44" fmla="*/ 76 w 101"/>
              <a:gd name="T45" fmla="*/ 28 h 109"/>
              <a:gd name="T46" fmla="*/ 74 w 101"/>
              <a:gd name="T47" fmla="*/ 23 h 109"/>
              <a:gd name="T48" fmla="*/ 76 w 101"/>
              <a:gd name="T49" fmla="*/ 73 h 109"/>
              <a:gd name="T50" fmla="*/ 74 w 101"/>
              <a:gd name="T51" fmla="*/ 77 h 109"/>
              <a:gd name="T52" fmla="*/ 76 w 101"/>
              <a:gd name="T53" fmla="*/ 73 h 109"/>
              <a:gd name="T54" fmla="*/ 51 w 101"/>
              <a:gd name="T55" fmla="*/ 0 h 109"/>
              <a:gd name="T56" fmla="*/ 53 w 101"/>
              <a:gd name="T57" fmla="*/ 2 h 109"/>
              <a:gd name="T58" fmla="*/ 51 w 101"/>
              <a:gd name="T59" fmla="*/ 17 h 109"/>
              <a:gd name="T60" fmla="*/ 51 w 101"/>
              <a:gd name="T61" fmla="*/ 22 h 109"/>
              <a:gd name="T62" fmla="*/ 26 w 101"/>
              <a:gd name="T63" fmla="*/ 62 h 109"/>
              <a:gd name="T64" fmla="*/ 35 w 101"/>
              <a:gd name="T65" fmla="*/ 95 h 109"/>
              <a:gd name="T66" fmla="*/ 51 w 101"/>
              <a:gd name="T67" fmla="*/ 109 h 109"/>
              <a:gd name="T68" fmla="*/ 41 w 101"/>
              <a:gd name="T69" fmla="*/ 84 h 109"/>
              <a:gd name="T70" fmla="*/ 40 w 101"/>
              <a:gd name="T71" fmla="*/ 69 h 109"/>
              <a:gd name="T72" fmla="*/ 35 w 101"/>
              <a:gd name="T73" fmla="*/ 35 h 109"/>
              <a:gd name="T74" fmla="*/ 51 w 101"/>
              <a:gd name="T75" fmla="*/ 22 h 109"/>
              <a:gd name="T76" fmla="*/ 51 w 101"/>
              <a:gd name="T77" fmla="*/ 17 h 109"/>
              <a:gd name="T78" fmla="*/ 48 w 101"/>
              <a:gd name="T79" fmla="*/ 2 h 109"/>
              <a:gd name="T80" fmla="*/ 26 w 101"/>
              <a:gd name="T81" fmla="*/ 79 h 109"/>
              <a:gd name="T82" fmla="*/ 28 w 101"/>
              <a:gd name="T83" fmla="*/ 73 h 109"/>
              <a:gd name="T84" fmla="*/ 26 w 101"/>
              <a:gd name="T85" fmla="*/ 79 h 109"/>
              <a:gd name="T86" fmla="*/ 26 w 101"/>
              <a:gd name="T87" fmla="*/ 21 h 109"/>
              <a:gd name="T88" fmla="*/ 28 w 101"/>
              <a:gd name="T89" fmla="*/ 27 h 109"/>
              <a:gd name="T90" fmla="*/ 26 w 101"/>
              <a:gd name="T91" fmla="*/ 38 h 109"/>
              <a:gd name="T92" fmla="*/ 26 w 101"/>
              <a:gd name="T93" fmla="*/ 62 h 109"/>
              <a:gd name="T94" fmla="*/ 26 w 101"/>
              <a:gd name="T95" fmla="*/ 21 h 109"/>
              <a:gd name="T96" fmla="*/ 24 w 101"/>
              <a:gd name="T97" fmla="*/ 27 h 109"/>
              <a:gd name="T98" fmla="*/ 15 w 101"/>
              <a:gd name="T99" fmla="*/ 18 h 109"/>
              <a:gd name="T100" fmla="*/ 19 w 101"/>
              <a:gd name="T101" fmla="*/ 15 h 109"/>
              <a:gd name="T102" fmla="*/ 26 w 101"/>
              <a:gd name="T103" fmla="*/ 73 h 109"/>
              <a:gd name="T104" fmla="*/ 19 w 101"/>
              <a:gd name="T105" fmla="*/ 86 h 109"/>
              <a:gd name="T106" fmla="*/ 15 w 101"/>
              <a:gd name="T107" fmla="*/ 82 h 109"/>
              <a:gd name="T108" fmla="*/ 24 w 101"/>
              <a:gd name="T109" fmla="*/ 73 h 109"/>
              <a:gd name="T110" fmla="*/ 18 w 101"/>
              <a:gd name="T111" fmla="*/ 50 h 109"/>
              <a:gd name="T112" fmla="*/ 15 w 101"/>
              <a:gd name="T113" fmla="*/ 48 h 109"/>
              <a:gd name="T114" fmla="*/ 0 w 101"/>
              <a:gd name="T115" fmla="*/ 50 h 109"/>
              <a:gd name="T116" fmla="*/ 15 w 101"/>
              <a:gd name="T117" fmla="*/ 5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09">
                <a:moveTo>
                  <a:pt x="76" y="62"/>
                </a:moveTo>
                <a:cubicBezTo>
                  <a:pt x="78" y="58"/>
                  <a:pt x="78" y="54"/>
                  <a:pt x="78" y="50"/>
                </a:cubicBezTo>
                <a:cubicBezTo>
                  <a:pt x="78" y="46"/>
                  <a:pt x="78" y="42"/>
                  <a:pt x="76" y="38"/>
                </a:cubicBezTo>
                <a:cubicBezTo>
                  <a:pt x="76" y="62"/>
                  <a:pt x="76" y="62"/>
                  <a:pt x="76" y="62"/>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2"/>
                  <a:pt x="76" y="22"/>
                  <a:pt x="76" y="22"/>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99" y="48"/>
                </a:moveTo>
                <a:cubicBezTo>
                  <a:pt x="99" y="48"/>
                  <a:pt x="99" y="48"/>
                  <a:pt x="99" y="48"/>
                </a:cubicBezTo>
                <a:cubicBezTo>
                  <a:pt x="86" y="48"/>
                  <a:pt x="86" y="48"/>
                  <a:pt x="86" y="48"/>
                </a:cubicBezTo>
                <a:cubicBezTo>
                  <a:pt x="85" y="48"/>
                  <a:pt x="84" y="49"/>
                  <a:pt x="84" y="50"/>
                </a:cubicBezTo>
                <a:cubicBezTo>
                  <a:pt x="84" y="52"/>
                  <a:pt x="85" y="53"/>
                  <a:pt x="86" y="53"/>
                </a:cubicBezTo>
                <a:cubicBezTo>
                  <a:pt x="99" y="53"/>
                  <a:pt x="99" y="53"/>
                  <a:pt x="99" y="53"/>
                </a:cubicBezTo>
                <a:cubicBezTo>
                  <a:pt x="100" y="53"/>
                  <a:pt x="101" y="52"/>
                  <a:pt x="101" y="50"/>
                </a:cubicBezTo>
                <a:cubicBezTo>
                  <a:pt x="101" y="49"/>
                  <a:pt x="100" y="48"/>
                  <a:pt x="99" y="48"/>
                </a:cubicBezTo>
                <a:close/>
                <a:moveTo>
                  <a:pt x="51" y="109"/>
                </a:moveTo>
                <a:cubicBezTo>
                  <a:pt x="53" y="109"/>
                  <a:pt x="53" y="109"/>
                  <a:pt x="53" y="109"/>
                </a:cubicBezTo>
                <a:cubicBezTo>
                  <a:pt x="60" y="109"/>
                  <a:pt x="66" y="103"/>
                  <a:pt x="66" y="95"/>
                </a:cubicBezTo>
                <a:cubicBezTo>
                  <a:pt x="66" y="73"/>
                  <a:pt x="66" y="73"/>
                  <a:pt x="66" y="73"/>
                </a:cubicBezTo>
                <a:cubicBezTo>
                  <a:pt x="70" y="70"/>
                  <a:pt x="74" y="67"/>
                  <a:pt x="76" y="62"/>
                </a:cubicBezTo>
                <a:cubicBezTo>
                  <a:pt x="76" y="38"/>
                  <a:pt x="76" y="38"/>
                  <a:pt x="76" y="38"/>
                </a:cubicBezTo>
                <a:cubicBezTo>
                  <a:pt x="71" y="29"/>
                  <a:pt x="62" y="22"/>
                  <a:pt x="51" y="22"/>
                </a:cubicBezTo>
                <a:cubicBezTo>
                  <a:pt x="51" y="28"/>
                  <a:pt x="51" y="28"/>
                  <a:pt x="51" y="28"/>
                </a:cubicBezTo>
                <a:cubicBezTo>
                  <a:pt x="57" y="28"/>
                  <a:pt x="62" y="31"/>
                  <a:pt x="66" y="35"/>
                </a:cubicBezTo>
                <a:cubicBezTo>
                  <a:pt x="70" y="39"/>
                  <a:pt x="73" y="44"/>
                  <a:pt x="73" y="50"/>
                </a:cubicBezTo>
                <a:cubicBezTo>
                  <a:pt x="73" y="58"/>
                  <a:pt x="68" y="65"/>
                  <a:pt x="62" y="69"/>
                </a:cubicBezTo>
                <a:cubicBezTo>
                  <a:pt x="62" y="69"/>
                  <a:pt x="62" y="69"/>
                  <a:pt x="62" y="69"/>
                </a:cubicBezTo>
                <a:cubicBezTo>
                  <a:pt x="61" y="70"/>
                  <a:pt x="61" y="71"/>
                  <a:pt x="61" y="72"/>
                </a:cubicBezTo>
                <a:cubicBezTo>
                  <a:pt x="61" y="84"/>
                  <a:pt x="61" y="84"/>
                  <a:pt x="61" y="84"/>
                </a:cubicBezTo>
                <a:cubicBezTo>
                  <a:pt x="51" y="84"/>
                  <a:pt x="51" y="84"/>
                  <a:pt x="51" y="84"/>
                </a:cubicBezTo>
                <a:cubicBezTo>
                  <a:pt x="51" y="109"/>
                  <a:pt x="51" y="109"/>
                  <a:pt x="51" y="109"/>
                </a:cubicBezTo>
                <a:close/>
                <a:moveTo>
                  <a:pt x="76" y="22"/>
                </a:moveTo>
                <a:cubicBezTo>
                  <a:pt x="76" y="28"/>
                  <a:pt x="76" y="28"/>
                  <a:pt x="76" y="28"/>
                </a:cubicBezTo>
                <a:cubicBezTo>
                  <a:pt x="75" y="28"/>
                  <a:pt x="75" y="28"/>
                  <a:pt x="74" y="27"/>
                </a:cubicBezTo>
                <a:cubicBezTo>
                  <a:pt x="73" y="26"/>
                  <a:pt x="73" y="24"/>
                  <a:pt x="74" y="23"/>
                </a:cubicBezTo>
                <a:cubicBezTo>
                  <a:pt x="76" y="22"/>
                  <a:pt x="76" y="22"/>
                  <a:pt x="76" y="22"/>
                </a:cubicBezTo>
                <a:close/>
                <a:moveTo>
                  <a:pt x="76" y="73"/>
                </a:moveTo>
                <a:cubicBezTo>
                  <a:pt x="76" y="79"/>
                  <a:pt x="76" y="79"/>
                  <a:pt x="76" y="79"/>
                </a:cubicBezTo>
                <a:cubicBezTo>
                  <a:pt x="74" y="77"/>
                  <a:pt x="74" y="77"/>
                  <a:pt x="74" y="77"/>
                </a:cubicBezTo>
                <a:cubicBezTo>
                  <a:pt x="73" y="76"/>
                  <a:pt x="73" y="74"/>
                  <a:pt x="74" y="73"/>
                </a:cubicBezTo>
                <a:cubicBezTo>
                  <a:pt x="75" y="73"/>
                  <a:pt x="75" y="73"/>
                  <a:pt x="76" y="73"/>
                </a:cubicBezTo>
                <a:close/>
                <a:moveTo>
                  <a:pt x="51" y="17"/>
                </a:moveTo>
                <a:cubicBezTo>
                  <a:pt x="51" y="0"/>
                  <a:pt x="51" y="0"/>
                  <a:pt x="51" y="0"/>
                </a:cubicBezTo>
                <a:cubicBezTo>
                  <a:pt x="51" y="0"/>
                  <a:pt x="51" y="0"/>
                  <a:pt x="51" y="0"/>
                </a:cubicBezTo>
                <a:cubicBezTo>
                  <a:pt x="52" y="0"/>
                  <a:pt x="53" y="1"/>
                  <a:pt x="53" y="2"/>
                </a:cubicBezTo>
                <a:cubicBezTo>
                  <a:pt x="53" y="15"/>
                  <a:pt x="53" y="15"/>
                  <a:pt x="53" y="15"/>
                </a:cubicBezTo>
                <a:cubicBezTo>
                  <a:pt x="53" y="16"/>
                  <a:pt x="52" y="17"/>
                  <a:pt x="51" y="17"/>
                </a:cubicBezTo>
                <a:cubicBezTo>
                  <a:pt x="51" y="17"/>
                  <a:pt x="51" y="17"/>
                  <a:pt x="51" y="17"/>
                </a:cubicBezTo>
                <a:close/>
                <a:moveTo>
                  <a:pt x="51" y="22"/>
                </a:moveTo>
                <a:cubicBezTo>
                  <a:pt x="40" y="22"/>
                  <a:pt x="30" y="29"/>
                  <a:pt x="26" y="38"/>
                </a:cubicBezTo>
                <a:cubicBezTo>
                  <a:pt x="26" y="62"/>
                  <a:pt x="26" y="62"/>
                  <a:pt x="26" y="62"/>
                </a:cubicBezTo>
                <a:cubicBezTo>
                  <a:pt x="28" y="67"/>
                  <a:pt x="31" y="71"/>
                  <a:pt x="35" y="74"/>
                </a:cubicBezTo>
                <a:cubicBezTo>
                  <a:pt x="35" y="95"/>
                  <a:pt x="35" y="95"/>
                  <a:pt x="35" y="95"/>
                </a:cubicBezTo>
                <a:cubicBezTo>
                  <a:pt x="35" y="103"/>
                  <a:pt x="42" y="109"/>
                  <a:pt x="49" y="109"/>
                </a:cubicBezTo>
                <a:cubicBezTo>
                  <a:pt x="51" y="109"/>
                  <a:pt x="51" y="109"/>
                  <a:pt x="51" y="109"/>
                </a:cubicBezTo>
                <a:cubicBezTo>
                  <a:pt x="51" y="84"/>
                  <a:pt x="51" y="84"/>
                  <a:pt x="51" y="84"/>
                </a:cubicBezTo>
                <a:cubicBezTo>
                  <a:pt x="41" y="84"/>
                  <a:pt x="41" y="84"/>
                  <a:pt x="41" y="84"/>
                </a:cubicBezTo>
                <a:cubicBezTo>
                  <a:pt x="41" y="72"/>
                  <a:pt x="41" y="72"/>
                  <a:pt x="41" y="72"/>
                </a:cubicBezTo>
                <a:cubicBezTo>
                  <a:pt x="41" y="71"/>
                  <a:pt x="41" y="70"/>
                  <a:pt x="40" y="69"/>
                </a:cubicBezTo>
                <a:cubicBezTo>
                  <a:pt x="33" y="66"/>
                  <a:pt x="28" y="58"/>
                  <a:pt x="28" y="50"/>
                </a:cubicBezTo>
                <a:cubicBezTo>
                  <a:pt x="28" y="44"/>
                  <a:pt x="31" y="39"/>
                  <a:pt x="35" y="35"/>
                </a:cubicBezTo>
                <a:cubicBezTo>
                  <a:pt x="39" y="31"/>
                  <a:pt x="44" y="28"/>
                  <a:pt x="51" y="28"/>
                </a:cubicBezTo>
                <a:cubicBezTo>
                  <a:pt x="51" y="22"/>
                  <a:pt x="51" y="22"/>
                  <a:pt x="51" y="22"/>
                </a:cubicBezTo>
                <a:close/>
                <a:moveTo>
                  <a:pt x="51" y="0"/>
                </a:moveTo>
                <a:cubicBezTo>
                  <a:pt x="51" y="17"/>
                  <a:pt x="51" y="17"/>
                  <a:pt x="51" y="17"/>
                </a:cubicBezTo>
                <a:cubicBezTo>
                  <a:pt x="49" y="17"/>
                  <a:pt x="48" y="16"/>
                  <a:pt x="48" y="15"/>
                </a:cubicBezTo>
                <a:cubicBezTo>
                  <a:pt x="48" y="2"/>
                  <a:pt x="48" y="2"/>
                  <a:pt x="48" y="2"/>
                </a:cubicBezTo>
                <a:cubicBezTo>
                  <a:pt x="48" y="1"/>
                  <a:pt x="49" y="0"/>
                  <a:pt x="51" y="0"/>
                </a:cubicBezTo>
                <a:close/>
                <a:moveTo>
                  <a:pt x="26" y="79"/>
                </a:moveTo>
                <a:cubicBezTo>
                  <a:pt x="26" y="73"/>
                  <a:pt x="26" y="73"/>
                  <a:pt x="26" y="73"/>
                </a:cubicBezTo>
                <a:cubicBezTo>
                  <a:pt x="26" y="73"/>
                  <a:pt x="27" y="73"/>
                  <a:pt x="28" y="73"/>
                </a:cubicBezTo>
                <a:cubicBezTo>
                  <a:pt x="29" y="74"/>
                  <a:pt x="29" y="76"/>
                  <a:pt x="28" y="77"/>
                </a:cubicBezTo>
                <a:cubicBezTo>
                  <a:pt x="26" y="79"/>
                  <a:pt x="26" y="79"/>
                  <a:pt x="26" y="79"/>
                </a:cubicBezTo>
                <a:close/>
                <a:moveTo>
                  <a:pt x="26" y="28"/>
                </a:moveTo>
                <a:cubicBezTo>
                  <a:pt x="26" y="21"/>
                  <a:pt x="26" y="21"/>
                  <a:pt x="26" y="21"/>
                </a:cubicBezTo>
                <a:cubicBezTo>
                  <a:pt x="28" y="23"/>
                  <a:pt x="28" y="23"/>
                  <a:pt x="28" y="23"/>
                </a:cubicBezTo>
                <a:cubicBezTo>
                  <a:pt x="29" y="24"/>
                  <a:pt x="29" y="26"/>
                  <a:pt x="28" y="27"/>
                </a:cubicBezTo>
                <a:cubicBezTo>
                  <a:pt x="27" y="28"/>
                  <a:pt x="26" y="28"/>
                  <a:pt x="26" y="28"/>
                </a:cubicBezTo>
                <a:close/>
                <a:moveTo>
                  <a:pt x="26" y="38"/>
                </a:moveTo>
                <a:cubicBezTo>
                  <a:pt x="24" y="42"/>
                  <a:pt x="23" y="46"/>
                  <a:pt x="23" y="50"/>
                </a:cubicBezTo>
                <a:cubicBezTo>
                  <a:pt x="23" y="55"/>
                  <a:pt x="24" y="59"/>
                  <a:pt x="26" y="62"/>
                </a:cubicBezTo>
                <a:cubicBezTo>
                  <a:pt x="26" y="38"/>
                  <a:pt x="26" y="38"/>
                  <a:pt x="26" y="38"/>
                </a:cubicBezTo>
                <a:close/>
                <a:moveTo>
                  <a:pt x="26" y="21"/>
                </a:moveTo>
                <a:cubicBezTo>
                  <a:pt x="26" y="28"/>
                  <a:pt x="26" y="28"/>
                  <a:pt x="26" y="28"/>
                </a:cubicBezTo>
                <a:cubicBezTo>
                  <a:pt x="25" y="28"/>
                  <a:pt x="24" y="27"/>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1"/>
                  <a:pt x="26" y="21"/>
                  <a:pt x="26" y="21"/>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18" y="50"/>
                </a:moveTo>
                <a:cubicBezTo>
                  <a:pt x="18" y="50"/>
                  <a:pt x="18" y="50"/>
                  <a:pt x="18" y="50"/>
                </a:cubicBezTo>
                <a:cubicBezTo>
                  <a:pt x="18" y="49"/>
                  <a:pt x="17" y="48"/>
                  <a:pt x="15" y="48"/>
                </a:cubicBezTo>
                <a:cubicBezTo>
                  <a:pt x="3" y="48"/>
                  <a:pt x="3" y="48"/>
                  <a:pt x="3" y="48"/>
                </a:cubicBezTo>
                <a:cubicBezTo>
                  <a:pt x="2" y="48"/>
                  <a:pt x="0" y="49"/>
                  <a:pt x="0" y="50"/>
                </a:cubicBezTo>
                <a:cubicBezTo>
                  <a:pt x="0" y="52"/>
                  <a:pt x="2" y="53"/>
                  <a:pt x="3" y="53"/>
                </a:cubicBezTo>
                <a:cubicBezTo>
                  <a:pt x="15" y="53"/>
                  <a:pt x="15" y="53"/>
                  <a:pt x="15" y="53"/>
                </a:cubicBezTo>
                <a:cubicBezTo>
                  <a:pt x="17" y="53"/>
                  <a:pt x="18" y="52"/>
                  <a:pt x="18" y="5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0" name="燕尾形 119"/>
          <p:cNvSpPr/>
          <p:nvPr/>
        </p:nvSpPr>
        <p:spPr>
          <a:xfrm rot="5400000">
            <a:off x="2533191" y="2023502"/>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21" name="直接连接符 120"/>
          <p:cNvCxnSpPr/>
          <p:nvPr/>
        </p:nvCxnSpPr>
        <p:spPr>
          <a:xfrm>
            <a:off x="2713211" y="2599566"/>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2" name="矩形 121"/>
          <p:cNvSpPr/>
          <p:nvPr/>
        </p:nvSpPr>
        <p:spPr>
          <a:xfrm>
            <a:off x="3050209" y="1503430"/>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123" name="矩形 47"/>
          <p:cNvSpPr>
            <a:spLocks noChangeArrowheads="1"/>
          </p:cNvSpPr>
          <p:nvPr/>
        </p:nvSpPr>
        <p:spPr bwMode="auto">
          <a:xfrm>
            <a:off x="3037247" y="1918168"/>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
        <p:nvSpPr>
          <p:cNvPr id="124" name="燕尾形 123"/>
          <p:cNvSpPr/>
          <p:nvPr/>
        </p:nvSpPr>
        <p:spPr>
          <a:xfrm rot="5400000">
            <a:off x="2533191" y="3391654"/>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25" name="直接连接符 124"/>
          <p:cNvCxnSpPr/>
          <p:nvPr/>
        </p:nvCxnSpPr>
        <p:spPr>
          <a:xfrm>
            <a:off x="2713211" y="3967718"/>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6" name="矩形 125"/>
          <p:cNvSpPr/>
          <p:nvPr/>
        </p:nvSpPr>
        <p:spPr>
          <a:xfrm>
            <a:off x="3050209" y="2871582"/>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127" name="矩形 47"/>
          <p:cNvSpPr>
            <a:spLocks noChangeArrowheads="1"/>
          </p:cNvSpPr>
          <p:nvPr/>
        </p:nvSpPr>
        <p:spPr bwMode="auto">
          <a:xfrm>
            <a:off x="3037247" y="3286320"/>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
        <p:nvSpPr>
          <p:cNvPr id="128" name="燕尾形 127"/>
          <p:cNvSpPr/>
          <p:nvPr/>
        </p:nvSpPr>
        <p:spPr>
          <a:xfrm rot="5400000">
            <a:off x="2533191" y="4831814"/>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29" name="直接连接符 128"/>
          <p:cNvCxnSpPr/>
          <p:nvPr/>
        </p:nvCxnSpPr>
        <p:spPr>
          <a:xfrm>
            <a:off x="2713211" y="5407878"/>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3050209" y="4311742"/>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131" name="矩形 47"/>
          <p:cNvSpPr>
            <a:spLocks noChangeArrowheads="1"/>
          </p:cNvSpPr>
          <p:nvPr/>
        </p:nvSpPr>
        <p:spPr bwMode="auto">
          <a:xfrm>
            <a:off x="3037247" y="4726480"/>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Tree>
    <p:extLst>
      <p:ext uri="{BB962C8B-B14F-4D97-AF65-F5344CB8AC3E}">
        <p14:creationId xmlns:p14="http://schemas.microsoft.com/office/powerpoint/2010/main" val="2365970030"/>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fill="hold"/>
                                        <p:tgtEl>
                                          <p:spTgt spid="13"/>
                                        </p:tgtEl>
                                        <p:attrNameLst>
                                          <p:attrName>ppt_x</p:attrName>
                                        </p:attrNameLst>
                                      </p:cBhvr>
                                      <p:tavLst>
                                        <p:tav tm="0">
                                          <p:val>
                                            <p:strVal val="0-#ppt_w/2"/>
                                          </p:val>
                                        </p:tav>
                                        <p:tav tm="100000">
                                          <p:val>
                                            <p:strVal val="#ppt_x"/>
                                          </p:val>
                                        </p:tav>
                                      </p:tavLst>
                                    </p:anim>
                                    <p:anim calcmode="lin" valueType="num">
                                      <p:cBhvr additive="base">
                                        <p:cTn id="16" dur="250" fill="hold"/>
                                        <p:tgtEl>
                                          <p:spTgt spid="13"/>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ppt_x"/>
                                          </p:val>
                                        </p:tav>
                                        <p:tav tm="100000">
                                          <p:val>
                                            <p:strVal val="#ppt_x"/>
                                          </p:val>
                                        </p:tav>
                                      </p:tavLst>
                                    </p:anim>
                                    <p:anim calcmode="lin" valueType="num">
                                      <p:cBhvr additive="base">
                                        <p:cTn id="21" dur="500" fill="hold"/>
                                        <p:tgtEl>
                                          <p:spTgt spid="15"/>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 presetClass="entr" presetSubtype="4"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childTnLst>
                          </p:cTn>
                        </p:par>
                        <p:par>
                          <p:cTn id="32" fill="hold">
                            <p:stCondLst>
                              <p:cond delay="2000"/>
                            </p:stCondLst>
                            <p:childTnLst>
                              <p:par>
                                <p:cTn id="33" presetID="2" presetClass="entr" presetSubtype="2"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1+#ppt_w/2"/>
                                          </p:val>
                                        </p:tav>
                                        <p:tav tm="100000">
                                          <p:val>
                                            <p:strVal val="#ppt_x"/>
                                          </p:val>
                                        </p:tav>
                                      </p:tavLst>
                                    </p:anim>
                                    <p:anim calcmode="lin" valueType="num">
                                      <p:cBhvr additive="base">
                                        <p:cTn id="36" dur="500" fill="hold"/>
                                        <p:tgtEl>
                                          <p:spTgt spid="16"/>
                                        </p:tgtEl>
                                        <p:attrNameLst>
                                          <p:attrName>ppt_y</p:attrName>
                                        </p:attrNameLst>
                                      </p:cBhvr>
                                      <p:tavLst>
                                        <p:tav tm="0">
                                          <p:val>
                                            <p:strVal val="#ppt_y"/>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3"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1+#ppt_w/2"/>
                                          </p:val>
                                        </p:tav>
                                        <p:tav tm="100000">
                                          <p:val>
                                            <p:strVal val="#ppt_x"/>
                                          </p:val>
                                        </p:tav>
                                      </p:tavLst>
                                    </p:anim>
                                    <p:anim calcmode="lin" valueType="num">
                                      <p:cBhvr additive="base">
                                        <p:cTn id="52" dur="500" fill="hold"/>
                                        <p:tgtEl>
                                          <p:spTgt spid="20"/>
                                        </p:tgtEl>
                                        <p:attrNameLst>
                                          <p:attrName>ppt_y</p:attrName>
                                        </p:attrNameLst>
                                      </p:cBhvr>
                                      <p:tavLst>
                                        <p:tav tm="0">
                                          <p:val>
                                            <p:strVal val="0-#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500" fill="hold"/>
                                        <p:tgtEl>
                                          <p:spTgt spid="21"/>
                                        </p:tgtEl>
                                        <p:attrNameLst>
                                          <p:attrName>ppt_x</p:attrName>
                                        </p:attrNameLst>
                                      </p:cBhvr>
                                      <p:tavLst>
                                        <p:tav tm="0">
                                          <p:val>
                                            <p:strVal val="#ppt_x"/>
                                          </p:val>
                                        </p:tav>
                                        <p:tav tm="100000">
                                          <p:val>
                                            <p:strVal val="#ppt_x"/>
                                          </p:val>
                                        </p:tav>
                                      </p:tavLst>
                                    </p:anim>
                                    <p:anim calcmode="lin" valueType="num">
                                      <p:cBhvr additive="base">
                                        <p:cTn id="56" dur="500" fill="hold"/>
                                        <p:tgtEl>
                                          <p:spTgt spid="2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500" fill="hold"/>
                                        <p:tgtEl>
                                          <p:spTgt spid="22"/>
                                        </p:tgtEl>
                                        <p:attrNameLst>
                                          <p:attrName>ppt_x</p:attrName>
                                        </p:attrNameLst>
                                      </p:cBhvr>
                                      <p:tavLst>
                                        <p:tav tm="0">
                                          <p:val>
                                            <p:strVal val="#ppt_x"/>
                                          </p:val>
                                        </p:tav>
                                        <p:tav tm="100000">
                                          <p:val>
                                            <p:strVal val="#ppt_x"/>
                                          </p:val>
                                        </p:tav>
                                      </p:tavLst>
                                    </p:anim>
                                    <p:anim calcmode="lin" valueType="num">
                                      <p:cBhvr additive="base">
                                        <p:cTn id="60" dur="500" fill="hold"/>
                                        <p:tgtEl>
                                          <p:spTgt spid="2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500" fill="hold"/>
                                        <p:tgtEl>
                                          <p:spTgt spid="23"/>
                                        </p:tgtEl>
                                        <p:attrNameLst>
                                          <p:attrName>ppt_x</p:attrName>
                                        </p:attrNameLst>
                                      </p:cBhvr>
                                      <p:tavLst>
                                        <p:tav tm="0">
                                          <p:val>
                                            <p:strVal val="#ppt_x"/>
                                          </p:val>
                                        </p:tav>
                                        <p:tav tm="100000">
                                          <p:val>
                                            <p:strVal val="#ppt_x"/>
                                          </p:val>
                                        </p:tav>
                                      </p:tavLst>
                                    </p:anim>
                                    <p:anim calcmode="lin" valueType="num">
                                      <p:cBhvr additive="base">
                                        <p:cTn id="64" dur="50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additive="base">
                                        <p:cTn id="67" dur="500" fill="hold"/>
                                        <p:tgtEl>
                                          <p:spTgt spid="24"/>
                                        </p:tgtEl>
                                        <p:attrNameLst>
                                          <p:attrName>ppt_x</p:attrName>
                                        </p:attrNameLst>
                                      </p:cBhvr>
                                      <p:tavLst>
                                        <p:tav tm="0">
                                          <p:val>
                                            <p:strVal val="#ppt_x"/>
                                          </p:val>
                                        </p:tav>
                                        <p:tav tm="100000">
                                          <p:val>
                                            <p:strVal val="#ppt_x"/>
                                          </p:val>
                                        </p:tav>
                                      </p:tavLst>
                                    </p:anim>
                                    <p:anim calcmode="lin" valueType="num">
                                      <p:cBhvr additive="base">
                                        <p:cTn id="68" dur="500" fill="hold"/>
                                        <p:tgtEl>
                                          <p:spTgt spid="24"/>
                                        </p:tgtEl>
                                        <p:attrNameLst>
                                          <p:attrName>ppt_y</p:attrName>
                                        </p:attrNameLst>
                                      </p:cBhvr>
                                      <p:tavLst>
                                        <p:tav tm="0">
                                          <p:val>
                                            <p:strVal val="1+#ppt_h/2"/>
                                          </p:val>
                                        </p:tav>
                                        <p:tav tm="100000">
                                          <p:val>
                                            <p:strVal val="#ppt_y"/>
                                          </p:val>
                                        </p:tav>
                                      </p:tavLst>
                                    </p:anim>
                                  </p:childTnLst>
                                </p:cTn>
                              </p:par>
                              <p:par>
                                <p:cTn id="69" presetID="2" presetClass="entr" presetSubtype="6" fill="hold" nodeType="with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additive="base">
                                        <p:cTn id="71" dur="500" fill="hold"/>
                                        <p:tgtEl>
                                          <p:spTgt spid="25"/>
                                        </p:tgtEl>
                                        <p:attrNameLst>
                                          <p:attrName>ppt_x</p:attrName>
                                        </p:attrNameLst>
                                      </p:cBhvr>
                                      <p:tavLst>
                                        <p:tav tm="0">
                                          <p:val>
                                            <p:strVal val="1+#ppt_w/2"/>
                                          </p:val>
                                        </p:tav>
                                        <p:tav tm="100000">
                                          <p:val>
                                            <p:strVal val="#ppt_x"/>
                                          </p:val>
                                        </p:tav>
                                      </p:tavLst>
                                    </p:anim>
                                    <p:anim calcmode="lin" valueType="num">
                                      <p:cBhvr additive="base">
                                        <p:cTn id="72" dur="500" fill="hold"/>
                                        <p:tgtEl>
                                          <p:spTgt spid="25"/>
                                        </p:tgtEl>
                                        <p:attrNameLst>
                                          <p:attrName>ppt_y</p:attrName>
                                        </p:attrNameLst>
                                      </p:cBhvr>
                                      <p:tavLst>
                                        <p:tav tm="0">
                                          <p:val>
                                            <p:strVal val="1+#ppt_h/2"/>
                                          </p:val>
                                        </p:tav>
                                        <p:tav tm="100000">
                                          <p:val>
                                            <p:strVal val="#ppt_y"/>
                                          </p:val>
                                        </p:tav>
                                      </p:tavLst>
                                    </p:anim>
                                  </p:childTnLst>
                                </p:cTn>
                              </p:par>
                              <p:par>
                                <p:cTn id="73" presetID="2" presetClass="entr" presetSubtype="6"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anim calcmode="lin" valueType="num">
                                      <p:cBhvr additive="base">
                                        <p:cTn id="75" dur="500" fill="hold"/>
                                        <p:tgtEl>
                                          <p:spTgt spid="32"/>
                                        </p:tgtEl>
                                        <p:attrNameLst>
                                          <p:attrName>ppt_x</p:attrName>
                                        </p:attrNameLst>
                                      </p:cBhvr>
                                      <p:tavLst>
                                        <p:tav tm="0">
                                          <p:val>
                                            <p:strVal val="1+#ppt_w/2"/>
                                          </p:val>
                                        </p:tav>
                                        <p:tav tm="100000">
                                          <p:val>
                                            <p:strVal val="#ppt_x"/>
                                          </p:val>
                                        </p:tav>
                                      </p:tavLst>
                                    </p:anim>
                                    <p:anim calcmode="lin" valueType="num">
                                      <p:cBhvr additive="base">
                                        <p:cTn id="76" dur="500" fill="hold"/>
                                        <p:tgtEl>
                                          <p:spTgt spid="32"/>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ppt_x"/>
                                          </p:val>
                                        </p:tav>
                                        <p:tav tm="100000">
                                          <p:val>
                                            <p:strVal val="#ppt_x"/>
                                          </p:val>
                                        </p:tav>
                                      </p:tavLst>
                                    </p:anim>
                                    <p:anim calcmode="lin" valueType="num">
                                      <p:cBhvr additive="base">
                                        <p:cTn id="80" dur="500" fill="hold"/>
                                        <p:tgtEl>
                                          <p:spTgt spid="33"/>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 calcmode="lin" valueType="num">
                                      <p:cBhvr additive="base">
                                        <p:cTn id="83" dur="500" fill="hold"/>
                                        <p:tgtEl>
                                          <p:spTgt spid="34"/>
                                        </p:tgtEl>
                                        <p:attrNameLst>
                                          <p:attrName>ppt_x</p:attrName>
                                        </p:attrNameLst>
                                      </p:cBhvr>
                                      <p:tavLst>
                                        <p:tav tm="0">
                                          <p:val>
                                            <p:strVal val="#ppt_x"/>
                                          </p:val>
                                        </p:tav>
                                        <p:tav tm="100000">
                                          <p:val>
                                            <p:strVal val="#ppt_x"/>
                                          </p:val>
                                        </p:tav>
                                      </p:tavLst>
                                    </p:anim>
                                    <p:anim calcmode="lin" valueType="num">
                                      <p:cBhvr additive="base">
                                        <p:cTn id="84" dur="500" fill="hold"/>
                                        <p:tgtEl>
                                          <p:spTgt spid="34"/>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anim calcmode="lin" valueType="num">
                                      <p:cBhvr additive="base">
                                        <p:cTn id="87" dur="500" fill="hold"/>
                                        <p:tgtEl>
                                          <p:spTgt spid="35"/>
                                        </p:tgtEl>
                                        <p:attrNameLst>
                                          <p:attrName>ppt_x</p:attrName>
                                        </p:attrNameLst>
                                      </p:cBhvr>
                                      <p:tavLst>
                                        <p:tav tm="0">
                                          <p:val>
                                            <p:strVal val="#ppt_x"/>
                                          </p:val>
                                        </p:tav>
                                        <p:tav tm="100000">
                                          <p:val>
                                            <p:strVal val="#ppt_x"/>
                                          </p:val>
                                        </p:tav>
                                      </p:tavLst>
                                    </p:anim>
                                    <p:anim calcmode="lin" valueType="num">
                                      <p:cBhvr additive="base">
                                        <p:cTn id="88" dur="500" fill="hold"/>
                                        <p:tgtEl>
                                          <p:spTgt spid="35"/>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36"/>
                                        </p:tgtEl>
                                        <p:attrNameLst>
                                          <p:attrName>style.visibility</p:attrName>
                                        </p:attrNameLst>
                                      </p:cBhvr>
                                      <p:to>
                                        <p:strVal val="visible"/>
                                      </p:to>
                                    </p:set>
                                    <p:anim calcmode="lin" valueType="num">
                                      <p:cBhvr additive="base">
                                        <p:cTn id="91" dur="500" fill="hold"/>
                                        <p:tgtEl>
                                          <p:spTgt spid="36"/>
                                        </p:tgtEl>
                                        <p:attrNameLst>
                                          <p:attrName>ppt_x</p:attrName>
                                        </p:attrNameLst>
                                      </p:cBhvr>
                                      <p:tavLst>
                                        <p:tav tm="0">
                                          <p:val>
                                            <p:strVal val="#ppt_x"/>
                                          </p:val>
                                        </p:tav>
                                        <p:tav tm="100000">
                                          <p:val>
                                            <p:strVal val="#ppt_x"/>
                                          </p:val>
                                        </p:tav>
                                      </p:tavLst>
                                    </p:anim>
                                    <p:anim calcmode="lin" valueType="num">
                                      <p:cBhvr additive="base">
                                        <p:cTn id="92" dur="500" fill="hold"/>
                                        <p:tgtEl>
                                          <p:spTgt spid="36"/>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7"/>
                                        </p:tgtEl>
                                        <p:attrNameLst>
                                          <p:attrName>style.visibility</p:attrName>
                                        </p:attrNameLst>
                                      </p:cBhvr>
                                      <p:to>
                                        <p:strVal val="visible"/>
                                      </p:to>
                                    </p:set>
                                    <p:anim calcmode="lin" valueType="num">
                                      <p:cBhvr additive="base">
                                        <p:cTn id="95" dur="500" fill="hold"/>
                                        <p:tgtEl>
                                          <p:spTgt spid="37"/>
                                        </p:tgtEl>
                                        <p:attrNameLst>
                                          <p:attrName>ppt_x</p:attrName>
                                        </p:attrNameLst>
                                      </p:cBhvr>
                                      <p:tavLst>
                                        <p:tav tm="0">
                                          <p:val>
                                            <p:strVal val="#ppt_x"/>
                                          </p:val>
                                        </p:tav>
                                        <p:tav tm="100000">
                                          <p:val>
                                            <p:strVal val="#ppt_x"/>
                                          </p:val>
                                        </p:tav>
                                      </p:tavLst>
                                    </p:anim>
                                    <p:anim calcmode="lin" valueType="num">
                                      <p:cBhvr additive="base">
                                        <p:cTn id="96" dur="500" fill="hold"/>
                                        <p:tgtEl>
                                          <p:spTgt spid="37"/>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38"/>
                                        </p:tgtEl>
                                        <p:attrNameLst>
                                          <p:attrName>style.visibility</p:attrName>
                                        </p:attrNameLst>
                                      </p:cBhvr>
                                      <p:to>
                                        <p:strVal val="visible"/>
                                      </p:to>
                                    </p:set>
                                    <p:anim calcmode="lin" valueType="num">
                                      <p:cBhvr additive="base">
                                        <p:cTn id="99" dur="500" fill="hold"/>
                                        <p:tgtEl>
                                          <p:spTgt spid="38"/>
                                        </p:tgtEl>
                                        <p:attrNameLst>
                                          <p:attrName>ppt_x</p:attrName>
                                        </p:attrNameLst>
                                      </p:cBhvr>
                                      <p:tavLst>
                                        <p:tav tm="0">
                                          <p:val>
                                            <p:strVal val="#ppt_x"/>
                                          </p:val>
                                        </p:tav>
                                        <p:tav tm="100000">
                                          <p:val>
                                            <p:strVal val="#ppt_x"/>
                                          </p:val>
                                        </p:tav>
                                      </p:tavLst>
                                    </p:anim>
                                    <p:anim calcmode="lin" valueType="num">
                                      <p:cBhvr additive="base">
                                        <p:cTn id="100" dur="500" fill="hold"/>
                                        <p:tgtEl>
                                          <p:spTgt spid="38"/>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anim calcmode="lin" valueType="num">
                                      <p:cBhvr additive="base">
                                        <p:cTn id="103" dur="500" fill="hold"/>
                                        <p:tgtEl>
                                          <p:spTgt spid="39"/>
                                        </p:tgtEl>
                                        <p:attrNameLst>
                                          <p:attrName>ppt_x</p:attrName>
                                        </p:attrNameLst>
                                      </p:cBhvr>
                                      <p:tavLst>
                                        <p:tav tm="0">
                                          <p:val>
                                            <p:strVal val="#ppt_x"/>
                                          </p:val>
                                        </p:tav>
                                        <p:tav tm="100000">
                                          <p:val>
                                            <p:strVal val="#ppt_x"/>
                                          </p:val>
                                        </p:tav>
                                      </p:tavLst>
                                    </p:anim>
                                    <p:anim calcmode="lin" valueType="num">
                                      <p:cBhvr additive="base">
                                        <p:cTn id="104" dur="500" fill="hold"/>
                                        <p:tgtEl>
                                          <p:spTgt spid="39"/>
                                        </p:tgtEl>
                                        <p:attrNameLst>
                                          <p:attrName>ppt_y</p:attrName>
                                        </p:attrNameLst>
                                      </p:cBhvr>
                                      <p:tavLst>
                                        <p:tav tm="0">
                                          <p:val>
                                            <p:strVal val="1+#ppt_h/2"/>
                                          </p:val>
                                        </p:tav>
                                        <p:tav tm="100000">
                                          <p:val>
                                            <p:strVal val="#ppt_y"/>
                                          </p:val>
                                        </p:tav>
                                      </p:tavLst>
                                    </p:anim>
                                  </p:childTnLst>
                                </p:cTn>
                              </p:par>
                              <p:par>
                                <p:cTn id="105" presetID="2" presetClass="entr" presetSubtype="1" fill="hold" grpId="0" nodeType="withEffect">
                                  <p:stCondLst>
                                    <p:cond delay="0"/>
                                  </p:stCondLst>
                                  <p:childTnLst>
                                    <p:set>
                                      <p:cBhvr>
                                        <p:cTn id="106" dur="1" fill="hold">
                                          <p:stCondLst>
                                            <p:cond delay="0"/>
                                          </p:stCondLst>
                                        </p:cTn>
                                        <p:tgtEl>
                                          <p:spTgt spid="40"/>
                                        </p:tgtEl>
                                        <p:attrNameLst>
                                          <p:attrName>style.visibility</p:attrName>
                                        </p:attrNameLst>
                                      </p:cBhvr>
                                      <p:to>
                                        <p:strVal val="visible"/>
                                      </p:to>
                                    </p:set>
                                    <p:anim calcmode="lin" valueType="num">
                                      <p:cBhvr additive="base">
                                        <p:cTn id="107" dur="500" fill="hold"/>
                                        <p:tgtEl>
                                          <p:spTgt spid="40"/>
                                        </p:tgtEl>
                                        <p:attrNameLst>
                                          <p:attrName>ppt_x</p:attrName>
                                        </p:attrNameLst>
                                      </p:cBhvr>
                                      <p:tavLst>
                                        <p:tav tm="0">
                                          <p:val>
                                            <p:strVal val="#ppt_x"/>
                                          </p:val>
                                        </p:tav>
                                        <p:tav tm="100000">
                                          <p:val>
                                            <p:strVal val="#ppt_x"/>
                                          </p:val>
                                        </p:tav>
                                      </p:tavLst>
                                    </p:anim>
                                    <p:anim calcmode="lin" valueType="num">
                                      <p:cBhvr additive="base">
                                        <p:cTn id="108" dur="500" fill="hold"/>
                                        <p:tgtEl>
                                          <p:spTgt spid="40"/>
                                        </p:tgtEl>
                                        <p:attrNameLst>
                                          <p:attrName>ppt_y</p:attrName>
                                        </p:attrNameLst>
                                      </p:cBhvr>
                                      <p:tavLst>
                                        <p:tav tm="0">
                                          <p:val>
                                            <p:strVal val="0-#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41"/>
                                        </p:tgtEl>
                                        <p:attrNameLst>
                                          <p:attrName>style.visibility</p:attrName>
                                        </p:attrNameLst>
                                      </p:cBhvr>
                                      <p:to>
                                        <p:strVal val="visible"/>
                                      </p:to>
                                    </p:set>
                                    <p:anim calcmode="lin" valueType="num">
                                      <p:cBhvr additive="base">
                                        <p:cTn id="111" dur="500" fill="hold"/>
                                        <p:tgtEl>
                                          <p:spTgt spid="41"/>
                                        </p:tgtEl>
                                        <p:attrNameLst>
                                          <p:attrName>ppt_x</p:attrName>
                                        </p:attrNameLst>
                                      </p:cBhvr>
                                      <p:tavLst>
                                        <p:tav tm="0">
                                          <p:val>
                                            <p:strVal val="#ppt_x"/>
                                          </p:val>
                                        </p:tav>
                                        <p:tav tm="100000">
                                          <p:val>
                                            <p:strVal val="#ppt_x"/>
                                          </p:val>
                                        </p:tav>
                                      </p:tavLst>
                                    </p:anim>
                                    <p:anim calcmode="lin" valueType="num">
                                      <p:cBhvr additive="base">
                                        <p:cTn id="112" dur="500" fill="hold"/>
                                        <p:tgtEl>
                                          <p:spTgt spid="41"/>
                                        </p:tgtEl>
                                        <p:attrNameLst>
                                          <p:attrName>ppt_y</p:attrName>
                                        </p:attrNameLst>
                                      </p:cBhvr>
                                      <p:tavLst>
                                        <p:tav tm="0">
                                          <p:val>
                                            <p:strVal val="1+#ppt_h/2"/>
                                          </p:val>
                                        </p:tav>
                                        <p:tav tm="100000">
                                          <p:val>
                                            <p:strVal val="#ppt_y"/>
                                          </p:val>
                                        </p:tav>
                                      </p:tavLst>
                                    </p:anim>
                                  </p:childTnLst>
                                </p:cTn>
                              </p:par>
                              <p:par>
                                <p:cTn id="113" presetID="2" presetClass="entr" presetSubtype="9" fill="hold" grpId="0" nodeType="withEffect">
                                  <p:stCondLst>
                                    <p:cond delay="0"/>
                                  </p:stCondLst>
                                  <p:childTnLst>
                                    <p:set>
                                      <p:cBhvr>
                                        <p:cTn id="114" dur="1" fill="hold">
                                          <p:stCondLst>
                                            <p:cond delay="0"/>
                                          </p:stCondLst>
                                        </p:cTn>
                                        <p:tgtEl>
                                          <p:spTgt spid="42"/>
                                        </p:tgtEl>
                                        <p:attrNameLst>
                                          <p:attrName>style.visibility</p:attrName>
                                        </p:attrNameLst>
                                      </p:cBhvr>
                                      <p:to>
                                        <p:strVal val="visible"/>
                                      </p:to>
                                    </p:set>
                                    <p:anim calcmode="lin" valueType="num">
                                      <p:cBhvr additive="base">
                                        <p:cTn id="115" dur="500" fill="hold"/>
                                        <p:tgtEl>
                                          <p:spTgt spid="42"/>
                                        </p:tgtEl>
                                        <p:attrNameLst>
                                          <p:attrName>ppt_x</p:attrName>
                                        </p:attrNameLst>
                                      </p:cBhvr>
                                      <p:tavLst>
                                        <p:tav tm="0">
                                          <p:val>
                                            <p:strVal val="0-#ppt_w/2"/>
                                          </p:val>
                                        </p:tav>
                                        <p:tav tm="100000">
                                          <p:val>
                                            <p:strVal val="#ppt_x"/>
                                          </p:val>
                                        </p:tav>
                                      </p:tavLst>
                                    </p:anim>
                                    <p:anim calcmode="lin" valueType="num">
                                      <p:cBhvr additive="base">
                                        <p:cTn id="116" dur="500" fill="hold"/>
                                        <p:tgtEl>
                                          <p:spTgt spid="42"/>
                                        </p:tgtEl>
                                        <p:attrNameLst>
                                          <p:attrName>ppt_y</p:attrName>
                                        </p:attrNameLst>
                                      </p:cBhvr>
                                      <p:tavLst>
                                        <p:tav tm="0">
                                          <p:val>
                                            <p:strVal val="0-#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anim calcmode="lin" valueType="num">
                                      <p:cBhvr additive="base">
                                        <p:cTn id="119" dur="500" fill="hold"/>
                                        <p:tgtEl>
                                          <p:spTgt spid="43"/>
                                        </p:tgtEl>
                                        <p:attrNameLst>
                                          <p:attrName>ppt_x</p:attrName>
                                        </p:attrNameLst>
                                      </p:cBhvr>
                                      <p:tavLst>
                                        <p:tav tm="0">
                                          <p:val>
                                            <p:strVal val="#ppt_x"/>
                                          </p:val>
                                        </p:tav>
                                        <p:tav tm="100000">
                                          <p:val>
                                            <p:strVal val="#ppt_x"/>
                                          </p:val>
                                        </p:tav>
                                      </p:tavLst>
                                    </p:anim>
                                    <p:anim calcmode="lin" valueType="num">
                                      <p:cBhvr additive="base">
                                        <p:cTn id="120" dur="500" fill="hold"/>
                                        <p:tgtEl>
                                          <p:spTgt spid="43"/>
                                        </p:tgtEl>
                                        <p:attrNameLst>
                                          <p:attrName>ppt_y</p:attrName>
                                        </p:attrNameLst>
                                      </p:cBhvr>
                                      <p:tavLst>
                                        <p:tav tm="0">
                                          <p:val>
                                            <p:strVal val="1+#ppt_h/2"/>
                                          </p:val>
                                        </p:tav>
                                        <p:tav tm="100000">
                                          <p:val>
                                            <p:strVal val="#ppt_y"/>
                                          </p:val>
                                        </p:tav>
                                      </p:tavLst>
                                    </p:anim>
                                  </p:childTnLst>
                                </p:cTn>
                              </p:par>
                              <p:par>
                                <p:cTn id="121" presetID="2" presetClass="entr" presetSubtype="9" fill="hold" grpId="0" nodeType="withEffect">
                                  <p:stCondLst>
                                    <p:cond delay="0"/>
                                  </p:stCondLst>
                                  <p:childTnLst>
                                    <p:set>
                                      <p:cBhvr>
                                        <p:cTn id="122" dur="1" fill="hold">
                                          <p:stCondLst>
                                            <p:cond delay="0"/>
                                          </p:stCondLst>
                                        </p:cTn>
                                        <p:tgtEl>
                                          <p:spTgt spid="44"/>
                                        </p:tgtEl>
                                        <p:attrNameLst>
                                          <p:attrName>style.visibility</p:attrName>
                                        </p:attrNameLst>
                                      </p:cBhvr>
                                      <p:to>
                                        <p:strVal val="visible"/>
                                      </p:to>
                                    </p:set>
                                    <p:anim calcmode="lin" valueType="num">
                                      <p:cBhvr additive="base">
                                        <p:cTn id="123" dur="500" fill="hold"/>
                                        <p:tgtEl>
                                          <p:spTgt spid="44"/>
                                        </p:tgtEl>
                                        <p:attrNameLst>
                                          <p:attrName>ppt_x</p:attrName>
                                        </p:attrNameLst>
                                      </p:cBhvr>
                                      <p:tavLst>
                                        <p:tav tm="0">
                                          <p:val>
                                            <p:strVal val="0-#ppt_w/2"/>
                                          </p:val>
                                        </p:tav>
                                        <p:tav tm="100000">
                                          <p:val>
                                            <p:strVal val="#ppt_x"/>
                                          </p:val>
                                        </p:tav>
                                      </p:tavLst>
                                    </p:anim>
                                    <p:anim calcmode="lin" valueType="num">
                                      <p:cBhvr additive="base">
                                        <p:cTn id="124" dur="500" fill="hold"/>
                                        <p:tgtEl>
                                          <p:spTgt spid="44"/>
                                        </p:tgtEl>
                                        <p:attrNameLst>
                                          <p:attrName>ppt_y</p:attrName>
                                        </p:attrNameLst>
                                      </p:cBhvr>
                                      <p:tavLst>
                                        <p:tav tm="0">
                                          <p:val>
                                            <p:strVal val="0-#ppt_h/2"/>
                                          </p:val>
                                        </p:tav>
                                        <p:tav tm="100000">
                                          <p:val>
                                            <p:strVal val="#ppt_y"/>
                                          </p:val>
                                        </p:tav>
                                      </p:tavLst>
                                    </p:anim>
                                  </p:childTnLst>
                                </p:cTn>
                              </p:par>
                              <p:par>
                                <p:cTn id="125" presetID="2" presetClass="entr" presetSubtype="12" fill="hold" nodeType="withEffect">
                                  <p:stCondLst>
                                    <p:cond delay="0"/>
                                  </p:stCondLst>
                                  <p:childTnLst>
                                    <p:set>
                                      <p:cBhvr>
                                        <p:cTn id="126" dur="1" fill="hold">
                                          <p:stCondLst>
                                            <p:cond delay="0"/>
                                          </p:stCondLst>
                                        </p:cTn>
                                        <p:tgtEl>
                                          <p:spTgt spid="45"/>
                                        </p:tgtEl>
                                        <p:attrNameLst>
                                          <p:attrName>style.visibility</p:attrName>
                                        </p:attrNameLst>
                                      </p:cBhvr>
                                      <p:to>
                                        <p:strVal val="visible"/>
                                      </p:to>
                                    </p:set>
                                    <p:anim calcmode="lin" valueType="num">
                                      <p:cBhvr additive="base">
                                        <p:cTn id="127" dur="500" fill="hold"/>
                                        <p:tgtEl>
                                          <p:spTgt spid="45"/>
                                        </p:tgtEl>
                                        <p:attrNameLst>
                                          <p:attrName>ppt_x</p:attrName>
                                        </p:attrNameLst>
                                      </p:cBhvr>
                                      <p:tavLst>
                                        <p:tav tm="0">
                                          <p:val>
                                            <p:strVal val="0-#ppt_w/2"/>
                                          </p:val>
                                        </p:tav>
                                        <p:tav tm="100000">
                                          <p:val>
                                            <p:strVal val="#ppt_x"/>
                                          </p:val>
                                        </p:tav>
                                      </p:tavLst>
                                    </p:anim>
                                    <p:anim calcmode="lin" valueType="num">
                                      <p:cBhvr additive="base">
                                        <p:cTn id="128" dur="500" fill="hold"/>
                                        <p:tgtEl>
                                          <p:spTgt spid="45"/>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54"/>
                                        </p:tgtEl>
                                        <p:attrNameLst>
                                          <p:attrName>style.visibility</p:attrName>
                                        </p:attrNameLst>
                                      </p:cBhvr>
                                      <p:to>
                                        <p:strVal val="visible"/>
                                      </p:to>
                                    </p:set>
                                    <p:anim calcmode="lin" valueType="num">
                                      <p:cBhvr additive="base">
                                        <p:cTn id="131" dur="500" fill="hold"/>
                                        <p:tgtEl>
                                          <p:spTgt spid="54"/>
                                        </p:tgtEl>
                                        <p:attrNameLst>
                                          <p:attrName>ppt_x</p:attrName>
                                        </p:attrNameLst>
                                      </p:cBhvr>
                                      <p:tavLst>
                                        <p:tav tm="0">
                                          <p:val>
                                            <p:strVal val="#ppt_x"/>
                                          </p:val>
                                        </p:tav>
                                        <p:tav tm="100000">
                                          <p:val>
                                            <p:strVal val="#ppt_x"/>
                                          </p:val>
                                        </p:tav>
                                      </p:tavLst>
                                    </p:anim>
                                    <p:anim calcmode="lin" valueType="num">
                                      <p:cBhvr additive="base">
                                        <p:cTn id="132" dur="500" fill="hold"/>
                                        <p:tgtEl>
                                          <p:spTgt spid="54"/>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55"/>
                                        </p:tgtEl>
                                        <p:attrNameLst>
                                          <p:attrName>style.visibility</p:attrName>
                                        </p:attrNameLst>
                                      </p:cBhvr>
                                      <p:to>
                                        <p:strVal val="visible"/>
                                      </p:to>
                                    </p:set>
                                    <p:anim calcmode="lin" valueType="num">
                                      <p:cBhvr additive="base">
                                        <p:cTn id="135" dur="500" fill="hold"/>
                                        <p:tgtEl>
                                          <p:spTgt spid="55"/>
                                        </p:tgtEl>
                                        <p:attrNameLst>
                                          <p:attrName>ppt_x</p:attrName>
                                        </p:attrNameLst>
                                      </p:cBhvr>
                                      <p:tavLst>
                                        <p:tav tm="0">
                                          <p:val>
                                            <p:strVal val="#ppt_x"/>
                                          </p:val>
                                        </p:tav>
                                        <p:tav tm="100000">
                                          <p:val>
                                            <p:strVal val="#ppt_x"/>
                                          </p:val>
                                        </p:tav>
                                      </p:tavLst>
                                    </p:anim>
                                    <p:anim calcmode="lin" valueType="num">
                                      <p:cBhvr additive="base">
                                        <p:cTn id="136" dur="500" fill="hold"/>
                                        <p:tgtEl>
                                          <p:spTgt spid="55"/>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56"/>
                                        </p:tgtEl>
                                        <p:attrNameLst>
                                          <p:attrName>style.visibility</p:attrName>
                                        </p:attrNameLst>
                                      </p:cBhvr>
                                      <p:to>
                                        <p:strVal val="visible"/>
                                      </p:to>
                                    </p:set>
                                    <p:anim calcmode="lin" valueType="num">
                                      <p:cBhvr additive="base">
                                        <p:cTn id="139" dur="500" fill="hold"/>
                                        <p:tgtEl>
                                          <p:spTgt spid="56"/>
                                        </p:tgtEl>
                                        <p:attrNameLst>
                                          <p:attrName>ppt_x</p:attrName>
                                        </p:attrNameLst>
                                      </p:cBhvr>
                                      <p:tavLst>
                                        <p:tav tm="0">
                                          <p:val>
                                            <p:strVal val="#ppt_x"/>
                                          </p:val>
                                        </p:tav>
                                        <p:tav tm="100000">
                                          <p:val>
                                            <p:strVal val="#ppt_x"/>
                                          </p:val>
                                        </p:tav>
                                      </p:tavLst>
                                    </p:anim>
                                    <p:anim calcmode="lin" valueType="num">
                                      <p:cBhvr additive="base">
                                        <p:cTn id="140" dur="500" fill="hold"/>
                                        <p:tgtEl>
                                          <p:spTgt spid="56"/>
                                        </p:tgtEl>
                                        <p:attrNameLst>
                                          <p:attrName>ppt_y</p:attrName>
                                        </p:attrNameLst>
                                      </p:cBhvr>
                                      <p:tavLst>
                                        <p:tav tm="0">
                                          <p:val>
                                            <p:strVal val="1+#ppt_h/2"/>
                                          </p:val>
                                        </p:tav>
                                        <p:tav tm="100000">
                                          <p:val>
                                            <p:strVal val="#ppt_y"/>
                                          </p:val>
                                        </p:tav>
                                      </p:tavLst>
                                    </p:anim>
                                  </p:childTnLst>
                                </p:cTn>
                              </p:par>
                              <p:par>
                                <p:cTn id="141" presetID="2" presetClass="entr" presetSubtype="12" fill="hold" grpId="0" nodeType="withEffect">
                                  <p:stCondLst>
                                    <p:cond delay="0"/>
                                  </p:stCondLst>
                                  <p:childTnLst>
                                    <p:set>
                                      <p:cBhvr>
                                        <p:cTn id="142" dur="1" fill="hold">
                                          <p:stCondLst>
                                            <p:cond delay="0"/>
                                          </p:stCondLst>
                                        </p:cTn>
                                        <p:tgtEl>
                                          <p:spTgt spid="57"/>
                                        </p:tgtEl>
                                        <p:attrNameLst>
                                          <p:attrName>style.visibility</p:attrName>
                                        </p:attrNameLst>
                                      </p:cBhvr>
                                      <p:to>
                                        <p:strVal val="visible"/>
                                      </p:to>
                                    </p:set>
                                    <p:anim calcmode="lin" valueType="num">
                                      <p:cBhvr additive="base">
                                        <p:cTn id="143" dur="500" fill="hold"/>
                                        <p:tgtEl>
                                          <p:spTgt spid="57"/>
                                        </p:tgtEl>
                                        <p:attrNameLst>
                                          <p:attrName>ppt_x</p:attrName>
                                        </p:attrNameLst>
                                      </p:cBhvr>
                                      <p:tavLst>
                                        <p:tav tm="0">
                                          <p:val>
                                            <p:strVal val="0-#ppt_w/2"/>
                                          </p:val>
                                        </p:tav>
                                        <p:tav tm="100000">
                                          <p:val>
                                            <p:strVal val="#ppt_x"/>
                                          </p:val>
                                        </p:tav>
                                      </p:tavLst>
                                    </p:anim>
                                    <p:anim calcmode="lin" valueType="num">
                                      <p:cBhvr additive="base">
                                        <p:cTn id="144" dur="500" fill="hold"/>
                                        <p:tgtEl>
                                          <p:spTgt spid="57"/>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58"/>
                                        </p:tgtEl>
                                        <p:attrNameLst>
                                          <p:attrName>style.visibility</p:attrName>
                                        </p:attrNameLst>
                                      </p:cBhvr>
                                      <p:to>
                                        <p:strVal val="visible"/>
                                      </p:to>
                                    </p:set>
                                    <p:anim calcmode="lin" valueType="num">
                                      <p:cBhvr additive="base">
                                        <p:cTn id="147" dur="500" fill="hold"/>
                                        <p:tgtEl>
                                          <p:spTgt spid="58"/>
                                        </p:tgtEl>
                                        <p:attrNameLst>
                                          <p:attrName>ppt_x</p:attrName>
                                        </p:attrNameLst>
                                      </p:cBhvr>
                                      <p:tavLst>
                                        <p:tav tm="0">
                                          <p:val>
                                            <p:strVal val="#ppt_x"/>
                                          </p:val>
                                        </p:tav>
                                        <p:tav tm="100000">
                                          <p:val>
                                            <p:strVal val="#ppt_x"/>
                                          </p:val>
                                        </p:tav>
                                      </p:tavLst>
                                    </p:anim>
                                    <p:anim calcmode="lin" valueType="num">
                                      <p:cBhvr additive="base">
                                        <p:cTn id="148" dur="500" fill="hold"/>
                                        <p:tgtEl>
                                          <p:spTgt spid="58"/>
                                        </p:tgtEl>
                                        <p:attrNameLst>
                                          <p:attrName>ppt_y</p:attrName>
                                        </p:attrNameLst>
                                      </p:cBhvr>
                                      <p:tavLst>
                                        <p:tav tm="0">
                                          <p:val>
                                            <p:strVal val="1+#ppt_h/2"/>
                                          </p:val>
                                        </p:tav>
                                        <p:tav tm="100000">
                                          <p:val>
                                            <p:strVal val="#ppt_y"/>
                                          </p:val>
                                        </p:tav>
                                      </p:tavLst>
                                    </p:anim>
                                  </p:childTnLst>
                                </p:cTn>
                              </p:par>
                              <p:par>
                                <p:cTn id="149" presetID="2" presetClass="entr" presetSubtype="12" fill="hold" grpId="0" nodeType="withEffect">
                                  <p:stCondLst>
                                    <p:cond delay="0"/>
                                  </p:stCondLst>
                                  <p:childTnLst>
                                    <p:set>
                                      <p:cBhvr>
                                        <p:cTn id="150" dur="1" fill="hold">
                                          <p:stCondLst>
                                            <p:cond delay="0"/>
                                          </p:stCondLst>
                                        </p:cTn>
                                        <p:tgtEl>
                                          <p:spTgt spid="59"/>
                                        </p:tgtEl>
                                        <p:attrNameLst>
                                          <p:attrName>style.visibility</p:attrName>
                                        </p:attrNameLst>
                                      </p:cBhvr>
                                      <p:to>
                                        <p:strVal val="visible"/>
                                      </p:to>
                                    </p:set>
                                    <p:anim calcmode="lin" valueType="num">
                                      <p:cBhvr additive="base">
                                        <p:cTn id="151" dur="500" fill="hold"/>
                                        <p:tgtEl>
                                          <p:spTgt spid="59"/>
                                        </p:tgtEl>
                                        <p:attrNameLst>
                                          <p:attrName>ppt_x</p:attrName>
                                        </p:attrNameLst>
                                      </p:cBhvr>
                                      <p:tavLst>
                                        <p:tav tm="0">
                                          <p:val>
                                            <p:strVal val="0-#ppt_w/2"/>
                                          </p:val>
                                        </p:tav>
                                        <p:tav tm="100000">
                                          <p:val>
                                            <p:strVal val="#ppt_x"/>
                                          </p:val>
                                        </p:tav>
                                      </p:tavLst>
                                    </p:anim>
                                    <p:anim calcmode="lin" valueType="num">
                                      <p:cBhvr additive="base">
                                        <p:cTn id="152" dur="500" fill="hold"/>
                                        <p:tgtEl>
                                          <p:spTgt spid="59"/>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60"/>
                                        </p:tgtEl>
                                        <p:attrNameLst>
                                          <p:attrName>style.visibility</p:attrName>
                                        </p:attrNameLst>
                                      </p:cBhvr>
                                      <p:to>
                                        <p:strVal val="visible"/>
                                      </p:to>
                                    </p:set>
                                    <p:anim calcmode="lin" valueType="num">
                                      <p:cBhvr additive="base">
                                        <p:cTn id="155" dur="500" fill="hold"/>
                                        <p:tgtEl>
                                          <p:spTgt spid="60"/>
                                        </p:tgtEl>
                                        <p:attrNameLst>
                                          <p:attrName>ppt_x</p:attrName>
                                        </p:attrNameLst>
                                      </p:cBhvr>
                                      <p:tavLst>
                                        <p:tav tm="0">
                                          <p:val>
                                            <p:strVal val="#ppt_x"/>
                                          </p:val>
                                        </p:tav>
                                        <p:tav tm="100000">
                                          <p:val>
                                            <p:strVal val="#ppt_x"/>
                                          </p:val>
                                        </p:tav>
                                      </p:tavLst>
                                    </p:anim>
                                    <p:anim calcmode="lin" valueType="num">
                                      <p:cBhvr additive="base">
                                        <p:cTn id="156" dur="500" fill="hold"/>
                                        <p:tgtEl>
                                          <p:spTgt spid="60"/>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61"/>
                                        </p:tgtEl>
                                        <p:attrNameLst>
                                          <p:attrName>style.visibility</p:attrName>
                                        </p:attrNameLst>
                                      </p:cBhvr>
                                      <p:to>
                                        <p:strVal val="visible"/>
                                      </p:to>
                                    </p:set>
                                    <p:anim calcmode="lin" valueType="num">
                                      <p:cBhvr additive="base">
                                        <p:cTn id="159" dur="500" fill="hold"/>
                                        <p:tgtEl>
                                          <p:spTgt spid="61"/>
                                        </p:tgtEl>
                                        <p:attrNameLst>
                                          <p:attrName>ppt_x</p:attrName>
                                        </p:attrNameLst>
                                      </p:cBhvr>
                                      <p:tavLst>
                                        <p:tav tm="0">
                                          <p:val>
                                            <p:strVal val="#ppt_x"/>
                                          </p:val>
                                        </p:tav>
                                        <p:tav tm="100000">
                                          <p:val>
                                            <p:strVal val="#ppt_x"/>
                                          </p:val>
                                        </p:tav>
                                      </p:tavLst>
                                    </p:anim>
                                    <p:anim calcmode="lin" valueType="num">
                                      <p:cBhvr additive="base">
                                        <p:cTn id="160" dur="500" fill="hold"/>
                                        <p:tgtEl>
                                          <p:spTgt spid="61"/>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69"/>
                                        </p:tgtEl>
                                        <p:attrNameLst>
                                          <p:attrName>style.visibility</p:attrName>
                                        </p:attrNameLst>
                                      </p:cBhvr>
                                      <p:to>
                                        <p:strVal val="visible"/>
                                      </p:to>
                                    </p:set>
                                    <p:anim calcmode="lin" valueType="num">
                                      <p:cBhvr additive="base">
                                        <p:cTn id="163" dur="500" fill="hold"/>
                                        <p:tgtEl>
                                          <p:spTgt spid="69"/>
                                        </p:tgtEl>
                                        <p:attrNameLst>
                                          <p:attrName>ppt_x</p:attrName>
                                        </p:attrNameLst>
                                      </p:cBhvr>
                                      <p:tavLst>
                                        <p:tav tm="0">
                                          <p:val>
                                            <p:strVal val="#ppt_x"/>
                                          </p:val>
                                        </p:tav>
                                        <p:tav tm="100000">
                                          <p:val>
                                            <p:strVal val="#ppt_x"/>
                                          </p:val>
                                        </p:tav>
                                      </p:tavLst>
                                    </p:anim>
                                    <p:anim calcmode="lin" valueType="num">
                                      <p:cBhvr additive="base">
                                        <p:cTn id="164" dur="500" fill="hold"/>
                                        <p:tgtEl>
                                          <p:spTgt spid="69"/>
                                        </p:tgtEl>
                                        <p:attrNameLst>
                                          <p:attrName>ppt_y</p:attrName>
                                        </p:attrNameLst>
                                      </p:cBhvr>
                                      <p:tavLst>
                                        <p:tav tm="0">
                                          <p:val>
                                            <p:strVal val="1+#ppt_h/2"/>
                                          </p:val>
                                        </p:tav>
                                        <p:tav tm="100000">
                                          <p:val>
                                            <p:strVal val="#ppt_y"/>
                                          </p:val>
                                        </p:tav>
                                      </p:tavLst>
                                    </p:anim>
                                  </p:childTnLst>
                                </p:cTn>
                              </p:par>
                              <p:par>
                                <p:cTn id="165" presetID="2" presetClass="entr" presetSubtype="8" fill="hold" nodeType="withEffect">
                                  <p:stCondLst>
                                    <p:cond delay="0"/>
                                  </p:stCondLst>
                                  <p:childTnLst>
                                    <p:set>
                                      <p:cBhvr>
                                        <p:cTn id="166" dur="1" fill="hold">
                                          <p:stCondLst>
                                            <p:cond delay="0"/>
                                          </p:stCondLst>
                                        </p:cTn>
                                        <p:tgtEl>
                                          <p:spTgt spid="70"/>
                                        </p:tgtEl>
                                        <p:attrNameLst>
                                          <p:attrName>style.visibility</p:attrName>
                                        </p:attrNameLst>
                                      </p:cBhvr>
                                      <p:to>
                                        <p:strVal val="visible"/>
                                      </p:to>
                                    </p:set>
                                    <p:anim calcmode="lin" valueType="num">
                                      <p:cBhvr additive="base">
                                        <p:cTn id="167" dur="500" fill="hold"/>
                                        <p:tgtEl>
                                          <p:spTgt spid="70"/>
                                        </p:tgtEl>
                                        <p:attrNameLst>
                                          <p:attrName>ppt_x</p:attrName>
                                        </p:attrNameLst>
                                      </p:cBhvr>
                                      <p:tavLst>
                                        <p:tav tm="0">
                                          <p:val>
                                            <p:strVal val="0-#ppt_w/2"/>
                                          </p:val>
                                        </p:tav>
                                        <p:tav tm="100000">
                                          <p:val>
                                            <p:strVal val="#ppt_x"/>
                                          </p:val>
                                        </p:tav>
                                      </p:tavLst>
                                    </p:anim>
                                    <p:anim calcmode="lin" valueType="num">
                                      <p:cBhvr additive="base">
                                        <p:cTn id="168" dur="500" fill="hold"/>
                                        <p:tgtEl>
                                          <p:spTgt spid="70"/>
                                        </p:tgtEl>
                                        <p:attrNameLst>
                                          <p:attrName>ppt_y</p:attrName>
                                        </p:attrNameLst>
                                      </p:cBhvr>
                                      <p:tavLst>
                                        <p:tav tm="0">
                                          <p:val>
                                            <p:strVal val="#ppt_y"/>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73"/>
                                        </p:tgtEl>
                                        <p:attrNameLst>
                                          <p:attrName>style.visibility</p:attrName>
                                        </p:attrNameLst>
                                      </p:cBhvr>
                                      <p:to>
                                        <p:strVal val="visible"/>
                                      </p:to>
                                    </p:set>
                                    <p:anim calcmode="lin" valueType="num">
                                      <p:cBhvr additive="base">
                                        <p:cTn id="171" dur="500" fill="hold"/>
                                        <p:tgtEl>
                                          <p:spTgt spid="73"/>
                                        </p:tgtEl>
                                        <p:attrNameLst>
                                          <p:attrName>ppt_x</p:attrName>
                                        </p:attrNameLst>
                                      </p:cBhvr>
                                      <p:tavLst>
                                        <p:tav tm="0">
                                          <p:val>
                                            <p:strVal val="#ppt_x"/>
                                          </p:val>
                                        </p:tav>
                                        <p:tav tm="100000">
                                          <p:val>
                                            <p:strVal val="#ppt_x"/>
                                          </p:val>
                                        </p:tav>
                                      </p:tavLst>
                                    </p:anim>
                                    <p:anim calcmode="lin" valueType="num">
                                      <p:cBhvr additive="base">
                                        <p:cTn id="172" dur="500" fill="hold"/>
                                        <p:tgtEl>
                                          <p:spTgt spid="73"/>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74"/>
                                        </p:tgtEl>
                                        <p:attrNameLst>
                                          <p:attrName>style.visibility</p:attrName>
                                        </p:attrNameLst>
                                      </p:cBhvr>
                                      <p:to>
                                        <p:strVal val="visible"/>
                                      </p:to>
                                    </p:set>
                                    <p:anim calcmode="lin" valueType="num">
                                      <p:cBhvr additive="base">
                                        <p:cTn id="175" dur="500" fill="hold"/>
                                        <p:tgtEl>
                                          <p:spTgt spid="74"/>
                                        </p:tgtEl>
                                        <p:attrNameLst>
                                          <p:attrName>ppt_x</p:attrName>
                                        </p:attrNameLst>
                                      </p:cBhvr>
                                      <p:tavLst>
                                        <p:tav tm="0">
                                          <p:val>
                                            <p:strVal val="#ppt_x"/>
                                          </p:val>
                                        </p:tav>
                                        <p:tav tm="100000">
                                          <p:val>
                                            <p:strVal val="#ppt_x"/>
                                          </p:val>
                                        </p:tav>
                                      </p:tavLst>
                                    </p:anim>
                                    <p:anim calcmode="lin" valueType="num">
                                      <p:cBhvr additive="base">
                                        <p:cTn id="176" dur="500" fill="hold"/>
                                        <p:tgtEl>
                                          <p:spTgt spid="74"/>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75"/>
                                        </p:tgtEl>
                                        <p:attrNameLst>
                                          <p:attrName>style.visibility</p:attrName>
                                        </p:attrNameLst>
                                      </p:cBhvr>
                                      <p:to>
                                        <p:strVal val="visible"/>
                                      </p:to>
                                    </p:set>
                                    <p:anim calcmode="lin" valueType="num">
                                      <p:cBhvr additive="base">
                                        <p:cTn id="179" dur="500" fill="hold"/>
                                        <p:tgtEl>
                                          <p:spTgt spid="75"/>
                                        </p:tgtEl>
                                        <p:attrNameLst>
                                          <p:attrName>ppt_x</p:attrName>
                                        </p:attrNameLst>
                                      </p:cBhvr>
                                      <p:tavLst>
                                        <p:tav tm="0">
                                          <p:val>
                                            <p:strVal val="#ppt_x"/>
                                          </p:val>
                                        </p:tav>
                                        <p:tav tm="100000">
                                          <p:val>
                                            <p:strVal val="#ppt_x"/>
                                          </p:val>
                                        </p:tav>
                                      </p:tavLst>
                                    </p:anim>
                                    <p:anim calcmode="lin" valueType="num">
                                      <p:cBhvr additive="base">
                                        <p:cTn id="180" dur="500" fill="hold"/>
                                        <p:tgtEl>
                                          <p:spTgt spid="75"/>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76"/>
                                        </p:tgtEl>
                                        <p:attrNameLst>
                                          <p:attrName>style.visibility</p:attrName>
                                        </p:attrNameLst>
                                      </p:cBhvr>
                                      <p:to>
                                        <p:strVal val="visible"/>
                                      </p:to>
                                    </p:set>
                                    <p:anim calcmode="lin" valueType="num">
                                      <p:cBhvr additive="base">
                                        <p:cTn id="183" dur="500" fill="hold"/>
                                        <p:tgtEl>
                                          <p:spTgt spid="76"/>
                                        </p:tgtEl>
                                        <p:attrNameLst>
                                          <p:attrName>ppt_x</p:attrName>
                                        </p:attrNameLst>
                                      </p:cBhvr>
                                      <p:tavLst>
                                        <p:tav tm="0">
                                          <p:val>
                                            <p:strVal val="#ppt_x"/>
                                          </p:val>
                                        </p:tav>
                                        <p:tav tm="100000">
                                          <p:val>
                                            <p:strVal val="#ppt_x"/>
                                          </p:val>
                                        </p:tav>
                                      </p:tavLst>
                                    </p:anim>
                                    <p:anim calcmode="lin" valueType="num">
                                      <p:cBhvr additive="base">
                                        <p:cTn id="184" dur="500" fill="hold"/>
                                        <p:tgtEl>
                                          <p:spTgt spid="76"/>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77"/>
                                        </p:tgtEl>
                                        <p:attrNameLst>
                                          <p:attrName>style.visibility</p:attrName>
                                        </p:attrNameLst>
                                      </p:cBhvr>
                                      <p:to>
                                        <p:strVal val="visible"/>
                                      </p:to>
                                    </p:set>
                                    <p:anim calcmode="lin" valueType="num">
                                      <p:cBhvr additive="base">
                                        <p:cTn id="187" dur="500" fill="hold"/>
                                        <p:tgtEl>
                                          <p:spTgt spid="77"/>
                                        </p:tgtEl>
                                        <p:attrNameLst>
                                          <p:attrName>ppt_x</p:attrName>
                                        </p:attrNameLst>
                                      </p:cBhvr>
                                      <p:tavLst>
                                        <p:tav tm="0">
                                          <p:val>
                                            <p:strVal val="#ppt_x"/>
                                          </p:val>
                                        </p:tav>
                                        <p:tav tm="100000">
                                          <p:val>
                                            <p:strVal val="#ppt_x"/>
                                          </p:val>
                                        </p:tav>
                                      </p:tavLst>
                                    </p:anim>
                                    <p:anim calcmode="lin" valueType="num">
                                      <p:cBhvr additive="base">
                                        <p:cTn id="188" dur="500" fill="hold"/>
                                        <p:tgtEl>
                                          <p:spTgt spid="77"/>
                                        </p:tgtEl>
                                        <p:attrNameLst>
                                          <p:attrName>ppt_y</p:attrName>
                                        </p:attrNameLst>
                                      </p:cBhvr>
                                      <p:tavLst>
                                        <p:tav tm="0">
                                          <p:val>
                                            <p:strVal val="1+#ppt_h/2"/>
                                          </p:val>
                                        </p:tav>
                                        <p:tav tm="100000">
                                          <p:val>
                                            <p:strVal val="#ppt_y"/>
                                          </p:val>
                                        </p:tav>
                                      </p:tavLst>
                                    </p:anim>
                                  </p:childTnLst>
                                </p:cTn>
                              </p:par>
                              <p:par>
                                <p:cTn id="189" presetID="2" presetClass="entr" presetSubtype="8" fill="hold" grpId="0" nodeType="withEffect">
                                  <p:stCondLst>
                                    <p:cond delay="0"/>
                                  </p:stCondLst>
                                  <p:childTnLst>
                                    <p:set>
                                      <p:cBhvr>
                                        <p:cTn id="190" dur="1" fill="hold">
                                          <p:stCondLst>
                                            <p:cond delay="0"/>
                                          </p:stCondLst>
                                        </p:cTn>
                                        <p:tgtEl>
                                          <p:spTgt spid="78"/>
                                        </p:tgtEl>
                                        <p:attrNameLst>
                                          <p:attrName>style.visibility</p:attrName>
                                        </p:attrNameLst>
                                      </p:cBhvr>
                                      <p:to>
                                        <p:strVal val="visible"/>
                                      </p:to>
                                    </p:set>
                                    <p:anim calcmode="lin" valueType="num">
                                      <p:cBhvr additive="base">
                                        <p:cTn id="191" dur="500" fill="hold"/>
                                        <p:tgtEl>
                                          <p:spTgt spid="78"/>
                                        </p:tgtEl>
                                        <p:attrNameLst>
                                          <p:attrName>ppt_x</p:attrName>
                                        </p:attrNameLst>
                                      </p:cBhvr>
                                      <p:tavLst>
                                        <p:tav tm="0">
                                          <p:val>
                                            <p:strVal val="0-#ppt_w/2"/>
                                          </p:val>
                                        </p:tav>
                                        <p:tav tm="100000">
                                          <p:val>
                                            <p:strVal val="#ppt_x"/>
                                          </p:val>
                                        </p:tav>
                                      </p:tavLst>
                                    </p:anim>
                                    <p:anim calcmode="lin" valueType="num">
                                      <p:cBhvr additive="base">
                                        <p:cTn id="192" dur="500" fill="hold"/>
                                        <p:tgtEl>
                                          <p:spTgt spid="78"/>
                                        </p:tgtEl>
                                        <p:attrNameLst>
                                          <p:attrName>ppt_y</p:attrName>
                                        </p:attrNameLst>
                                      </p:cBhvr>
                                      <p:tavLst>
                                        <p:tav tm="0">
                                          <p:val>
                                            <p:strVal val="#ppt_y"/>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79"/>
                                        </p:tgtEl>
                                        <p:attrNameLst>
                                          <p:attrName>style.visibility</p:attrName>
                                        </p:attrNameLst>
                                      </p:cBhvr>
                                      <p:to>
                                        <p:strVal val="visible"/>
                                      </p:to>
                                    </p:set>
                                    <p:anim calcmode="lin" valueType="num">
                                      <p:cBhvr additive="base">
                                        <p:cTn id="195" dur="500" fill="hold"/>
                                        <p:tgtEl>
                                          <p:spTgt spid="79"/>
                                        </p:tgtEl>
                                        <p:attrNameLst>
                                          <p:attrName>ppt_x</p:attrName>
                                        </p:attrNameLst>
                                      </p:cBhvr>
                                      <p:tavLst>
                                        <p:tav tm="0">
                                          <p:val>
                                            <p:strVal val="#ppt_x"/>
                                          </p:val>
                                        </p:tav>
                                        <p:tav tm="100000">
                                          <p:val>
                                            <p:strVal val="#ppt_x"/>
                                          </p:val>
                                        </p:tav>
                                      </p:tavLst>
                                    </p:anim>
                                    <p:anim calcmode="lin" valueType="num">
                                      <p:cBhvr additive="base">
                                        <p:cTn id="196" dur="500" fill="hold"/>
                                        <p:tgtEl>
                                          <p:spTgt spid="79"/>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80"/>
                                        </p:tgtEl>
                                        <p:attrNameLst>
                                          <p:attrName>style.visibility</p:attrName>
                                        </p:attrNameLst>
                                      </p:cBhvr>
                                      <p:to>
                                        <p:strVal val="visible"/>
                                      </p:to>
                                    </p:set>
                                    <p:anim calcmode="lin" valueType="num">
                                      <p:cBhvr additive="base">
                                        <p:cTn id="199" dur="500" fill="hold"/>
                                        <p:tgtEl>
                                          <p:spTgt spid="80"/>
                                        </p:tgtEl>
                                        <p:attrNameLst>
                                          <p:attrName>ppt_x</p:attrName>
                                        </p:attrNameLst>
                                      </p:cBhvr>
                                      <p:tavLst>
                                        <p:tav tm="0">
                                          <p:val>
                                            <p:strVal val="#ppt_x"/>
                                          </p:val>
                                        </p:tav>
                                        <p:tav tm="100000">
                                          <p:val>
                                            <p:strVal val="#ppt_x"/>
                                          </p:val>
                                        </p:tav>
                                      </p:tavLst>
                                    </p:anim>
                                    <p:anim calcmode="lin" valueType="num">
                                      <p:cBhvr additive="base">
                                        <p:cTn id="200" dur="500" fill="hold"/>
                                        <p:tgtEl>
                                          <p:spTgt spid="80"/>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81"/>
                                        </p:tgtEl>
                                        <p:attrNameLst>
                                          <p:attrName>style.visibility</p:attrName>
                                        </p:attrNameLst>
                                      </p:cBhvr>
                                      <p:to>
                                        <p:strVal val="visible"/>
                                      </p:to>
                                    </p:set>
                                    <p:anim calcmode="lin" valueType="num">
                                      <p:cBhvr additive="base">
                                        <p:cTn id="203" dur="500" fill="hold"/>
                                        <p:tgtEl>
                                          <p:spTgt spid="81"/>
                                        </p:tgtEl>
                                        <p:attrNameLst>
                                          <p:attrName>ppt_x</p:attrName>
                                        </p:attrNameLst>
                                      </p:cBhvr>
                                      <p:tavLst>
                                        <p:tav tm="0">
                                          <p:val>
                                            <p:strVal val="#ppt_x"/>
                                          </p:val>
                                        </p:tav>
                                        <p:tav tm="100000">
                                          <p:val>
                                            <p:strVal val="#ppt_x"/>
                                          </p:val>
                                        </p:tav>
                                      </p:tavLst>
                                    </p:anim>
                                    <p:anim calcmode="lin" valueType="num">
                                      <p:cBhvr additive="base">
                                        <p:cTn id="204" dur="500" fill="hold"/>
                                        <p:tgtEl>
                                          <p:spTgt spid="81"/>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82"/>
                                        </p:tgtEl>
                                        <p:attrNameLst>
                                          <p:attrName>style.visibility</p:attrName>
                                        </p:attrNameLst>
                                      </p:cBhvr>
                                      <p:to>
                                        <p:strVal val="visible"/>
                                      </p:to>
                                    </p:set>
                                    <p:anim calcmode="lin" valueType="num">
                                      <p:cBhvr additive="base">
                                        <p:cTn id="207" dur="500" fill="hold"/>
                                        <p:tgtEl>
                                          <p:spTgt spid="82"/>
                                        </p:tgtEl>
                                        <p:attrNameLst>
                                          <p:attrName>ppt_x</p:attrName>
                                        </p:attrNameLst>
                                      </p:cBhvr>
                                      <p:tavLst>
                                        <p:tav tm="0">
                                          <p:val>
                                            <p:strVal val="#ppt_x"/>
                                          </p:val>
                                        </p:tav>
                                        <p:tav tm="100000">
                                          <p:val>
                                            <p:strVal val="#ppt_x"/>
                                          </p:val>
                                        </p:tav>
                                      </p:tavLst>
                                    </p:anim>
                                    <p:anim calcmode="lin" valueType="num">
                                      <p:cBhvr additive="base">
                                        <p:cTn id="208" dur="500" fill="hold"/>
                                        <p:tgtEl>
                                          <p:spTgt spid="82"/>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83"/>
                                        </p:tgtEl>
                                        <p:attrNameLst>
                                          <p:attrName>style.visibility</p:attrName>
                                        </p:attrNameLst>
                                      </p:cBhvr>
                                      <p:to>
                                        <p:strVal val="visible"/>
                                      </p:to>
                                    </p:set>
                                    <p:anim calcmode="lin" valueType="num">
                                      <p:cBhvr additive="base">
                                        <p:cTn id="211" dur="500" fill="hold"/>
                                        <p:tgtEl>
                                          <p:spTgt spid="83"/>
                                        </p:tgtEl>
                                        <p:attrNameLst>
                                          <p:attrName>ppt_x</p:attrName>
                                        </p:attrNameLst>
                                      </p:cBhvr>
                                      <p:tavLst>
                                        <p:tav tm="0">
                                          <p:val>
                                            <p:strVal val="#ppt_x"/>
                                          </p:val>
                                        </p:tav>
                                        <p:tav tm="100000">
                                          <p:val>
                                            <p:strVal val="#ppt_x"/>
                                          </p:val>
                                        </p:tav>
                                      </p:tavLst>
                                    </p:anim>
                                    <p:anim calcmode="lin" valueType="num">
                                      <p:cBhvr additive="base">
                                        <p:cTn id="212" dur="500" fill="hold"/>
                                        <p:tgtEl>
                                          <p:spTgt spid="83"/>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0"/>
                                  </p:stCondLst>
                                  <p:childTnLst>
                                    <p:set>
                                      <p:cBhvr>
                                        <p:cTn id="214" dur="1" fill="hold">
                                          <p:stCondLst>
                                            <p:cond delay="0"/>
                                          </p:stCondLst>
                                        </p:cTn>
                                        <p:tgtEl>
                                          <p:spTgt spid="84"/>
                                        </p:tgtEl>
                                        <p:attrNameLst>
                                          <p:attrName>style.visibility</p:attrName>
                                        </p:attrNameLst>
                                      </p:cBhvr>
                                      <p:to>
                                        <p:strVal val="visible"/>
                                      </p:to>
                                    </p:set>
                                    <p:anim calcmode="lin" valueType="num">
                                      <p:cBhvr additive="base">
                                        <p:cTn id="215" dur="500" fill="hold"/>
                                        <p:tgtEl>
                                          <p:spTgt spid="84"/>
                                        </p:tgtEl>
                                        <p:attrNameLst>
                                          <p:attrName>ppt_x</p:attrName>
                                        </p:attrNameLst>
                                      </p:cBhvr>
                                      <p:tavLst>
                                        <p:tav tm="0">
                                          <p:val>
                                            <p:strVal val="#ppt_x"/>
                                          </p:val>
                                        </p:tav>
                                        <p:tav tm="100000">
                                          <p:val>
                                            <p:strVal val="#ppt_x"/>
                                          </p:val>
                                        </p:tav>
                                      </p:tavLst>
                                    </p:anim>
                                    <p:anim calcmode="lin" valueType="num">
                                      <p:cBhvr additive="base">
                                        <p:cTn id="216" dur="500" fill="hold"/>
                                        <p:tgtEl>
                                          <p:spTgt spid="84"/>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p:stCondLst>
                                    <p:cond delay="0"/>
                                  </p:stCondLst>
                                  <p:childTnLst>
                                    <p:set>
                                      <p:cBhvr>
                                        <p:cTn id="218" dur="1" fill="hold">
                                          <p:stCondLst>
                                            <p:cond delay="0"/>
                                          </p:stCondLst>
                                        </p:cTn>
                                        <p:tgtEl>
                                          <p:spTgt spid="85"/>
                                        </p:tgtEl>
                                        <p:attrNameLst>
                                          <p:attrName>style.visibility</p:attrName>
                                        </p:attrNameLst>
                                      </p:cBhvr>
                                      <p:to>
                                        <p:strVal val="visible"/>
                                      </p:to>
                                    </p:set>
                                    <p:anim calcmode="lin" valueType="num">
                                      <p:cBhvr additive="base">
                                        <p:cTn id="219" dur="500" fill="hold"/>
                                        <p:tgtEl>
                                          <p:spTgt spid="85"/>
                                        </p:tgtEl>
                                        <p:attrNameLst>
                                          <p:attrName>ppt_x</p:attrName>
                                        </p:attrNameLst>
                                      </p:cBhvr>
                                      <p:tavLst>
                                        <p:tav tm="0">
                                          <p:val>
                                            <p:strVal val="#ppt_x"/>
                                          </p:val>
                                        </p:tav>
                                        <p:tav tm="100000">
                                          <p:val>
                                            <p:strVal val="#ppt_x"/>
                                          </p:val>
                                        </p:tav>
                                      </p:tavLst>
                                    </p:anim>
                                    <p:anim calcmode="lin" valueType="num">
                                      <p:cBhvr additive="base">
                                        <p:cTn id="220" dur="500" fill="hold"/>
                                        <p:tgtEl>
                                          <p:spTgt spid="85"/>
                                        </p:tgtEl>
                                        <p:attrNameLst>
                                          <p:attrName>ppt_y</p:attrName>
                                        </p:attrNameLst>
                                      </p:cBhvr>
                                      <p:tavLst>
                                        <p:tav tm="0">
                                          <p:val>
                                            <p:strVal val="1+#ppt_h/2"/>
                                          </p:val>
                                        </p:tav>
                                        <p:tav tm="100000">
                                          <p:val>
                                            <p:strVal val="#ppt_y"/>
                                          </p:val>
                                        </p:tav>
                                      </p:tavLst>
                                    </p:anim>
                                  </p:childTnLst>
                                </p:cTn>
                              </p:par>
                              <p:par>
                                <p:cTn id="221" presetID="2" presetClass="entr" presetSubtype="4" fill="hold" grpId="0" nodeType="withEffect">
                                  <p:stCondLst>
                                    <p:cond delay="0"/>
                                  </p:stCondLst>
                                  <p:childTnLst>
                                    <p:set>
                                      <p:cBhvr>
                                        <p:cTn id="222" dur="1" fill="hold">
                                          <p:stCondLst>
                                            <p:cond delay="0"/>
                                          </p:stCondLst>
                                        </p:cTn>
                                        <p:tgtEl>
                                          <p:spTgt spid="86"/>
                                        </p:tgtEl>
                                        <p:attrNameLst>
                                          <p:attrName>style.visibility</p:attrName>
                                        </p:attrNameLst>
                                      </p:cBhvr>
                                      <p:to>
                                        <p:strVal val="visible"/>
                                      </p:to>
                                    </p:set>
                                    <p:anim calcmode="lin" valueType="num">
                                      <p:cBhvr additive="base">
                                        <p:cTn id="223" dur="500" fill="hold"/>
                                        <p:tgtEl>
                                          <p:spTgt spid="86"/>
                                        </p:tgtEl>
                                        <p:attrNameLst>
                                          <p:attrName>ppt_x</p:attrName>
                                        </p:attrNameLst>
                                      </p:cBhvr>
                                      <p:tavLst>
                                        <p:tav tm="0">
                                          <p:val>
                                            <p:strVal val="#ppt_x"/>
                                          </p:val>
                                        </p:tav>
                                        <p:tav tm="100000">
                                          <p:val>
                                            <p:strVal val="#ppt_x"/>
                                          </p:val>
                                        </p:tav>
                                      </p:tavLst>
                                    </p:anim>
                                    <p:anim calcmode="lin" valueType="num">
                                      <p:cBhvr additive="base">
                                        <p:cTn id="224" dur="500" fill="hold"/>
                                        <p:tgtEl>
                                          <p:spTgt spid="86"/>
                                        </p:tgtEl>
                                        <p:attrNameLst>
                                          <p:attrName>ppt_y</p:attrName>
                                        </p:attrNameLst>
                                      </p:cBhvr>
                                      <p:tavLst>
                                        <p:tav tm="0">
                                          <p:val>
                                            <p:strVal val="1+#ppt_h/2"/>
                                          </p:val>
                                        </p:tav>
                                        <p:tav tm="100000">
                                          <p:val>
                                            <p:strVal val="#ppt_y"/>
                                          </p:val>
                                        </p:tav>
                                      </p:tavLst>
                                    </p:anim>
                                  </p:childTnLst>
                                </p:cTn>
                              </p:par>
                              <p:par>
                                <p:cTn id="225" presetID="2" presetClass="entr" presetSubtype="4" fill="hold" grpId="0" nodeType="withEffect">
                                  <p:stCondLst>
                                    <p:cond delay="0"/>
                                  </p:stCondLst>
                                  <p:childTnLst>
                                    <p:set>
                                      <p:cBhvr>
                                        <p:cTn id="226" dur="1" fill="hold">
                                          <p:stCondLst>
                                            <p:cond delay="0"/>
                                          </p:stCondLst>
                                        </p:cTn>
                                        <p:tgtEl>
                                          <p:spTgt spid="87"/>
                                        </p:tgtEl>
                                        <p:attrNameLst>
                                          <p:attrName>style.visibility</p:attrName>
                                        </p:attrNameLst>
                                      </p:cBhvr>
                                      <p:to>
                                        <p:strVal val="visible"/>
                                      </p:to>
                                    </p:set>
                                    <p:anim calcmode="lin" valueType="num">
                                      <p:cBhvr additive="base">
                                        <p:cTn id="227" dur="500" fill="hold"/>
                                        <p:tgtEl>
                                          <p:spTgt spid="87"/>
                                        </p:tgtEl>
                                        <p:attrNameLst>
                                          <p:attrName>ppt_x</p:attrName>
                                        </p:attrNameLst>
                                      </p:cBhvr>
                                      <p:tavLst>
                                        <p:tav tm="0">
                                          <p:val>
                                            <p:strVal val="#ppt_x"/>
                                          </p:val>
                                        </p:tav>
                                        <p:tav tm="100000">
                                          <p:val>
                                            <p:strVal val="#ppt_x"/>
                                          </p:val>
                                        </p:tav>
                                      </p:tavLst>
                                    </p:anim>
                                    <p:anim calcmode="lin" valueType="num">
                                      <p:cBhvr additive="base">
                                        <p:cTn id="228" dur="500" fill="hold"/>
                                        <p:tgtEl>
                                          <p:spTgt spid="87"/>
                                        </p:tgtEl>
                                        <p:attrNameLst>
                                          <p:attrName>ppt_y</p:attrName>
                                        </p:attrNameLst>
                                      </p:cBhvr>
                                      <p:tavLst>
                                        <p:tav tm="0">
                                          <p:val>
                                            <p:strVal val="1+#ppt_h/2"/>
                                          </p:val>
                                        </p:tav>
                                        <p:tav tm="100000">
                                          <p:val>
                                            <p:strVal val="#ppt_y"/>
                                          </p:val>
                                        </p:tav>
                                      </p:tavLst>
                                    </p:anim>
                                  </p:childTnLst>
                                </p:cTn>
                              </p:par>
                              <p:par>
                                <p:cTn id="229" presetID="2" presetClass="entr" presetSubtype="4" fill="hold" grpId="0" nodeType="withEffect">
                                  <p:stCondLst>
                                    <p:cond delay="0"/>
                                  </p:stCondLst>
                                  <p:childTnLst>
                                    <p:set>
                                      <p:cBhvr>
                                        <p:cTn id="230" dur="1" fill="hold">
                                          <p:stCondLst>
                                            <p:cond delay="0"/>
                                          </p:stCondLst>
                                        </p:cTn>
                                        <p:tgtEl>
                                          <p:spTgt spid="88"/>
                                        </p:tgtEl>
                                        <p:attrNameLst>
                                          <p:attrName>style.visibility</p:attrName>
                                        </p:attrNameLst>
                                      </p:cBhvr>
                                      <p:to>
                                        <p:strVal val="visible"/>
                                      </p:to>
                                    </p:set>
                                    <p:anim calcmode="lin" valueType="num">
                                      <p:cBhvr additive="base">
                                        <p:cTn id="231" dur="500" fill="hold"/>
                                        <p:tgtEl>
                                          <p:spTgt spid="88"/>
                                        </p:tgtEl>
                                        <p:attrNameLst>
                                          <p:attrName>ppt_x</p:attrName>
                                        </p:attrNameLst>
                                      </p:cBhvr>
                                      <p:tavLst>
                                        <p:tav tm="0">
                                          <p:val>
                                            <p:strVal val="#ppt_x"/>
                                          </p:val>
                                        </p:tav>
                                        <p:tav tm="100000">
                                          <p:val>
                                            <p:strVal val="#ppt_x"/>
                                          </p:val>
                                        </p:tav>
                                      </p:tavLst>
                                    </p:anim>
                                    <p:anim calcmode="lin" valueType="num">
                                      <p:cBhvr additive="base">
                                        <p:cTn id="232" dur="500" fill="hold"/>
                                        <p:tgtEl>
                                          <p:spTgt spid="88"/>
                                        </p:tgtEl>
                                        <p:attrNameLst>
                                          <p:attrName>ppt_y</p:attrName>
                                        </p:attrNameLst>
                                      </p:cBhvr>
                                      <p:tavLst>
                                        <p:tav tm="0">
                                          <p:val>
                                            <p:strVal val="1+#ppt_h/2"/>
                                          </p:val>
                                        </p:tav>
                                        <p:tav tm="100000">
                                          <p:val>
                                            <p:strVal val="#ppt_y"/>
                                          </p:val>
                                        </p:tav>
                                      </p:tavLst>
                                    </p:anim>
                                  </p:childTnLst>
                                </p:cTn>
                              </p:par>
                              <p:par>
                                <p:cTn id="233" presetID="2" presetClass="entr" presetSubtype="4" fill="hold" grpId="0" nodeType="withEffect">
                                  <p:stCondLst>
                                    <p:cond delay="0"/>
                                  </p:stCondLst>
                                  <p:childTnLst>
                                    <p:set>
                                      <p:cBhvr>
                                        <p:cTn id="234" dur="1" fill="hold">
                                          <p:stCondLst>
                                            <p:cond delay="0"/>
                                          </p:stCondLst>
                                        </p:cTn>
                                        <p:tgtEl>
                                          <p:spTgt spid="89"/>
                                        </p:tgtEl>
                                        <p:attrNameLst>
                                          <p:attrName>style.visibility</p:attrName>
                                        </p:attrNameLst>
                                      </p:cBhvr>
                                      <p:to>
                                        <p:strVal val="visible"/>
                                      </p:to>
                                    </p:set>
                                    <p:anim calcmode="lin" valueType="num">
                                      <p:cBhvr additive="base">
                                        <p:cTn id="235" dur="500" fill="hold"/>
                                        <p:tgtEl>
                                          <p:spTgt spid="89"/>
                                        </p:tgtEl>
                                        <p:attrNameLst>
                                          <p:attrName>ppt_x</p:attrName>
                                        </p:attrNameLst>
                                      </p:cBhvr>
                                      <p:tavLst>
                                        <p:tav tm="0">
                                          <p:val>
                                            <p:strVal val="#ppt_x"/>
                                          </p:val>
                                        </p:tav>
                                        <p:tav tm="100000">
                                          <p:val>
                                            <p:strVal val="#ppt_x"/>
                                          </p:val>
                                        </p:tav>
                                      </p:tavLst>
                                    </p:anim>
                                    <p:anim calcmode="lin" valueType="num">
                                      <p:cBhvr additive="base">
                                        <p:cTn id="236" dur="500" fill="hold"/>
                                        <p:tgtEl>
                                          <p:spTgt spid="89"/>
                                        </p:tgtEl>
                                        <p:attrNameLst>
                                          <p:attrName>ppt_y</p:attrName>
                                        </p:attrNameLst>
                                      </p:cBhvr>
                                      <p:tavLst>
                                        <p:tav tm="0">
                                          <p:val>
                                            <p:strVal val="1+#ppt_h/2"/>
                                          </p:val>
                                        </p:tav>
                                        <p:tav tm="100000">
                                          <p:val>
                                            <p:strVal val="#ppt_y"/>
                                          </p:val>
                                        </p:tav>
                                      </p:tavLst>
                                    </p:anim>
                                  </p:childTnLst>
                                </p:cTn>
                              </p:par>
                              <p:par>
                                <p:cTn id="237" presetID="2" presetClass="entr" presetSubtype="4" fill="hold" grpId="0" nodeType="withEffect">
                                  <p:stCondLst>
                                    <p:cond delay="0"/>
                                  </p:stCondLst>
                                  <p:childTnLst>
                                    <p:set>
                                      <p:cBhvr>
                                        <p:cTn id="238" dur="1" fill="hold">
                                          <p:stCondLst>
                                            <p:cond delay="0"/>
                                          </p:stCondLst>
                                        </p:cTn>
                                        <p:tgtEl>
                                          <p:spTgt spid="90"/>
                                        </p:tgtEl>
                                        <p:attrNameLst>
                                          <p:attrName>style.visibility</p:attrName>
                                        </p:attrNameLst>
                                      </p:cBhvr>
                                      <p:to>
                                        <p:strVal val="visible"/>
                                      </p:to>
                                    </p:set>
                                    <p:anim calcmode="lin" valueType="num">
                                      <p:cBhvr additive="base">
                                        <p:cTn id="239" dur="500" fill="hold"/>
                                        <p:tgtEl>
                                          <p:spTgt spid="90"/>
                                        </p:tgtEl>
                                        <p:attrNameLst>
                                          <p:attrName>ppt_x</p:attrName>
                                        </p:attrNameLst>
                                      </p:cBhvr>
                                      <p:tavLst>
                                        <p:tav tm="0">
                                          <p:val>
                                            <p:strVal val="#ppt_x"/>
                                          </p:val>
                                        </p:tav>
                                        <p:tav tm="100000">
                                          <p:val>
                                            <p:strVal val="#ppt_x"/>
                                          </p:val>
                                        </p:tav>
                                      </p:tavLst>
                                    </p:anim>
                                    <p:anim calcmode="lin" valueType="num">
                                      <p:cBhvr additive="base">
                                        <p:cTn id="240" dur="500" fill="hold"/>
                                        <p:tgtEl>
                                          <p:spTgt spid="90"/>
                                        </p:tgtEl>
                                        <p:attrNameLst>
                                          <p:attrName>ppt_y</p:attrName>
                                        </p:attrNameLst>
                                      </p:cBhvr>
                                      <p:tavLst>
                                        <p:tav tm="0">
                                          <p:val>
                                            <p:strVal val="1+#ppt_h/2"/>
                                          </p:val>
                                        </p:tav>
                                        <p:tav tm="100000">
                                          <p:val>
                                            <p:strVal val="#ppt_y"/>
                                          </p:val>
                                        </p:tav>
                                      </p:tavLst>
                                    </p:anim>
                                  </p:childTnLst>
                                </p:cTn>
                              </p:par>
                              <p:par>
                                <p:cTn id="241" presetID="2" presetClass="entr" presetSubtype="4" fill="hold" grpId="0" nodeType="withEffect">
                                  <p:stCondLst>
                                    <p:cond delay="0"/>
                                  </p:stCondLst>
                                  <p:childTnLst>
                                    <p:set>
                                      <p:cBhvr>
                                        <p:cTn id="242" dur="1" fill="hold">
                                          <p:stCondLst>
                                            <p:cond delay="0"/>
                                          </p:stCondLst>
                                        </p:cTn>
                                        <p:tgtEl>
                                          <p:spTgt spid="91"/>
                                        </p:tgtEl>
                                        <p:attrNameLst>
                                          <p:attrName>style.visibility</p:attrName>
                                        </p:attrNameLst>
                                      </p:cBhvr>
                                      <p:to>
                                        <p:strVal val="visible"/>
                                      </p:to>
                                    </p:set>
                                    <p:anim calcmode="lin" valueType="num">
                                      <p:cBhvr additive="base">
                                        <p:cTn id="243" dur="500" fill="hold"/>
                                        <p:tgtEl>
                                          <p:spTgt spid="91"/>
                                        </p:tgtEl>
                                        <p:attrNameLst>
                                          <p:attrName>ppt_x</p:attrName>
                                        </p:attrNameLst>
                                      </p:cBhvr>
                                      <p:tavLst>
                                        <p:tav tm="0">
                                          <p:val>
                                            <p:strVal val="#ppt_x"/>
                                          </p:val>
                                        </p:tav>
                                        <p:tav tm="100000">
                                          <p:val>
                                            <p:strVal val="#ppt_x"/>
                                          </p:val>
                                        </p:tav>
                                      </p:tavLst>
                                    </p:anim>
                                    <p:anim calcmode="lin" valueType="num">
                                      <p:cBhvr additive="base">
                                        <p:cTn id="244" dur="500" fill="hold"/>
                                        <p:tgtEl>
                                          <p:spTgt spid="91"/>
                                        </p:tgtEl>
                                        <p:attrNameLst>
                                          <p:attrName>ppt_y</p:attrName>
                                        </p:attrNameLst>
                                      </p:cBhvr>
                                      <p:tavLst>
                                        <p:tav tm="0">
                                          <p:val>
                                            <p:strVal val="1+#ppt_h/2"/>
                                          </p:val>
                                        </p:tav>
                                        <p:tav tm="100000">
                                          <p:val>
                                            <p:strVal val="#ppt_y"/>
                                          </p:val>
                                        </p:tav>
                                      </p:tavLst>
                                    </p:anim>
                                  </p:childTnLst>
                                </p:cTn>
                              </p:par>
                              <p:par>
                                <p:cTn id="245" presetID="2" presetClass="entr" presetSubtype="4" fill="hold" grpId="0" nodeType="withEffect">
                                  <p:stCondLst>
                                    <p:cond delay="0"/>
                                  </p:stCondLst>
                                  <p:childTnLst>
                                    <p:set>
                                      <p:cBhvr>
                                        <p:cTn id="246" dur="1" fill="hold">
                                          <p:stCondLst>
                                            <p:cond delay="0"/>
                                          </p:stCondLst>
                                        </p:cTn>
                                        <p:tgtEl>
                                          <p:spTgt spid="92"/>
                                        </p:tgtEl>
                                        <p:attrNameLst>
                                          <p:attrName>style.visibility</p:attrName>
                                        </p:attrNameLst>
                                      </p:cBhvr>
                                      <p:to>
                                        <p:strVal val="visible"/>
                                      </p:to>
                                    </p:set>
                                    <p:anim calcmode="lin" valueType="num">
                                      <p:cBhvr additive="base">
                                        <p:cTn id="247" dur="500" fill="hold"/>
                                        <p:tgtEl>
                                          <p:spTgt spid="92"/>
                                        </p:tgtEl>
                                        <p:attrNameLst>
                                          <p:attrName>ppt_x</p:attrName>
                                        </p:attrNameLst>
                                      </p:cBhvr>
                                      <p:tavLst>
                                        <p:tav tm="0">
                                          <p:val>
                                            <p:strVal val="#ppt_x"/>
                                          </p:val>
                                        </p:tav>
                                        <p:tav tm="100000">
                                          <p:val>
                                            <p:strVal val="#ppt_x"/>
                                          </p:val>
                                        </p:tav>
                                      </p:tavLst>
                                    </p:anim>
                                    <p:anim calcmode="lin" valueType="num">
                                      <p:cBhvr additive="base">
                                        <p:cTn id="248" dur="500" fill="hold"/>
                                        <p:tgtEl>
                                          <p:spTgt spid="92"/>
                                        </p:tgtEl>
                                        <p:attrNameLst>
                                          <p:attrName>ppt_y</p:attrName>
                                        </p:attrNameLst>
                                      </p:cBhvr>
                                      <p:tavLst>
                                        <p:tav tm="0">
                                          <p:val>
                                            <p:strVal val="1+#ppt_h/2"/>
                                          </p:val>
                                        </p:tav>
                                        <p:tav tm="100000">
                                          <p:val>
                                            <p:strVal val="#ppt_y"/>
                                          </p:val>
                                        </p:tav>
                                      </p:tavLst>
                                    </p:anim>
                                  </p:childTnLst>
                                </p:cTn>
                              </p:par>
                              <p:par>
                                <p:cTn id="249" presetID="2" presetClass="entr" presetSubtype="1" fill="hold" grpId="0" nodeType="withEffect">
                                  <p:stCondLst>
                                    <p:cond delay="0"/>
                                  </p:stCondLst>
                                  <p:childTnLst>
                                    <p:set>
                                      <p:cBhvr>
                                        <p:cTn id="250" dur="1" fill="hold">
                                          <p:stCondLst>
                                            <p:cond delay="0"/>
                                          </p:stCondLst>
                                        </p:cTn>
                                        <p:tgtEl>
                                          <p:spTgt spid="93"/>
                                        </p:tgtEl>
                                        <p:attrNameLst>
                                          <p:attrName>style.visibility</p:attrName>
                                        </p:attrNameLst>
                                      </p:cBhvr>
                                      <p:to>
                                        <p:strVal val="visible"/>
                                      </p:to>
                                    </p:set>
                                    <p:anim calcmode="lin" valueType="num">
                                      <p:cBhvr additive="base">
                                        <p:cTn id="251" dur="500" fill="hold"/>
                                        <p:tgtEl>
                                          <p:spTgt spid="93"/>
                                        </p:tgtEl>
                                        <p:attrNameLst>
                                          <p:attrName>ppt_x</p:attrName>
                                        </p:attrNameLst>
                                      </p:cBhvr>
                                      <p:tavLst>
                                        <p:tav tm="0">
                                          <p:val>
                                            <p:strVal val="#ppt_x"/>
                                          </p:val>
                                        </p:tav>
                                        <p:tav tm="100000">
                                          <p:val>
                                            <p:strVal val="#ppt_x"/>
                                          </p:val>
                                        </p:tav>
                                      </p:tavLst>
                                    </p:anim>
                                    <p:anim calcmode="lin" valueType="num">
                                      <p:cBhvr additive="base">
                                        <p:cTn id="252" dur="500" fill="hold"/>
                                        <p:tgtEl>
                                          <p:spTgt spid="93"/>
                                        </p:tgtEl>
                                        <p:attrNameLst>
                                          <p:attrName>ppt_y</p:attrName>
                                        </p:attrNameLst>
                                      </p:cBhvr>
                                      <p:tavLst>
                                        <p:tav tm="0">
                                          <p:val>
                                            <p:strVal val="0-#ppt_h/2"/>
                                          </p:val>
                                        </p:tav>
                                        <p:tav tm="100000">
                                          <p:val>
                                            <p:strVal val="#ppt_y"/>
                                          </p:val>
                                        </p:tav>
                                      </p:tavLst>
                                    </p:anim>
                                  </p:childTnLst>
                                </p:cTn>
                              </p:par>
                              <p:par>
                                <p:cTn id="253" presetID="2" presetClass="entr" presetSubtype="4" fill="hold" grpId="0" nodeType="withEffect">
                                  <p:stCondLst>
                                    <p:cond delay="0"/>
                                  </p:stCondLst>
                                  <p:childTnLst>
                                    <p:set>
                                      <p:cBhvr>
                                        <p:cTn id="254" dur="1" fill="hold">
                                          <p:stCondLst>
                                            <p:cond delay="0"/>
                                          </p:stCondLst>
                                        </p:cTn>
                                        <p:tgtEl>
                                          <p:spTgt spid="94"/>
                                        </p:tgtEl>
                                        <p:attrNameLst>
                                          <p:attrName>style.visibility</p:attrName>
                                        </p:attrNameLst>
                                      </p:cBhvr>
                                      <p:to>
                                        <p:strVal val="visible"/>
                                      </p:to>
                                    </p:set>
                                    <p:anim calcmode="lin" valueType="num">
                                      <p:cBhvr additive="base">
                                        <p:cTn id="255" dur="500" fill="hold"/>
                                        <p:tgtEl>
                                          <p:spTgt spid="94"/>
                                        </p:tgtEl>
                                        <p:attrNameLst>
                                          <p:attrName>ppt_x</p:attrName>
                                        </p:attrNameLst>
                                      </p:cBhvr>
                                      <p:tavLst>
                                        <p:tav tm="0">
                                          <p:val>
                                            <p:strVal val="#ppt_x"/>
                                          </p:val>
                                        </p:tav>
                                        <p:tav tm="100000">
                                          <p:val>
                                            <p:strVal val="#ppt_x"/>
                                          </p:val>
                                        </p:tav>
                                      </p:tavLst>
                                    </p:anim>
                                    <p:anim calcmode="lin" valueType="num">
                                      <p:cBhvr additive="base">
                                        <p:cTn id="256" dur="500" fill="hold"/>
                                        <p:tgtEl>
                                          <p:spTgt spid="94"/>
                                        </p:tgtEl>
                                        <p:attrNameLst>
                                          <p:attrName>ppt_y</p:attrName>
                                        </p:attrNameLst>
                                      </p:cBhvr>
                                      <p:tavLst>
                                        <p:tav tm="0">
                                          <p:val>
                                            <p:strVal val="1+#ppt_h/2"/>
                                          </p:val>
                                        </p:tav>
                                        <p:tav tm="100000">
                                          <p:val>
                                            <p:strVal val="#ppt_y"/>
                                          </p:val>
                                        </p:tav>
                                      </p:tavLst>
                                    </p:anim>
                                  </p:childTnLst>
                                </p:cTn>
                              </p:par>
                              <p:par>
                                <p:cTn id="257" presetID="2" presetClass="entr" presetSubtype="4" fill="hold" grpId="0" nodeType="withEffect">
                                  <p:stCondLst>
                                    <p:cond delay="0"/>
                                  </p:stCondLst>
                                  <p:childTnLst>
                                    <p:set>
                                      <p:cBhvr>
                                        <p:cTn id="258" dur="1" fill="hold">
                                          <p:stCondLst>
                                            <p:cond delay="0"/>
                                          </p:stCondLst>
                                        </p:cTn>
                                        <p:tgtEl>
                                          <p:spTgt spid="95"/>
                                        </p:tgtEl>
                                        <p:attrNameLst>
                                          <p:attrName>style.visibility</p:attrName>
                                        </p:attrNameLst>
                                      </p:cBhvr>
                                      <p:to>
                                        <p:strVal val="visible"/>
                                      </p:to>
                                    </p:set>
                                    <p:anim calcmode="lin" valueType="num">
                                      <p:cBhvr additive="base">
                                        <p:cTn id="259" dur="500" fill="hold"/>
                                        <p:tgtEl>
                                          <p:spTgt spid="95"/>
                                        </p:tgtEl>
                                        <p:attrNameLst>
                                          <p:attrName>ppt_x</p:attrName>
                                        </p:attrNameLst>
                                      </p:cBhvr>
                                      <p:tavLst>
                                        <p:tav tm="0">
                                          <p:val>
                                            <p:strVal val="#ppt_x"/>
                                          </p:val>
                                        </p:tav>
                                        <p:tav tm="100000">
                                          <p:val>
                                            <p:strVal val="#ppt_x"/>
                                          </p:val>
                                        </p:tav>
                                      </p:tavLst>
                                    </p:anim>
                                    <p:anim calcmode="lin" valueType="num">
                                      <p:cBhvr additive="base">
                                        <p:cTn id="260" dur="500" fill="hold"/>
                                        <p:tgtEl>
                                          <p:spTgt spid="95"/>
                                        </p:tgtEl>
                                        <p:attrNameLst>
                                          <p:attrName>ppt_y</p:attrName>
                                        </p:attrNameLst>
                                      </p:cBhvr>
                                      <p:tavLst>
                                        <p:tav tm="0">
                                          <p:val>
                                            <p:strVal val="1+#ppt_h/2"/>
                                          </p:val>
                                        </p:tav>
                                        <p:tav tm="100000">
                                          <p:val>
                                            <p:strVal val="#ppt_y"/>
                                          </p:val>
                                        </p:tav>
                                      </p:tavLst>
                                    </p:anim>
                                  </p:childTnLst>
                                </p:cTn>
                              </p:par>
                              <p:par>
                                <p:cTn id="261" presetID="2" presetClass="entr" presetSubtype="3" fill="hold" grpId="0" nodeType="withEffect">
                                  <p:stCondLst>
                                    <p:cond delay="0"/>
                                  </p:stCondLst>
                                  <p:childTnLst>
                                    <p:set>
                                      <p:cBhvr>
                                        <p:cTn id="262" dur="1" fill="hold">
                                          <p:stCondLst>
                                            <p:cond delay="0"/>
                                          </p:stCondLst>
                                        </p:cTn>
                                        <p:tgtEl>
                                          <p:spTgt spid="96"/>
                                        </p:tgtEl>
                                        <p:attrNameLst>
                                          <p:attrName>style.visibility</p:attrName>
                                        </p:attrNameLst>
                                      </p:cBhvr>
                                      <p:to>
                                        <p:strVal val="visible"/>
                                      </p:to>
                                    </p:set>
                                    <p:anim calcmode="lin" valueType="num">
                                      <p:cBhvr additive="base">
                                        <p:cTn id="263" dur="500" fill="hold"/>
                                        <p:tgtEl>
                                          <p:spTgt spid="96"/>
                                        </p:tgtEl>
                                        <p:attrNameLst>
                                          <p:attrName>ppt_x</p:attrName>
                                        </p:attrNameLst>
                                      </p:cBhvr>
                                      <p:tavLst>
                                        <p:tav tm="0">
                                          <p:val>
                                            <p:strVal val="1+#ppt_w/2"/>
                                          </p:val>
                                        </p:tav>
                                        <p:tav tm="100000">
                                          <p:val>
                                            <p:strVal val="#ppt_x"/>
                                          </p:val>
                                        </p:tav>
                                      </p:tavLst>
                                    </p:anim>
                                    <p:anim calcmode="lin" valueType="num">
                                      <p:cBhvr additive="base">
                                        <p:cTn id="264" dur="500" fill="hold"/>
                                        <p:tgtEl>
                                          <p:spTgt spid="96"/>
                                        </p:tgtEl>
                                        <p:attrNameLst>
                                          <p:attrName>ppt_y</p:attrName>
                                        </p:attrNameLst>
                                      </p:cBhvr>
                                      <p:tavLst>
                                        <p:tav tm="0">
                                          <p:val>
                                            <p:strVal val="0-#ppt_h/2"/>
                                          </p:val>
                                        </p:tav>
                                        <p:tav tm="100000">
                                          <p:val>
                                            <p:strVal val="#ppt_y"/>
                                          </p:val>
                                        </p:tav>
                                      </p:tavLst>
                                    </p:anim>
                                  </p:childTnLst>
                                </p:cTn>
                              </p:par>
                              <p:par>
                                <p:cTn id="265" presetID="2" presetClass="entr" presetSubtype="2" fill="hold" grpId="0" nodeType="withEffect">
                                  <p:stCondLst>
                                    <p:cond delay="0"/>
                                  </p:stCondLst>
                                  <p:childTnLst>
                                    <p:set>
                                      <p:cBhvr>
                                        <p:cTn id="266" dur="1" fill="hold">
                                          <p:stCondLst>
                                            <p:cond delay="0"/>
                                          </p:stCondLst>
                                        </p:cTn>
                                        <p:tgtEl>
                                          <p:spTgt spid="97"/>
                                        </p:tgtEl>
                                        <p:attrNameLst>
                                          <p:attrName>style.visibility</p:attrName>
                                        </p:attrNameLst>
                                      </p:cBhvr>
                                      <p:to>
                                        <p:strVal val="visible"/>
                                      </p:to>
                                    </p:set>
                                    <p:anim calcmode="lin" valueType="num">
                                      <p:cBhvr additive="base">
                                        <p:cTn id="267" dur="500" fill="hold"/>
                                        <p:tgtEl>
                                          <p:spTgt spid="97"/>
                                        </p:tgtEl>
                                        <p:attrNameLst>
                                          <p:attrName>ppt_x</p:attrName>
                                        </p:attrNameLst>
                                      </p:cBhvr>
                                      <p:tavLst>
                                        <p:tav tm="0">
                                          <p:val>
                                            <p:strVal val="1+#ppt_w/2"/>
                                          </p:val>
                                        </p:tav>
                                        <p:tav tm="100000">
                                          <p:val>
                                            <p:strVal val="#ppt_x"/>
                                          </p:val>
                                        </p:tav>
                                      </p:tavLst>
                                    </p:anim>
                                    <p:anim calcmode="lin" valueType="num">
                                      <p:cBhvr additive="base">
                                        <p:cTn id="268" dur="500" fill="hold"/>
                                        <p:tgtEl>
                                          <p:spTgt spid="97"/>
                                        </p:tgtEl>
                                        <p:attrNameLst>
                                          <p:attrName>ppt_y</p:attrName>
                                        </p:attrNameLst>
                                      </p:cBhvr>
                                      <p:tavLst>
                                        <p:tav tm="0">
                                          <p:val>
                                            <p:strVal val="#ppt_y"/>
                                          </p:val>
                                        </p:tav>
                                        <p:tav tm="100000">
                                          <p:val>
                                            <p:strVal val="#ppt_y"/>
                                          </p:val>
                                        </p:tav>
                                      </p:tavLst>
                                    </p:anim>
                                  </p:childTnLst>
                                </p:cTn>
                              </p:par>
                              <p:par>
                                <p:cTn id="269" presetID="2" presetClass="entr" presetSubtype="12" fill="hold" grpId="0" nodeType="withEffect">
                                  <p:stCondLst>
                                    <p:cond delay="0"/>
                                  </p:stCondLst>
                                  <p:childTnLst>
                                    <p:set>
                                      <p:cBhvr>
                                        <p:cTn id="270" dur="1" fill="hold">
                                          <p:stCondLst>
                                            <p:cond delay="0"/>
                                          </p:stCondLst>
                                        </p:cTn>
                                        <p:tgtEl>
                                          <p:spTgt spid="98"/>
                                        </p:tgtEl>
                                        <p:attrNameLst>
                                          <p:attrName>style.visibility</p:attrName>
                                        </p:attrNameLst>
                                      </p:cBhvr>
                                      <p:to>
                                        <p:strVal val="visible"/>
                                      </p:to>
                                    </p:set>
                                    <p:anim calcmode="lin" valueType="num">
                                      <p:cBhvr additive="base">
                                        <p:cTn id="271" dur="500" fill="hold"/>
                                        <p:tgtEl>
                                          <p:spTgt spid="98"/>
                                        </p:tgtEl>
                                        <p:attrNameLst>
                                          <p:attrName>ppt_x</p:attrName>
                                        </p:attrNameLst>
                                      </p:cBhvr>
                                      <p:tavLst>
                                        <p:tav tm="0">
                                          <p:val>
                                            <p:strVal val="0-#ppt_w/2"/>
                                          </p:val>
                                        </p:tav>
                                        <p:tav tm="100000">
                                          <p:val>
                                            <p:strVal val="#ppt_x"/>
                                          </p:val>
                                        </p:tav>
                                      </p:tavLst>
                                    </p:anim>
                                    <p:anim calcmode="lin" valueType="num">
                                      <p:cBhvr additive="base">
                                        <p:cTn id="272" dur="500" fill="hold"/>
                                        <p:tgtEl>
                                          <p:spTgt spid="98"/>
                                        </p:tgtEl>
                                        <p:attrNameLst>
                                          <p:attrName>ppt_y</p:attrName>
                                        </p:attrNameLst>
                                      </p:cBhvr>
                                      <p:tavLst>
                                        <p:tav tm="0">
                                          <p:val>
                                            <p:strVal val="1+#ppt_h/2"/>
                                          </p:val>
                                        </p:tav>
                                        <p:tav tm="100000">
                                          <p:val>
                                            <p:strVal val="#ppt_y"/>
                                          </p:val>
                                        </p:tav>
                                      </p:tavLst>
                                    </p:anim>
                                  </p:childTnLst>
                                </p:cTn>
                              </p:par>
                              <p:par>
                                <p:cTn id="273" presetID="2" presetClass="entr" presetSubtype="4" fill="hold" grpId="0" nodeType="withEffect">
                                  <p:stCondLst>
                                    <p:cond delay="0"/>
                                  </p:stCondLst>
                                  <p:childTnLst>
                                    <p:set>
                                      <p:cBhvr>
                                        <p:cTn id="274" dur="1" fill="hold">
                                          <p:stCondLst>
                                            <p:cond delay="0"/>
                                          </p:stCondLst>
                                        </p:cTn>
                                        <p:tgtEl>
                                          <p:spTgt spid="99"/>
                                        </p:tgtEl>
                                        <p:attrNameLst>
                                          <p:attrName>style.visibility</p:attrName>
                                        </p:attrNameLst>
                                      </p:cBhvr>
                                      <p:to>
                                        <p:strVal val="visible"/>
                                      </p:to>
                                    </p:set>
                                    <p:anim calcmode="lin" valueType="num">
                                      <p:cBhvr additive="base">
                                        <p:cTn id="275" dur="500" fill="hold"/>
                                        <p:tgtEl>
                                          <p:spTgt spid="99"/>
                                        </p:tgtEl>
                                        <p:attrNameLst>
                                          <p:attrName>ppt_x</p:attrName>
                                        </p:attrNameLst>
                                      </p:cBhvr>
                                      <p:tavLst>
                                        <p:tav tm="0">
                                          <p:val>
                                            <p:strVal val="#ppt_x"/>
                                          </p:val>
                                        </p:tav>
                                        <p:tav tm="100000">
                                          <p:val>
                                            <p:strVal val="#ppt_x"/>
                                          </p:val>
                                        </p:tav>
                                      </p:tavLst>
                                    </p:anim>
                                    <p:anim calcmode="lin" valueType="num">
                                      <p:cBhvr additive="base">
                                        <p:cTn id="276" dur="500" fill="hold"/>
                                        <p:tgtEl>
                                          <p:spTgt spid="99"/>
                                        </p:tgtEl>
                                        <p:attrNameLst>
                                          <p:attrName>ppt_y</p:attrName>
                                        </p:attrNameLst>
                                      </p:cBhvr>
                                      <p:tavLst>
                                        <p:tav tm="0">
                                          <p:val>
                                            <p:strVal val="1+#ppt_h/2"/>
                                          </p:val>
                                        </p:tav>
                                        <p:tav tm="100000">
                                          <p:val>
                                            <p:strVal val="#ppt_y"/>
                                          </p:val>
                                        </p:tav>
                                      </p:tavLst>
                                    </p:anim>
                                  </p:childTnLst>
                                </p:cTn>
                              </p:par>
                              <p:par>
                                <p:cTn id="277" presetID="2" presetClass="entr" presetSubtype="4" fill="hold" grpId="0" nodeType="withEffect">
                                  <p:stCondLst>
                                    <p:cond delay="0"/>
                                  </p:stCondLst>
                                  <p:childTnLst>
                                    <p:set>
                                      <p:cBhvr>
                                        <p:cTn id="278" dur="1" fill="hold">
                                          <p:stCondLst>
                                            <p:cond delay="0"/>
                                          </p:stCondLst>
                                        </p:cTn>
                                        <p:tgtEl>
                                          <p:spTgt spid="100"/>
                                        </p:tgtEl>
                                        <p:attrNameLst>
                                          <p:attrName>style.visibility</p:attrName>
                                        </p:attrNameLst>
                                      </p:cBhvr>
                                      <p:to>
                                        <p:strVal val="visible"/>
                                      </p:to>
                                    </p:set>
                                    <p:anim calcmode="lin" valueType="num">
                                      <p:cBhvr additive="base">
                                        <p:cTn id="279" dur="500" fill="hold"/>
                                        <p:tgtEl>
                                          <p:spTgt spid="100"/>
                                        </p:tgtEl>
                                        <p:attrNameLst>
                                          <p:attrName>ppt_x</p:attrName>
                                        </p:attrNameLst>
                                      </p:cBhvr>
                                      <p:tavLst>
                                        <p:tav tm="0">
                                          <p:val>
                                            <p:strVal val="#ppt_x"/>
                                          </p:val>
                                        </p:tav>
                                        <p:tav tm="100000">
                                          <p:val>
                                            <p:strVal val="#ppt_x"/>
                                          </p:val>
                                        </p:tav>
                                      </p:tavLst>
                                    </p:anim>
                                    <p:anim calcmode="lin" valueType="num">
                                      <p:cBhvr additive="base">
                                        <p:cTn id="280" dur="500" fill="hold"/>
                                        <p:tgtEl>
                                          <p:spTgt spid="100"/>
                                        </p:tgtEl>
                                        <p:attrNameLst>
                                          <p:attrName>ppt_y</p:attrName>
                                        </p:attrNameLst>
                                      </p:cBhvr>
                                      <p:tavLst>
                                        <p:tav tm="0">
                                          <p:val>
                                            <p:strVal val="1+#ppt_h/2"/>
                                          </p:val>
                                        </p:tav>
                                        <p:tav tm="100000">
                                          <p:val>
                                            <p:strVal val="#ppt_y"/>
                                          </p:val>
                                        </p:tav>
                                      </p:tavLst>
                                    </p:anim>
                                  </p:childTnLst>
                                </p:cTn>
                              </p:par>
                              <p:par>
                                <p:cTn id="281" presetID="2" presetClass="entr" presetSubtype="4" fill="hold" grpId="0" nodeType="withEffect">
                                  <p:stCondLst>
                                    <p:cond delay="0"/>
                                  </p:stCondLst>
                                  <p:childTnLst>
                                    <p:set>
                                      <p:cBhvr>
                                        <p:cTn id="282" dur="1" fill="hold">
                                          <p:stCondLst>
                                            <p:cond delay="0"/>
                                          </p:stCondLst>
                                        </p:cTn>
                                        <p:tgtEl>
                                          <p:spTgt spid="101"/>
                                        </p:tgtEl>
                                        <p:attrNameLst>
                                          <p:attrName>style.visibility</p:attrName>
                                        </p:attrNameLst>
                                      </p:cBhvr>
                                      <p:to>
                                        <p:strVal val="visible"/>
                                      </p:to>
                                    </p:set>
                                    <p:anim calcmode="lin" valueType="num">
                                      <p:cBhvr additive="base">
                                        <p:cTn id="283" dur="500" fill="hold"/>
                                        <p:tgtEl>
                                          <p:spTgt spid="101"/>
                                        </p:tgtEl>
                                        <p:attrNameLst>
                                          <p:attrName>ppt_x</p:attrName>
                                        </p:attrNameLst>
                                      </p:cBhvr>
                                      <p:tavLst>
                                        <p:tav tm="0">
                                          <p:val>
                                            <p:strVal val="#ppt_x"/>
                                          </p:val>
                                        </p:tav>
                                        <p:tav tm="100000">
                                          <p:val>
                                            <p:strVal val="#ppt_x"/>
                                          </p:val>
                                        </p:tav>
                                      </p:tavLst>
                                    </p:anim>
                                    <p:anim calcmode="lin" valueType="num">
                                      <p:cBhvr additive="base">
                                        <p:cTn id="284" dur="500" fill="hold"/>
                                        <p:tgtEl>
                                          <p:spTgt spid="101"/>
                                        </p:tgtEl>
                                        <p:attrNameLst>
                                          <p:attrName>ppt_y</p:attrName>
                                        </p:attrNameLst>
                                      </p:cBhvr>
                                      <p:tavLst>
                                        <p:tav tm="0">
                                          <p:val>
                                            <p:strVal val="1+#ppt_h/2"/>
                                          </p:val>
                                        </p:tav>
                                        <p:tav tm="100000">
                                          <p:val>
                                            <p:strVal val="#ppt_y"/>
                                          </p:val>
                                        </p:tav>
                                      </p:tavLst>
                                    </p:anim>
                                  </p:childTnLst>
                                </p:cTn>
                              </p:par>
                              <p:par>
                                <p:cTn id="285" presetID="2" presetClass="entr" presetSubtype="8" fill="hold" grpId="0" nodeType="withEffect">
                                  <p:stCondLst>
                                    <p:cond delay="0"/>
                                  </p:stCondLst>
                                  <p:childTnLst>
                                    <p:set>
                                      <p:cBhvr>
                                        <p:cTn id="286" dur="1" fill="hold">
                                          <p:stCondLst>
                                            <p:cond delay="0"/>
                                          </p:stCondLst>
                                        </p:cTn>
                                        <p:tgtEl>
                                          <p:spTgt spid="102"/>
                                        </p:tgtEl>
                                        <p:attrNameLst>
                                          <p:attrName>style.visibility</p:attrName>
                                        </p:attrNameLst>
                                      </p:cBhvr>
                                      <p:to>
                                        <p:strVal val="visible"/>
                                      </p:to>
                                    </p:set>
                                    <p:anim calcmode="lin" valueType="num">
                                      <p:cBhvr additive="base">
                                        <p:cTn id="287" dur="500" fill="hold"/>
                                        <p:tgtEl>
                                          <p:spTgt spid="102"/>
                                        </p:tgtEl>
                                        <p:attrNameLst>
                                          <p:attrName>ppt_x</p:attrName>
                                        </p:attrNameLst>
                                      </p:cBhvr>
                                      <p:tavLst>
                                        <p:tav tm="0">
                                          <p:val>
                                            <p:strVal val="0-#ppt_w/2"/>
                                          </p:val>
                                        </p:tav>
                                        <p:tav tm="100000">
                                          <p:val>
                                            <p:strVal val="#ppt_x"/>
                                          </p:val>
                                        </p:tav>
                                      </p:tavLst>
                                    </p:anim>
                                    <p:anim calcmode="lin" valueType="num">
                                      <p:cBhvr additive="base">
                                        <p:cTn id="288" dur="500" fill="hold"/>
                                        <p:tgtEl>
                                          <p:spTgt spid="102"/>
                                        </p:tgtEl>
                                        <p:attrNameLst>
                                          <p:attrName>ppt_y</p:attrName>
                                        </p:attrNameLst>
                                      </p:cBhvr>
                                      <p:tavLst>
                                        <p:tav tm="0">
                                          <p:val>
                                            <p:strVal val="#ppt_y"/>
                                          </p:val>
                                        </p:tav>
                                        <p:tav tm="100000">
                                          <p:val>
                                            <p:strVal val="#ppt_y"/>
                                          </p:val>
                                        </p:tav>
                                      </p:tavLst>
                                    </p:anim>
                                  </p:childTnLst>
                                </p:cTn>
                              </p:par>
                              <p:par>
                                <p:cTn id="289" presetID="2" presetClass="entr" presetSubtype="4" fill="hold" grpId="0" nodeType="withEffect">
                                  <p:stCondLst>
                                    <p:cond delay="0"/>
                                  </p:stCondLst>
                                  <p:childTnLst>
                                    <p:set>
                                      <p:cBhvr>
                                        <p:cTn id="290" dur="1" fill="hold">
                                          <p:stCondLst>
                                            <p:cond delay="0"/>
                                          </p:stCondLst>
                                        </p:cTn>
                                        <p:tgtEl>
                                          <p:spTgt spid="103"/>
                                        </p:tgtEl>
                                        <p:attrNameLst>
                                          <p:attrName>style.visibility</p:attrName>
                                        </p:attrNameLst>
                                      </p:cBhvr>
                                      <p:to>
                                        <p:strVal val="visible"/>
                                      </p:to>
                                    </p:set>
                                    <p:anim calcmode="lin" valueType="num">
                                      <p:cBhvr additive="base">
                                        <p:cTn id="291" dur="500" fill="hold"/>
                                        <p:tgtEl>
                                          <p:spTgt spid="103"/>
                                        </p:tgtEl>
                                        <p:attrNameLst>
                                          <p:attrName>ppt_x</p:attrName>
                                        </p:attrNameLst>
                                      </p:cBhvr>
                                      <p:tavLst>
                                        <p:tav tm="0">
                                          <p:val>
                                            <p:strVal val="#ppt_x"/>
                                          </p:val>
                                        </p:tav>
                                        <p:tav tm="100000">
                                          <p:val>
                                            <p:strVal val="#ppt_x"/>
                                          </p:val>
                                        </p:tav>
                                      </p:tavLst>
                                    </p:anim>
                                    <p:anim calcmode="lin" valueType="num">
                                      <p:cBhvr additive="base">
                                        <p:cTn id="292" dur="500" fill="hold"/>
                                        <p:tgtEl>
                                          <p:spTgt spid="103"/>
                                        </p:tgtEl>
                                        <p:attrNameLst>
                                          <p:attrName>ppt_y</p:attrName>
                                        </p:attrNameLst>
                                      </p:cBhvr>
                                      <p:tavLst>
                                        <p:tav tm="0">
                                          <p:val>
                                            <p:strVal val="1+#ppt_h/2"/>
                                          </p:val>
                                        </p:tav>
                                        <p:tav tm="100000">
                                          <p:val>
                                            <p:strVal val="#ppt_y"/>
                                          </p:val>
                                        </p:tav>
                                      </p:tavLst>
                                    </p:anim>
                                  </p:childTnLst>
                                </p:cTn>
                              </p:par>
                              <p:par>
                                <p:cTn id="293" presetID="2" presetClass="entr" presetSubtype="4" fill="hold" grpId="0" nodeType="withEffect">
                                  <p:stCondLst>
                                    <p:cond delay="0"/>
                                  </p:stCondLst>
                                  <p:childTnLst>
                                    <p:set>
                                      <p:cBhvr>
                                        <p:cTn id="294" dur="1" fill="hold">
                                          <p:stCondLst>
                                            <p:cond delay="0"/>
                                          </p:stCondLst>
                                        </p:cTn>
                                        <p:tgtEl>
                                          <p:spTgt spid="104"/>
                                        </p:tgtEl>
                                        <p:attrNameLst>
                                          <p:attrName>style.visibility</p:attrName>
                                        </p:attrNameLst>
                                      </p:cBhvr>
                                      <p:to>
                                        <p:strVal val="visible"/>
                                      </p:to>
                                    </p:set>
                                    <p:anim calcmode="lin" valueType="num">
                                      <p:cBhvr additive="base">
                                        <p:cTn id="295" dur="500" fill="hold"/>
                                        <p:tgtEl>
                                          <p:spTgt spid="104"/>
                                        </p:tgtEl>
                                        <p:attrNameLst>
                                          <p:attrName>ppt_x</p:attrName>
                                        </p:attrNameLst>
                                      </p:cBhvr>
                                      <p:tavLst>
                                        <p:tav tm="0">
                                          <p:val>
                                            <p:strVal val="#ppt_x"/>
                                          </p:val>
                                        </p:tav>
                                        <p:tav tm="100000">
                                          <p:val>
                                            <p:strVal val="#ppt_x"/>
                                          </p:val>
                                        </p:tav>
                                      </p:tavLst>
                                    </p:anim>
                                    <p:anim calcmode="lin" valueType="num">
                                      <p:cBhvr additive="base">
                                        <p:cTn id="296" dur="500" fill="hold"/>
                                        <p:tgtEl>
                                          <p:spTgt spid="104"/>
                                        </p:tgtEl>
                                        <p:attrNameLst>
                                          <p:attrName>ppt_y</p:attrName>
                                        </p:attrNameLst>
                                      </p:cBhvr>
                                      <p:tavLst>
                                        <p:tav tm="0">
                                          <p:val>
                                            <p:strVal val="1+#ppt_h/2"/>
                                          </p:val>
                                        </p:tav>
                                        <p:tav tm="100000">
                                          <p:val>
                                            <p:strVal val="#ppt_y"/>
                                          </p:val>
                                        </p:tav>
                                      </p:tavLst>
                                    </p:anim>
                                  </p:childTnLst>
                                </p:cTn>
                              </p:par>
                              <p:par>
                                <p:cTn id="297" presetID="2" presetClass="entr" presetSubtype="4" fill="hold" grpId="0" nodeType="withEffect">
                                  <p:stCondLst>
                                    <p:cond delay="0"/>
                                  </p:stCondLst>
                                  <p:childTnLst>
                                    <p:set>
                                      <p:cBhvr>
                                        <p:cTn id="298" dur="1" fill="hold">
                                          <p:stCondLst>
                                            <p:cond delay="0"/>
                                          </p:stCondLst>
                                        </p:cTn>
                                        <p:tgtEl>
                                          <p:spTgt spid="105"/>
                                        </p:tgtEl>
                                        <p:attrNameLst>
                                          <p:attrName>style.visibility</p:attrName>
                                        </p:attrNameLst>
                                      </p:cBhvr>
                                      <p:to>
                                        <p:strVal val="visible"/>
                                      </p:to>
                                    </p:set>
                                    <p:anim calcmode="lin" valueType="num">
                                      <p:cBhvr additive="base">
                                        <p:cTn id="299" dur="500" fill="hold"/>
                                        <p:tgtEl>
                                          <p:spTgt spid="105"/>
                                        </p:tgtEl>
                                        <p:attrNameLst>
                                          <p:attrName>ppt_x</p:attrName>
                                        </p:attrNameLst>
                                      </p:cBhvr>
                                      <p:tavLst>
                                        <p:tav tm="0">
                                          <p:val>
                                            <p:strVal val="#ppt_x"/>
                                          </p:val>
                                        </p:tav>
                                        <p:tav tm="100000">
                                          <p:val>
                                            <p:strVal val="#ppt_x"/>
                                          </p:val>
                                        </p:tav>
                                      </p:tavLst>
                                    </p:anim>
                                    <p:anim calcmode="lin" valueType="num">
                                      <p:cBhvr additive="base">
                                        <p:cTn id="300" dur="500" fill="hold"/>
                                        <p:tgtEl>
                                          <p:spTgt spid="105"/>
                                        </p:tgtEl>
                                        <p:attrNameLst>
                                          <p:attrName>ppt_y</p:attrName>
                                        </p:attrNameLst>
                                      </p:cBhvr>
                                      <p:tavLst>
                                        <p:tav tm="0">
                                          <p:val>
                                            <p:strVal val="1+#ppt_h/2"/>
                                          </p:val>
                                        </p:tav>
                                        <p:tav tm="100000">
                                          <p:val>
                                            <p:strVal val="#ppt_y"/>
                                          </p:val>
                                        </p:tav>
                                      </p:tavLst>
                                    </p:anim>
                                  </p:childTnLst>
                                </p:cTn>
                              </p:par>
                              <p:par>
                                <p:cTn id="301" presetID="2" presetClass="entr" presetSubtype="4" fill="hold" grpId="0" nodeType="withEffect">
                                  <p:stCondLst>
                                    <p:cond delay="0"/>
                                  </p:stCondLst>
                                  <p:childTnLst>
                                    <p:set>
                                      <p:cBhvr>
                                        <p:cTn id="302" dur="1" fill="hold">
                                          <p:stCondLst>
                                            <p:cond delay="0"/>
                                          </p:stCondLst>
                                        </p:cTn>
                                        <p:tgtEl>
                                          <p:spTgt spid="106"/>
                                        </p:tgtEl>
                                        <p:attrNameLst>
                                          <p:attrName>style.visibility</p:attrName>
                                        </p:attrNameLst>
                                      </p:cBhvr>
                                      <p:to>
                                        <p:strVal val="visible"/>
                                      </p:to>
                                    </p:set>
                                    <p:anim calcmode="lin" valueType="num">
                                      <p:cBhvr additive="base">
                                        <p:cTn id="303" dur="500" fill="hold"/>
                                        <p:tgtEl>
                                          <p:spTgt spid="106"/>
                                        </p:tgtEl>
                                        <p:attrNameLst>
                                          <p:attrName>ppt_x</p:attrName>
                                        </p:attrNameLst>
                                      </p:cBhvr>
                                      <p:tavLst>
                                        <p:tav tm="0">
                                          <p:val>
                                            <p:strVal val="#ppt_x"/>
                                          </p:val>
                                        </p:tav>
                                        <p:tav tm="100000">
                                          <p:val>
                                            <p:strVal val="#ppt_x"/>
                                          </p:val>
                                        </p:tav>
                                      </p:tavLst>
                                    </p:anim>
                                    <p:anim calcmode="lin" valueType="num">
                                      <p:cBhvr additive="base">
                                        <p:cTn id="304" dur="500" fill="hold"/>
                                        <p:tgtEl>
                                          <p:spTgt spid="106"/>
                                        </p:tgtEl>
                                        <p:attrNameLst>
                                          <p:attrName>ppt_y</p:attrName>
                                        </p:attrNameLst>
                                      </p:cBhvr>
                                      <p:tavLst>
                                        <p:tav tm="0">
                                          <p:val>
                                            <p:strVal val="1+#ppt_h/2"/>
                                          </p:val>
                                        </p:tav>
                                        <p:tav tm="100000">
                                          <p:val>
                                            <p:strVal val="#ppt_y"/>
                                          </p:val>
                                        </p:tav>
                                      </p:tavLst>
                                    </p:anim>
                                  </p:childTnLst>
                                </p:cTn>
                              </p:par>
                              <p:par>
                                <p:cTn id="305" presetID="2" presetClass="entr" presetSubtype="4" fill="hold" grpId="0" nodeType="withEffect">
                                  <p:stCondLst>
                                    <p:cond delay="0"/>
                                  </p:stCondLst>
                                  <p:childTnLst>
                                    <p:set>
                                      <p:cBhvr>
                                        <p:cTn id="306" dur="1" fill="hold">
                                          <p:stCondLst>
                                            <p:cond delay="0"/>
                                          </p:stCondLst>
                                        </p:cTn>
                                        <p:tgtEl>
                                          <p:spTgt spid="107"/>
                                        </p:tgtEl>
                                        <p:attrNameLst>
                                          <p:attrName>style.visibility</p:attrName>
                                        </p:attrNameLst>
                                      </p:cBhvr>
                                      <p:to>
                                        <p:strVal val="visible"/>
                                      </p:to>
                                    </p:set>
                                    <p:anim calcmode="lin" valueType="num">
                                      <p:cBhvr additive="base">
                                        <p:cTn id="307" dur="500" fill="hold"/>
                                        <p:tgtEl>
                                          <p:spTgt spid="107"/>
                                        </p:tgtEl>
                                        <p:attrNameLst>
                                          <p:attrName>ppt_x</p:attrName>
                                        </p:attrNameLst>
                                      </p:cBhvr>
                                      <p:tavLst>
                                        <p:tav tm="0">
                                          <p:val>
                                            <p:strVal val="#ppt_x"/>
                                          </p:val>
                                        </p:tav>
                                        <p:tav tm="100000">
                                          <p:val>
                                            <p:strVal val="#ppt_x"/>
                                          </p:val>
                                        </p:tav>
                                      </p:tavLst>
                                    </p:anim>
                                    <p:anim calcmode="lin" valueType="num">
                                      <p:cBhvr additive="base">
                                        <p:cTn id="308" dur="500" fill="hold"/>
                                        <p:tgtEl>
                                          <p:spTgt spid="107"/>
                                        </p:tgtEl>
                                        <p:attrNameLst>
                                          <p:attrName>ppt_y</p:attrName>
                                        </p:attrNameLst>
                                      </p:cBhvr>
                                      <p:tavLst>
                                        <p:tav tm="0">
                                          <p:val>
                                            <p:strVal val="1+#ppt_h/2"/>
                                          </p:val>
                                        </p:tav>
                                        <p:tav tm="100000">
                                          <p:val>
                                            <p:strVal val="#ppt_y"/>
                                          </p:val>
                                        </p:tav>
                                      </p:tavLst>
                                    </p:anim>
                                  </p:childTnLst>
                                </p:cTn>
                              </p:par>
                              <p:par>
                                <p:cTn id="309" presetID="2" presetClass="entr" presetSubtype="4" fill="hold" grpId="0" nodeType="withEffect">
                                  <p:stCondLst>
                                    <p:cond delay="0"/>
                                  </p:stCondLst>
                                  <p:childTnLst>
                                    <p:set>
                                      <p:cBhvr>
                                        <p:cTn id="310" dur="1" fill="hold">
                                          <p:stCondLst>
                                            <p:cond delay="0"/>
                                          </p:stCondLst>
                                        </p:cTn>
                                        <p:tgtEl>
                                          <p:spTgt spid="108"/>
                                        </p:tgtEl>
                                        <p:attrNameLst>
                                          <p:attrName>style.visibility</p:attrName>
                                        </p:attrNameLst>
                                      </p:cBhvr>
                                      <p:to>
                                        <p:strVal val="visible"/>
                                      </p:to>
                                    </p:set>
                                    <p:anim calcmode="lin" valueType="num">
                                      <p:cBhvr additive="base">
                                        <p:cTn id="311" dur="500" fill="hold"/>
                                        <p:tgtEl>
                                          <p:spTgt spid="108"/>
                                        </p:tgtEl>
                                        <p:attrNameLst>
                                          <p:attrName>ppt_x</p:attrName>
                                        </p:attrNameLst>
                                      </p:cBhvr>
                                      <p:tavLst>
                                        <p:tav tm="0">
                                          <p:val>
                                            <p:strVal val="#ppt_x"/>
                                          </p:val>
                                        </p:tav>
                                        <p:tav tm="100000">
                                          <p:val>
                                            <p:strVal val="#ppt_x"/>
                                          </p:val>
                                        </p:tav>
                                      </p:tavLst>
                                    </p:anim>
                                    <p:anim calcmode="lin" valueType="num">
                                      <p:cBhvr additive="base">
                                        <p:cTn id="312" dur="500" fill="hold"/>
                                        <p:tgtEl>
                                          <p:spTgt spid="108"/>
                                        </p:tgtEl>
                                        <p:attrNameLst>
                                          <p:attrName>ppt_y</p:attrName>
                                        </p:attrNameLst>
                                      </p:cBhvr>
                                      <p:tavLst>
                                        <p:tav tm="0">
                                          <p:val>
                                            <p:strVal val="1+#ppt_h/2"/>
                                          </p:val>
                                        </p:tav>
                                        <p:tav tm="100000">
                                          <p:val>
                                            <p:strVal val="#ppt_y"/>
                                          </p:val>
                                        </p:tav>
                                      </p:tavLst>
                                    </p:anim>
                                  </p:childTnLst>
                                </p:cTn>
                              </p:par>
                              <p:par>
                                <p:cTn id="313" presetID="2" presetClass="entr" presetSubtype="4" fill="hold" grpId="0" nodeType="withEffect">
                                  <p:stCondLst>
                                    <p:cond delay="0"/>
                                  </p:stCondLst>
                                  <p:childTnLst>
                                    <p:set>
                                      <p:cBhvr>
                                        <p:cTn id="314" dur="1" fill="hold">
                                          <p:stCondLst>
                                            <p:cond delay="0"/>
                                          </p:stCondLst>
                                        </p:cTn>
                                        <p:tgtEl>
                                          <p:spTgt spid="109"/>
                                        </p:tgtEl>
                                        <p:attrNameLst>
                                          <p:attrName>style.visibility</p:attrName>
                                        </p:attrNameLst>
                                      </p:cBhvr>
                                      <p:to>
                                        <p:strVal val="visible"/>
                                      </p:to>
                                    </p:set>
                                    <p:anim calcmode="lin" valueType="num">
                                      <p:cBhvr additive="base">
                                        <p:cTn id="315" dur="500" fill="hold"/>
                                        <p:tgtEl>
                                          <p:spTgt spid="109"/>
                                        </p:tgtEl>
                                        <p:attrNameLst>
                                          <p:attrName>ppt_x</p:attrName>
                                        </p:attrNameLst>
                                      </p:cBhvr>
                                      <p:tavLst>
                                        <p:tav tm="0">
                                          <p:val>
                                            <p:strVal val="#ppt_x"/>
                                          </p:val>
                                        </p:tav>
                                        <p:tav tm="100000">
                                          <p:val>
                                            <p:strVal val="#ppt_x"/>
                                          </p:val>
                                        </p:tav>
                                      </p:tavLst>
                                    </p:anim>
                                    <p:anim calcmode="lin" valueType="num">
                                      <p:cBhvr additive="base">
                                        <p:cTn id="316" dur="500" fill="hold"/>
                                        <p:tgtEl>
                                          <p:spTgt spid="109"/>
                                        </p:tgtEl>
                                        <p:attrNameLst>
                                          <p:attrName>ppt_y</p:attrName>
                                        </p:attrNameLst>
                                      </p:cBhvr>
                                      <p:tavLst>
                                        <p:tav tm="0">
                                          <p:val>
                                            <p:strVal val="1+#ppt_h/2"/>
                                          </p:val>
                                        </p:tav>
                                        <p:tav tm="100000">
                                          <p:val>
                                            <p:strVal val="#ppt_y"/>
                                          </p:val>
                                        </p:tav>
                                      </p:tavLst>
                                    </p:anim>
                                  </p:childTnLst>
                                </p:cTn>
                              </p:par>
                              <p:par>
                                <p:cTn id="317" presetID="2" presetClass="entr" presetSubtype="4" fill="hold" grpId="0" nodeType="withEffect">
                                  <p:stCondLst>
                                    <p:cond delay="0"/>
                                  </p:stCondLst>
                                  <p:childTnLst>
                                    <p:set>
                                      <p:cBhvr>
                                        <p:cTn id="318" dur="1" fill="hold">
                                          <p:stCondLst>
                                            <p:cond delay="0"/>
                                          </p:stCondLst>
                                        </p:cTn>
                                        <p:tgtEl>
                                          <p:spTgt spid="110"/>
                                        </p:tgtEl>
                                        <p:attrNameLst>
                                          <p:attrName>style.visibility</p:attrName>
                                        </p:attrNameLst>
                                      </p:cBhvr>
                                      <p:to>
                                        <p:strVal val="visible"/>
                                      </p:to>
                                    </p:set>
                                    <p:anim calcmode="lin" valueType="num">
                                      <p:cBhvr additive="base">
                                        <p:cTn id="319" dur="500" fill="hold"/>
                                        <p:tgtEl>
                                          <p:spTgt spid="110"/>
                                        </p:tgtEl>
                                        <p:attrNameLst>
                                          <p:attrName>ppt_x</p:attrName>
                                        </p:attrNameLst>
                                      </p:cBhvr>
                                      <p:tavLst>
                                        <p:tav tm="0">
                                          <p:val>
                                            <p:strVal val="#ppt_x"/>
                                          </p:val>
                                        </p:tav>
                                        <p:tav tm="100000">
                                          <p:val>
                                            <p:strVal val="#ppt_x"/>
                                          </p:val>
                                        </p:tav>
                                      </p:tavLst>
                                    </p:anim>
                                    <p:anim calcmode="lin" valueType="num">
                                      <p:cBhvr additive="base">
                                        <p:cTn id="320" dur="500" fill="hold"/>
                                        <p:tgtEl>
                                          <p:spTgt spid="110"/>
                                        </p:tgtEl>
                                        <p:attrNameLst>
                                          <p:attrName>ppt_y</p:attrName>
                                        </p:attrNameLst>
                                      </p:cBhvr>
                                      <p:tavLst>
                                        <p:tav tm="0">
                                          <p:val>
                                            <p:strVal val="1+#ppt_h/2"/>
                                          </p:val>
                                        </p:tav>
                                        <p:tav tm="100000">
                                          <p:val>
                                            <p:strVal val="#ppt_y"/>
                                          </p:val>
                                        </p:tav>
                                      </p:tavLst>
                                    </p:anim>
                                  </p:childTnLst>
                                </p:cTn>
                              </p:par>
                              <p:par>
                                <p:cTn id="321" presetID="2" presetClass="entr" presetSubtype="4" fill="hold" grpId="0" nodeType="withEffect">
                                  <p:stCondLst>
                                    <p:cond delay="0"/>
                                  </p:stCondLst>
                                  <p:childTnLst>
                                    <p:set>
                                      <p:cBhvr>
                                        <p:cTn id="322" dur="1" fill="hold">
                                          <p:stCondLst>
                                            <p:cond delay="0"/>
                                          </p:stCondLst>
                                        </p:cTn>
                                        <p:tgtEl>
                                          <p:spTgt spid="111"/>
                                        </p:tgtEl>
                                        <p:attrNameLst>
                                          <p:attrName>style.visibility</p:attrName>
                                        </p:attrNameLst>
                                      </p:cBhvr>
                                      <p:to>
                                        <p:strVal val="visible"/>
                                      </p:to>
                                    </p:set>
                                    <p:anim calcmode="lin" valueType="num">
                                      <p:cBhvr additive="base">
                                        <p:cTn id="323" dur="500" fill="hold"/>
                                        <p:tgtEl>
                                          <p:spTgt spid="111"/>
                                        </p:tgtEl>
                                        <p:attrNameLst>
                                          <p:attrName>ppt_x</p:attrName>
                                        </p:attrNameLst>
                                      </p:cBhvr>
                                      <p:tavLst>
                                        <p:tav tm="0">
                                          <p:val>
                                            <p:strVal val="#ppt_x"/>
                                          </p:val>
                                        </p:tav>
                                        <p:tav tm="100000">
                                          <p:val>
                                            <p:strVal val="#ppt_x"/>
                                          </p:val>
                                        </p:tav>
                                      </p:tavLst>
                                    </p:anim>
                                    <p:anim calcmode="lin" valueType="num">
                                      <p:cBhvr additive="base">
                                        <p:cTn id="324" dur="500" fill="hold"/>
                                        <p:tgtEl>
                                          <p:spTgt spid="111"/>
                                        </p:tgtEl>
                                        <p:attrNameLst>
                                          <p:attrName>ppt_y</p:attrName>
                                        </p:attrNameLst>
                                      </p:cBhvr>
                                      <p:tavLst>
                                        <p:tav tm="0">
                                          <p:val>
                                            <p:strVal val="1+#ppt_h/2"/>
                                          </p:val>
                                        </p:tav>
                                        <p:tav tm="100000">
                                          <p:val>
                                            <p:strVal val="#ppt_y"/>
                                          </p:val>
                                        </p:tav>
                                      </p:tavLst>
                                    </p:anim>
                                  </p:childTnLst>
                                </p:cTn>
                              </p:par>
                              <p:par>
                                <p:cTn id="325" presetID="2" presetClass="entr" presetSubtype="4" fill="hold" grpId="0" nodeType="withEffect">
                                  <p:stCondLst>
                                    <p:cond delay="0"/>
                                  </p:stCondLst>
                                  <p:childTnLst>
                                    <p:set>
                                      <p:cBhvr>
                                        <p:cTn id="326" dur="1" fill="hold">
                                          <p:stCondLst>
                                            <p:cond delay="0"/>
                                          </p:stCondLst>
                                        </p:cTn>
                                        <p:tgtEl>
                                          <p:spTgt spid="112"/>
                                        </p:tgtEl>
                                        <p:attrNameLst>
                                          <p:attrName>style.visibility</p:attrName>
                                        </p:attrNameLst>
                                      </p:cBhvr>
                                      <p:to>
                                        <p:strVal val="visible"/>
                                      </p:to>
                                    </p:set>
                                    <p:anim calcmode="lin" valueType="num">
                                      <p:cBhvr additive="base">
                                        <p:cTn id="327" dur="500" fill="hold"/>
                                        <p:tgtEl>
                                          <p:spTgt spid="112"/>
                                        </p:tgtEl>
                                        <p:attrNameLst>
                                          <p:attrName>ppt_x</p:attrName>
                                        </p:attrNameLst>
                                      </p:cBhvr>
                                      <p:tavLst>
                                        <p:tav tm="0">
                                          <p:val>
                                            <p:strVal val="#ppt_x"/>
                                          </p:val>
                                        </p:tav>
                                        <p:tav tm="100000">
                                          <p:val>
                                            <p:strVal val="#ppt_x"/>
                                          </p:val>
                                        </p:tav>
                                      </p:tavLst>
                                    </p:anim>
                                    <p:anim calcmode="lin" valueType="num">
                                      <p:cBhvr additive="base">
                                        <p:cTn id="328" dur="500" fill="hold"/>
                                        <p:tgtEl>
                                          <p:spTgt spid="112"/>
                                        </p:tgtEl>
                                        <p:attrNameLst>
                                          <p:attrName>ppt_y</p:attrName>
                                        </p:attrNameLst>
                                      </p:cBhvr>
                                      <p:tavLst>
                                        <p:tav tm="0">
                                          <p:val>
                                            <p:strVal val="1+#ppt_h/2"/>
                                          </p:val>
                                        </p:tav>
                                        <p:tav tm="100000">
                                          <p:val>
                                            <p:strVal val="#ppt_y"/>
                                          </p:val>
                                        </p:tav>
                                      </p:tavLst>
                                    </p:anim>
                                  </p:childTnLst>
                                </p:cTn>
                              </p:par>
                              <p:par>
                                <p:cTn id="329" presetID="2" presetClass="entr" presetSubtype="4" fill="hold" grpId="0" nodeType="withEffect">
                                  <p:stCondLst>
                                    <p:cond delay="0"/>
                                  </p:stCondLst>
                                  <p:childTnLst>
                                    <p:set>
                                      <p:cBhvr>
                                        <p:cTn id="330" dur="1" fill="hold">
                                          <p:stCondLst>
                                            <p:cond delay="0"/>
                                          </p:stCondLst>
                                        </p:cTn>
                                        <p:tgtEl>
                                          <p:spTgt spid="113"/>
                                        </p:tgtEl>
                                        <p:attrNameLst>
                                          <p:attrName>style.visibility</p:attrName>
                                        </p:attrNameLst>
                                      </p:cBhvr>
                                      <p:to>
                                        <p:strVal val="visible"/>
                                      </p:to>
                                    </p:set>
                                    <p:anim calcmode="lin" valueType="num">
                                      <p:cBhvr additive="base">
                                        <p:cTn id="331" dur="500" fill="hold"/>
                                        <p:tgtEl>
                                          <p:spTgt spid="113"/>
                                        </p:tgtEl>
                                        <p:attrNameLst>
                                          <p:attrName>ppt_x</p:attrName>
                                        </p:attrNameLst>
                                      </p:cBhvr>
                                      <p:tavLst>
                                        <p:tav tm="0">
                                          <p:val>
                                            <p:strVal val="#ppt_x"/>
                                          </p:val>
                                        </p:tav>
                                        <p:tav tm="100000">
                                          <p:val>
                                            <p:strVal val="#ppt_x"/>
                                          </p:val>
                                        </p:tav>
                                      </p:tavLst>
                                    </p:anim>
                                    <p:anim calcmode="lin" valueType="num">
                                      <p:cBhvr additive="base">
                                        <p:cTn id="332" dur="500" fill="hold"/>
                                        <p:tgtEl>
                                          <p:spTgt spid="113"/>
                                        </p:tgtEl>
                                        <p:attrNameLst>
                                          <p:attrName>ppt_y</p:attrName>
                                        </p:attrNameLst>
                                      </p:cBhvr>
                                      <p:tavLst>
                                        <p:tav tm="0">
                                          <p:val>
                                            <p:strVal val="1+#ppt_h/2"/>
                                          </p:val>
                                        </p:tav>
                                        <p:tav tm="100000">
                                          <p:val>
                                            <p:strVal val="#ppt_y"/>
                                          </p:val>
                                        </p:tav>
                                      </p:tavLst>
                                    </p:anim>
                                  </p:childTnLst>
                                </p:cTn>
                              </p:par>
                              <p:par>
                                <p:cTn id="333" presetID="2" presetClass="entr" presetSubtype="4" fill="hold" grpId="0" nodeType="withEffect">
                                  <p:stCondLst>
                                    <p:cond delay="0"/>
                                  </p:stCondLst>
                                  <p:childTnLst>
                                    <p:set>
                                      <p:cBhvr>
                                        <p:cTn id="334" dur="1" fill="hold">
                                          <p:stCondLst>
                                            <p:cond delay="0"/>
                                          </p:stCondLst>
                                        </p:cTn>
                                        <p:tgtEl>
                                          <p:spTgt spid="114"/>
                                        </p:tgtEl>
                                        <p:attrNameLst>
                                          <p:attrName>style.visibility</p:attrName>
                                        </p:attrNameLst>
                                      </p:cBhvr>
                                      <p:to>
                                        <p:strVal val="visible"/>
                                      </p:to>
                                    </p:set>
                                    <p:anim calcmode="lin" valueType="num">
                                      <p:cBhvr additive="base">
                                        <p:cTn id="335" dur="500" fill="hold"/>
                                        <p:tgtEl>
                                          <p:spTgt spid="114"/>
                                        </p:tgtEl>
                                        <p:attrNameLst>
                                          <p:attrName>ppt_x</p:attrName>
                                        </p:attrNameLst>
                                      </p:cBhvr>
                                      <p:tavLst>
                                        <p:tav tm="0">
                                          <p:val>
                                            <p:strVal val="#ppt_x"/>
                                          </p:val>
                                        </p:tav>
                                        <p:tav tm="100000">
                                          <p:val>
                                            <p:strVal val="#ppt_x"/>
                                          </p:val>
                                        </p:tav>
                                      </p:tavLst>
                                    </p:anim>
                                    <p:anim calcmode="lin" valueType="num">
                                      <p:cBhvr additive="base">
                                        <p:cTn id="336" dur="500" fill="hold"/>
                                        <p:tgtEl>
                                          <p:spTgt spid="114"/>
                                        </p:tgtEl>
                                        <p:attrNameLst>
                                          <p:attrName>ppt_y</p:attrName>
                                        </p:attrNameLst>
                                      </p:cBhvr>
                                      <p:tavLst>
                                        <p:tav tm="0">
                                          <p:val>
                                            <p:strVal val="1+#ppt_h/2"/>
                                          </p:val>
                                        </p:tav>
                                        <p:tav tm="100000">
                                          <p:val>
                                            <p:strVal val="#ppt_y"/>
                                          </p:val>
                                        </p:tav>
                                      </p:tavLst>
                                    </p:anim>
                                  </p:childTnLst>
                                </p:cTn>
                              </p:par>
                              <p:par>
                                <p:cTn id="337" presetID="2" presetClass="entr" presetSubtype="4" fill="hold" grpId="0" nodeType="withEffect">
                                  <p:stCondLst>
                                    <p:cond delay="0"/>
                                  </p:stCondLst>
                                  <p:childTnLst>
                                    <p:set>
                                      <p:cBhvr>
                                        <p:cTn id="338" dur="1" fill="hold">
                                          <p:stCondLst>
                                            <p:cond delay="0"/>
                                          </p:stCondLst>
                                        </p:cTn>
                                        <p:tgtEl>
                                          <p:spTgt spid="115"/>
                                        </p:tgtEl>
                                        <p:attrNameLst>
                                          <p:attrName>style.visibility</p:attrName>
                                        </p:attrNameLst>
                                      </p:cBhvr>
                                      <p:to>
                                        <p:strVal val="visible"/>
                                      </p:to>
                                    </p:set>
                                    <p:anim calcmode="lin" valueType="num">
                                      <p:cBhvr additive="base">
                                        <p:cTn id="339" dur="500" fill="hold"/>
                                        <p:tgtEl>
                                          <p:spTgt spid="115"/>
                                        </p:tgtEl>
                                        <p:attrNameLst>
                                          <p:attrName>ppt_x</p:attrName>
                                        </p:attrNameLst>
                                      </p:cBhvr>
                                      <p:tavLst>
                                        <p:tav tm="0">
                                          <p:val>
                                            <p:strVal val="#ppt_x"/>
                                          </p:val>
                                        </p:tav>
                                        <p:tav tm="100000">
                                          <p:val>
                                            <p:strVal val="#ppt_x"/>
                                          </p:val>
                                        </p:tav>
                                      </p:tavLst>
                                    </p:anim>
                                    <p:anim calcmode="lin" valueType="num">
                                      <p:cBhvr additive="base">
                                        <p:cTn id="340" dur="500" fill="hold"/>
                                        <p:tgtEl>
                                          <p:spTgt spid="115"/>
                                        </p:tgtEl>
                                        <p:attrNameLst>
                                          <p:attrName>ppt_y</p:attrName>
                                        </p:attrNameLst>
                                      </p:cBhvr>
                                      <p:tavLst>
                                        <p:tav tm="0">
                                          <p:val>
                                            <p:strVal val="1+#ppt_h/2"/>
                                          </p:val>
                                        </p:tav>
                                        <p:tav tm="100000">
                                          <p:val>
                                            <p:strVal val="#ppt_y"/>
                                          </p:val>
                                        </p:tav>
                                      </p:tavLst>
                                    </p:anim>
                                  </p:childTnLst>
                                </p:cTn>
                              </p:par>
                              <p:par>
                                <p:cTn id="341" presetID="2" presetClass="entr" presetSubtype="4" fill="hold" grpId="0" nodeType="withEffect">
                                  <p:stCondLst>
                                    <p:cond delay="0"/>
                                  </p:stCondLst>
                                  <p:childTnLst>
                                    <p:set>
                                      <p:cBhvr>
                                        <p:cTn id="342" dur="1" fill="hold">
                                          <p:stCondLst>
                                            <p:cond delay="0"/>
                                          </p:stCondLst>
                                        </p:cTn>
                                        <p:tgtEl>
                                          <p:spTgt spid="116"/>
                                        </p:tgtEl>
                                        <p:attrNameLst>
                                          <p:attrName>style.visibility</p:attrName>
                                        </p:attrNameLst>
                                      </p:cBhvr>
                                      <p:to>
                                        <p:strVal val="visible"/>
                                      </p:to>
                                    </p:set>
                                    <p:anim calcmode="lin" valueType="num">
                                      <p:cBhvr additive="base">
                                        <p:cTn id="343" dur="500" fill="hold"/>
                                        <p:tgtEl>
                                          <p:spTgt spid="116"/>
                                        </p:tgtEl>
                                        <p:attrNameLst>
                                          <p:attrName>ppt_x</p:attrName>
                                        </p:attrNameLst>
                                      </p:cBhvr>
                                      <p:tavLst>
                                        <p:tav tm="0">
                                          <p:val>
                                            <p:strVal val="#ppt_x"/>
                                          </p:val>
                                        </p:tav>
                                        <p:tav tm="100000">
                                          <p:val>
                                            <p:strVal val="#ppt_x"/>
                                          </p:val>
                                        </p:tav>
                                      </p:tavLst>
                                    </p:anim>
                                    <p:anim calcmode="lin" valueType="num">
                                      <p:cBhvr additive="base">
                                        <p:cTn id="344" dur="500" fill="hold"/>
                                        <p:tgtEl>
                                          <p:spTgt spid="116"/>
                                        </p:tgtEl>
                                        <p:attrNameLst>
                                          <p:attrName>ppt_y</p:attrName>
                                        </p:attrNameLst>
                                      </p:cBhvr>
                                      <p:tavLst>
                                        <p:tav tm="0">
                                          <p:val>
                                            <p:strVal val="1+#ppt_h/2"/>
                                          </p:val>
                                        </p:tav>
                                        <p:tav tm="100000">
                                          <p:val>
                                            <p:strVal val="#ppt_y"/>
                                          </p:val>
                                        </p:tav>
                                      </p:tavLst>
                                    </p:anim>
                                  </p:childTnLst>
                                </p:cTn>
                              </p:par>
                              <p:par>
                                <p:cTn id="345" presetID="2" presetClass="entr" presetSubtype="4" fill="hold" grpId="0" nodeType="withEffect">
                                  <p:stCondLst>
                                    <p:cond delay="0"/>
                                  </p:stCondLst>
                                  <p:childTnLst>
                                    <p:set>
                                      <p:cBhvr>
                                        <p:cTn id="346" dur="1" fill="hold">
                                          <p:stCondLst>
                                            <p:cond delay="0"/>
                                          </p:stCondLst>
                                        </p:cTn>
                                        <p:tgtEl>
                                          <p:spTgt spid="117"/>
                                        </p:tgtEl>
                                        <p:attrNameLst>
                                          <p:attrName>style.visibility</p:attrName>
                                        </p:attrNameLst>
                                      </p:cBhvr>
                                      <p:to>
                                        <p:strVal val="visible"/>
                                      </p:to>
                                    </p:set>
                                    <p:anim calcmode="lin" valueType="num">
                                      <p:cBhvr additive="base">
                                        <p:cTn id="347" dur="500" fill="hold"/>
                                        <p:tgtEl>
                                          <p:spTgt spid="117"/>
                                        </p:tgtEl>
                                        <p:attrNameLst>
                                          <p:attrName>ppt_x</p:attrName>
                                        </p:attrNameLst>
                                      </p:cBhvr>
                                      <p:tavLst>
                                        <p:tav tm="0">
                                          <p:val>
                                            <p:strVal val="#ppt_x"/>
                                          </p:val>
                                        </p:tav>
                                        <p:tav tm="100000">
                                          <p:val>
                                            <p:strVal val="#ppt_x"/>
                                          </p:val>
                                        </p:tav>
                                      </p:tavLst>
                                    </p:anim>
                                    <p:anim calcmode="lin" valueType="num">
                                      <p:cBhvr additive="base">
                                        <p:cTn id="348" dur="500" fill="hold"/>
                                        <p:tgtEl>
                                          <p:spTgt spid="117"/>
                                        </p:tgtEl>
                                        <p:attrNameLst>
                                          <p:attrName>ppt_y</p:attrName>
                                        </p:attrNameLst>
                                      </p:cBhvr>
                                      <p:tavLst>
                                        <p:tav tm="0">
                                          <p:val>
                                            <p:strVal val="1+#ppt_h/2"/>
                                          </p:val>
                                        </p:tav>
                                        <p:tav tm="100000">
                                          <p:val>
                                            <p:strVal val="#ppt_y"/>
                                          </p:val>
                                        </p:tav>
                                      </p:tavLst>
                                    </p:anim>
                                  </p:childTnLst>
                                </p:cTn>
                              </p:par>
                              <p:par>
                                <p:cTn id="349" presetID="2" presetClass="entr" presetSubtype="4" fill="hold" grpId="0" nodeType="withEffect">
                                  <p:stCondLst>
                                    <p:cond delay="0"/>
                                  </p:stCondLst>
                                  <p:childTnLst>
                                    <p:set>
                                      <p:cBhvr>
                                        <p:cTn id="350" dur="1" fill="hold">
                                          <p:stCondLst>
                                            <p:cond delay="0"/>
                                          </p:stCondLst>
                                        </p:cTn>
                                        <p:tgtEl>
                                          <p:spTgt spid="118"/>
                                        </p:tgtEl>
                                        <p:attrNameLst>
                                          <p:attrName>style.visibility</p:attrName>
                                        </p:attrNameLst>
                                      </p:cBhvr>
                                      <p:to>
                                        <p:strVal val="visible"/>
                                      </p:to>
                                    </p:set>
                                    <p:anim calcmode="lin" valueType="num">
                                      <p:cBhvr additive="base">
                                        <p:cTn id="351" dur="500" fill="hold"/>
                                        <p:tgtEl>
                                          <p:spTgt spid="118"/>
                                        </p:tgtEl>
                                        <p:attrNameLst>
                                          <p:attrName>ppt_x</p:attrName>
                                        </p:attrNameLst>
                                      </p:cBhvr>
                                      <p:tavLst>
                                        <p:tav tm="0">
                                          <p:val>
                                            <p:strVal val="#ppt_x"/>
                                          </p:val>
                                        </p:tav>
                                        <p:tav tm="100000">
                                          <p:val>
                                            <p:strVal val="#ppt_x"/>
                                          </p:val>
                                        </p:tav>
                                      </p:tavLst>
                                    </p:anim>
                                    <p:anim calcmode="lin" valueType="num">
                                      <p:cBhvr additive="base">
                                        <p:cTn id="352" dur="500" fill="hold"/>
                                        <p:tgtEl>
                                          <p:spTgt spid="118"/>
                                        </p:tgtEl>
                                        <p:attrNameLst>
                                          <p:attrName>ppt_y</p:attrName>
                                        </p:attrNameLst>
                                      </p:cBhvr>
                                      <p:tavLst>
                                        <p:tav tm="0">
                                          <p:val>
                                            <p:strVal val="1+#ppt_h/2"/>
                                          </p:val>
                                        </p:tav>
                                        <p:tav tm="100000">
                                          <p:val>
                                            <p:strVal val="#ppt_y"/>
                                          </p:val>
                                        </p:tav>
                                      </p:tavLst>
                                    </p:anim>
                                  </p:childTnLst>
                                </p:cTn>
                              </p:par>
                              <p:par>
                                <p:cTn id="353" presetID="2" presetClass="entr" presetSubtype="4" fill="hold" grpId="0" nodeType="withEffect">
                                  <p:stCondLst>
                                    <p:cond delay="0"/>
                                  </p:stCondLst>
                                  <p:childTnLst>
                                    <p:set>
                                      <p:cBhvr>
                                        <p:cTn id="354" dur="1" fill="hold">
                                          <p:stCondLst>
                                            <p:cond delay="0"/>
                                          </p:stCondLst>
                                        </p:cTn>
                                        <p:tgtEl>
                                          <p:spTgt spid="119"/>
                                        </p:tgtEl>
                                        <p:attrNameLst>
                                          <p:attrName>style.visibility</p:attrName>
                                        </p:attrNameLst>
                                      </p:cBhvr>
                                      <p:to>
                                        <p:strVal val="visible"/>
                                      </p:to>
                                    </p:set>
                                    <p:anim calcmode="lin" valueType="num">
                                      <p:cBhvr additive="base">
                                        <p:cTn id="355" dur="500" fill="hold"/>
                                        <p:tgtEl>
                                          <p:spTgt spid="119"/>
                                        </p:tgtEl>
                                        <p:attrNameLst>
                                          <p:attrName>ppt_x</p:attrName>
                                        </p:attrNameLst>
                                      </p:cBhvr>
                                      <p:tavLst>
                                        <p:tav tm="0">
                                          <p:val>
                                            <p:strVal val="#ppt_x"/>
                                          </p:val>
                                        </p:tav>
                                        <p:tav tm="100000">
                                          <p:val>
                                            <p:strVal val="#ppt_x"/>
                                          </p:val>
                                        </p:tav>
                                      </p:tavLst>
                                    </p:anim>
                                    <p:anim calcmode="lin" valueType="num">
                                      <p:cBhvr additive="base">
                                        <p:cTn id="356" dur="500" fill="hold"/>
                                        <p:tgtEl>
                                          <p:spTgt spid="119"/>
                                        </p:tgtEl>
                                        <p:attrNameLst>
                                          <p:attrName>ppt_y</p:attrName>
                                        </p:attrNameLst>
                                      </p:cBhvr>
                                      <p:tavLst>
                                        <p:tav tm="0">
                                          <p:val>
                                            <p:strVal val="1+#ppt_h/2"/>
                                          </p:val>
                                        </p:tav>
                                        <p:tav tm="100000">
                                          <p:val>
                                            <p:strVal val="#ppt_y"/>
                                          </p:val>
                                        </p:tav>
                                      </p:tavLst>
                                    </p:anim>
                                  </p:childTnLst>
                                </p:cTn>
                              </p:par>
                            </p:childTnLst>
                          </p:cTn>
                        </p:par>
                        <p:par>
                          <p:cTn id="357" fill="hold">
                            <p:stCondLst>
                              <p:cond delay="2500"/>
                            </p:stCondLst>
                            <p:childTnLst>
                              <p:par>
                                <p:cTn id="358" presetID="47" presetClass="entr" presetSubtype="0" fill="hold" grpId="0" nodeType="afterEffect">
                                  <p:stCondLst>
                                    <p:cond delay="0"/>
                                  </p:stCondLst>
                                  <p:childTnLst>
                                    <p:set>
                                      <p:cBhvr>
                                        <p:cTn id="359" dur="1" fill="hold">
                                          <p:stCondLst>
                                            <p:cond delay="0"/>
                                          </p:stCondLst>
                                        </p:cTn>
                                        <p:tgtEl>
                                          <p:spTgt spid="120"/>
                                        </p:tgtEl>
                                        <p:attrNameLst>
                                          <p:attrName>style.visibility</p:attrName>
                                        </p:attrNameLst>
                                      </p:cBhvr>
                                      <p:to>
                                        <p:strVal val="visible"/>
                                      </p:to>
                                    </p:set>
                                    <p:animEffect transition="in" filter="fade">
                                      <p:cBhvr>
                                        <p:cTn id="360" dur="1000"/>
                                        <p:tgtEl>
                                          <p:spTgt spid="120"/>
                                        </p:tgtEl>
                                      </p:cBhvr>
                                    </p:animEffect>
                                    <p:anim calcmode="lin" valueType="num">
                                      <p:cBhvr>
                                        <p:cTn id="361" dur="1000" fill="hold"/>
                                        <p:tgtEl>
                                          <p:spTgt spid="120"/>
                                        </p:tgtEl>
                                        <p:attrNameLst>
                                          <p:attrName>ppt_x</p:attrName>
                                        </p:attrNameLst>
                                      </p:cBhvr>
                                      <p:tavLst>
                                        <p:tav tm="0">
                                          <p:val>
                                            <p:strVal val="#ppt_x"/>
                                          </p:val>
                                        </p:tav>
                                        <p:tav tm="100000">
                                          <p:val>
                                            <p:strVal val="#ppt_x"/>
                                          </p:val>
                                        </p:tav>
                                      </p:tavLst>
                                    </p:anim>
                                    <p:anim calcmode="lin" valueType="num">
                                      <p:cBhvr>
                                        <p:cTn id="362" dur="1000" fill="hold"/>
                                        <p:tgtEl>
                                          <p:spTgt spid="120"/>
                                        </p:tgtEl>
                                        <p:attrNameLst>
                                          <p:attrName>ppt_y</p:attrName>
                                        </p:attrNameLst>
                                      </p:cBhvr>
                                      <p:tavLst>
                                        <p:tav tm="0">
                                          <p:val>
                                            <p:strVal val="#ppt_y-.1"/>
                                          </p:val>
                                        </p:tav>
                                        <p:tav tm="100000">
                                          <p:val>
                                            <p:strVal val="#ppt_y"/>
                                          </p:val>
                                        </p:tav>
                                      </p:tavLst>
                                    </p:anim>
                                  </p:childTnLst>
                                </p:cTn>
                              </p:par>
                            </p:childTnLst>
                          </p:cTn>
                        </p:par>
                        <p:par>
                          <p:cTn id="363" fill="hold">
                            <p:stCondLst>
                              <p:cond delay="3500"/>
                            </p:stCondLst>
                            <p:childTnLst>
                              <p:par>
                                <p:cTn id="364" presetID="22" presetClass="entr" presetSubtype="8" fill="hold" nodeType="afterEffect">
                                  <p:stCondLst>
                                    <p:cond delay="0"/>
                                  </p:stCondLst>
                                  <p:childTnLst>
                                    <p:set>
                                      <p:cBhvr>
                                        <p:cTn id="365" dur="1" fill="hold">
                                          <p:stCondLst>
                                            <p:cond delay="0"/>
                                          </p:stCondLst>
                                        </p:cTn>
                                        <p:tgtEl>
                                          <p:spTgt spid="121"/>
                                        </p:tgtEl>
                                        <p:attrNameLst>
                                          <p:attrName>style.visibility</p:attrName>
                                        </p:attrNameLst>
                                      </p:cBhvr>
                                      <p:to>
                                        <p:strVal val="visible"/>
                                      </p:to>
                                    </p:set>
                                    <p:animEffect transition="in" filter="wipe(left)">
                                      <p:cBhvr>
                                        <p:cTn id="366" dur="500"/>
                                        <p:tgtEl>
                                          <p:spTgt spid="121"/>
                                        </p:tgtEl>
                                      </p:cBhvr>
                                    </p:animEffect>
                                  </p:childTnLst>
                                </p:cTn>
                              </p:par>
                            </p:childTnLst>
                          </p:cTn>
                        </p:par>
                        <p:par>
                          <p:cTn id="367" fill="hold">
                            <p:stCondLst>
                              <p:cond delay="4000"/>
                            </p:stCondLst>
                            <p:childTnLst>
                              <p:par>
                                <p:cTn id="368" presetID="22" presetClass="entr" presetSubtype="8" fill="hold" grpId="0" nodeType="afterEffect">
                                  <p:stCondLst>
                                    <p:cond delay="0"/>
                                  </p:stCondLst>
                                  <p:childTnLst>
                                    <p:set>
                                      <p:cBhvr>
                                        <p:cTn id="369" dur="1" fill="hold">
                                          <p:stCondLst>
                                            <p:cond delay="0"/>
                                          </p:stCondLst>
                                        </p:cTn>
                                        <p:tgtEl>
                                          <p:spTgt spid="122"/>
                                        </p:tgtEl>
                                        <p:attrNameLst>
                                          <p:attrName>style.visibility</p:attrName>
                                        </p:attrNameLst>
                                      </p:cBhvr>
                                      <p:to>
                                        <p:strVal val="visible"/>
                                      </p:to>
                                    </p:set>
                                    <p:animEffect transition="in" filter="wipe(left)">
                                      <p:cBhvr>
                                        <p:cTn id="370" dur="500"/>
                                        <p:tgtEl>
                                          <p:spTgt spid="122"/>
                                        </p:tgtEl>
                                      </p:cBhvr>
                                    </p:animEffect>
                                  </p:childTnLst>
                                </p:cTn>
                              </p:par>
                              <p:par>
                                <p:cTn id="371" presetID="22" presetClass="entr" presetSubtype="8" fill="hold" grpId="0" nodeType="withEffect">
                                  <p:stCondLst>
                                    <p:cond delay="0"/>
                                  </p:stCondLst>
                                  <p:childTnLst>
                                    <p:set>
                                      <p:cBhvr>
                                        <p:cTn id="372" dur="1" fill="hold">
                                          <p:stCondLst>
                                            <p:cond delay="0"/>
                                          </p:stCondLst>
                                        </p:cTn>
                                        <p:tgtEl>
                                          <p:spTgt spid="123"/>
                                        </p:tgtEl>
                                        <p:attrNameLst>
                                          <p:attrName>style.visibility</p:attrName>
                                        </p:attrNameLst>
                                      </p:cBhvr>
                                      <p:to>
                                        <p:strVal val="visible"/>
                                      </p:to>
                                    </p:set>
                                    <p:animEffect transition="in" filter="wipe(left)">
                                      <p:cBhvr>
                                        <p:cTn id="373" dur="500"/>
                                        <p:tgtEl>
                                          <p:spTgt spid="123"/>
                                        </p:tgtEl>
                                      </p:cBhvr>
                                    </p:animEffect>
                                  </p:childTnLst>
                                </p:cTn>
                              </p:par>
                            </p:childTnLst>
                          </p:cTn>
                        </p:par>
                        <p:par>
                          <p:cTn id="374" fill="hold">
                            <p:stCondLst>
                              <p:cond delay="4500"/>
                            </p:stCondLst>
                            <p:childTnLst>
                              <p:par>
                                <p:cTn id="375" presetID="47" presetClass="entr" presetSubtype="0" fill="hold" grpId="0" nodeType="afterEffect">
                                  <p:stCondLst>
                                    <p:cond delay="0"/>
                                  </p:stCondLst>
                                  <p:childTnLst>
                                    <p:set>
                                      <p:cBhvr>
                                        <p:cTn id="376" dur="1" fill="hold">
                                          <p:stCondLst>
                                            <p:cond delay="0"/>
                                          </p:stCondLst>
                                        </p:cTn>
                                        <p:tgtEl>
                                          <p:spTgt spid="124"/>
                                        </p:tgtEl>
                                        <p:attrNameLst>
                                          <p:attrName>style.visibility</p:attrName>
                                        </p:attrNameLst>
                                      </p:cBhvr>
                                      <p:to>
                                        <p:strVal val="visible"/>
                                      </p:to>
                                    </p:set>
                                    <p:animEffect transition="in" filter="fade">
                                      <p:cBhvr>
                                        <p:cTn id="377" dur="1000"/>
                                        <p:tgtEl>
                                          <p:spTgt spid="124"/>
                                        </p:tgtEl>
                                      </p:cBhvr>
                                    </p:animEffect>
                                    <p:anim calcmode="lin" valueType="num">
                                      <p:cBhvr>
                                        <p:cTn id="378" dur="1000" fill="hold"/>
                                        <p:tgtEl>
                                          <p:spTgt spid="124"/>
                                        </p:tgtEl>
                                        <p:attrNameLst>
                                          <p:attrName>ppt_x</p:attrName>
                                        </p:attrNameLst>
                                      </p:cBhvr>
                                      <p:tavLst>
                                        <p:tav tm="0">
                                          <p:val>
                                            <p:strVal val="#ppt_x"/>
                                          </p:val>
                                        </p:tav>
                                        <p:tav tm="100000">
                                          <p:val>
                                            <p:strVal val="#ppt_x"/>
                                          </p:val>
                                        </p:tav>
                                      </p:tavLst>
                                    </p:anim>
                                    <p:anim calcmode="lin" valueType="num">
                                      <p:cBhvr>
                                        <p:cTn id="379" dur="1000" fill="hold"/>
                                        <p:tgtEl>
                                          <p:spTgt spid="124"/>
                                        </p:tgtEl>
                                        <p:attrNameLst>
                                          <p:attrName>ppt_y</p:attrName>
                                        </p:attrNameLst>
                                      </p:cBhvr>
                                      <p:tavLst>
                                        <p:tav tm="0">
                                          <p:val>
                                            <p:strVal val="#ppt_y-.1"/>
                                          </p:val>
                                        </p:tav>
                                        <p:tav tm="100000">
                                          <p:val>
                                            <p:strVal val="#ppt_y"/>
                                          </p:val>
                                        </p:tav>
                                      </p:tavLst>
                                    </p:anim>
                                  </p:childTnLst>
                                </p:cTn>
                              </p:par>
                            </p:childTnLst>
                          </p:cTn>
                        </p:par>
                        <p:par>
                          <p:cTn id="380" fill="hold">
                            <p:stCondLst>
                              <p:cond delay="5500"/>
                            </p:stCondLst>
                            <p:childTnLst>
                              <p:par>
                                <p:cTn id="381" presetID="22" presetClass="entr" presetSubtype="8" fill="hold" nodeType="afterEffect">
                                  <p:stCondLst>
                                    <p:cond delay="0"/>
                                  </p:stCondLst>
                                  <p:childTnLst>
                                    <p:set>
                                      <p:cBhvr>
                                        <p:cTn id="382" dur="1" fill="hold">
                                          <p:stCondLst>
                                            <p:cond delay="0"/>
                                          </p:stCondLst>
                                        </p:cTn>
                                        <p:tgtEl>
                                          <p:spTgt spid="125"/>
                                        </p:tgtEl>
                                        <p:attrNameLst>
                                          <p:attrName>style.visibility</p:attrName>
                                        </p:attrNameLst>
                                      </p:cBhvr>
                                      <p:to>
                                        <p:strVal val="visible"/>
                                      </p:to>
                                    </p:set>
                                    <p:animEffect transition="in" filter="wipe(left)">
                                      <p:cBhvr>
                                        <p:cTn id="383" dur="500"/>
                                        <p:tgtEl>
                                          <p:spTgt spid="125"/>
                                        </p:tgtEl>
                                      </p:cBhvr>
                                    </p:animEffect>
                                  </p:childTnLst>
                                </p:cTn>
                              </p:par>
                            </p:childTnLst>
                          </p:cTn>
                        </p:par>
                        <p:par>
                          <p:cTn id="384" fill="hold">
                            <p:stCondLst>
                              <p:cond delay="6000"/>
                            </p:stCondLst>
                            <p:childTnLst>
                              <p:par>
                                <p:cTn id="385" presetID="22" presetClass="entr" presetSubtype="8" fill="hold" grpId="0" nodeType="afterEffect">
                                  <p:stCondLst>
                                    <p:cond delay="0"/>
                                  </p:stCondLst>
                                  <p:childTnLst>
                                    <p:set>
                                      <p:cBhvr>
                                        <p:cTn id="386" dur="1" fill="hold">
                                          <p:stCondLst>
                                            <p:cond delay="0"/>
                                          </p:stCondLst>
                                        </p:cTn>
                                        <p:tgtEl>
                                          <p:spTgt spid="126"/>
                                        </p:tgtEl>
                                        <p:attrNameLst>
                                          <p:attrName>style.visibility</p:attrName>
                                        </p:attrNameLst>
                                      </p:cBhvr>
                                      <p:to>
                                        <p:strVal val="visible"/>
                                      </p:to>
                                    </p:set>
                                    <p:animEffect transition="in" filter="wipe(left)">
                                      <p:cBhvr>
                                        <p:cTn id="387" dur="500"/>
                                        <p:tgtEl>
                                          <p:spTgt spid="126"/>
                                        </p:tgtEl>
                                      </p:cBhvr>
                                    </p:animEffect>
                                  </p:childTnLst>
                                </p:cTn>
                              </p:par>
                              <p:par>
                                <p:cTn id="388" presetID="22" presetClass="entr" presetSubtype="8" fill="hold" grpId="0" nodeType="withEffect">
                                  <p:stCondLst>
                                    <p:cond delay="0"/>
                                  </p:stCondLst>
                                  <p:childTnLst>
                                    <p:set>
                                      <p:cBhvr>
                                        <p:cTn id="389" dur="1" fill="hold">
                                          <p:stCondLst>
                                            <p:cond delay="0"/>
                                          </p:stCondLst>
                                        </p:cTn>
                                        <p:tgtEl>
                                          <p:spTgt spid="127"/>
                                        </p:tgtEl>
                                        <p:attrNameLst>
                                          <p:attrName>style.visibility</p:attrName>
                                        </p:attrNameLst>
                                      </p:cBhvr>
                                      <p:to>
                                        <p:strVal val="visible"/>
                                      </p:to>
                                    </p:set>
                                    <p:animEffect transition="in" filter="wipe(left)">
                                      <p:cBhvr>
                                        <p:cTn id="390" dur="500"/>
                                        <p:tgtEl>
                                          <p:spTgt spid="127"/>
                                        </p:tgtEl>
                                      </p:cBhvr>
                                    </p:animEffect>
                                  </p:childTnLst>
                                </p:cTn>
                              </p:par>
                            </p:childTnLst>
                          </p:cTn>
                        </p:par>
                        <p:par>
                          <p:cTn id="391" fill="hold">
                            <p:stCondLst>
                              <p:cond delay="6500"/>
                            </p:stCondLst>
                            <p:childTnLst>
                              <p:par>
                                <p:cTn id="392" presetID="47" presetClass="entr" presetSubtype="0" fill="hold" grpId="0" nodeType="afterEffect">
                                  <p:stCondLst>
                                    <p:cond delay="0"/>
                                  </p:stCondLst>
                                  <p:childTnLst>
                                    <p:set>
                                      <p:cBhvr>
                                        <p:cTn id="393" dur="1" fill="hold">
                                          <p:stCondLst>
                                            <p:cond delay="0"/>
                                          </p:stCondLst>
                                        </p:cTn>
                                        <p:tgtEl>
                                          <p:spTgt spid="128"/>
                                        </p:tgtEl>
                                        <p:attrNameLst>
                                          <p:attrName>style.visibility</p:attrName>
                                        </p:attrNameLst>
                                      </p:cBhvr>
                                      <p:to>
                                        <p:strVal val="visible"/>
                                      </p:to>
                                    </p:set>
                                    <p:animEffect transition="in" filter="fade">
                                      <p:cBhvr>
                                        <p:cTn id="394" dur="1000"/>
                                        <p:tgtEl>
                                          <p:spTgt spid="128"/>
                                        </p:tgtEl>
                                      </p:cBhvr>
                                    </p:animEffect>
                                    <p:anim calcmode="lin" valueType="num">
                                      <p:cBhvr>
                                        <p:cTn id="395" dur="1000" fill="hold"/>
                                        <p:tgtEl>
                                          <p:spTgt spid="128"/>
                                        </p:tgtEl>
                                        <p:attrNameLst>
                                          <p:attrName>ppt_x</p:attrName>
                                        </p:attrNameLst>
                                      </p:cBhvr>
                                      <p:tavLst>
                                        <p:tav tm="0">
                                          <p:val>
                                            <p:strVal val="#ppt_x"/>
                                          </p:val>
                                        </p:tav>
                                        <p:tav tm="100000">
                                          <p:val>
                                            <p:strVal val="#ppt_x"/>
                                          </p:val>
                                        </p:tav>
                                      </p:tavLst>
                                    </p:anim>
                                    <p:anim calcmode="lin" valueType="num">
                                      <p:cBhvr>
                                        <p:cTn id="396" dur="1000" fill="hold"/>
                                        <p:tgtEl>
                                          <p:spTgt spid="128"/>
                                        </p:tgtEl>
                                        <p:attrNameLst>
                                          <p:attrName>ppt_y</p:attrName>
                                        </p:attrNameLst>
                                      </p:cBhvr>
                                      <p:tavLst>
                                        <p:tav tm="0">
                                          <p:val>
                                            <p:strVal val="#ppt_y-.1"/>
                                          </p:val>
                                        </p:tav>
                                        <p:tav tm="100000">
                                          <p:val>
                                            <p:strVal val="#ppt_y"/>
                                          </p:val>
                                        </p:tav>
                                      </p:tavLst>
                                    </p:anim>
                                  </p:childTnLst>
                                </p:cTn>
                              </p:par>
                            </p:childTnLst>
                          </p:cTn>
                        </p:par>
                        <p:par>
                          <p:cTn id="397" fill="hold">
                            <p:stCondLst>
                              <p:cond delay="7500"/>
                            </p:stCondLst>
                            <p:childTnLst>
                              <p:par>
                                <p:cTn id="398" presetID="22" presetClass="entr" presetSubtype="8" fill="hold" nodeType="afterEffect">
                                  <p:stCondLst>
                                    <p:cond delay="0"/>
                                  </p:stCondLst>
                                  <p:childTnLst>
                                    <p:set>
                                      <p:cBhvr>
                                        <p:cTn id="399" dur="1" fill="hold">
                                          <p:stCondLst>
                                            <p:cond delay="0"/>
                                          </p:stCondLst>
                                        </p:cTn>
                                        <p:tgtEl>
                                          <p:spTgt spid="129"/>
                                        </p:tgtEl>
                                        <p:attrNameLst>
                                          <p:attrName>style.visibility</p:attrName>
                                        </p:attrNameLst>
                                      </p:cBhvr>
                                      <p:to>
                                        <p:strVal val="visible"/>
                                      </p:to>
                                    </p:set>
                                    <p:animEffect transition="in" filter="wipe(left)">
                                      <p:cBhvr>
                                        <p:cTn id="400" dur="500"/>
                                        <p:tgtEl>
                                          <p:spTgt spid="129"/>
                                        </p:tgtEl>
                                      </p:cBhvr>
                                    </p:animEffect>
                                  </p:childTnLst>
                                </p:cTn>
                              </p:par>
                            </p:childTnLst>
                          </p:cTn>
                        </p:par>
                        <p:par>
                          <p:cTn id="401" fill="hold">
                            <p:stCondLst>
                              <p:cond delay="8000"/>
                            </p:stCondLst>
                            <p:childTnLst>
                              <p:par>
                                <p:cTn id="402" presetID="22" presetClass="entr" presetSubtype="8" fill="hold" grpId="0" nodeType="afterEffect">
                                  <p:stCondLst>
                                    <p:cond delay="0"/>
                                  </p:stCondLst>
                                  <p:childTnLst>
                                    <p:set>
                                      <p:cBhvr>
                                        <p:cTn id="403" dur="1" fill="hold">
                                          <p:stCondLst>
                                            <p:cond delay="0"/>
                                          </p:stCondLst>
                                        </p:cTn>
                                        <p:tgtEl>
                                          <p:spTgt spid="130"/>
                                        </p:tgtEl>
                                        <p:attrNameLst>
                                          <p:attrName>style.visibility</p:attrName>
                                        </p:attrNameLst>
                                      </p:cBhvr>
                                      <p:to>
                                        <p:strVal val="visible"/>
                                      </p:to>
                                    </p:set>
                                    <p:animEffect transition="in" filter="wipe(left)">
                                      <p:cBhvr>
                                        <p:cTn id="404" dur="500"/>
                                        <p:tgtEl>
                                          <p:spTgt spid="130"/>
                                        </p:tgtEl>
                                      </p:cBhvr>
                                    </p:animEffect>
                                  </p:childTnLst>
                                </p:cTn>
                              </p:par>
                              <p:par>
                                <p:cTn id="405" presetID="22" presetClass="entr" presetSubtype="8" fill="hold" grpId="0" nodeType="withEffect">
                                  <p:stCondLst>
                                    <p:cond delay="0"/>
                                  </p:stCondLst>
                                  <p:childTnLst>
                                    <p:set>
                                      <p:cBhvr>
                                        <p:cTn id="406" dur="1" fill="hold">
                                          <p:stCondLst>
                                            <p:cond delay="0"/>
                                          </p:stCondLst>
                                        </p:cTn>
                                        <p:tgtEl>
                                          <p:spTgt spid="131"/>
                                        </p:tgtEl>
                                        <p:attrNameLst>
                                          <p:attrName>style.visibility</p:attrName>
                                        </p:attrNameLst>
                                      </p:cBhvr>
                                      <p:to>
                                        <p:strVal val="visible"/>
                                      </p:to>
                                    </p:set>
                                    <p:animEffect transition="in" filter="wipe(left)">
                                      <p:cBhvr>
                                        <p:cTn id="407"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3"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54" grpId="0" animBg="1"/>
      <p:bldP spid="55" grpId="0" animBg="1"/>
      <p:bldP spid="56" grpId="0" animBg="1"/>
      <p:bldP spid="57" grpId="0" animBg="1"/>
      <p:bldP spid="58" grpId="0" animBg="1"/>
      <p:bldP spid="59" grpId="0" animBg="1"/>
      <p:bldP spid="60" grpId="0" animBg="1"/>
      <p:bldP spid="61" grpId="0" animBg="1"/>
      <p:bldP spid="69"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2" grpId="0"/>
      <p:bldP spid="123" grpId="0"/>
      <p:bldP spid="124" grpId="0" animBg="1"/>
      <p:bldP spid="126" grpId="0"/>
      <p:bldP spid="127" grpId="0"/>
      <p:bldP spid="128" grpId="0" animBg="1"/>
      <p:bldP spid="130" grpId="0"/>
      <p:bldP spid="1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产品开发计划</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PRODUCT DEVELOPMENT PLAN</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第四章：发展前景</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27</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72658" y="227047"/>
            <a:ext cx="554680" cy="471477"/>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13" name="组合 12"/>
          <p:cNvGrpSpPr/>
          <p:nvPr/>
        </p:nvGrpSpPr>
        <p:grpSpPr>
          <a:xfrm>
            <a:off x="624979" y="1834699"/>
            <a:ext cx="6120680" cy="3682533"/>
            <a:chOff x="3022028" y="1587732"/>
            <a:chExt cx="6120680" cy="3682533"/>
          </a:xfrm>
        </p:grpSpPr>
        <p:pic>
          <p:nvPicPr>
            <p:cNvPr id="14" name="Picture 2" descr="C:\Users\Administrator\Desktop\ppt展示模板-8.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022028" y="1587732"/>
              <a:ext cx="6120680" cy="3682533"/>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p:cNvSpPr/>
            <p:nvPr/>
          </p:nvSpPr>
          <p:spPr>
            <a:xfrm>
              <a:off x="3937348" y="2060861"/>
              <a:ext cx="4320480" cy="2376251"/>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燕尾形 15"/>
          <p:cNvSpPr/>
          <p:nvPr/>
        </p:nvSpPr>
        <p:spPr>
          <a:xfrm rot="5400000">
            <a:off x="7033691" y="2064036"/>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7" name="直接连接符 16"/>
          <p:cNvCxnSpPr/>
          <p:nvPr/>
        </p:nvCxnSpPr>
        <p:spPr>
          <a:xfrm>
            <a:off x="7213711" y="2640100"/>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7550709" y="1543964"/>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19" name="矩形 18"/>
          <p:cNvSpPr>
            <a:spLocks noChangeArrowheads="1"/>
          </p:cNvSpPr>
          <p:nvPr/>
        </p:nvSpPr>
        <p:spPr bwMode="auto">
          <a:xfrm>
            <a:off x="7537747" y="1958702"/>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
        <p:nvSpPr>
          <p:cNvPr id="20" name="燕尾形 19"/>
          <p:cNvSpPr/>
          <p:nvPr/>
        </p:nvSpPr>
        <p:spPr>
          <a:xfrm rot="5400000">
            <a:off x="7033691" y="3432188"/>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1" name="直接连接符 20"/>
          <p:cNvCxnSpPr/>
          <p:nvPr/>
        </p:nvCxnSpPr>
        <p:spPr>
          <a:xfrm>
            <a:off x="7213711" y="4008252"/>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7550709" y="2912116"/>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23" name="矩形 47"/>
          <p:cNvSpPr>
            <a:spLocks noChangeArrowheads="1"/>
          </p:cNvSpPr>
          <p:nvPr/>
        </p:nvSpPr>
        <p:spPr bwMode="auto">
          <a:xfrm>
            <a:off x="7537747" y="3326854"/>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
        <p:nvSpPr>
          <p:cNvPr id="24" name="燕尾形 23"/>
          <p:cNvSpPr/>
          <p:nvPr/>
        </p:nvSpPr>
        <p:spPr>
          <a:xfrm rot="5400000">
            <a:off x="7033691" y="4872348"/>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5" name="直接连接符 24"/>
          <p:cNvCxnSpPr/>
          <p:nvPr/>
        </p:nvCxnSpPr>
        <p:spPr>
          <a:xfrm>
            <a:off x="7213711" y="5448412"/>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7550709" y="4352276"/>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27" name="矩形 47"/>
          <p:cNvSpPr>
            <a:spLocks noChangeArrowheads="1"/>
          </p:cNvSpPr>
          <p:nvPr/>
        </p:nvSpPr>
        <p:spPr bwMode="auto">
          <a:xfrm>
            <a:off x="7537747" y="4767014"/>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Tree>
    <p:extLst>
      <p:ext uri="{BB962C8B-B14F-4D97-AF65-F5344CB8AC3E}">
        <p14:creationId xmlns:p14="http://schemas.microsoft.com/office/powerpoint/2010/main" val="2539279524"/>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7" presetClass="entr" presetSubtype="0"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1000"/>
                                        <p:tgtEl>
                                          <p:spTgt spid="16"/>
                                        </p:tgtEl>
                                      </p:cBhvr>
                                    </p:animEffect>
                                    <p:anim calcmode="lin" valueType="num">
                                      <p:cBhvr>
                                        <p:cTn id="27" dur="1000" fill="hold"/>
                                        <p:tgtEl>
                                          <p:spTgt spid="16"/>
                                        </p:tgtEl>
                                        <p:attrNameLst>
                                          <p:attrName>ppt_x</p:attrName>
                                        </p:attrNameLst>
                                      </p:cBhvr>
                                      <p:tavLst>
                                        <p:tav tm="0">
                                          <p:val>
                                            <p:strVal val="#ppt_x"/>
                                          </p:val>
                                        </p:tav>
                                        <p:tav tm="100000">
                                          <p:val>
                                            <p:strVal val="#ppt_x"/>
                                          </p:val>
                                        </p:tav>
                                      </p:tavLst>
                                    </p:anim>
                                    <p:anim calcmode="lin" valueType="num">
                                      <p:cBhvr>
                                        <p:cTn id="28" dur="1000" fill="hold"/>
                                        <p:tgtEl>
                                          <p:spTgt spid="16"/>
                                        </p:tgtEl>
                                        <p:attrNameLst>
                                          <p:attrName>ppt_y</p:attrName>
                                        </p:attrNameLst>
                                      </p:cBhvr>
                                      <p:tavLst>
                                        <p:tav tm="0">
                                          <p:val>
                                            <p:strVal val="#ppt_y-.1"/>
                                          </p:val>
                                        </p:tav>
                                        <p:tav tm="100000">
                                          <p:val>
                                            <p:strVal val="#ppt_y"/>
                                          </p:val>
                                        </p:tav>
                                      </p:tavLst>
                                    </p:anim>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left)">
                                      <p:cBhvr>
                                        <p:cTn id="39" dur="500"/>
                                        <p:tgtEl>
                                          <p:spTgt spid="19"/>
                                        </p:tgtEl>
                                      </p:cBhvr>
                                    </p:animEffect>
                                  </p:childTnLst>
                                </p:cTn>
                              </p:par>
                            </p:childTnLst>
                          </p:cTn>
                        </p:par>
                        <p:par>
                          <p:cTn id="40" fill="hold">
                            <p:stCondLst>
                              <p:cond delay="3500"/>
                            </p:stCondLst>
                            <p:childTnLst>
                              <p:par>
                                <p:cTn id="41" presetID="47" presetClass="entr" presetSubtype="0"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1000"/>
                                        <p:tgtEl>
                                          <p:spTgt spid="20"/>
                                        </p:tgtEl>
                                      </p:cBhvr>
                                    </p:animEffect>
                                    <p:anim calcmode="lin" valueType="num">
                                      <p:cBhvr>
                                        <p:cTn id="44" dur="1000" fill="hold"/>
                                        <p:tgtEl>
                                          <p:spTgt spid="20"/>
                                        </p:tgtEl>
                                        <p:attrNameLst>
                                          <p:attrName>ppt_x</p:attrName>
                                        </p:attrNameLst>
                                      </p:cBhvr>
                                      <p:tavLst>
                                        <p:tav tm="0">
                                          <p:val>
                                            <p:strVal val="#ppt_x"/>
                                          </p:val>
                                        </p:tav>
                                        <p:tav tm="100000">
                                          <p:val>
                                            <p:strVal val="#ppt_x"/>
                                          </p:val>
                                        </p:tav>
                                      </p:tavLst>
                                    </p:anim>
                                    <p:anim calcmode="lin" valueType="num">
                                      <p:cBhvr>
                                        <p:cTn id="45" dur="1000" fill="hold"/>
                                        <p:tgtEl>
                                          <p:spTgt spid="20"/>
                                        </p:tgtEl>
                                        <p:attrNameLst>
                                          <p:attrName>ppt_y</p:attrName>
                                        </p:attrNameLst>
                                      </p:cBhvr>
                                      <p:tavLst>
                                        <p:tav tm="0">
                                          <p:val>
                                            <p:strVal val="#ppt_y-.1"/>
                                          </p:val>
                                        </p:tav>
                                        <p:tav tm="100000">
                                          <p:val>
                                            <p:strVal val="#ppt_y"/>
                                          </p:val>
                                        </p:tav>
                                      </p:tavLst>
                                    </p:anim>
                                  </p:childTnLst>
                                </p:cTn>
                              </p:par>
                            </p:childTnLst>
                          </p:cTn>
                        </p:par>
                        <p:par>
                          <p:cTn id="46" fill="hold">
                            <p:stCondLst>
                              <p:cond delay="4500"/>
                            </p:stCondLst>
                            <p:childTnLst>
                              <p:par>
                                <p:cTn id="47" presetID="22" presetClass="entr" presetSubtype="8" fill="hold" nodeType="after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500"/>
                                        <p:tgtEl>
                                          <p:spTgt spid="21"/>
                                        </p:tgtEl>
                                      </p:cBhvr>
                                    </p:animEffect>
                                  </p:childTnLst>
                                </p:cTn>
                              </p:par>
                            </p:childTnLst>
                          </p:cTn>
                        </p:par>
                        <p:par>
                          <p:cTn id="50" fill="hold">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left)">
                                      <p:cBhvr>
                                        <p:cTn id="53" dur="500"/>
                                        <p:tgtEl>
                                          <p:spTgt spid="22"/>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left)">
                                      <p:cBhvr>
                                        <p:cTn id="56" dur="500"/>
                                        <p:tgtEl>
                                          <p:spTgt spid="23"/>
                                        </p:tgtEl>
                                      </p:cBhvr>
                                    </p:animEffect>
                                  </p:childTnLst>
                                </p:cTn>
                              </p:par>
                            </p:childTnLst>
                          </p:cTn>
                        </p:par>
                        <p:par>
                          <p:cTn id="57" fill="hold">
                            <p:stCondLst>
                              <p:cond delay="5500"/>
                            </p:stCondLst>
                            <p:childTnLst>
                              <p:par>
                                <p:cTn id="58" presetID="47" presetClass="entr" presetSubtype="0" fill="hold" grpId="0" nodeType="after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1000"/>
                                        <p:tgtEl>
                                          <p:spTgt spid="24"/>
                                        </p:tgtEl>
                                      </p:cBhvr>
                                    </p:animEffect>
                                    <p:anim calcmode="lin" valueType="num">
                                      <p:cBhvr>
                                        <p:cTn id="61" dur="1000" fill="hold"/>
                                        <p:tgtEl>
                                          <p:spTgt spid="24"/>
                                        </p:tgtEl>
                                        <p:attrNameLst>
                                          <p:attrName>ppt_x</p:attrName>
                                        </p:attrNameLst>
                                      </p:cBhvr>
                                      <p:tavLst>
                                        <p:tav tm="0">
                                          <p:val>
                                            <p:strVal val="#ppt_x"/>
                                          </p:val>
                                        </p:tav>
                                        <p:tav tm="100000">
                                          <p:val>
                                            <p:strVal val="#ppt_x"/>
                                          </p:val>
                                        </p:tav>
                                      </p:tavLst>
                                    </p:anim>
                                    <p:anim calcmode="lin" valueType="num">
                                      <p:cBhvr>
                                        <p:cTn id="62" dur="1000" fill="hold"/>
                                        <p:tgtEl>
                                          <p:spTgt spid="24"/>
                                        </p:tgtEl>
                                        <p:attrNameLst>
                                          <p:attrName>ppt_y</p:attrName>
                                        </p:attrNameLst>
                                      </p:cBhvr>
                                      <p:tavLst>
                                        <p:tav tm="0">
                                          <p:val>
                                            <p:strVal val="#ppt_y-.1"/>
                                          </p:val>
                                        </p:tav>
                                        <p:tav tm="100000">
                                          <p:val>
                                            <p:strVal val="#ppt_y"/>
                                          </p:val>
                                        </p:tav>
                                      </p:tavLst>
                                    </p:anim>
                                  </p:childTnLst>
                                </p:cTn>
                              </p:par>
                            </p:childTnLst>
                          </p:cTn>
                        </p:par>
                        <p:par>
                          <p:cTn id="63" fill="hold">
                            <p:stCondLst>
                              <p:cond delay="6500"/>
                            </p:stCondLst>
                            <p:childTnLst>
                              <p:par>
                                <p:cTn id="64" presetID="22" presetClass="entr" presetSubtype="8" fill="hold" nodeType="after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left)">
                                      <p:cBhvr>
                                        <p:cTn id="66" dur="500"/>
                                        <p:tgtEl>
                                          <p:spTgt spid="25"/>
                                        </p:tgtEl>
                                      </p:cBhvr>
                                    </p:animEffect>
                                  </p:childTnLst>
                                </p:cTn>
                              </p:par>
                            </p:childTnLst>
                          </p:cTn>
                        </p:par>
                        <p:par>
                          <p:cTn id="67" fill="hold">
                            <p:stCondLst>
                              <p:cond delay="7000"/>
                            </p:stCondLst>
                            <p:childTnLst>
                              <p:par>
                                <p:cTn id="68" presetID="22" presetClass="entr" presetSubtype="8" fill="hold" grpId="0"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wipe(left)">
                                      <p:cBhvr>
                                        <p:cTn id="70" dur="500"/>
                                        <p:tgtEl>
                                          <p:spTgt spid="26"/>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wipe(left)">
                                      <p:cBhvr>
                                        <p:cTn id="7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16" grpId="0" animBg="1"/>
      <p:bldP spid="18" grpId="0"/>
      <p:bldP spid="19" grpId="0"/>
      <p:bldP spid="20" grpId="0" animBg="1"/>
      <p:bldP spid="22" grpId="0"/>
      <p:bldP spid="23" grpId="0"/>
      <p:bldP spid="24" grpId="0" animBg="1"/>
      <p:bldP spid="26"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市场开拓计划</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MARKET DEVELOPMENT PLAN</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第四章：发展前景</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27</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72658" y="227047"/>
            <a:ext cx="554680" cy="471477"/>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13" name="组合 12"/>
          <p:cNvGrpSpPr/>
          <p:nvPr/>
        </p:nvGrpSpPr>
        <p:grpSpPr>
          <a:xfrm>
            <a:off x="3795322" y="1484784"/>
            <a:ext cx="2557424" cy="907751"/>
            <a:chOff x="3666731" y="1984470"/>
            <a:chExt cx="2636520" cy="1447800"/>
          </a:xfrm>
        </p:grpSpPr>
        <p:sp>
          <p:nvSpPr>
            <p:cNvPr id="14" name="任意多边形 13"/>
            <p:cNvSpPr/>
            <p:nvPr/>
          </p:nvSpPr>
          <p:spPr>
            <a:xfrm>
              <a:off x="3666731"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35"/>
            <p:cNvSpPr txBox="1"/>
            <p:nvPr/>
          </p:nvSpPr>
          <p:spPr>
            <a:xfrm>
              <a:off x="3971726" y="2389297"/>
              <a:ext cx="2230360" cy="638148"/>
            </a:xfrm>
            <a:prstGeom prst="rect">
              <a:avLst/>
            </a:prstGeom>
            <a:noFill/>
          </p:spPr>
          <p:txBody>
            <a:bodyPr wrap="square" rtlCol="0" anchor="ctr">
              <a:spAutoFit/>
            </a:bodyPr>
            <a:lstStyle/>
            <a:p>
              <a:pPr algn="ctr"/>
              <a:r>
                <a:rPr lang="zh-CN" altLang="en-US"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输入内容</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6" name="组合 15"/>
          <p:cNvGrpSpPr/>
          <p:nvPr/>
        </p:nvGrpSpPr>
        <p:grpSpPr>
          <a:xfrm>
            <a:off x="1657801" y="1484784"/>
            <a:ext cx="2557424" cy="907751"/>
            <a:chOff x="1436370" y="1984470"/>
            <a:chExt cx="2636520" cy="1447800"/>
          </a:xfrm>
        </p:grpSpPr>
        <p:sp>
          <p:nvSpPr>
            <p:cNvPr id="17" name="任意多边形 16"/>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8" name="文本框 43"/>
            <p:cNvSpPr txBox="1"/>
            <p:nvPr/>
          </p:nvSpPr>
          <p:spPr>
            <a:xfrm>
              <a:off x="1709209" y="2365161"/>
              <a:ext cx="2293960" cy="686417"/>
            </a:xfrm>
            <a:prstGeom prst="rect">
              <a:avLst/>
            </a:prstGeom>
            <a:noFill/>
          </p:spPr>
          <p:txBody>
            <a:bodyPr wrap="square" rtlCol="0" anchor="ctr">
              <a:spAutoFit/>
            </a:bodyPr>
            <a:lstStyle/>
            <a:p>
              <a:pPr algn="ctr">
                <a:lnSpc>
                  <a:spcPct val="120000"/>
                </a:lnSpc>
              </a:pPr>
              <a:r>
                <a:rPr lang="zh-CN" altLang="en-US"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输入内容</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9" name="组合 18"/>
          <p:cNvGrpSpPr/>
          <p:nvPr/>
        </p:nvGrpSpPr>
        <p:grpSpPr>
          <a:xfrm>
            <a:off x="8070363" y="1484784"/>
            <a:ext cx="2557424" cy="907751"/>
            <a:chOff x="8127453" y="1984470"/>
            <a:chExt cx="2636520" cy="1447800"/>
          </a:xfrm>
        </p:grpSpPr>
        <p:sp>
          <p:nvSpPr>
            <p:cNvPr id="20" name="任意多边形 19"/>
            <p:cNvSpPr/>
            <p:nvPr/>
          </p:nvSpPr>
          <p:spPr>
            <a:xfrm>
              <a:off x="8127453"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21" name="文本框 46"/>
            <p:cNvSpPr txBox="1"/>
            <p:nvPr/>
          </p:nvSpPr>
          <p:spPr>
            <a:xfrm>
              <a:off x="8439016" y="2389297"/>
              <a:ext cx="2230360" cy="638148"/>
            </a:xfrm>
            <a:prstGeom prst="rect">
              <a:avLst/>
            </a:prstGeom>
            <a:noFill/>
          </p:spPr>
          <p:txBody>
            <a:bodyPr wrap="square" rtlCol="0" anchor="ctr">
              <a:spAutoFit/>
            </a:bodyPr>
            <a:lstStyle/>
            <a:p>
              <a:pPr algn="ctr"/>
              <a:r>
                <a:rPr lang="zh-CN" altLang="en-US"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输入内容</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2" name="组合 21"/>
          <p:cNvGrpSpPr/>
          <p:nvPr/>
        </p:nvGrpSpPr>
        <p:grpSpPr>
          <a:xfrm>
            <a:off x="5932842" y="1484784"/>
            <a:ext cx="2557424" cy="907751"/>
            <a:chOff x="5897092" y="1984470"/>
            <a:chExt cx="2636520" cy="1447800"/>
          </a:xfrm>
        </p:grpSpPr>
        <p:sp>
          <p:nvSpPr>
            <p:cNvPr id="23" name="任意多边形 22"/>
            <p:cNvSpPr/>
            <p:nvPr/>
          </p:nvSpPr>
          <p:spPr>
            <a:xfrm>
              <a:off x="5897092"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24" name="文本框 49"/>
            <p:cNvSpPr txBox="1"/>
            <p:nvPr/>
          </p:nvSpPr>
          <p:spPr>
            <a:xfrm>
              <a:off x="6227711" y="2365166"/>
              <a:ext cx="2205655" cy="686417"/>
            </a:xfrm>
            <a:prstGeom prst="rect">
              <a:avLst/>
            </a:prstGeom>
            <a:noFill/>
          </p:spPr>
          <p:txBody>
            <a:bodyPr wrap="square" rtlCol="0" anchor="ctr">
              <a:spAutoFit/>
            </a:bodyPr>
            <a:lstStyle/>
            <a:p>
              <a:pPr algn="ctr">
                <a:lnSpc>
                  <a:spcPct val="120000"/>
                </a:lnSpc>
              </a:pPr>
              <a:r>
                <a:rPr lang="zh-CN" altLang="en-US"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输入内容</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26" name="矩形 25"/>
          <p:cNvSpPr/>
          <p:nvPr/>
        </p:nvSpPr>
        <p:spPr>
          <a:xfrm>
            <a:off x="2211079" y="2670537"/>
            <a:ext cx="1313162" cy="430879"/>
          </a:xfrm>
          <a:prstGeom prst="rect">
            <a:avLst/>
          </a:prstGeom>
        </p:spPr>
        <p:txBody>
          <a:bodyPr wrap="none" lIns="91431" tIns="45716" rIns="91431" bIns="45716">
            <a:spAutoFit/>
          </a:bodyPr>
          <a:lstStyle/>
          <a:p>
            <a:pPr algn="ctr"/>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27" name="矩形 47"/>
          <p:cNvSpPr>
            <a:spLocks noChangeArrowheads="1"/>
          </p:cNvSpPr>
          <p:nvPr/>
        </p:nvSpPr>
        <p:spPr bwMode="auto">
          <a:xfrm>
            <a:off x="1916690" y="3149658"/>
            <a:ext cx="1907885" cy="1384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在此录入上述图表的描述说明，在此录入上述图表的描述说明，在此录入上述图表的描述说明。</a:t>
            </a:r>
          </a:p>
        </p:txBody>
      </p:sp>
      <p:sp>
        <p:nvSpPr>
          <p:cNvPr id="28" name="矩形 27"/>
          <p:cNvSpPr/>
          <p:nvPr/>
        </p:nvSpPr>
        <p:spPr>
          <a:xfrm>
            <a:off x="4378384" y="2670537"/>
            <a:ext cx="1313162" cy="430879"/>
          </a:xfrm>
          <a:prstGeom prst="rect">
            <a:avLst/>
          </a:prstGeom>
        </p:spPr>
        <p:txBody>
          <a:bodyPr wrap="none" lIns="91431" tIns="45716" rIns="91431" bIns="45716">
            <a:spAutoFit/>
          </a:bodyPr>
          <a:lstStyle/>
          <a:p>
            <a:pPr algn="ctr"/>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29" name="矩形 47"/>
          <p:cNvSpPr>
            <a:spLocks noChangeArrowheads="1"/>
          </p:cNvSpPr>
          <p:nvPr/>
        </p:nvSpPr>
        <p:spPr bwMode="auto">
          <a:xfrm>
            <a:off x="4126666" y="3149658"/>
            <a:ext cx="1875361" cy="1384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在此录入上述图表的描述说明，在此录入上述图表的描述说明，在此录入上述图表的描述说明。</a:t>
            </a:r>
          </a:p>
        </p:txBody>
      </p:sp>
      <p:sp>
        <p:nvSpPr>
          <p:cNvPr id="30" name="矩形 29"/>
          <p:cNvSpPr/>
          <p:nvPr/>
        </p:nvSpPr>
        <p:spPr>
          <a:xfrm>
            <a:off x="6545689" y="2670537"/>
            <a:ext cx="1313162" cy="430879"/>
          </a:xfrm>
          <a:prstGeom prst="rect">
            <a:avLst/>
          </a:prstGeom>
        </p:spPr>
        <p:txBody>
          <a:bodyPr wrap="none" lIns="91431" tIns="45716" rIns="91431" bIns="45716">
            <a:spAutoFit/>
          </a:bodyPr>
          <a:lstStyle/>
          <a:p>
            <a:pPr algn="ctr"/>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31" name="矩形 47"/>
          <p:cNvSpPr>
            <a:spLocks noChangeArrowheads="1"/>
          </p:cNvSpPr>
          <p:nvPr/>
        </p:nvSpPr>
        <p:spPr bwMode="auto">
          <a:xfrm>
            <a:off x="6304118" y="3149658"/>
            <a:ext cx="1892607" cy="1384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在此录入上述图表的描述说明，在此录入上述图表的描述说明，在此录入上述图表的描述说明。</a:t>
            </a:r>
          </a:p>
        </p:txBody>
      </p:sp>
      <p:sp>
        <p:nvSpPr>
          <p:cNvPr id="32" name="矩形 31"/>
          <p:cNvSpPr/>
          <p:nvPr/>
        </p:nvSpPr>
        <p:spPr>
          <a:xfrm>
            <a:off x="8712993" y="2670537"/>
            <a:ext cx="1313162" cy="430879"/>
          </a:xfrm>
          <a:prstGeom prst="rect">
            <a:avLst/>
          </a:prstGeom>
        </p:spPr>
        <p:txBody>
          <a:bodyPr wrap="none" lIns="91431" tIns="45716" rIns="91431" bIns="45716">
            <a:spAutoFit/>
          </a:bodyPr>
          <a:lstStyle/>
          <a:p>
            <a:pPr algn="ctr"/>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33" name="矩形 47"/>
          <p:cNvSpPr>
            <a:spLocks noChangeArrowheads="1"/>
          </p:cNvSpPr>
          <p:nvPr/>
        </p:nvSpPr>
        <p:spPr bwMode="auto">
          <a:xfrm>
            <a:off x="8498816" y="3149658"/>
            <a:ext cx="1874993" cy="1384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在此录入上述图表的描述说明，在此录入上述图表的描述说明，在此录入上述图表的描述说明。</a:t>
            </a:r>
          </a:p>
        </p:txBody>
      </p:sp>
      <p:sp>
        <p:nvSpPr>
          <p:cNvPr id="34" name="Freeform 12"/>
          <p:cNvSpPr>
            <a:spLocks/>
          </p:cNvSpPr>
          <p:nvPr/>
        </p:nvSpPr>
        <p:spPr bwMode="auto">
          <a:xfrm>
            <a:off x="1608509" y="4600798"/>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35" name="Freeform 12"/>
          <p:cNvSpPr>
            <a:spLocks/>
          </p:cNvSpPr>
          <p:nvPr/>
        </p:nvSpPr>
        <p:spPr bwMode="auto">
          <a:xfrm flipH="1" flipV="1">
            <a:off x="10249469" y="5635079"/>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36" name="TextBox 35"/>
          <p:cNvSpPr txBox="1"/>
          <p:nvPr/>
        </p:nvSpPr>
        <p:spPr>
          <a:xfrm>
            <a:off x="1968549" y="4914999"/>
            <a:ext cx="8545239" cy="1052596"/>
          </a:xfrm>
          <a:prstGeom prst="rect">
            <a:avLst/>
          </a:prstGeom>
          <a:noFill/>
        </p:spPr>
        <p:txBody>
          <a:bodyPr wrap="square" rtlCol="0">
            <a:spAutoFit/>
          </a:bodyPr>
          <a:lstStyle/>
          <a:p>
            <a:pPr>
              <a:lnSpc>
                <a:spcPct val="130000"/>
              </a:lnSpc>
              <a:spcBef>
                <a:spcPct val="0"/>
              </a:spcBef>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上述图表的综合描述说明入。在此录入上述图表的综合描述说明，在此录入上述图表的上述图表的综合描述说明入。在此录入上述图表的综合描述说明，在此录入上述图表的上述图表的综合描述说明入。</a:t>
            </a:r>
          </a:p>
        </p:txBody>
      </p:sp>
    </p:spTree>
    <p:extLst>
      <p:ext uri="{BB962C8B-B14F-4D97-AF65-F5344CB8AC3E}">
        <p14:creationId xmlns:p14="http://schemas.microsoft.com/office/powerpoint/2010/main" val="3839892809"/>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400" fill="hold"/>
                                        <p:tgtEl>
                                          <p:spTgt spid="16"/>
                                        </p:tgtEl>
                                        <p:attrNameLst>
                                          <p:attrName>ppt_x</p:attrName>
                                        </p:attrNameLst>
                                      </p:cBhvr>
                                      <p:tavLst>
                                        <p:tav tm="0">
                                          <p:val>
                                            <p:strVal val="0-#ppt_w/2"/>
                                          </p:val>
                                        </p:tav>
                                        <p:tav tm="100000">
                                          <p:val>
                                            <p:strVal val="#ppt_x"/>
                                          </p:val>
                                        </p:tav>
                                      </p:tavLst>
                                    </p:anim>
                                    <p:anim calcmode="lin" valueType="num">
                                      <p:cBhvr additive="base">
                                        <p:cTn id="21" dur="400" fill="hold"/>
                                        <p:tgtEl>
                                          <p:spTgt spid="16"/>
                                        </p:tgtEl>
                                        <p:attrNameLst>
                                          <p:attrName>ppt_y</p:attrName>
                                        </p:attrNameLst>
                                      </p:cBhvr>
                                      <p:tavLst>
                                        <p:tav tm="0">
                                          <p:val>
                                            <p:strVal val="#ppt_y"/>
                                          </p:val>
                                        </p:tav>
                                        <p:tav tm="100000">
                                          <p:val>
                                            <p:strVal val="#ppt_y"/>
                                          </p:val>
                                        </p:tav>
                                      </p:tavLst>
                                    </p:anim>
                                  </p:childTnLst>
                                </p:cTn>
                              </p:par>
                              <p:par>
                                <p:cTn id="22" presetID="12" presetClass="entr" presetSubtype="1" fill="hold" grpId="0" nodeType="withEffect">
                                  <p:stCondLst>
                                    <p:cond delay="50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400"/>
                                        <p:tgtEl>
                                          <p:spTgt spid="26"/>
                                        </p:tgtEl>
                                        <p:attrNameLst>
                                          <p:attrName>ppt_y</p:attrName>
                                        </p:attrNameLst>
                                      </p:cBhvr>
                                      <p:tavLst>
                                        <p:tav tm="0">
                                          <p:val>
                                            <p:strVal val="#ppt_y-#ppt_h*1.125000"/>
                                          </p:val>
                                        </p:tav>
                                        <p:tav tm="100000">
                                          <p:val>
                                            <p:strVal val="#ppt_y"/>
                                          </p:val>
                                        </p:tav>
                                      </p:tavLst>
                                    </p:anim>
                                    <p:animEffect transition="in" filter="wipe(down)">
                                      <p:cBhvr>
                                        <p:cTn id="25" dur="400"/>
                                        <p:tgtEl>
                                          <p:spTgt spid="26"/>
                                        </p:tgtEl>
                                      </p:cBhvr>
                                    </p:animEffect>
                                  </p:childTnLst>
                                </p:cTn>
                              </p:par>
                              <p:par>
                                <p:cTn id="26" presetID="12" presetClass="entr" presetSubtype="1" fill="hold" grpId="0" nodeType="withEffect">
                                  <p:stCondLst>
                                    <p:cond delay="50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400"/>
                                        <p:tgtEl>
                                          <p:spTgt spid="27"/>
                                        </p:tgtEl>
                                        <p:attrNameLst>
                                          <p:attrName>ppt_y</p:attrName>
                                        </p:attrNameLst>
                                      </p:cBhvr>
                                      <p:tavLst>
                                        <p:tav tm="0">
                                          <p:val>
                                            <p:strVal val="#ppt_y-#ppt_h*1.125000"/>
                                          </p:val>
                                        </p:tav>
                                        <p:tav tm="100000">
                                          <p:val>
                                            <p:strVal val="#ppt_y"/>
                                          </p:val>
                                        </p:tav>
                                      </p:tavLst>
                                    </p:anim>
                                    <p:animEffect transition="in" filter="wipe(down)">
                                      <p:cBhvr>
                                        <p:cTn id="29" dur="400"/>
                                        <p:tgtEl>
                                          <p:spTgt spid="27"/>
                                        </p:tgtEl>
                                      </p:cBhvr>
                                    </p:animEffect>
                                  </p:childTnLst>
                                </p:cTn>
                              </p:par>
                            </p:childTnLst>
                          </p:cTn>
                        </p:par>
                        <p:par>
                          <p:cTn id="30" fill="hold">
                            <p:stCondLst>
                              <p:cond delay="1400"/>
                            </p:stCondLst>
                            <p:childTnLst>
                              <p:par>
                                <p:cTn id="31" presetID="12" presetClass="entr" presetSubtype="8"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400"/>
                                        <p:tgtEl>
                                          <p:spTgt spid="13"/>
                                        </p:tgtEl>
                                        <p:attrNameLst>
                                          <p:attrName>ppt_x</p:attrName>
                                        </p:attrNameLst>
                                      </p:cBhvr>
                                      <p:tavLst>
                                        <p:tav tm="0">
                                          <p:val>
                                            <p:strVal val="#ppt_x-#ppt_w*1.125000"/>
                                          </p:val>
                                        </p:tav>
                                        <p:tav tm="100000">
                                          <p:val>
                                            <p:strVal val="#ppt_x"/>
                                          </p:val>
                                        </p:tav>
                                      </p:tavLst>
                                    </p:anim>
                                    <p:animEffect transition="in" filter="wipe(right)">
                                      <p:cBhvr>
                                        <p:cTn id="34" dur="400"/>
                                        <p:tgtEl>
                                          <p:spTgt spid="13"/>
                                        </p:tgtEl>
                                      </p:cBhvr>
                                    </p:animEffect>
                                  </p:childTnLst>
                                </p:cTn>
                              </p:par>
                              <p:par>
                                <p:cTn id="35" presetID="12" presetClass="entr" presetSubtype="1" fill="hold" grpId="0" nodeType="withEffect">
                                  <p:stCondLst>
                                    <p:cond delay="50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400"/>
                                        <p:tgtEl>
                                          <p:spTgt spid="28"/>
                                        </p:tgtEl>
                                        <p:attrNameLst>
                                          <p:attrName>ppt_y</p:attrName>
                                        </p:attrNameLst>
                                      </p:cBhvr>
                                      <p:tavLst>
                                        <p:tav tm="0">
                                          <p:val>
                                            <p:strVal val="#ppt_y-#ppt_h*1.125000"/>
                                          </p:val>
                                        </p:tav>
                                        <p:tav tm="100000">
                                          <p:val>
                                            <p:strVal val="#ppt_y"/>
                                          </p:val>
                                        </p:tav>
                                      </p:tavLst>
                                    </p:anim>
                                    <p:animEffect transition="in" filter="wipe(down)">
                                      <p:cBhvr>
                                        <p:cTn id="38" dur="400"/>
                                        <p:tgtEl>
                                          <p:spTgt spid="28"/>
                                        </p:tgtEl>
                                      </p:cBhvr>
                                    </p:animEffect>
                                  </p:childTnLst>
                                </p:cTn>
                              </p:par>
                              <p:par>
                                <p:cTn id="39" presetID="12" presetClass="entr" presetSubtype="1" fill="hold" grpId="0" nodeType="withEffect">
                                  <p:stCondLst>
                                    <p:cond delay="50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400"/>
                                        <p:tgtEl>
                                          <p:spTgt spid="29"/>
                                        </p:tgtEl>
                                        <p:attrNameLst>
                                          <p:attrName>ppt_y</p:attrName>
                                        </p:attrNameLst>
                                      </p:cBhvr>
                                      <p:tavLst>
                                        <p:tav tm="0">
                                          <p:val>
                                            <p:strVal val="#ppt_y-#ppt_h*1.125000"/>
                                          </p:val>
                                        </p:tav>
                                        <p:tav tm="100000">
                                          <p:val>
                                            <p:strVal val="#ppt_y"/>
                                          </p:val>
                                        </p:tav>
                                      </p:tavLst>
                                    </p:anim>
                                    <p:animEffect transition="in" filter="wipe(down)">
                                      <p:cBhvr>
                                        <p:cTn id="42" dur="400"/>
                                        <p:tgtEl>
                                          <p:spTgt spid="29"/>
                                        </p:tgtEl>
                                      </p:cBhvr>
                                    </p:animEffect>
                                  </p:childTnLst>
                                </p:cTn>
                              </p:par>
                            </p:childTnLst>
                          </p:cTn>
                        </p:par>
                        <p:par>
                          <p:cTn id="43" fill="hold">
                            <p:stCondLst>
                              <p:cond delay="2300"/>
                            </p:stCondLst>
                            <p:childTnLst>
                              <p:par>
                                <p:cTn id="44" presetID="12" presetClass="entr" presetSubtype="8" fill="hold" nodeType="afterEffect">
                                  <p:stCondLst>
                                    <p:cond delay="0"/>
                                  </p:stCondLst>
                                  <p:childTnLst>
                                    <p:set>
                                      <p:cBhvr>
                                        <p:cTn id="45" dur="1" fill="hold">
                                          <p:stCondLst>
                                            <p:cond delay="0"/>
                                          </p:stCondLst>
                                        </p:cTn>
                                        <p:tgtEl>
                                          <p:spTgt spid="22"/>
                                        </p:tgtEl>
                                        <p:attrNameLst>
                                          <p:attrName>style.visibility</p:attrName>
                                        </p:attrNameLst>
                                      </p:cBhvr>
                                      <p:to>
                                        <p:strVal val="visible"/>
                                      </p:to>
                                    </p:set>
                                    <p:anim calcmode="lin" valueType="num">
                                      <p:cBhvr additive="base">
                                        <p:cTn id="46" dur="400"/>
                                        <p:tgtEl>
                                          <p:spTgt spid="22"/>
                                        </p:tgtEl>
                                        <p:attrNameLst>
                                          <p:attrName>ppt_x</p:attrName>
                                        </p:attrNameLst>
                                      </p:cBhvr>
                                      <p:tavLst>
                                        <p:tav tm="0">
                                          <p:val>
                                            <p:strVal val="#ppt_x-#ppt_w*1.125000"/>
                                          </p:val>
                                        </p:tav>
                                        <p:tav tm="100000">
                                          <p:val>
                                            <p:strVal val="#ppt_x"/>
                                          </p:val>
                                        </p:tav>
                                      </p:tavLst>
                                    </p:anim>
                                    <p:animEffect transition="in" filter="wipe(right)">
                                      <p:cBhvr>
                                        <p:cTn id="47" dur="400"/>
                                        <p:tgtEl>
                                          <p:spTgt spid="22"/>
                                        </p:tgtEl>
                                      </p:cBhvr>
                                    </p:animEffect>
                                  </p:childTnLst>
                                </p:cTn>
                              </p:par>
                              <p:par>
                                <p:cTn id="48" presetID="12" presetClass="entr" presetSubtype="1" fill="hold" grpId="0" nodeType="withEffect">
                                  <p:stCondLst>
                                    <p:cond delay="500"/>
                                  </p:stCondLst>
                                  <p:childTnLst>
                                    <p:set>
                                      <p:cBhvr>
                                        <p:cTn id="49" dur="1" fill="hold">
                                          <p:stCondLst>
                                            <p:cond delay="0"/>
                                          </p:stCondLst>
                                        </p:cTn>
                                        <p:tgtEl>
                                          <p:spTgt spid="30"/>
                                        </p:tgtEl>
                                        <p:attrNameLst>
                                          <p:attrName>style.visibility</p:attrName>
                                        </p:attrNameLst>
                                      </p:cBhvr>
                                      <p:to>
                                        <p:strVal val="visible"/>
                                      </p:to>
                                    </p:set>
                                    <p:anim calcmode="lin" valueType="num">
                                      <p:cBhvr additive="base">
                                        <p:cTn id="50" dur="400"/>
                                        <p:tgtEl>
                                          <p:spTgt spid="30"/>
                                        </p:tgtEl>
                                        <p:attrNameLst>
                                          <p:attrName>ppt_y</p:attrName>
                                        </p:attrNameLst>
                                      </p:cBhvr>
                                      <p:tavLst>
                                        <p:tav tm="0">
                                          <p:val>
                                            <p:strVal val="#ppt_y-#ppt_h*1.125000"/>
                                          </p:val>
                                        </p:tav>
                                        <p:tav tm="100000">
                                          <p:val>
                                            <p:strVal val="#ppt_y"/>
                                          </p:val>
                                        </p:tav>
                                      </p:tavLst>
                                    </p:anim>
                                    <p:animEffect transition="in" filter="wipe(down)">
                                      <p:cBhvr>
                                        <p:cTn id="51" dur="400"/>
                                        <p:tgtEl>
                                          <p:spTgt spid="30"/>
                                        </p:tgtEl>
                                      </p:cBhvr>
                                    </p:animEffect>
                                  </p:childTnLst>
                                </p:cTn>
                              </p:par>
                              <p:par>
                                <p:cTn id="52" presetID="12" presetClass="entr" presetSubtype="1" fill="hold" grpId="0" nodeType="withEffect">
                                  <p:stCondLst>
                                    <p:cond delay="500"/>
                                  </p:stCondLst>
                                  <p:childTnLst>
                                    <p:set>
                                      <p:cBhvr>
                                        <p:cTn id="53" dur="1" fill="hold">
                                          <p:stCondLst>
                                            <p:cond delay="0"/>
                                          </p:stCondLst>
                                        </p:cTn>
                                        <p:tgtEl>
                                          <p:spTgt spid="31"/>
                                        </p:tgtEl>
                                        <p:attrNameLst>
                                          <p:attrName>style.visibility</p:attrName>
                                        </p:attrNameLst>
                                      </p:cBhvr>
                                      <p:to>
                                        <p:strVal val="visible"/>
                                      </p:to>
                                    </p:set>
                                    <p:anim calcmode="lin" valueType="num">
                                      <p:cBhvr additive="base">
                                        <p:cTn id="54" dur="400"/>
                                        <p:tgtEl>
                                          <p:spTgt spid="31"/>
                                        </p:tgtEl>
                                        <p:attrNameLst>
                                          <p:attrName>ppt_y</p:attrName>
                                        </p:attrNameLst>
                                      </p:cBhvr>
                                      <p:tavLst>
                                        <p:tav tm="0">
                                          <p:val>
                                            <p:strVal val="#ppt_y-#ppt_h*1.125000"/>
                                          </p:val>
                                        </p:tav>
                                        <p:tav tm="100000">
                                          <p:val>
                                            <p:strVal val="#ppt_y"/>
                                          </p:val>
                                        </p:tav>
                                      </p:tavLst>
                                    </p:anim>
                                    <p:animEffect transition="in" filter="wipe(down)">
                                      <p:cBhvr>
                                        <p:cTn id="55" dur="400"/>
                                        <p:tgtEl>
                                          <p:spTgt spid="31"/>
                                        </p:tgtEl>
                                      </p:cBhvr>
                                    </p:animEffect>
                                  </p:childTnLst>
                                </p:cTn>
                              </p:par>
                            </p:childTnLst>
                          </p:cTn>
                        </p:par>
                        <p:par>
                          <p:cTn id="56" fill="hold">
                            <p:stCondLst>
                              <p:cond delay="3200"/>
                            </p:stCondLst>
                            <p:childTnLst>
                              <p:par>
                                <p:cTn id="57" presetID="12" presetClass="entr" presetSubtype="8" fill="hold" nodeType="after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400"/>
                                        <p:tgtEl>
                                          <p:spTgt spid="19"/>
                                        </p:tgtEl>
                                        <p:attrNameLst>
                                          <p:attrName>ppt_x</p:attrName>
                                        </p:attrNameLst>
                                      </p:cBhvr>
                                      <p:tavLst>
                                        <p:tav tm="0">
                                          <p:val>
                                            <p:strVal val="#ppt_x-#ppt_w*1.125000"/>
                                          </p:val>
                                        </p:tav>
                                        <p:tav tm="100000">
                                          <p:val>
                                            <p:strVal val="#ppt_x"/>
                                          </p:val>
                                        </p:tav>
                                      </p:tavLst>
                                    </p:anim>
                                    <p:animEffect transition="in" filter="wipe(right)">
                                      <p:cBhvr>
                                        <p:cTn id="60" dur="400"/>
                                        <p:tgtEl>
                                          <p:spTgt spid="19"/>
                                        </p:tgtEl>
                                      </p:cBhvr>
                                    </p:animEffect>
                                  </p:childTnLst>
                                </p:cTn>
                              </p:par>
                              <p:par>
                                <p:cTn id="61" presetID="12" presetClass="entr" presetSubtype="1" fill="hold" grpId="0" nodeType="withEffect">
                                  <p:stCondLst>
                                    <p:cond delay="500"/>
                                  </p:stCondLst>
                                  <p:childTnLst>
                                    <p:set>
                                      <p:cBhvr>
                                        <p:cTn id="62" dur="1" fill="hold">
                                          <p:stCondLst>
                                            <p:cond delay="0"/>
                                          </p:stCondLst>
                                        </p:cTn>
                                        <p:tgtEl>
                                          <p:spTgt spid="32"/>
                                        </p:tgtEl>
                                        <p:attrNameLst>
                                          <p:attrName>style.visibility</p:attrName>
                                        </p:attrNameLst>
                                      </p:cBhvr>
                                      <p:to>
                                        <p:strVal val="visible"/>
                                      </p:to>
                                    </p:set>
                                    <p:anim calcmode="lin" valueType="num">
                                      <p:cBhvr additive="base">
                                        <p:cTn id="63" dur="400"/>
                                        <p:tgtEl>
                                          <p:spTgt spid="32"/>
                                        </p:tgtEl>
                                        <p:attrNameLst>
                                          <p:attrName>ppt_y</p:attrName>
                                        </p:attrNameLst>
                                      </p:cBhvr>
                                      <p:tavLst>
                                        <p:tav tm="0">
                                          <p:val>
                                            <p:strVal val="#ppt_y-#ppt_h*1.125000"/>
                                          </p:val>
                                        </p:tav>
                                        <p:tav tm="100000">
                                          <p:val>
                                            <p:strVal val="#ppt_y"/>
                                          </p:val>
                                        </p:tav>
                                      </p:tavLst>
                                    </p:anim>
                                    <p:animEffect transition="in" filter="wipe(down)">
                                      <p:cBhvr>
                                        <p:cTn id="64" dur="400"/>
                                        <p:tgtEl>
                                          <p:spTgt spid="32"/>
                                        </p:tgtEl>
                                      </p:cBhvr>
                                    </p:animEffect>
                                  </p:childTnLst>
                                </p:cTn>
                              </p:par>
                              <p:par>
                                <p:cTn id="65" presetID="12" presetClass="entr" presetSubtype="1" fill="hold" grpId="0" nodeType="withEffect">
                                  <p:stCondLst>
                                    <p:cond delay="500"/>
                                  </p:stCondLst>
                                  <p:childTnLst>
                                    <p:set>
                                      <p:cBhvr>
                                        <p:cTn id="66" dur="1" fill="hold">
                                          <p:stCondLst>
                                            <p:cond delay="0"/>
                                          </p:stCondLst>
                                        </p:cTn>
                                        <p:tgtEl>
                                          <p:spTgt spid="33"/>
                                        </p:tgtEl>
                                        <p:attrNameLst>
                                          <p:attrName>style.visibility</p:attrName>
                                        </p:attrNameLst>
                                      </p:cBhvr>
                                      <p:to>
                                        <p:strVal val="visible"/>
                                      </p:to>
                                    </p:set>
                                    <p:anim calcmode="lin" valueType="num">
                                      <p:cBhvr additive="base">
                                        <p:cTn id="67" dur="400"/>
                                        <p:tgtEl>
                                          <p:spTgt spid="33"/>
                                        </p:tgtEl>
                                        <p:attrNameLst>
                                          <p:attrName>ppt_y</p:attrName>
                                        </p:attrNameLst>
                                      </p:cBhvr>
                                      <p:tavLst>
                                        <p:tav tm="0">
                                          <p:val>
                                            <p:strVal val="#ppt_y-#ppt_h*1.125000"/>
                                          </p:val>
                                        </p:tav>
                                        <p:tav tm="100000">
                                          <p:val>
                                            <p:strVal val="#ppt_y"/>
                                          </p:val>
                                        </p:tav>
                                      </p:tavLst>
                                    </p:anim>
                                    <p:animEffect transition="in" filter="wipe(down)">
                                      <p:cBhvr>
                                        <p:cTn id="68" dur="400"/>
                                        <p:tgtEl>
                                          <p:spTgt spid="33"/>
                                        </p:tgtEl>
                                      </p:cBhvr>
                                    </p:animEffect>
                                  </p:childTnLst>
                                </p:cTn>
                              </p:par>
                            </p:childTnLst>
                          </p:cTn>
                        </p:par>
                        <p:par>
                          <p:cTn id="69" fill="hold">
                            <p:stCondLst>
                              <p:cond delay="4100"/>
                            </p:stCondLst>
                            <p:childTnLst>
                              <p:par>
                                <p:cTn id="70" presetID="1" presetClass="entr" presetSubtype="0" fill="hold" grpId="0" nodeType="afterEffect">
                                  <p:stCondLst>
                                    <p:cond delay="0"/>
                                  </p:stCondLst>
                                  <p:childTnLst>
                                    <p:set>
                                      <p:cBhvr>
                                        <p:cTn id="71" dur="1" fill="hold">
                                          <p:stCondLst>
                                            <p:cond delay="0"/>
                                          </p:stCondLst>
                                        </p:cTn>
                                        <p:tgtEl>
                                          <p:spTgt spid="34"/>
                                        </p:tgtEl>
                                        <p:attrNameLst>
                                          <p:attrName>style.visibility</p:attrName>
                                        </p:attrNameLst>
                                      </p:cBhvr>
                                      <p:to>
                                        <p:strVal val="visible"/>
                                      </p:to>
                                    </p:set>
                                  </p:childTnLst>
                                </p:cTn>
                              </p:par>
                              <p:par>
                                <p:cTn id="72" presetID="35" presetClass="path" presetSubtype="0" accel="50000" decel="50000" fill="hold" grpId="1" nodeType="withEffect">
                                  <p:stCondLst>
                                    <p:cond delay="0"/>
                                  </p:stCondLst>
                                  <p:childTnLst>
                                    <p:animMotion origin="layout" path="M -3.56836E-6 -3.7037E-7 L 0.36686 0.15278 " pathEditMode="relative" rAng="0" ptsTypes="AA">
                                      <p:cBhvr>
                                        <p:cTn id="73" dur="500" spd="-99900" fill="hold"/>
                                        <p:tgtEl>
                                          <p:spTgt spid="34"/>
                                        </p:tgtEl>
                                        <p:attrNameLst>
                                          <p:attrName>ppt_x,ppt_y</p:attrName>
                                        </p:attrNameLst>
                                      </p:cBhvr>
                                      <p:rCtr x="18343" y="7639"/>
                                    </p:animMotion>
                                  </p:childTnLst>
                                </p:cTn>
                              </p:par>
                              <p:par>
                                <p:cTn id="74" presetID="1" presetClass="entr" presetSubtype="0" fill="hold" grpId="0" nodeType="withEffect">
                                  <p:stCondLst>
                                    <p:cond delay="0"/>
                                  </p:stCondLst>
                                  <p:childTnLst>
                                    <p:set>
                                      <p:cBhvr>
                                        <p:cTn id="75" dur="1" fill="hold">
                                          <p:stCondLst>
                                            <p:cond delay="0"/>
                                          </p:stCondLst>
                                        </p:cTn>
                                        <p:tgtEl>
                                          <p:spTgt spid="35"/>
                                        </p:tgtEl>
                                        <p:attrNameLst>
                                          <p:attrName>style.visibility</p:attrName>
                                        </p:attrNameLst>
                                      </p:cBhvr>
                                      <p:to>
                                        <p:strVal val="visible"/>
                                      </p:to>
                                    </p:set>
                                  </p:childTnLst>
                                </p:cTn>
                              </p:par>
                              <p:par>
                                <p:cTn id="76" presetID="35" presetClass="path" presetSubtype="0" accel="50000" decel="50000" fill="hold" grpId="1" nodeType="withEffect">
                                  <p:stCondLst>
                                    <p:cond delay="0"/>
                                  </p:stCondLst>
                                  <p:childTnLst>
                                    <p:animMotion origin="layout" path="M 7.85742E-7 -3.33333E-6 L -0.39495 -0.11018 " pathEditMode="relative" rAng="0" ptsTypes="AA">
                                      <p:cBhvr>
                                        <p:cTn id="77" dur="500" spd="-99900" fill="hold"/>
                                        <p:tgtEl>
                                          <p:spTgt spid="35"/>
                                        </p:tgtEl>
                                        <p:attrNameLst>
                                          <p:attrName>ppt_x,ppt_y</p:attrName>
                                        </p:attrNameLst>
                                      </p:cBhvr>
                                      <p:rCtr x="-19748" y="-5509"/>
                                    </p:animMotion>
                                  </p:childTnLst>
                                </p:cTn>
                              </p:par>
                            </p:childTnLst>
                          </p:cTn>
                        </p:par>
                        <p:par>
                          <p:cTn id="78" fill="hold">
                            <p:stCondLst>
                              <p:cond delay="4600"/>
                            </p:stCondLst>
                            <p:childTnLst>
                              <p:par>
                                <p:cTn id="79" presetID="18" presetClass="entr" presetSubtype="3" fill="hold" grpId="0" nodeType="after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strips(upRight)">
                                      <p:cBhvr>
                                        <p:cTn id="8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26" grpId="0"/>
      <p:bldP spid="27" grpId="0"/>
      <p:bldP spid="28" grpId="0"/>
      <p:bldP spid="29" grpId="0"/>
      <p:bldP spid="30" grpId="0"/>
      <p:bldP spid="31" grpId="0"/>
      <p:bldP spid="32" grpId="0"/>
      <p:bldP spid="33" grpId="0"/>
      <p:bldP spid="34" grpId="0" animBg="1"/>
      <p:bldP spid="34" grpId="1" animBg="1"/>
      <p:bldP spid="35" grpId="0" animBg="1"/>
      <p:bldP spid="35" grpId="1" animBg="1"/>
      <p:bldP spid="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五年发展计划</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FIVE YEARS DEVELOPMENT PLAN</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第四章：发展前景</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27</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72658" y="227047"/>
            <a:ext cx="554680" cy="471477"/>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13" name="任意多边形 12"/>
          <p:cNvSpPr/>
          <p:nvPr/>
        </p:nvSpPr>
        <p:spPr>
          <a:xfrm>
            <a:off x="-32084" y="2979130"/>
            <a:ext cx="12240125" cy="1271902"/>
          </a:xfrm>
          <a:custGeom>
            <a:avLst/>
            <a:gdLst>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 fmla="*/ 0 w 12721389"/>
              <a:gd name="connsiteY0" fmla="*/ 503854 h 1049626"/>
              <a:gd name="connsiteX1" fmla="*/ 3593431 w 12721389"/>
              <a:gd name="connsiteY1" fmla="*/ 22591 h 1049626"/>
              <a:gd name="connsiteX2" fmla="*/ 7908758 w 12721389"/>
              <a:gd name="connsiteY2" fmla="*/ 1049286 h 1049626"/>
              <a:gd name="connsiteX3" fmla="*/ 11774905 w 12721389"/>
              <a:gd name="connsiteY3" fmla="*/ 134886 h 1049626"/>
              <a:gd name="connsiteX4" fmla="*/ 12721389 w 12721389"/>
              <a:gd name="connsiteY4" fmla="*/ 6549 h 1049626"/>
              <a:gd name="connsiteX0" fmla="*/ 0 w 12368463"/>
              <a:gd name="connsiteY0" fmla="*/ 498433 h 1044197"/>
              <a:gd name="connsiteX1" fmla="*/ 3593431 w 12368463"/>
              <a:gd name="connsiteY1" fmla="*/ 17170 h 1044197"/>
              <a:gd name="connsiteX2" fmla="*/ 7908758 w 12368463"/>
              <a:gd name="connsiteY2" fmla="*/ 1043865 h 1044197"/>
              <a:gd name="connsiteX3" fmla="*/ 11774905 w 12368463"/>
              <a:gd name="connsiteY3" fmla="*/ 129465 h 1044197"/>
              <a:gd name="connsiteX4" fmla="*/ 12368463 w 12368463"/>
              <a:gd name="connsiteY4" fmla="*/ 113423 h 1044197"/>
              <a:gd name="connsiteX0" fmla="*/ 0 w 12368463"/>
              <a:gd name="connsiteY0" fmla="*/ 498433 h 1044197"/>
              <a:gd name="connsiteX1" fmla="*/ 3593431 w 12368463"/>
              <a:gd name="connsiteY1" fmla="*/ 17170 h 1044197"/>
              <a:gd name="connsiteX2" fmla="*/ 7908758 w 12368463"/>
              <a:gd name="connsiteY2" fmla="*/ 1043865 h 1044197"/>
              <a:gd name="connsiteX3" fmla="*/ 11774905 w 12368463"/>
              <a:gd name="connsiteY3" fmla="*/ 129465 h 1044197"/>
              <a:gd name="connsiteX4" fmla="*/ 12368463 w 12368463"/>
              <a:gd name="connsiteY4" fmla="*/ 113423 h 1044197"/>
              <a:gd name="connsiteX0" fmla="*/ 0 w 12368463"/>
              <a:gd name="connsiteY0" fmla="*/ 498433 h 1045860"/>
              <a:gd name="connsiteX1" fmla="*/ 3593431 w 12368463"/>
              <a:gd name="connsiteY1" fmla="*/ 17170 h 1045860"/>
              <a:gd name="connsiteX2" fmla="*/ 7908758 w 12368463"/>
              <a:gd name="connsiteY2" fmla="*/ 1043865 h 1045860"/>
              <a:gd name="connsiteX3" fmla="*/ 11357810 w 12368463"/>
              <a:gd name="connsiteY3" fmla="*/ 273844 h 1045860"/>
              <a:gd name="connsiteX4" fmla="*/ 12368463 w 12368463"/>
              <a:gd name="connsiteY4" fmla="*/ 113423 h 1045860"/>
              <a:gd name="connsiteX0" fmla="*/ 0 w 12368463"/>
              <a:gd name="connsiteY0" fmla="*/ 503294 h 1146765"/>
              <a:gd name="connsiteX1" fmla="*/ 3593431 w 12368463"/>
              <a:gd name="connsiteY1" fmla="*/ 22031 h 1146765"/>
              <a:gd name="connsiteX2" fmla="*/ 8855242 w 12368463"/>
              <a:gd name="connsiteY2" fmla="*/ 1144979 h 1146765"/>
              <a:gd name="connsiteX3" fmla="*/ 11357810 w 12368463"/>
              <a:gd name="connsiteY3" fmla="*/ 278705 h 1146765"/>
              <a:gd name="connsiteX4" fmla="*/ 12368463 w 12368463"/>
              <a:gd name="connsiteY4" fmla="*/ 118284 h 1146765"/>
              <a:gd name="connsiteX0" fmla="*/ 0 w 12368463"/>
              <a:gd name="connsiteY0" fmla="*/ 503294 h 1157827"/>
              <a:gd name="connsiteX1" fmla="*/ 3593431 w 12368463"/>
              <a:gd name="connsiteY1" fmla="*/ 22031 h 1157827"/>
              <a:gd name="connsiteX2" fmla="*/ 8855242 w 12368463"/>
              <a:gd name="connsiteY2" fmla="*/ 1144979 h 1157827"/>
              <a:gd name="connsiteX3" fmla="*/ 11357810 w 12368463"/>
              <a:gd name="connsiteY3" fmla="*/ 599547 h 1157827"/>
              <a:gd name="connsiteX4" fmla="*/ 12368463 w 12368463"/>
              <a:gd name="connsiteY4" fmla="*/ 118284 h 1157827"/>
              <a:gd name="connsiteX0" fmla="*/ 0 w 12368463"/>
              <a:gd name="connsiteY0" fmla="*/ 503294 h 1161527"/>
              <a:gd name="connsiteX1" fmla="*/ 3593431 w 12368463"/>
              <a:gd name="connsiteY1" fmla="*/ 22031 h 1161527"/>
              <a:gd name="connsiteX2" fmla="*/ 8855242 w 12368463"/>
              <a:gd name="connsiteY2" fmla="*/ 1144979 h 1161527"/>
              <a:gd name="connsiteX3" fmla="*/ 11357810 w 12368463"/>
              <a:gd name="connsiteY3" fmla="*/ 599547 h 1161527"/>
              <a:gd name="connsiteX4" fmla="*/ 12368463 w 12368463"/>
              <a:gd name="connsiteY4" fmla="*/ 118284 h 1161527"/>
              <a:gd name="connsiteX0" fmla="*/ 0 w 12609094"/>
              <a:gd name="connsiteY0" fmla="*/ 503294 h 1157530"/>
              <a:gd name="connsiteX1" fmla="*/ 3593431 w 12609094"/>
              <a:gd name="connsiteY1" fmla="*/ 22031 h 1157530"/>
              <a:gd name="connsiteX2" fmla="*/ 8855242 w 12609094"/>
              <a:gd name="connsiteY2" fmla="*/ 1144979 h 1157530"/>
              <a:gd name="connsiteX3" fmla="*/ 11357810 w 12609094"/>
              <a:gd name="connsiteY3" fmla="*/ 599547 h 1157530"/>
              <a:gd name="connsiteX4" fmla="*/ 12609094 w 12609094"/>
              <a:gd name="connsiteY4" fmla="*/ 198494 h 1157530"/>
              <a:gd name="connsiteX0" fmla="*/ 0 w 12609094"/>
              <a:gd name="connsiteY0" fmla="*/ 503294 h 1157530"/>
              <a:gd name="connsiteX1" fmla="*/ 3593431 w 12609094"/>
              <a:gd name="connsiteY1" fmla="*/ 22031 h 1157530"/>
              <a:gd name="connsiteX2" fmla="*/ 8855242 w 12609094"/>
              <a:gd name="connsiteY2" fmla="*/ 1144979 h 1157530"/>
              <a:gd name="connsiteX3" fmla="*/ 11357810 w 12609094"/>
              <a:gd name="connsiteY3" fmla="*/ 599547 h 1157530"/>
              <a:gd name="connsiteX4" fmla="*/ 12609094 w 12609094"/>
              <a:gd name="connsiteY4" fmla="*/ 198494 h 1157530"/>
              <a:gd name="connsiteX0" fmla="*/ 0 w 12609094"/>
              <a:gd name="connsiteY0" fmla="*/ 503294 h 1157530"/>
              <a:gd name="connsiteX1" fmla="*/ 3593431 w 12609094"/>
              <a:gd name="connsiteY1" fmla="*/ 22031 h 1157530"/>
              <a:gd name="connsiteX2" fmla="*/ 8678779 w 12609094"/>
              <a:gd name="connsiteY2" fmla="*/ 1144979 h 1157530"/>
              <a:gd name="connsiteX3" fmla="*/ 11357810 w 12609094"/>
              <a:gd name="connsiteY3" fmla="*/ 599547 h 1157530"/>
              <a:gd name="connsiteX4" fmla="*/ 12609094 w 12609094"/>
              <a:gd name="connsiteY4" fmla="*/ 198494 h 1157530"/>
              <a:gd name="connsiteX0" fmla="*/ 0 w 12609094"/>
              <a:gd name="connsiteY0" fmla="*/ 503294 h 1145790"/>
              <a:gd name="connsiteX1" fmla="*/ 3593431 w 12609094"/>
              <a:gd name="connsiteY1" fmla="*/ 22031 h 1145790"/>
              <a:gd name="connsiteX2" fmla="*/ 8678779 w 12609094"/>
              <a:gd name="connsiteY2" fmla="*/ 1144979 h 1145790"/>
              <a:gd name="connsiteX3" fmla="*/ 12609094 w 12609094"/>
              <a:gd name="connsiteY3" fmla="*/ 198494 h 1145790"/>
              <a:gd name="connsiteX0" fmla="*/ 0 w 12609094"/>
              <a:gd name="connsiteY0" fmla="*/ 458098 h 1100219"/>
              <a:gd name="connsiteX1" fmla="*/ 4010526 w 12609094"/>
              <a:gd name="connsiteY1" fmla="*/ 24961 h 1100219"/>
              <a:gd name="connsiteX2" fmla="*/ 8678779 w 12609094"/>
              <a:gd name="connsiteY2" fmla="*/ 1099783 h 1100219"/>
              <a:gd name="connsiteX3" fmla="*/ 12609094 w 12609094"/>
              <a:gd name="connsiteY3" fmla="*/ 153298 h 1100219"/>
              <a:gd name="connsiteX0" fmla="*/ 0 w 12609094"/>
              <a:gd name="connsiteY0" fmla="*/ 459006 h 1117160"/>
              <a:gd name="connsiteX1" fmla="*/ 4010526 w 12609094"/>
              <a:gd name="connsiteY1" fmla="*/ 25869 h 1117160"/>
              <a:gd name="connsiteX2" fmla="*/ 8999621 w 12609094"/>
              <a:gd name="connsiteY2" fmla="*/ 1116733 h 1117160"/>
              <a:gd name="connsiteX3" fmla="*/ 12609094 w 12609094"/>
              <a:gd name="connsiteY3" fmla="*/ 154206 h 1117160"/>
              <a:gd name="connsiteX0" fmla="*/ 0 w 12288251"/>
              <a:gd name="connsiteY0" fmla="*/ 459006 h 1118949"/>
              <a:gd name="connsiteX1" fmla="*/ 4010526 w 12288251"/>
              <a:gd name="connsiteY1" fmla="*/ 25869 h 1118949"/>
              <a:gd name="connsiteX2" fmla="*/ 8999621 w 12288251"/>
              <a:gd name="connsiteY2" fmla="*/ 1116733 h 1118949"/>
              <a:gd name="connsiteX3" fmla="*/ 12288251 w 12288251"/>
              <a:gd name="connsiteY3" fmla="*/ 298585 h 1118949"/>
              <a:gd name="connsiteX0" fmla="*/ 0 w 12288251"/>
              <a:gd name="connsiteY0" fmla="*/ 459006 h 1119678"/>
              <a:gd name="connsiteX1" fmla="*/ 4010526 w 12288251"/>
              <a:gd name="connsiteY1" fmla="*/ 25869 h 1119678"/>
              <a:gd name="connsiteX2" fmla="*/ 8999621 w 12288251"/>
              <a:gd name="connsiteY2" fmla="*/ 1116733 h 1119678"/>
              <a:gd name="connsiteX3" fmla="*/ 12288251 w 12288251"/>
              <a:gd name="connsiteY3" fmla="*/ 298585 h 1119678"/>
              <a:gd name="connsiteX0" fmla="*/ 0 w 12336378"/>
              <a:gd name="connsiteY0" fmla="*/ 459006 h 1119678"/>
              <a:gd name="connsiteX1" fmla="*/ 4010526 w 12336378"/>
              <a:gd name="connsiteY1" fmla="*/ 25869 h 1119678"/>
              <a:gd name="connsiteX2" fmla="*/ 8999621 w 12336378"/>
              <a:gd name="connsiteY2" fmla="*/ 1116733 h 1119678"/>
              <a:gd name="connsiteX3" fmla="*/ 12336378 w 12336378"/>
              <a:gd name="connsiteY3" fmla="*/ 298585 h 1119678"/>
              <a:gd name="connsiteX0" fmla="*/ 0 w 12336378"/>
              <a:gd name="connsiteY0" fmla="*/ 459006 h 1119864"/>
              <a:gd name="connsiteX1" fmla="*/ 4010526 w 12336378"/>
              <a:gd name="connsiteY1" fmla="*/ 25869 h 1119864"/>
              <a:gd name="connsiteX2" fmla="*/ 8999621 w 12336378"/>
              <a:gd name="connsiteY2" fmla="*/ 1116733 h 1119864"/>
              <a:gd name="connsiteX3" fmla="*/ 12336378 w 12336378"/>
              <a:gd name="connsiteY3" fmla="*/ 298585 h 1119864"/>
              <a:gd name="connsiteX0" fmla="*/ 0 w 12336378"/>
              <a:gd name="connsiteY0" fmla="*/ 459920 h 1136723"/>
              <a:gd name="connsiteX1" fmla="*/ 4010526 w 12336378"/>
              <a:gd name="connsiteY1" fmla="*/ 26783 h 1136723"/>
              <a:gd name="connsiteX2" fmla="*/ 9160042 w 12336378"/>
              <a:gd name="connsiteY2" fmla="*/ 1133689 h 1136723"/>
              <a:gd name="connsiteX3" fmla="*/ 12336378 w 12336378"/>
              <a:gd name="connsiteY3" fmla="*/ 299499 h 1136723"/>
              <a:gd name="connsiteX0" fmla="*/ 0 w 12336378"/>
              <a:gd name="connsiteY0" fmla="*/ 489883 h 1167372"/>
              <a:gd name="connsiteX1" fmla="*/ 3930315 w 12336378"/>
              <a:gd name="connsiteY1" fmla="*/ 24662 h 1167372"/>
              <a:gd name="connsiteX2" fmla="*/ 9160042 w 12336378"/>
              <a:gd name="connsiteY2" fmla="*/ 1163652 h 1167372"/>
              <a:gd name="connsiteX3" fmla="*/ 12336378 w 12336378"/>
              <a:gd name="connsiteY3" fmla="*/ 329462 h 1167372"/>
              <a:gd name="connsiteX0" fmla="*/ 0 w 12336378"/>
              <a:gd name="connsiteY0" fmla="*/ 489883 h 1167372"/>
              <a:gd name="connsiteX1" fmla="*/ 3930315 w 12336378"/>
              <a:gd name="connsiteY1" fmla="*/ 24662 h 1167372"/>
              <a:gd name="connsiteX2" fmla="*/ 9160042 w 12336378"/>
              <a:gd name="connsiteY2" fmla="*/ 1163652 h 1167372"/>
              <a:gd name="connsiteX3" fmla="*/ 12336378 w 12336378"/>
              <a:gd name="connsiteY3" fmla="*/ 329462 h 1167372"/>
              <a:gd name="connsiteX0" fmla="*/ 0 w 12336378"/>
              <a:gd name="connsiteY0" fmla="*/ 489883 h 1166384"/>
              <a:gd name="connsiteX1" fmla="*/ 3930315 w 12336378"/>
              <a:gd name="connsiteY1" fmla="*/ 24662 h 1166384"/>
              <a:gd name="connsiteX2" fmla="*/ 9160042 w 12336378"/>
              <a:gd name="connsiteY2" fmla="*/ 1163652 h 1166384"/>
              <a:gd name="connsiteX3" fmla="*/ 12336378 w 12336378"/>
              <a:gd name="connsiteY3" fmla="*/ 329462 h 1166384"/>
              <a:gd name="connsiteX0" fmla="*/ 0 w 12256167"/>
              <a:gd name="connsiteY0" fmla="*/ 489883 h 1168885"/>
              <a:gd name="connsiteX1" fmla="*/ 3930315 w 12256167"/>
              <a:gd name="connsiteY1" fmla="*/ 24662 h 1168885"/>
              <a:gd name="connsiteX2" fmla="*/ 9160042 w 12256167"/>
              <a:gd name="connsiteY2" fmla="*/ 1163652 h 1168885"/>
              <a:gd name="connsiteX3" fmla="*/ 12256167 w 12256167"/>
              <a:gd name="connsiteY3" fmla="*/ 425715 h 1168885"/>
              <a:gd name="connsiteX0" fmla="*/ 0 w 12240125"/>
              <a:gd name="connsiteY0" fmla="*/ 238646 h 1254532"/>
              <a:gd name="connsiteX1" fmla="*/ 3914273 w 12240125"/>
              <a:gd name="connsiteY1" fmla="*/ 110309 h 1254532"/>
              <a:gd name="connsiteX2" fmla="*/ 9144000 w 12240125"/>
              <a:gd name="connsiteY2" fmla="*/ 1249299 h 1254532"/>
              <a:gd name="connsiteX3" fmla="*/ 12240125 w 12240125"/>
              <a:gd name="connsiteY3" fmla="*/ 511362 h 1254532"/>
              <a:gd name="connsiteX0" fmla="*/ 0 w 12240125"/>
              <a:gd name="connsiteY0" fmla="*/ 259219 h 1275890"/>
              <a:gd name="connsiteX1" fmla="*/ 3978441 w 12240125"/>
              <a:gd name="connsiteY1" fmla="*/ 98798 h 1275890"/>
              <a:gd name="connsiteX2" fmla="*/ 9144000 w 12240125"/>
              <a:gd name="connsiteY2" fmla="*/ 1269872 h 1275890"/>
              <a:gd name="connsiteX3" fmla="*/ 12240125 w 12240125"/>
              <a:gd name="connsiteY3" fmla="*/ 531935 h 1275890"/>
              <a:gd name="connsiteX0" fmla="*/ 0 w 12240125"/>
              <a:gd name="connsiteY0" fmla="*/ 259219 h 1271902"/>
              <a:gd name="connsiteX1" fmla="*/ 3978441 w 12240125"/>
              <a:gd name="connsiteY1" fmla="*/ 98798 h 1271902"/>
              <a:gd name="connsiteX2" fmla="*/ 9144000 w 12240125"/>
              <a:gd name="connsiteY2" fmla="*/ 1269872 h 1271902"/>
              <a:gd name="connsiteX3" fmla="*/ 12240125 w 12240125"/>
              <a:gd name="connsiteY3" fmla="*/ 531935 h 1271902"/>
              <a:gd name="connsiteX0" fmla="*/ 0 w 12240125"/>
              <a:gd name="connsiteY0" fmla="*/ 259219 h 1271902"/>
              <a:gd name="connsiteX1" fmla="*/ 3978441 w 12240125"/>
              <a:gd name="connsiteY1" fmla="*/ 98798 h 1271902"/>
              <a:gd name="connsiteX2" fmla="*/ 8999621 w 12240125"/>
              <a:gd name="connsiteY2" fmla="*/ 1269872 h 1271902"/>
              <a:gd name="connsiteX3" fmla="*/ 12240125 w 12240125"/>
              <a:gd name="connsiteY3" fmla="*/ 531935 h 1271902"/>
            </a:gdLst>
            <a:ahLst/>
            <a:cxnLst>
              <a:cxn ang="0">
                <a:pos x="connsiteX0" y="connsiteY0"/>
              </a:cxn>
              <a:cxn ang="0">
                <a:pos x="connsiteX1" y="connsiteY1"/>
              </a:cxn>
              <a:cxn ang="0">
                <a:pos x="connsiteX2" y="connsiteY2"/>
              </a:cxn>
              <a:cxn ang="0">
                <a:pos x="connsiteX3" y="connsiteY3"/>
              </a:cxn>
            </a:cxnLst>
            <a:rect l="l" t="t" r="r" b="b"/>
            <a:pathLst>
              <a:path w="12240125" h="1271902">
                <a:moveTo>
                  <a:pt x="0" y="259219"/>
                </a:moveTo>
                <a:cubicBezTo>
                  <a:pt x="1137652" y="-26865"/>
                  <a:pt x="2478504" y="-69644"/>
                  <a:pt x="3978441" y="98798"/>
                </a:cubicBezTo>
                <a:cubicBezTo>
                  <a:pt x="5478378" y="267240"/>
                  <a:pt x="7606632" y="1229768"/>
                  <a:pt x="8999621" y="1269872"/>
                </a:cubicBezTo>
                <a:cubicBezTo>
                  <a:pt x="10392610" y="1309976"/>
                  <a:pt x="11902573" y="745162"/>
                  <a:pt x="12240125" y="531935"/>
                </a:cubicBezTo>
              </a:path>
            </a:pathLst>
          </a:custGeom>
          <a:noFill/>
          <a:ln w="9525">
            <a:solidFill>
              <a:srgbClr val="3F404B"/>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63965" y="3335348"/>
            <a:ext cx="2159566" cy="1343445"/>
          </a:xfrm>
          <a:prstGeom prst="rect">
            <a:avLst/>
          </a:prstGeom>
        </p:spPr>
        <p:txBody>
          <a:bodyPr wrap="none">
            <a:spAutoFit/>
          </a:bodyPr>
          <a:lstStyle/>
          <a:p>
            <a:pPr algn="ctr">
              <a:lnSpc>
                <a:spcPct val="130000"/>
              </a:lnSpc>
              <a:spcAft>
                <a:spcPts val="0"/>
              </a:spcAft>
              <a:defRPr/>
            </a:pPr>
            <a:r>
              <a:rPr lang="en-US" altLang="zh-CN" sz="1600"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2016</a:t>
            </a:r>
          </a:p>
          <a:p>
            <a:pPr algn="ctr">
              <a:spcBef>
                <a:spcPts val="500"/>
              </a:spcBef>
              <a:spcAft>
                <a:spcPts val="0"/>
              </a:spcAft>
              <a:defRPr/>
            </a:pPr>
            <a:r>
              <a:rPr lang="zh-CN" altLang="en-US" sz="2000" b="1"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endParaRPr lang="en-US" altLang="zh-CN" sz="2000" b="1"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smtClean="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smtClean="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smtClean="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15" name="矩形 14"/>
          <p:cNvSpPr/>
          <p:nvPr/>
        </p:nvSpPr>
        <p:spPr>
          <a:xfrm>
            <a:off x="2830958" y="3431325"/>
            <a:ext cx="2159566" cy="1343445"/>
          </a:xfrm>
          <a:prstGeom prst="rect">
            <a:avLst/>
          </a:prstGeom>
        </p:spPr>
        <p:txBody>
          <a:bodyPr wrap="none">
            <a:spAutoFit/>
          </a:bodyPr>
          <a:lstStyle/>
          <a:p>
            <a:pPr algn="ctr">
              <a:lnSpc>
                <a:spcPct val="130000"/>
              </a:lnSpc>
              <a:spcAft>
                <a:spcPts val="0"/>
              </a:spcAft>
              <a:defRPr/>
            </a:pPr>
            <a:r>
              <a:rPr lang="en-US" altLang="zh-CN" sz="1600"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2017</a:t>
            </a:r>
          </a:p>
          <a:p>
            <a:pPr algn="ctr">
              <a:spcBef>
                <a:spcPts val="500"/>
              </a:spcBef>
              <a:spcAft>
                <a:spcPts val="0"/>
              </a:spcAft>
              <a:defRPr/>
            </a:pPr>
            <a:r>
              <a:rPr lang="zh-CN" altLang="en-US" sz="20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16" name="矩形 15"/>
          <p:cNvSpPr/>
          <p:nvPr/>
        </p:nvSpPr>
        <p:spPr>
          <a:xfrm>
            <a:off x="5107122" y="3941407"/>
            <a:ext cx="2159566" cy="1343445"/>
          </a:xfrm>
          <a:prstGeom prst="rect">
            <a:avLst/>
          </a:prstGeom>
        </p:spPr>
        <p:txBody>
          <a:bodyPr wrap="none">
            <a:spAutoFit/>
          </a:bodyPr>
          <a:lstStyle/>
          <a:p>
            <a:pPr algn="ctr">
              <a:lnSpc>
                <a:spcPct val="130000"/>
              </a:lnSpc>
              <a:spcAft>
                <a:spcPts val="0"/>
              </a:spcAft>
              <a:defRPr/>
            </a:pPr>
            <a:r>
              <a:rPr lang="en-US" altLang="zh-CN" sz="1600"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2018</a:t>
            </a:r>
          </a:p>
          <a:p>
            <a:pPr algn="ctr">
              <a:spcBef>
                <a:spcPts val="500"/>
              </a:spcBef>
              <a:spcAft>
                <a:spcPts val="0"/>
              </a:spcAft>
              <a:defRPr/>
            </a:pPr>
            <a:r>
              <a:rPr lang="zh-CN" altLang="en-US" sz="20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17" name="矩形 16"/>
          <p:cNvSpPr/>
          <p:nvPr/>
        </p:nvSpPr>
        <p:spPr>
          <a:xfrm>
            <a:off x="7237244" y="2492896"/>
            <a:ext cx="2159566" cy="1343445"/>
          </a:xfrm>
          <a:prstGeom prst="rect">
            <a:avLst/>
          </a:prstGeom>
        </p:spPr>
        <p:txBody>
          <a:bodyPr wrap="none">
            <a:spAutoFit/>
          </a:bodyPr>
          <a:lstStyle/>
          <a:p>
            <a:pPr algn="ctr">
              <a:lnSpc>
                <a:spcPct val="130000"/>
              </a:lnSpc>
              <a:spcAft>
                <a:spcPts val="0"/>
              </a:spcAft>
              <a:defRPr/>
            </a:pPr>
            <a:r>
              <a:rPr lang="en-US" altLang="zh-CN" sz="1600"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2019</a:t>
            </a:r>
          </a:p>
          <a:p>
            <a:pPr algn="ctr">
              <a:spcBef>
                <a:spcPts val="500"/>
              </a:spcBef>
              <a:spcAft>
                <a:spcPts val="0"/>
              </a:spcAft>
              <a:defRPr/>
            </a:pPr>
            <a:r>
              <a:rPr lang="zh-CN" altLang="en-US" sz="20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18" name="矩形 17"/>
          <p:cNvSpPr/>
          <p:nvPr/>
        </p:nvSpPr>
        <p:spPr>
          <a:xfrm>
            <a:off x="9467771" y="2348880"/>
            <a:ext cx="2159566" cy="1343445"/>
          </a:xfrm>
          <a:prstGeom prst="rect">
            <a:avLst/>
          </a:prstGeom>
        </p:spPr>
        <p:txBody>
          <a:bodyPr wrap="none">
            <a:spAutoFit/>
          </a:bodyPr>
          <a:lstStyle/>
          <a:p>
            <a:pPr algn="ctr">
              <a:lnSpc>
                <a:spcPct val="130000"/>
              </a:lnSpc>
              <a:spcAft>
                <a:spcPts val="0"/>
              </a:spcAft>
              <a:defRPr/>
            </a:pPr>
            <a:r>
              <a:rPr lang="en-US" altLang="zh-CN" sz="1600"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2020</a:t>
            </a:r>
          </a:p>
          <a:p>
            <a:pPr algn="ctr">
              <a:spcBef>
                <a:spcPts val="500"/>
              </a:spcBef>
              <a:spcAft>
                <a:spcPts val="0"/>
              </a:spcAft>
              <a:defRPr/>
            </a:pPr>
            <a:r>
              <a:rPr lang="zh-CN" altLang="en-US" sz="20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和详细信息。</a:t>
            </a:r>
          </a:p>
        </p:txBody>
      </p:sp>
      <p:grpSp>
        <p:nvGrpSpPr>
          <p:cNvPr id="19" name="组合 18"/>
          <p:cNvGrpSpPr/>
          <p:nvPr/>
        </p:nvGrpSpPr>
        <p:grpSpPr>
          <a:xfrm>
            <a:off x="1312457" y="2647567"/>
            <a:ext cx="663125" cy="663125"/>
            <a:chOff x="8077071" y="845254"/>
            <a:chExt cx="2036801" cy="2036802"/>
          </a:xfrm>
        </p:grpSpPr>
        <p:sp>
          <p:nvSpPr>
            <p:cNvPr id="20" name="椭圆 19"/>
            <p:cNvSpPr/>
            <p:nvPr/>
          </p:nvSpPr>
          <p:spPr>
            <a:xfrm>
              <a:off x="8077071" y="845254"/>
              <a:ext cx="2036801" cy="20368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126"/>
            <p:cNvSpPr>
              <a:spLocks noChangeAspect="1" noEditPoints="1"/>
            </p:cNvSpPr>
            <p:nvPr/>
          </p:nvSpPr>
          <p:spPr bwMode="auto">
            <a:xfrm>
              <a:off x="8639337" y="1292885"/>
              <a:ext cx="912278" cy="11415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grpSp>
        <p:nvGrpSpPr>
          <p:cNvPr id="22" name="组合 21"/>
          <p:cNvGrpSpPr/>
          <p:nvPr/>
        </p:nvGrpSpPr>
        <p:grpSpPr>
          <a:xfrm>
            <a:off x="3579178" y="2743544"/>
            <a:ext cx="663125" cy="663125"/>
            <a:chOff x="8125599" y="1434035"/>
            <a:chExt cx="2036802" cy="2036802"/>
          </a:xfrm>
        </p:grpSpPr>
        <p:sp>
          <p:nvSpPr>
            <p:cNvPr id="23" name="椭圆 22"/>
            <p:cNvSpPr/>
            <p:nvPr/>
          </p:nvSpPr>
          <p:spPr>
            <a:xfrm>
              <a:off x="8125599" y="1434035"/>
              <a:ext cx="2036802" cy="20368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261"/>
            <p:cNvSpPr>
              <a:spLocks/>
            </p:cNvSpPr>
            <p:nvPr/>
          </p:nvSpPr>
          <p:spPr bwMode="auto">
            <a:xfrm>
              <a:off x="8628544" y="1966960"/>
              <a:ext cx="1000932" cy="1000932"/>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5" name="组合 24"/>
          <p:cNvGrpSpPr/>
          <p:nvPr/>
        </p:nvGrpSpPr>
        <p:grpSpPr>
          <a:xfrm>
            <a:off x="5855345" y="3253626"/>
            <a:ext cx="663125" cy="663125"/>
            <a:chOff x="8125599" y="1434035"/>
            <a:chExt cx="2036802" cy="2036802"/>
          </a:xfrm>
        </p:grpSpPr>
        <p:sp>
          <p:nvSpPr>
            <p:cNvPr id="26" name="椭圆 25"/>
            <p:cNvSpPr/>
            <p:nvPr/>
          </p:nvSpPr>
          <p:spPr>
            <a:xfrm>
              <a:off x="8125599" y="1434035"/>
              <a:ext cx="2036802" cy="20368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a:grpSpLocks noChangeAspect="1"/>
            </p:cNvGrpSpPr>
            <p:nvPr/>
          </p:nvGrpSpPr>
          <p:grpSpPr>
            <a:xfrm>
              <a:off x="8518659" y="1890295"/>
              <a:ext cx="1310642" cy="1124283"/>
              <a:chOff x="5084763" y="971548"/>
              <a:chExt cx="323865" cy="277813"/>
            </a:xfrm>
            <a:solidFill>
              <a:schemeClr val="bg1">
                <a:lumMod val="95000"/>
              </a:schemeClr>
            </a:solidFill>
          </p:grpSpPr>
          <p:sp>
            <p:nvSpPr>
              <p:cNvPr id="28"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9"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0"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grpSp>
        <p:nvGrpSpPr>
          <p:cNvPr id="31" name="组合 30"/>
          <p:cNvGrpSpPr/>
          <p:nvPr/>
        </p:nvGrpSpPr>
        <p:grpSpPr>
          <a:xfrm>
            <a:off x="7985466" y="3849513"/>
            <a:ext cx="663125" cy="663125"/>
            <a:chOff x="8125599" y="1434035"/>
            <a:chExt cx="2036802" cy="2036802"/>
          </a:xfrm>
        </p:grpSpPr>
        <p:sp>
          <p:nvSpPr>
            <p:cNvPr id="32" name="椭圆 31"/>
            <p:cNvSpPr/>
            <p:nvPr/>
          </p:nvSpPr>
          <p:spPr>
            <a:xfrm>
              <a:off x="8125599" y="1434035"/>
              <a:ext cx="2036802" cy="20368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34" name="组合 33"/>
          <p:cNvGrpSpPr/>
          <p:nvPr/>
        </p:nvGrpSpPr>
        <p:grpSpPr>
          <a:xfrm>
            <a:off x="10215992" y="3771407"/>
            <a:ext cx="663125" cy="663125"/>
            <a:chOff x="8125599" y="1434035"/>
            <a:chExt cx="2036802" cy="2036802"/>
          </a:xfrm>
        </p:grpSpPr>
        <p:sp>
          <p:nvSpPr>
            <p:cNvPr id="35" name="椭圆 34"/>
            <p:cNvSpPr/>
            <p:nvPr/>
          </p:nvSpPr>
          <p:spPr>
            <a:xfrm>
              <a:off x="8125599" y="1434035"/>
              <a:ext cx="2036802" cy="20368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206"/>
            <p:cNvSpPr>
              <a:spLocks noChangeAspect="1" noEditPoints="1"/>
            </p:cNvSpPr>
            <p:nvPr/>
          </p:nvSpPr>
          <p:spPr bwMode="auto">
            <a:xfrm>
              <a:off x="8691164" y="1871942"/>
              <a:ext cx="935653" cy="1131009"/>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0347286"/>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1000"/>
                                            <p:tgtEl>
                                              <p:spTgt spid="13"/>
                                            </p:tgtEl>
                                          </p:cBhvr>
                                        </p:animEffect>
                                      </p:childTnLst>
                                    </p:cTn>
                                  </p:par>
                                </p:childTnLst>
                              </p:cTn>
                            </p:par>
                            <p:par>
                              <p:cTn id="21" fill="hold">
                                <p:stCondLst>
                                  <p:cond delay="1500"/>
                                </p:stCondLst>
                                <p:childTnLst>
                                  <p:par>
                                    <p:cTn id="22" presetID="2" presetClass="entr" presetSubtype="1" fill="hold" nodeType="afterEffect" p14:presetBounceEnd="53333">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14:bounceEnd="53333">
                                          <p:cBhvr additive="base">
                                            <p:cTn id="24" dur="750" fill="hold"/>
                                            <p:tgtEl>
                                              <p:spTgt spid="19"/>
                                            </p:tgtEl>
                                            <p:attrNameLst>
                                              <p:attrName>ppt_x</p:attrName>
                                            </p:attrNameLst>
                                          </p:cBhvr>
                                          <p:tavLst>
                                            <p:tav tm="0">
                                              <p:val>
                                                <p:strVal val="#ppt_x"/>
                                              </p:val>
                                            </p:tav>
                                            <p:tav tm="100000">
                                              <p:val>
                                                <p:strVal val="#ppt_x"/>
                                              </p:val>
                                            </p:tav>
                                          </p:tavLst>
                                        </p:anim>
                                        <p:anim calcmode="lin" valueType="num" p14:bounceEnd="53333">
                                          <p:cBhvr additive="base">
                                            <p:cTn id="25" dur="750" fill="hold"/>
                                            <p:tgtEl>
                                              <p:spTgt spid="19"/>
                                            </p:tgtEl>
                                            <p:attrNameLst>
                                              <p:attrName>ppt_y</p:attrName>
                                            </p:attrNameLst>
                                          </p:cBhvr>
                                          <p:tavLst>
                                            <p:tav tm="0">
                                              <p:val>
                                                <p:strVal val="0-#ppt_h/2"/>
                                              </p:val>
                                            </p:tav>
                                            <p:tav tm="100000">
                                              <p:val>
                                                <p:strVal val="#ppt_y"/>
                                              </p:val>
                                            </p:tav>
                                          </p:tavLst>
                                        </p:anim>
                                      </p:childTnLst>
                                    </p:cTn>
                                  </p:par>
                                  <p:par>
                                    <p:cTn id="26" presetID="22" presetClass="entr" presetSubtype="1" fill="hold" grpId="0" nodeType="withEffect">
                                      <p:stCondLst>
                                        <p:cond delay="25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500"/>
                                            <p:tgtEl>
                                              <p:spTgt spid="14"/>
                                            </p:tgtEl>
                                          </p:cBhvr>
                                        </p:animEffect>
                                      </p:childTnLst>
                                    </p:cTn>
                                  </p:par>
                                </p:childTnLst>
                              </p:cTn>
                            </p:par>
                            <p:par>
                              <p:cTn id="29" fill="hold">
                                <p:stCondLst>
                                  <p:cond delay="2250"/>
                                </p:stCondLst>
                                <p:childTnLst>
                                  <p:par>
                                    <p:cTn id="30" presetID="2" presetClass="entr" presetSubtype="1" fill="hold" nodeType="afterEffect" p14:presetBounceEnd="53333">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14:bounceEnd="53333">
                                          <p:cBhvr additive="base">
                                            <p:cTn id="32" dur="750" fill="hold"/>
                                            <p:tgtEl>
                                              <p:spTgt spid="22"/>
                                            </p:tgtEl>
                                            <p:attrNameLst>
                                              <p:attrName>ppt_x</p:attrName>
                                            </p:attrNameLst>
                                          </p:cBhvr>
                                          <p:tavLst>
                                            <p:tav tm="0">
                                              <p:val>
                                                <p:strVal val="#ppt_x"/>
                                              </p:val>
                                            </p:tav>
                                            <p:tav tm="100000">
                                              <p:val>
                                                <p:strVal val="#ppt_x"/>
                                              </p:val>
                                            </p:tav>
                                          </p:tavLst>
                                        </p:anim>
                                        <p:anim calcmode="lin" valueType="num" p14:bounceEnd="53333">
                                          <p:cBhvr additive="base">
                                            <p:cTn id="33" dur="750" fill="hold"/>
                                            <p:tgtEl>
                                              <p:spTgt spid="22"/>
                                            </p:tgtEl>
                                            <p:attrNameLst>
                                              <p:attrName>ppt_y</p:attrName>
                                            </p:attrNameLst>
                                          </p:cBhvr>
                                          <p:tavLst>
                                            <p:tav tm="0">
                                              <p:val>
                                                <p:strVal val="0-#ppt_h/2"/>
                                              </p:val>
                                            </p:tav>
                                            <p:tav tm="100000">
                                              <p:val>
                                                <p:strVal val="#ppt_y"/>
                                              </p:val>
                                            </p:tav>
                                          </p:tavLst>
                                        </p:anim>
                                      </p:childTnLst>
                                    </p:cTn>
                                  </p:par>
                                  <p:par>
                                    <p:cTn id="34" presetID="22" presetClass="entr" presetSubtype="1" fill="hold" grpId="0" nodeType="withEffect">
                                      <p:stCondLst>
                                        <p:cond delay="250"/>
                                      </p:stCondLst>
                                      <p:childTnLst>
                                        <p:set>
                                          <p:cBhvr>
                                            <p:cTn id="35" dur="1" fill="hold">
                                              <p:stCondLst>
                                                <p:cond delay="0"/>
                                              </p:stCondLst>
                                            </p:cTn>
                                            <p:tgtEl>
                                              <p:spTgt spid="15"/>
                                            </p:tgtEl>
                                            <p:attrNameLst>
                                              <p:attrName>style.visibility</p:attrName>
                                            </p:attrNameLst>
                                          </p:cBhvr>
                                          <p:to>
                                            <p:strVal val="visible"/>
                                          </p:to>
                                        </p:set>
                                        <p:animEffect transition="in" filter="wipe(up)">
                                          <p:cBhvr>
                                            <p:cTn id="36" dur="500"/>
                                            <p:tgtEl>
                                              <p:spTgt spid="15"/>
                                            </p:tgtEl>
                                          </p:cBhvr>
                                        </p:animEffect>
                                      </p:childTnLst>
                                    </p:cTn>
                                  </p:par>
                                </p:childTnLst>
                              </p:cTn>
                            </p:par>
                            <p:par>
                              <p:cTn id="37" fill="hold">
                                <p:stCondLst>
                                  <p:cond delay="3000"/>
                                </p:stCondLst>
                                <p:childTnLst>
                                  <p:par>
                                    <p:cTn id="38" presetID="2" presetClass="entr" presetSubtype="1" fill="hold" nodeType="afterEffect" p14:presetBounceEnd="53333">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14:bounceEnd="53333">
                                          <p:cBhvr additive="base">
                                            <p:cTn id="40" dur="750" fill="hold"/>
                                            <p:tgtEl>
                                              <p:spTgt spid="25"/>
                                            </p:tgtEl>
                                            <p:attrNameLst>
                                              <p:attrName>ppt_x</p:attrName>
                                            </p:attrNameLst>
                                          </p:cBhvr>
                                          <p:tavLst>
                                            <p:tav tm="0">
                                              <p:val>
                                                <p:strVal val="#ppt_x"/>
                                              </p:val>
                                            </p:tav>
                                            <p:tav tm="100000">
                                              <p:val>
                                                <p:strVal val="#ppt_x"/>
                                              </p:val>
                                            </p:tav>
                                          </p:tavLst>
                                        </p:anim>
                                        <p:anim calcmode="lin" valueType="num" p14:bounceEnd="53333">
                                          <p:cBhvr additive="base">
                                            <p:cTn id="41" dur="750" fill="hold"/>
                                            <p:tgtEl>
                                              <p:spTgt spid="25"/>
                                            </p:tgtEl>
                                            <p:attrNameLst>
                                              <p:attrName>ppt_y</p:attrName>
                                            </p:attrNameLst>
                                          </p:cBhvr>
                                          <p:tavLst>
                                            <p:tav tm="0">
                                              <p:val>
                                                <p:strVal val="0-#ppt_h/2"/>
                                              </p:val>
                                            </p:tav>
                                            <p:tav tm="100000">
                                              <p:val>
                                                <p:strVal val="#ppt_y"/>
                                              </p:val>
                                            </p:tav>
                                          </p:tavLst>
                                        </p:anim>
                                      </p:childTnLst>
                                    </p:cTn>
                                  </p:par>
                                  <p:par>
                                    <p:cTn id="42" presetID="22" presetClass="entr" presetSubtype="1" fill="hold" grpId="0" nodeType="withEffect">
                                      <p:stCondLst>
                                        <p:cond delay="250"/>
                                      </p:stCondLst>
                                      <p:childTnLst>
                                        <p:set>
                                          <p:cBhvr>
                                            <p:cTn id="43" dur="1" fill="hold">
                                              <p:stCondLst>
                                                <p:cond delay="0"/>
                                              </p:stCondLst>
                                            </p:cTn>
                                            <p:tgtEl>
                                              <p:spTgt spid="16"/>
                                            </p:tgtEl>
                                            <p:attrNameLst>
                                              <p:attrName>style.visibility</p:attrName>
                                            </p:attrNameLst>
                                          </p:cBhvr>
                                          <p:to>
                                            <p:strVal val="visible"/>
                                          </p:to>
                                        </p:set>
                                        <p:animEffect transition="in" filter="wipe(up)">
                                          <p:cBhvr>
                                            <p:cTn id="44" dur="500"/>
                                            <p:tgtEl>
                                              <p:spTgt spid="16"/>
                                            </p:tgtEl>
                                          </p:cBhvr>
                                        </p:animEffect>
                                      </p:childTnLst>
                                    </p:cTn>
                                  </p:par>
                                </p:childTnLst>
                              </p:cTn>
                            </p:par>
                            <p:par>
                              <p:cTn id="45" fill="hold">
                                <p:stCondLst>
                                  <p:cond delay="3750"/>
                                </p:stCondLst>
                                <p:childTnLst>
                                  <p:par>
                                    <p:cTn id="46" presetID="2" presetClass="entr" presetSubtype="1" fill="hold" nodeType="afterEffect" p14:presetBounceEnd="53333">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14:bounceEnd="53333">
                                          <p:cBhvr additive="base">
                                            <p:cTn id="48" dur="750" fill="hold"/>
                                            <p:tgtEl>
                                              <p:spTgt spid="31"/>
                                            </p:tgtEl>
                                            <p:attrNameLst>
                                              <p:attrName>ppt_x</p:attrName>
                                            </p:attrNameLst>
                                          </p:cBhvr>
                                          <p:tavLst>
                                            <p:tav tm="0">
                                              <p:val>
                                                <p:strVal val="#ppt_x"/>
                                              </p:val>
                                            </p:tav>
                                            <p:tav tm="100000">
                                              <p:val>
                                                <p:strVal val="#ppt_x"/>
                                              </p:val>
                                            </p:tav>
                                          </p:tavLst>
                                        </p:anim>
                                        <p:anim calcmode="lin" valueType="num" p14:bounceEnd="53333">
                                          <p:cBhvr additive="base">
                                            <p:cTn id="49" dur="750" fill="hold"/>
                                            <p:tgtEl>
                                              <p:spTgt spid="31"/>
                                            </p:tgtEl>
                                            <p:attrNameLst>
                                              <p:attrName>ppt_y</p:attrName>
                                            </p:attrNameLst>
                                          </p:cBhvr>
                                          <p:tavLst>
                                            <p:tav tm="0">
                                              <p:val>
                                                <p:strVal val="0-#ppt_h/2"/>
                                              </p:val>
                                            </p:tav>
                                            <p:tav tm="100000">
                                              <p:val>
                                                <p:strVal val="#ppt_y"/>
                                              </p:val>
                                            </p:tav>
                                          </p:tavLst>
                                        </p:anim>
                                      </p:childTnLst>
                                    </p:cTn>
                                  </p:par>
                                  <p:par>
                                    <p:cTn id="50" presetID="22" presetClass="entr" presetSubtype="1" fill="hold" grpId="0" nodeType="withEffect">
                                      <p:stCondLst>
                                        <p:cond delay="250"/>
                                      </p:stCondLst>
                                      <p:childTnLst>
                                        <p:set>
                                          <p:cBhvr>
                                            <p:cTn id="51" dur="1" fill="hold">
                                              <p:stCondLst>
                                                <p:cond delay="0"/>
                                              </p:stCondLst>
                                            </p:cTn>
                                            <p:tgtEl>
                                              <p:spTgt spid="17"/>
                                            </p:tgtEl>
                                            <p:attrNameLst>
                                              <p:attrName>style.visibility</p:attrName>
                                            </p:attrNameLst>
                                          </p:cBhvr>
                                          <p:to>
                                            <p:strVal val="visible"/>
                                          </p:to>
                                        </p:set>
                                        <p:animEffect transition="in" filter="wipe(up)">
                                          <p:cBhvr>
                                            <p:cTn id="52" dur="500"/>
                                            <p:tgtEl>
                                              <p:spTgt spid="17"/>
                                            </p:tgtEl>
                                          </p:cBhvr>
                                        </p:animEffect>
                                      </p:childTnLst>
                                    </p:cTn>
                                  </p:par>
                                </p:childTnLst>
                              </p:cTn>
                            </p:par>
                            <p:par>
                              <p:cTn id="53" fill="hold">
                                <p:stCondLst>
                                  <p:cond delay="4500"/>
                                </p:stCondLst>
                                <p:childTnLst>
                                  <p:par>
                                    <p:cTn id="54" presetID="2" presetClass="entr" presetSubtype="1" fill="hold" nodeType="afterEffect" p14:presetBounceEnd="53333">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14:bounceEnd="53333">
                                          <p:cBhvr additive="base">
                                            <p:cTn id="56" dur="750" fill="hold"/>
                                            <p:tgtEl>
                                              <p:spTgt spid="34"/>
                                            </p:tgtEl>
                                            <p:attrNameLst>
                                              <p:attrName>ppt_x</p:attrName>
                                            </p:attrNameLst>
                                          </p:cBhvr>
                                          <p:tavLst>
                                            <p:tav tm="0">
                                              <p:val>
                                                <p:strVal val="#ppt_x"/>
                                              </p:val>
                                            </p:tav>
                                            <p:tav tm="100000">
                                              <p:val>
                                                <p:strVal val="#ppt_x"/>
                                              </p:val>
                                            </p:tav>
                                          </p:tavLst>
                                        </p:anim>
                                        <p:anim calcmode="lin" valueType="num" p14:bounceEnd="53333">
                                          <p:cBhvr additive="base">
                                            <p:cTn id="57" dur="750" fill="hold"/>
                                            <p:tgtEl>
                                              <p:spTgt spid="34"/>
                                            </p:tgtEl>
                                            <p:attrNameLst>
                                              <p:attrName>ppt_y</p:attrName>
                                            </p:attrNameLst>
                                          </p:cBhvr>
                                          <p:tavLst>
                                            <p:tav tm="0">
                                              <p:val>
                                                <p:strVal val="0-#ppt_h/2"/>
                                              </p:val>
                                            </p:tav>
                                            <p:tav tm="100000">
                                              <p:val>
                                                <p:strVal val="#ppt_y"/>
                                              </p:val>
                                            </p:tav>
                                          </p:tavLst>
                                        </p:anim>
                                      </p:childTnLst>
                                    </p:cTn>
                                  </p:par>
                                  <p:par>
                                    <p:cTn id="58" presetID="22" presetClass="entr" presetSubtype="1"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Effect transition="in" filter="wipe(up)">
                                          <p:cBhvr>
                                            <p:cTn id="6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13" grpId="0" animBg="1"/>
          <p:bldP spid="14" grpId="0"/>
          <p:bldP spid="15" grpId="0"/>
          <p:bldP spid="16" grpId="0"/>
          <p:bldP spid="17" grpId="0"/>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1000"/>
                                            <p:tgtEl>
                                              <p:spTgt spid="13"/>
                                            </p:tgtEl>
                                          </p:cBhvr>
                                        </p:animEffect>
                                      </p:childTnLst>
                                    </p:cTn>
                                  </p:par>
                                </p:childTnLst>
                              </p:cTn>
                            </p:par>
                            <p:par>
                              <p:cTn id="21" fill="hold">
                                <p:stCondLst>
                                  <p:cond delay="1500"/>
                                </p:stCondLst>
                                <p:childTnLst>
                                  <p:par>
                                    <p:cTn id="22" presetID="2" presetClass="entr" presetSubtype="1"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750" fill="hold"/>
                                            <p:tgtEl>
                                              <p:spTgt spid="19"/>
                                            </p:tgtEl>
                                            <p:attrNameLst>
                                              <p:attrName>ppt_x</p:attrName>
                                            </p:attrNameLst>
                                          </p:cBhvr>
                                          <p:tavLst>
                                            <p:tav tm="0">
                                              <p:val>
                                                <p:strVal val="#ppt_x"/>
                                              </p:val>
                                            </p:tav>
                                            <p:tav tm="100000">
                                              <p:val>
                                                <p:strVal val="#ppt_x"/>
                                              </p:val>
                                            </p:tav>
                                          </p:tavLst>
                                        </p:anim>
                                        <p:anim calcmode="lin" valueType="num">
                                          <p:cBhvr additive="base">
                                            <p:cTn id="25" dur="750" fill="hold"/>
                                            <p:tgtEl>
                                              <p:spTgt spid="19"/>
                                            </p:tgtEl>
                                            <p:attrNameLst>
                                              <p:attrName>ppt_y</p:attrName>
                                            </p:attrNameLst>
                                          </p:cBhvr>
                                          <p:tavLst>
                                            <p:tav tm="0">
                                              <p:val>
                                                <p:strVal val="0-#ppt_h/2"/>
                                              </p:val>
                                            </p:tav>
                                            <p:tav tm="100000">
                                              <p:val>
                                                <p:strVal val="#ppt_y"/>
                                              </p:val>
                                            </p:tav>
                                          </p:tavLst>
                                        </p:anim>
                                      </p:childTnLst>
                                    </p:cTn>
                                  </p:par>
                                  <p:par>
                                    <p:cTn id="26" presetID="22" presetClass="entr" presetSubtype="1" fill="hold" grpId="0" nodeType="withEffect">
                                      <p:stCondLst>
                                        <p:cond delay="25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500"/>
                                            <p:tgtEl>
                                              <p:spTgt spid="14"/>
                                            </p:tgtEl>
                                          </p:cBhvr>
                                        </p:animEffect>
                                      </p:childTnLst>
                                    </p:cTn>
                                  </p:par>
                                </p:childTnLst>
                              </p:cTn>
                            </p:par>
                            <p:par>
                              <p:cTn id="29" fill="hold">
                                <p:stCondLst>
                                  <p:cond delay="2250"/>
                                </p:stCondLst>
                                <p:childTnLst>
                                  <p:par>
                                    <p:cTn id="30" presetID="2" presetClass="entr" presetSubtype="1"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750" fill="hold"/>
                                            <p:tgtEl>
                                              <p:spTgt spid="22"/>
                                            </p:tgtEl>
                                            <p:attrNameLst>
                                              <p:attrName>ppt_x</p:attrName>
                                            </p:attrNameLst>
                                          </p:cBhvr>
                                          <p:tavLst>
                                            <p:tav tm="0">
                                              <p:val>
                                                <p:strVal val="#ppt_x"/>
                                              </p:val>
                                            </p:tav>
                                            <p:tav tm="100000">
                                              <p:val>
                                                <p:strVal val="#ppt_x"/>
                                              </p:val>
                                            </p:tav>
                                          </p:tavLst>
                                        </p:anim>
                                        <p:anim calcmode="lin" valueType="num">
                                          <p:cBhvr additive="base">
                                            <p:cTn id="33" dur="750" fill="hold"/>
                                            <p:tgtEl>
                                              <p:spTgt spid="22"/>
                                            </p:tgtEl>
                                            <p:attrNameLst>
                                              <p:attrName>ppt_y</p:attrName>
                                            </p:attrNameLst>
                                          </p:cBhvr>
                                          <p:tavLst>
                                            <p:tav tm="0">
                                              <p:val>
                                                <p:strVal val="0-#ppt_h/2"/>
                                              </p:val>
                                            </p:tav>
                                            <p:tav tm="100000">
                                              <p:val>
                                                <p:strVal val="#ppt_y"/>
                                              </p:val>
                                            </p:tav>
                                          </p:tavLst>
                                        </p:anim>
                                      </p:childTnLst>
                                    </p:cTn>
                                  </p:par>
                                  <p:par>
                                    <p:cTn id="34" presetID="22" presetClass="entr" presetSubtype="1" fill="hold" grpId="0" nodeType="withEffect">
                                      <p:stCondLst>
                                        <p:cond delay="250"/>
                                      </p:stCondLst>
                                      <p:childTnLst>
                                        <p:set>
                                          <p:cBhvr>
                                            <p:cTn id="35" dur="1" fill="hold">
                                              <p:stCondLst>
                                                <p:cond delay="0"/>
                                              </p:stCondLst>
                                            </p:cTn>
                                            <p:tgtEl>
                                              <p:spTgt spid="15"/>
                                            </p:tgtEl>
                                            <p:attrNameLst>
                                              <p:attrName>style.visibility</p:attrName>
                                            </p:attrNameLst>
                                          </p:cBhvr>
                                          <p:to>
                                            <p:strVal val="visible"/>
                                          </p:to>
                                        </p:set>
                                        <p:animEffect transition="in" filter="wipe(up)">
                                          <p:cBhvr>
                                            <p:cTn id="36" dur="500"/>
                                            <p:tgtEl>
                                              <p:spTgt spid="15"/>
                                            </p:tgtEl>
                                          </p:cBhvr>
                                        </p:animEffect>
                                      </p:childTnLst>
                                    </p:cTn>
                                  </p:par>
                                </p:childTnLst>
                              </p:cTn>
                            </p:par>
                            <p:par>
                              <p:cTn id="37" fill="hold">
                                <p:stCondLst>
                                  <p:cond delay="3000"/>
                                </p:stCondLst>
                                <p:childTnLst>
                                  <p:par>
                                    <p:cTn id="38" presetID="2" presetClass="entr" presetSubtype="1" fill="hold" nodeType="after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additive="base">
                                            <p:cTn id="40" dur="750" fill="hold"/>
                                            <p:tgtEl>
                                              <p:spTgt spid="25"/>
                                            </p:tgtEl>
                                            <p:attrNameLst>
                                              <p:attrName>ppt_x</p:attrName>
                                            </p:attrNameLst>
                                          </p:cBhvr>
                                          <p:tavLst>
                                            <p:tav tm="0">
                                              <p:val>
                                                <p:strVal val="#ppt_x"/>
                                              </p:val>
                                            </p:tav>
                                            <p:tav tm="100000">
                                              <p:val>
                                                <p:strVal val="#ppt_x"/>
                                              </p:val>
                                            </p:tav>
                                          </p:tavLst>
                                        </p:anim>
                                        <p:anim calcmode="lin" valueType="num">
                                          <p:cBhvr additive="base">
                                            <p:cTn id="41" dur="750" fill="hold"/>
                                            <p:tgtEl>
                                              <p:spTgt spid="25"/>
                                            </p:tgtEl>
                                            <p:attrNameLst>
                                              <p:attrName>ppt_y</p:attrName>
                                            </p:attrNameLst>
                                          </p:cBhvr>
                                          <p:tavLst>
                                            <p:tav tm="0">
                                              <p:val>
                                                <p:strVal val="0-#ppt_h/2"/>
                                              </p:val>
                                            </p:tav>
                                            <p:tav tm="100000">
                                              <p:val>
                                                <p:strVal val="#ppt_y"/>
                                              </p:val>
                                            </p:tav>
                                          </p:tavLst>
                                        </p:anim>
                                      </p:childTnLst>
                                    </p:cTn>
                                  </p:par>
                                  <p:par>
                                    <p:cTn id="42" presetID="22" presetClass="entr" presetSubtype="1" fill="hold" grpId="0" nodeType="withEffect">
                                      <p:stCondLst>
                                        <p:cond delay="250"/>
                                      </p:stCondLst>
                                      <p:childTnLst>
                                        <p:set>
                                          <p:cBhvr>
                                            <p:cTn id="43" dur="1" fill="hold">
                                              <p:stCondLst>
                                                <p:cond delay="0"/>
                                              </p:stCondLst>
                                            </p:cTn>
                                            <p:tgtEl>
                                              <p:spTgt spid="16"/>
                                            </p:tgtEl>
                                            <p:attrNameLst>
                                              <p:attrName>style.visibility</p:attrName>
                                            </p:attrNameLst>
                                          </p:cBhvr>
                                          <p:to>
                                            <p:strVal val="visible"/>
                                          </p:to>
                                        </p:set>
                                        <p:animEffect transition="in" filter="wipe(up)">
                                          <p:cBhvr>
                                            <p:cTn id="44" dur="500"/>
                                            <p:tgtEl>
                                              <p:spTgt spid="16"/>
                                            </p:tgtEl>
                                          </p:cBhvr>
                                        </p:animEffect>
                                      </p:childTnLst>
                                    </p:cTn>
                                  </p:par>
                                </p:childTnLst>
                              </p:cTn>
                            </p:par>
                            <p:par>
                              <p:cTn id="45" fill="hold">
                                <p:stCondLst>
                                  <p:cond delay="3750"/>
                                </p:stCondLst>
                                <p:childTnLst>
                                  <p:par>
                                    <p:cTn id="46" presetID="2" presetClass="entr" presetSubtype="1"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additive="base">
                                            <p:cTn id="48" dur="750" fill="hold"/>
                                            <p:tgtEl>
                                              <p:spTgt spid="31"/>
                                            </p:tgtEl>
                                            <p:attrNameLst>
                                              <p:attrName>ppt_x</p:attrName>
                                            </p:attrNameLst>
                                          </p:cBhvr>
                                          <p:tavLst>
                                            <p:tav tm="0">
                                              <p:val>
                                                <p:strVal val="#ppt_x"/>
                                              </p:val>
                                            </p:tav>
                                            <p:tav tm="100000">
                                              <p:val>
                                                <p:strVal val="#ppt_x"/>
                                              </p:val>
                                            </p:tav>
                                          </p:tavLst>
                                        </p:anim>
                                        <p:anim calcmode="lin" valueType="num">
                                          <p:cBhvr additive="base">
                                            <p:cTn id="49" dur="750" fill="hold"/>
                                            <p:tgtEl>
                                              <p:spTgt spid="31"/>
                                            </p:tgtEl>
                                            <p:attrNameLst>
                                              <p:attrName>ppt_y</p:attrName>
                                            </p:attrNameLst>
                                          </p:cBhvr>
                                          <p:tavLst>
                                            <p:tav tm="0">
                                              <p:val>
                                                <p:strVal val="0-#ppt_h/2"/>
                                              </p:val>
                                            </p:tav>
                                            <p:tav tm="100000">
                                              <p:val>
                                                <p:strVal val="#ppt_y"/>
                                              </p:val>
                                            </p:tav>
                                          </p:tavLst>
                                        </p:anim>
                                      </p:childTnLst>
                                    </p:cTn>
                                  </p:par>
                                  <p:par>
                                    <p:cTn id="50" presetID="22" presetClass="entr" presetSubtype="1" fill="hold" grpId="0" nodeType="withEffect">
                                      <p:stCondLst>
                                        <p:cond delay="250"/>
                                      </p:stCondLst>
                                      <p:childTnLst>
                                        <p:set>
                                          <p:cBhvr>
                                            <p:cTn id="51" dur="1" fill="hold">
                                              <p:stCondLst>
                                                <p:cond delay="0"/>
                                              </p:stCondLst>
                                            </p:cTn>
                                            <p:tgtEl>
                                              <p:spTgt spid="17"/>
                                            </p:tgtEl>
                                            <p:attrNameLst>
                                              <p:attrName>style.visibility</p:attrName>
                                            </p:attrNameLst>
                                          </p:cBhvr>
                                          <p:to>
                                            <p:strVal val="visible"/>
                                          </p:to>
                                        </p:set>
                                        <p:animEffect transition="in" filter="wipe(up)">
                                          <p:cBhvr>
                                            <p:cTn id="52" dur="500"/>
                                            <p:tgtEl>
                                              <p:spTgt spid="17"/>
                                            </p:tgtEl>
                                          </p:cBhvr>
                                        </p:animEffect>
                                      </p:childTnLst>
                                    </p:cTn>
                                  </p:par>
                                </p:childTnLst>
                              </p:cTn>
                            </p:par>
                            <p:par>
                              <p:cTn id="53" fill="hold">
                                <p:stCondLst>
                                  <p:cond delay="4500"/>
                                </p:stCondLst>
                                <p:childTnLst>
                                  <p:par>
                                    <p:cTn id="54" presetID="2" presetClass="entr" presetSubtype="1" fill="hold" nodeType="afterEffect">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cBhvr additive="base">
                                            <p:cTn id="56" dur="750" fill="hold"/>
                                            <p:tgtEl>
                                              <p:spTgt spid="34"/>
                                            </p:tgtEl>
                                            <p:attrNameLst>
                                              <p:attrName>ppt_x</p:attrName>
                                            </p:attrNameLst>
                                          </p:cBhvr>
                                          <p:tavLst>
                                            <p:tav tm="0">
                                              <p:val>
                                                <p:strVal val="#ppt_x"/>
                                              </p:val>
                                            </p:tav>
                                            <p:tav tm="100000">
                                              <p:val>
                                                <p:strVal val="#ppt_x"/>
                                              </p:val>
                                            </p:tav>
                                          </p:tavLst>
                                        </p:anim>
                                        <p:anim calcmode="lin" valueType="num">
                                          <p:cBhvr additive="base">
                                            <p:cTn id="57" dur="750" fill="hold"/>
                                            <p:tgtEl>
                                              <p:spTgt spid="34"/>
                                            </p:tgtEl>
                                            <p:attrNameLst>
                                              <p:attrName>ppt_y</p:attrName>
                                            </p:attrNameLst>
                                          </p:cBhvr>
                                          <p:tavLst>
                                            <p:tav tm="0">
                                              <p:val>
                                                <p:strVal val="0-#ppt_h/2"/>
                                              </p:val>
                                            </p:tav>
                                            <p:tav tm="100000">
                                              <p:val>
                                                <p:strVal val="#ppt_y"/>
                                              </p:val>
                                            </p:tav>
                                          </p:tavLst>
                                        </p:anim>
                                      </p:childTnLst>
                                    </p:cTn>
                                  </p:par>
                                  <p:par>
                                    <p:cTn id="58" presetID="22" presetClass="entr" presetSubtype="1"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Effect transition="in" filter="wipe(up)">
                                          <p:cBhvr>
                                            <p:cTn id="6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13" grpId="0" animBg="1"/>
          <p:bldP spid="14" grpId="0"/>
          <p:bldP spid="15" grpId="0"/>
          <p:bldP spid="16" grpId="0"/>
          <p:bldP spid="17" grpId="0"/>
          <p:bldP spid="18"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销售网络布局</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SALES NETWORK LAYOUT</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第四章：发展前景</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27</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72658" y="227047"/>
            <a:ext cx="554680" cy="471477"/>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13" name="Freeform 192"/>
          <p:cNvSpPr>
            <a:spLocks noEditPoints="1"/>
          </p:cNvSpPr>
          <p:nvPr/>
        </p:nvSpPr>
        <p:spPr bwMode="auto">
          <a:xfrm>
            <a:off x="1201043" y="2748880"/>
            <a:ext cx="1152525" cy="2724150"/>
          </a:xfrm>
          <a:custGeom>
            <a:avLst/>
            <a:gdLst>
              <a:gd name="T0" fmla="*/ 625 w 693"/>
              <a:gd name="T1" fmla="*/ 1522 h 1641"/>
              <a:gd name="T2" fmla="*/ 520 w 693"/>
              <a:gd name="T3" fmla="*/ 985 h 1641"/>
              <a:gd name="T4" fmla="*/ 498 w 693"/>
              <a:gd name="T5" fmla="*/ 789 h 1641"/>
              <a:gd name="T6" fmla="*/ 532 w 693"/>
              <a:gd name="T7" fmla="*/ 760 h 1641"/>
              <a:gd name="T8" fmla="*/ 571 w 693"/>
              <a:gd name="T9" fmla="*/ 506 h 1641"/>
              <a:gd name="T10" fmla="*/ 505 w 693"/>
              <a:gd name="T11" fmla="*/ 282 h 1641"/>
              <a:gd name="T12" fmla="*/ 394 w 693"/>
              <a:gd name="T13" fmla="*/ 243 h 1641"/>
              <a:gd name="T14" fmla="*/ 344 w 693"/>
              <a:gd name="T15" fmla="*/ 214 h 1641"/>
              <a:gd name="T16" fmla="*/ 341 w 693"/>
              <a:gd name="T17" fmla="*/ 204 h 1641"/>
              <a:gd name="T18" fmla="*/ 354 w 693"/>
              <a:gd name="T19" fmla="*/ 65 h 1641"/>
              <a:gd name="T20" fmla="*/ 313 w 693"/>
              <a:gd name="T21" fmla="*/ 0 h 1641"/>
              <a:gd name="T22" fmla="*/ 228 w 693"/>
              <a:gd name="T23" fmla="*/ 24 h 1641"/>
              <a:gd name="T24" fmla="*/ 214 w 693"/>
              <a:gd name="T25" fmla="*/ 121 h 1641"/>
              <a:gd name="T26" fmla="*/ 240 w 693"/>
              <a:gd name="T27" fmla="*/ 200 h 1641"/>
              <a:gd name="T28" fmla="*/ 240 w 693"/>
              <a:gd name="T29" fmla="*/ 215 h 1641"/>
              <a:gd name="T30" fmla="*/ 147 w 693"/>
              <a:gd name="T31" fmla="*/ 272 h 1641"/>
              <a:gd name="T32" fmla="*/ 22 w 693"/>
              <a:gd name="T33" fmla="*/ 531 h 1641"/>
              <a:gd name="T34" fmla="*/ 113 w 693"/>
              <a:gd name="T35" fmla="*/ 777 h 1641"/>
              <a:gd name="T36" fmla="*/ 143 w 693"/>
              <a:gd name="T37" fmla="*/ 802 h 1641"/>
              <a:gd name="T38" fmla="*/ 220 w 693"/>
              <a:gd name="T39" fmla="*/ 1183 h 1641"/>
              <a:gd name="T40" fmla="*/ 267 w 693"/>
              <a:gd name="T41" fmla="*/ 1470 h 1641"/>
              <a:gd name="T42" fmla="*/ 231 w 693"/>
              <a:gd name="T43" fmla="*/ 1602 h 1641"/>
              <a:gd name="T44" fmla="*/ 343 w 693"/>
              <a:gd name="T45" fmla="*/ 1595 h 1641"/>
              <a:gd name="T46" fmla="*/ 351 w 693"/>
              <a:gd name="T47" fmla="*/ 1504 h 1641"/>
              <a:gd name="T48" fmla="*/ 342 w 693"/>
              <a:gd name="T49" fmla="*/ 1327 h 1641"/>
              <a:gd name="T50" fmla="*/ 334 w 693"/>
              <a:gd name="T51" fmla="*/ 1168 h 1641"/>
              <a:gd name="T52" fmla="*/ 372 w 693"/>
              <a:gd name="T53" fmla="*/ 991 h 1641"/>
              <a:gd name="T54" fmla="*/ 495 w 693"/>
              <a:gd name="T55" fmla="*/ 1455 h 1641"/>
              <a:gd name="T56" fmla="*/ 553 w 693"/>
              <a:gd name="T57" fmla="*/ 1595 h 1641"/>
              <a:gd name="T58" fmla="*/ 693 w 693"/>
              <a:gd name="T59" fmla="*/ 1628 h 1641"/>
              <a:gd name="T60" fmla="*/ 115 w 693"/>
              <a:gd name="T61" fmla="*/ 608 h 1641"/>
              <a:gd name="T62" fmla="*/ 125 w 693"/>
              <a:gd name="T63" fmla="*/ 524 h 1641"/>
              <a:gd name="T64" fmla="*/ 395 w 693"/>
              <a:gd name="T65" fmla="*/ 690 h 1641"/>
              <a:gd name="T66" fmla="*/ 314 w 693"/>
              <a:gd name="T67" fmla="*/ 307 h 1641"/>
              <a:gd name="T68" fmla="*/ 280 w 693"/>
              <a:gd name="T69" fmla="*/ 291 h 1641"/>
              <a:gd name="T70" fmla="*/ 295 w 693"/>
              <a:gd name="T71" fmla="*/ 485 h 1641"/>
              <a:gd name="T72" fmla="*/ 274 w 693"/>
              <a:gd name="T73" fmla="*/ 687 h 1641"/>
              <a:gd name="T74" fmla="*/ 235 w 693"/>
              <a:gd name="T75" fmla="*/ 542 h 1641"/>
              <a:gd name="T76" fmla="*/ 248 w 693"/>
              <a:gd name="T77" fmla="*/ 225 h 1641"/>
              <a:gd name="T78" fmla="*/ 334 w 693"/>
              <a:gd name="T79" fmla="*/ 227 h 1641"/>
              <a:gd name="T80" fmla="*/ 381 w 693"/>
              <a:gd name="T81" fmla="*/ 413 h 1641"/>
              <a:gd name="T82" fmla="*/ 411 w 693"/>
              <a:gd name="T83" fmla="*/ 689 h 1641"/>
              <a:gd name="T84" fmla="*/ 473 w 693"/>
              <a:gd name="T85" fmla="*/ 485 h 1641"/>
              <a:gd name="T86" fmla="*/ 501 w 693"/>
              <a:gd name="T87" fmla="*/ 576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93" h="1641">
                <a:moveTo>
                  <a:pt x="669" y="1590"/>
                </a:moveTo>
                <a:cubicBezTo>
                  <a:pt x="650" y="1579"/>
                  <a:pt x="636" y="1550"/>
                  <a:pt x="629" y="1542"/>
                </a:cubicBezTo>
                <a:cubicBezTo>
                  <a:pt x="622" y="1535"/>
                  <a:pt x="631" y="1537"/>
                  <a:pt x="625" y="1522"/>
                </a:cubicBezTo>
                <a:cubicBezTo>
                  <a:pt x="619" y="1507"/>
                  <a:pt x="600" y="1419"/>
                  <a:pt x="597" y="1391"/>
                </a:cubicBezTo>
                <a:cubicBezTo>
                  <a:pt x="593" y="1362"/>
                  <a:pt x="595" y="1265"/>
                  <a:pt x="582" y="1219"/>
                </a:cubicBezTo>
                <a:cubicBezTo>
                  <a:pt x="568" y="1173"/>
                  <a:pt x="526" y="1025"/>
                  <a:pt x="520" y="985"/>
                </a:cubicBezTo>
                <a:cubicBezTo>
                  <a:pt x="514" y="944"/>
                  <a:pt x="505" y="903"/>
                  <a:pt x="505" y="881"/>
                </a:cubicBezTo>
                <a:cubicBezTo>
                  <a:pt x="505" y="858"/>
                  <a:pt x="503" y="843"/>
                  <a:pt x="496" y="827"/>
                </a:cubicBezTo>
                <a:cubicBezTo>
                  <a:pt x="490" y="811"/>
                  <a:pt x="498" y="789"/>
                  <a:pt x="498" y="789"/>
                </a:cubicBezTo>
                <a:cubicBezTo>
                  <a:pt x="498" y="789"/>
                  <a:pt x="514" y="801"/>
                  <a:pt x="524" y="810"/>
                </a:cubicBezTo>
                <a:cubicBezTo>
                  <a:pt x="534" y="819"/>
                  <a:pt x="534" y="805"/>
                  <a:pt x="529" y="785"/>
                </a:cubicBezTo>
                <a:cubicBezTo>
                  <a:pt x="524" y="765"/>
                  <a:pt x="527" y="754"/>
                  <a:pt x="532" y="760"/>
                </a:cubicBezTo>
                <a:cubicBezTo>
                  <a:pt x="537" y="767"/>
                  <a:pt x="541" y="728"/>
                  <a:pt x="553" y="705"/>
                </a:cubicBezTo>
                <a:cubicBezTo>
                  <a:pt x="566" y="681"/>
                  <a:pt x="593" y="633"/>
                  <a:pt x="587" y="606"/>
                </a:cubicBezTo>
                <a:cubicBezTo>
                  <a:pt x="581" y="578"/>
                  <a:pt x="578" y="530"/>
                  <a:pt x="571" y="506"/>
                </a:cubicBezTo>
                <a:cubicBezTo>
                  <a:pt x="563" y="483"/>
                  <a:pt x="556" y="441"/>
                  <a:pt x="547" y="415"/>
                </a:cubicBezTo>
                <a:cubicBezTo>
                  <a:pt x="538" y="389"/>
                  <a:pt x="540" y="376"/>
                  <a:pt x="529" y="350"/>
                </a:cubicBezTo>
                <a:cubicBezTo>
                  <a:pt x="517" y="324"/>
                  <a:pt x="505" y="295"/>
                  <a:pt x="505" y="282"/>
                </a:cubicBezTo>
                <a:cubicBezTo>
                  <a:pt x="505" y="275"/>
                  <a:pt x="502" y="269"/>
                  <a:pt x="491" y="265"/>
                </a:cubicBezTo>
                <a:cubicBezTo>
                  <a:pt x="483" y="261"/>
                  <a:pt x="469" y="258"/>
                  <a:pt x="449" y="255"/>
                </a:cubicBezTo>
                <a:cubicBezTo>
                  <a:pt x="428" y="252"/>
                  <a:pt x="409" y="248"/>
                  <a:pt x="394" y="243"/>
                </a:cubicBezTo>
                <a:cubicBezTo>
                  <a:pt x="393" y="243"/>
                  <a:pt x="392" y="242"/>
                  <a:pt x="391" y="242"/>
                </a:cubicBezTo>
                <a:cubicBezTo>
                  <a:pt x="391" y="242"/>
                  <a:pt x="390" y="242"/>
                  <a:pt x="390" y="242"/>
                </a:cubicBezTo>
                <a:cubicBezTo>
                  <a:pt x="370" y="235"/>
                  <a:pt x="344" y="214"/>
                  <a:pt x="344" y="214"/>
                </a:cubicBezTo>
                <a:cubicBezTo>
                  <a:pt x="336" y="225"/>
                  <a:pt x="336" y="225"/>
                  <a:pt x="336" y="225"/>
                </a:cubicBezTo>
                <a:cubicBezTo>
                  <a:pt x="339" y="221"/>
                  <a:pt x="341" y="218"/>
                  <a:pt x="344" y="214"/>
                </a:cubicBezTo>
                <a:cubicBezTo>
                  <a:pt x="341" y="211"/>
                  <a:pt x="336" y="204"/>
                  <a:pt x="341" y="204"/>
                </a:cubicBezTo>
                <a:cubicBezTo>
                  <a:pt x="352" y="203"/>
                  <a:pt x="354" y="159"/>
                  <a:pt x="360" y="146"/>
                </a:cubicBezTo>
                <a:cubicBezTo>
                  <a:pt x="366" y="133"/>
                  <a:pt x="364" y="124"/>
                  <a:pt x="360" y="112"/>
                </a:cubicBezTo>
                <a:cubicBezTo>
                  <a:pt x="356" y="101"/>
                  <a:pt x="364" y="84"/>
                  <a:pt x="354" y="65"/>
                </a:cubicBezTo>
                <a:cubicBezTo>
                  <a:pt x="344" y="47"/>
                  <a:pt x="358" y="24"/>
                  <a:pt x="344" y="22"/>
                </a:cubicBezTo>
                <a:cubicBezTo>
                  <a:pt x="330" y="20"/>
                  <a:pt x="335" y="3"/>
                  <a:pt x="322" y="3"/>
                </a:cubicBezTo>
                <a:cubicBezTo>
                  <a:pt x="318" y="3"/>
                  <a:pt x="315" y="2"/>
                  <a:pt x="313" y="0"/>
                </a:cubicBezTo>
                <a:cubicBezTo>
                  <a:pt x="302" y="21"/>
                  <a:pt x="285" y="14"/>
                  <a:pt x="285" y="14"/>
                </a:cubicBezTo>
                <a:cubicBezTo>
                  <a:pt x="259" y="8"/>
                  <a:pt x="242" y="14"/>
                  <a:pt x="230" y="23"/>
                </a:cubicBezTo>
                <a:cubicBezTo>
                  <a:pt x="230" y="23"/>
                  <a:pt x="229" y="24"/>
                  <a:pt x="228" y="24"/>
                </a:cubicBezTo>
                <a:cubicBezTo>
                  <a:pt x="213" y="38"/>
                  <a:pt x="208" y="57"/>
                  <a:pt x="208" y="58"/>
                </a:cubicBezTo>
                <a:cubicBezTo>
                  <a:pt x="207" y="65"/>
                  <a:pt x="206" y="72"/>
                  <a:pt x="206" y="77"/>
                </a:cubicBezTo>
                <a:cubicBezTo>
                  <a:pt x="208" y="95"/>
                  <a:pt x="213" y="113"/>
                  <a:pt x="214" y="121"/>
                </a:cubicBezTo>
                <a:cubicBezTo>
                  <a:pt x="215" y="128"/>
                  <a:pt x="219" y="158"/>
                  <a:pt x="225" y="158"/>
                </a:cubicBezTo>
                <a:cubicBezTo>
                  <a:pt x="231" y="158"/>
                  <a:pt x="233" y="159"/>
                  <a:pt x="233" y="159"/>
                </a:cubicBezTo>
                <a:cubicBezTo>
                  <a:pt x="233" y="159"/>
                  <a:pt x="240" y="182"/>
                  <a:pt x="240" y="200"/>
                </a:cubicBezTo>
                <a:cubicBezTo>
                  <a:pt x="240" y="208"/>
                  <a:pt x="240" y="212"/>
                  <a:pt x="240" y="215"/>
                </a:cubicBezTo>
                <a:cubicBezTo>
                  <a:pt x="240" y="215"/>
                  <a:pt x="240" y="215"/>
                  <a:pt x="240" y="215"/>
                </a:cubicBezTo>
                <a:cubicBezTo>
                  <a:pt x="240" y="215"/>
                  <a:pt x="240" y="215"/>
                  <a:pt x="240" y="215"/>
                </a:cubicBezTo>
                <a:cubicBezTo>
                  <a:pt x="240" y="215"/>
                  <a:pt x="240" y="215"/>
                  <a:pt x="240" y="215"/>
                </a:cubicBezTo>
                <a:cubicBezTo>
                  <a:pt x="240" y="215"/>
                  <a:pt x="224" y="238"/>
                  <a:pt x="206" y="246"/>
                </a:cubicBezTo>
                <a:cubicBezTo>
                  <a:pt x="188" y="255"/>
                  <a:pt x="162" y="268"/>
                  <a:pt x="147" y="272"/>
                </a:cubicBezTo>
                <a:cubicBezTo>
                  <a:pt x="136" y="275"/>
                  <a:pt x="124" y="279"/>
                  <a:pt x="115" y="285"/>
                </a:cubicBezTo>
                <a:cubicBezTo>
                  <a:pt x="103" y="293"/>
                  <a:pt x="93" y="305"/>
                  <a:pt x="89" y="326"/>
                </a:cubicBezTo>
                <a:cubicBezTo>
                  <a:pt x="82" y="365"/>
                  <a:pt x="42" y="495"/>
                  <a:pt x="22" y="531"/>
                </a:cubicBezTo>
                <a:cubicBezTo>
                  <a:pt x="3" y="567"/>
                  <a:pt x="0" y="616"/>
                  <a:pt x="20" y="646"/>
                </a:cubicBezTo>
                <a:cubicBezTo>
                  <a:pt x="39" y="676"/>
                  <a:pt x="86" y="750"/>
                  <a:pt x="93" y="760"/>
                </a:cubicBezTo>
                <a:cubicBezTo>
                  <a:pt x="100" y="770"/>
                  <a:pt x="102" y="778"/>
                  <a:pt x="113" y="777"/>
                </a:cubicBezTo>
                <a:cubicBezTo>
                  <a:pt x="113" y="777"/>
                  <a:pt x="114" y="776"/>
                  <a:pt x="115" y="776"/>
                </a:cubicBezTo>
                <a:cubicBezTo>
                  <a:pt x="124" y="776"/>
                  <a:pt x="130" y="777"/>
                  <a:pt x="130" y="777"/>
                </a:cubicBezTo>
                <a:cubicBezTo>
                  <a:pt x="130" y="777"/>
                  <a:pt x="135" y="796"/>
                  <a:pt x="143" y="802"/>
                </a:cubicBezTo>
                <a:cubicBezTo>
                  <a:pt x="151" y="808"/>
                  <a:pt x="161" y="828"/>
                  <a:pt x="163" y="821"/>
                </a:cubicBezTo>
                <a:cubicBezTo>
                  <a:pt x="166" y="814"/>
                  <a:pt x="173" y="872"/>
                  <a:pt x="180" y="903"/>
                </a:cubicBezTo>
                <a:cubicBezTo>
                  <a:pt x="187" y="934"/>
                  <a:pt x="220" y="1152"/>
                  <a:pt x="220" y="1183"/>
                </a:cubicBezTo>
                <a:cubicBezTo>
                  <a:pt x="220" y="1214"/>
                  <a:pt x="232" y="1246"/>
                  <a:pt x="231" y="1268"/>
                </a:cubicBezTo>
                <a:cubicBezTo>
                  <a:pt x="230" y="1291"/>
                  <a:pt x="235" y="1349"/>
                  <a:pt x="236" y="1381"/>
                </a:cubicBezTo>
                <a:cubicBezTo>
                  <a:pt x="237" y="1413"/>
                  <a:pt x="267" y="1447"/>
                  <a:pt x="267" y="1470"/>
                </a:cubicBezTo>
                <a:cubicBezTo>
                  <a:pt x="267" y="1494"/>
                  <a:pt x="260" y="1505"/>
                  <a:pt x="263" y="1519"/>
                </a:cubicBezTo>
                <a:cubicBezTo>
                  <a:pt x="267" y="1532"/>
                  <a:pt x="266" y="1542"/>
                  <a:pt x="251" y="1558"/>
                </a:cubicBezTo>
                <a:cubicBezTo>
                  <a:pt x="236" y="1574"/>
                  <a:pt x="230" y="1589"/>
                  <a:pt x="231" y="1602"/>
                </a:cubicBezTo>
                <a:cubicBezTo>
                  <a:pt x="232" y="1614"/>
                  <a:pt x="236" y="1619"/>
                  <a:pt x="266" y="1620"/>
                </a:cubicBezTo>
                <a:cubicBezTo>
                  <a:pt x="296" y="1621"/>
                  <a:pt x="324" y="1613"/>
                  <a:pt x="324" y="1605"/>
                </a:cubicBezTo>
                <a:cubicBezTo>
                  <a:pt x="324" y="1598"/>
                  <a:pt x="334" y="1595"/>
                  <a:pt x="343" y="1595"/>
                </a:cubicBezTo>
                <a:cubicBezTo>
                  <a:pt x="351" y="1595"/>
                  <a:pt x="350" y="1587"/>
                  <a:pt x="346" y="1569"/>
                </a:cubicBezTo>
                <a:cubicBezTo>
                  <a:pt x="343" y="1552"/>
                  <a:pt x="330" y="1528"/>
                  <a:pt x="338" y="1531"/>
                </a:cubicBezTo>
                <a:cubicBezTo>
                  <a:pt x="345" y="1533"/>
                  <a:pt x="351" y="1528"/>
                  <a:pt x="351" y="1504"/>
                </a:cubicBezTo>
                <a:cubicBezTo>
                  <a:pt x="351" y="1479"/>
                  <a:pt x="355" y="1471"/>
                  <a:pt x="344" y="1457"/>
                </a:cubicBezTo>
                <a:cubicBezTo>
                  <a:pt x="333" y="1442"/>
                  <a:pt x="335" y="1415"/>
                  <a:pt x="338" y="1392"/>
                </a:cubicBezTo>
                <a:cubicBezTo>
                  <a:pt x="340" y="1370"/>
                  <a:pt x="348" y="1354"/>
                  <a:pt x="342" y="1327"/>
                </a:cubicBezTo>
                <a:cubicBezTo>
                  <a:pt x="335" y="1299"/>
                  <a:pt x="334" y="1266"/>
                  <a:pt x="338" y="1252"/>
                </a:cubicBezTo>
                <a:cubicBezTo>
                  <a:pt x="342" y="1239"/>
                  <a:pt x="339" y="1222"/>
                  <a:pt x="329" y="1211"/>
                </a:cubicBezTo>
                <a:cubicBezTo>
                  <a:pt x="319" y="1200"/>
                  <a:pt x="334" y="1180"/>
                  <a:pt x="334" y="1168"/>
                </a:cubicBezTo>
                <a:cubicBezTo>
                  <a:pt x="334" y="1156"/>
                  <a:pt x="330" y="1104"/>
                  <a:pt x="337" y="1052"/>
                </a:cubicBezTo>
                <a:cubicBezTo>
                  <a:pt x="343" y="999"/>
                  <a:pt x="344" y="960"/>
                  <a:pt x="345" y="946"/>
                </a:cubicBezTo>
                <a:cubicBezTo>
                  <a:pt x="346" y="933"/>
                  <a:pt x="354" y="939"/>
                  <a:pt x="372" y="991"/>
                </a:cubicBezTo>
                <a:cubicBezTo>
                  <a:pt x="391" y="1043"/>
                  <a:pt x="438" y="1205"/>
                  <a:pt x="447" y="1241"/>
                </a:cubicBezTo>
                <a:cubicBezTo>
                  <a:pt x="454" y="1272"/>
                  <a:pt x="480" y="1385"/>
                  <a:pt x="491" y="1436"/>
                </a:cubicBezTo>
                <a:cubicBezTo>
                  <a:pt x="493" y="1444"/>
                  <a:pt x="494" y="1451"/>
                  <a:pt x="495" y="1455"/>
                </a:cubicBezTo>
                <a:cubicBezTo>
                  <a:pt x="501" y="1486"/>
                  <a:pt x="509" y="1548"/>
                  <a:pt x="517" y="1548"/>
                </a:cubicBezTo>
                <a:cubicBezTo>
                  <a:pt x="526" y="1548"/>
                  <a:pt x="524" y="1554"/>
                  <a:pt x="525" y="1572"/>
                </a:cubicBezTo>
                <a:cubicBezTo>
                  <a:pt x="526" y="1589"/>
                  <a:pt x="543" y="1592"/>
                  <a:pt x="553" y="1595"/>
                </a:cubicBezTo>
                <a:cubicBezTo>
                  <a:pt x="563" y="1599"/>
                  <a:pt x="566" y="1589"/>
                  <a:pt x="566" y="1589"/>
                </a:cubicBezTo>
                <a:cubicBezTo>
                  <a:pt x="566" y="1589"/>
                  <a:pt x="582" y="1623"/>
                  <a:pt x="610" y="1626"/>
                </a:cubicBezTo>
                <a:cubicBezTo>
                  <a:pt x="639" y="1630"/>
                  <a:pt x="693" y="1641"/>
                  <a:pt x="693" y="1628"/>
                </a:cubicBezTo>
                <a:cubicBezTo>
                  <a:pt x="693" y="1614"/>
                  <a:pt x="687" y="1602"/>
                  <a:pt x="669" y="1590"/>
                </a:cubicBezTo>
                <a:close/>
                <a:moveTo>
                  <a:pt x="128" y="644"/>
                </a:moveTo>
                <a:cubicBezTo>
                  <a:pt x="128" y="632"/>
                  <a:pt x="122" y="619"/>
                  <a:pt x="115" y="608"/>
                </a:cubicBezTo>
                <a:cubicBezTo>
                  <a:pt x="105" y="594"/>
                  <a:pt x="95" y="582"/>
                  <a:pt x="99" y="575"/>
                </a:cubicBezTo>
                <a:cubicBezTo>
                  <a:pt x="105" y="563"/>
                  <a:pt x="110" y="563"/>
                  <a:pt x="115" y="554"/>
                </a:cubicBezTo>
                <a:cubicBezTo>
                  <a:pt x="118" y="549"/>
                  <a:pt x="121" y="541"/>
                  <a:pt x="125" y="524"/>
                </a:cubicBezTo>
                <a:cubicBezTo>
                  <a:pt x="124" y="559"/>
                  <a:pt x="136" y="611"/>
                  <a:pt x="128" y="644"/>
                </a:cubicBezTo>
                <a:close/>
                <a:moveTo>
                  <a:pt x="411" y="689"/>
                </a:moveTo>
                <a:cubicBezTo>
                  <a:pt x="407" y="690"/>
                  <a:pt x="402" y="690"/>
                  <a:pt x="395" y="690"/>
                </a:cubicBezTo>
                <a:cubicBezTo>
                  <a:pt x="395" y="685"/>
                  <a:pt x="395" y="680"/>
                  <a:pt x="393" y="674"/>
                </a:cubicBezTo>
                <a:cubicBezTo>
                  <a:pt x="389" y="655"/>
                  <a:pt x="367" y="523"/>
                  <a:pt x="351" y="448"/>
                </a:cubicBezTo>
                <a:cubicBezTo>
                  <a:pt x="335" y="373"/>
                  <a:pt x="318" y="317"/>
                  <a:pt x="314" y="307"/>
                </a:cubicBezTo>
                <a:cubicBezTo>
                  <a:pt x="310" y="297"/>
                  <a:pt x="323" y="293"/>
                  <a:pt x="323" y="293"/>
                </a:cubicBezTo>
                <a:cubicBezTo>
                  <a:pt x="299" y="269"/>
                  <a:pt x="299" y="269"/>
                  <a:pt x="299" y="269"/>
                </a:cubicBezTo>
                <a:cubicBezTo>
                  <a:pt x="288" y="274"/>
                  <a:pt x="280" y="291"/>
                  <a:pt x="280" y="291"/>
                </a:cubicBezTo>
                <a:cubicBezTo>
                  <a:pt x="280" y="291"/>
                  <a:pt x="292" y="299"/>
                  <a:pt x="294" y="307"/>
                </a:cubicBezTo>
                <a:cubicBezTo>
                  <a:pt x="296" y="315"/>
                  <a:pt x="292" y="325"/>
                  <a:pt x="286" y="343"/>
                </a:cubicBezTo>
                <a:cubicBezTo>
                  <a:pt x="281" y="362"/>
                  <a:pt x="288" y="443"/>
                  <a:pt x="295" y="485"/>
                </a:cubicBezTo>
                <a:cubicBezTo>
                  <a:pt x="302" y="527"/>
                  <a:pt x="315" y="621"/>
                  <a:pt x="323" y="669"/>
                </a:cubicBezTo>
                <a:cubicBezTo>
                  <a:pt x="324" y="677"/>
                  <a:pt x="326" y="683"/>
                  <a:pt x="327" y="689"/>
                </a:cubicBezTo>
                <a:cubicBezTo>
                  <a:pt x="308" y="688"/>
                  <a:pt x="289" y="687"/>
                  <a:pt x="274" y="687"/>
                </a:cubicBezTo>
                <a:cubicBezTo>
                  <a:pt x="232" y="687"/>
                  <a:pt x="191" y="692"/>
                  <a:pt x="191" y="692"/>
                </a:cubicBezTo>
                <a:cubicBezTo>
                  <a:pt x="191" y="692"/>
                  <a:pt x="199" y="672"/>
                  <a:pt x="212" y="643"/>
                </a:cubicBezTo>
                <a:cubicBezTo>
                  <a:pt x="224" y="615"/>
                  <a:pt x="226" y="589"/>
                  <a:pt x="235" y="542"/>
                </a:cubicBezTo>
                <a:cubicBezTo>
                  <a:pt x="245" y="495"/>
                  <a:pt x="237" y="463"/>
                  <a:pt x="237" y="406"/>
                </a:cubicBezTo>
                <a:cubicBezTo>
                  <a:pt x="237" y="361"/>
                  <a:pt x="234" y="300"/>
                  <a:pt x="231" y="263"/>
                </a:cubicBezTo>
                <a:cubicBezTo>
                  <a:pt x="231" y="257"/>
                  <a:pt x="231" y="235"/>
                  <a:pt x="248" y="225"/>
                </a:cubicBezTo>
                <a:cubicBezTo>
                  <a:pt x="257" y="236"/>
                  <a:pt x="268" y="248"/>
                  <a:pt x="281" y="257"/>
                </a:cubicBezTo>
                <a:cubicBezTo>
                  <a:pt x="304" y="273"/>
                  <a:pt x="306" y="261"/>
                  <a:pt x="320" y="244"/>
                </a:cubicBezTo>
                <a:cubicBezTo>
                  <a:pt x="326" y="237"/>
                  <a:pt x="330" y="232"/>
                  <a:pt x="334" y="227"/>
                </a:cubicBezTo>
                <a:cubicBezTo>
                  <a:pt x="334" y="227"/>
                  <a:pt x="334" y="227"/>
                  <a:pt x="334" y="227"/>
                </a:cubicBezTo>
                <a:cubicBezTo>
                  <a:pt x="353" y="218"/>
                  <a:pt x="370" y="255"/>
                  <a:pt x="370" y="255"/>
                </a:cubicBezTo>
                <a:cubicBezTo>
                  <a:pt x="382" y="288"/>
                  <a:pt x="381" y="349"/>
                  <a:pt x="381" y="413"/>
                </a:cubicBezTo>
                <a:cubicBezTo>
                  <a:pt x="381" y="478"/>
                  <a:pt x="393" y="542"/>
                  <a:pt x="406" y="589"/>
                </a:cubicBezTo>
                <a:cubicBezTo>
                  <a:pt x="418" y="636"/>
                  <a:pt x="437" y="678"/>
                  <a:pt x="437" y="678"/>
                </a:cubicBezTo>
                <a:cubicBezTo>
                  <a:pt x="437" y="678"/>
                  <a:pt x="426" y="684"/>
                  <a:pt x="411" y="689"/>
                </a:cubicBezTo>
                <a:close/>
                <a:moveTo>
                  <a:pt x="491" y="631"/>
                </a:moveTo>
                <a:cubicBezTo>
                  <a:pt x="489" y="627"/>
                  <a:pt x="490" y="600"/>
                  <a:pt x="484" y="579"/>
                </a:cubicBezTo>
                <a:cubicBezTo>
                  <a:pt x="477" y="556"/>
                  <a:pt x="474" y="524"/>
                  <a:pt x="473" y="485"/>
                </a:cubicBezTo>
                <a:cubicBezTo>
                  <a:pt x="473" y="485"/>
                  <a:pt x="482" y="518"/>
                  <a:pt x="491" y="538"/>
                </a:cubicBezTo>
                <a:cubicBezTo>
                  <a:pt x="495" y="547"/>
                  <a:pt x="498" y="553"/>
                  <a:pt x="501" y="553"/>
                </a:cubicBezTo>
                <a:cubicBezTo>
                  <a:pt x="511" y="556"/>
                  <a:pt x="512" y="570"/>
                  <a:pt x="501" y="576"/>
                </a:cubicBezTo>
                <a:cubicBezTo>
                  <a:pt x="490" y="582"/>
                  <a:pt x="498" y="624"/>
                  <a:pt x="493" y="630"/>
                </a:cubicBezTo>
                <a:cubicBezTo>
                  <a:pt x="492" y="631"/>
                  <a:pt x="491" y="631"/>
                  <a:pt x="491" y="631"/>
                </a:cubicBezTo>
                <a:close/>
              </a:path>
            </a:pathLst>
          </a:custGeom>
          <a:solidFill>
            <a:schemeClr val="tx1">
              <a:lumMod val="65000"/>
              <a:lumOff val="35000"/>
            </a:schemeClr>
          </a:solidFill>
          <a:ln>
            <a:noFill/>
          </a:ln>
          <a:effectLst/>
        </p:spPr>
        <p:txBody>
          <a:bodyPr lIns="121920" tIns="60960" rIns="121920" bIns="60960"/>
          <a:lstStyle/>
          <a:p>
            <a:pPr eaLnBrk="1" fontAlgn="auto" hangingPunct="1">
              <a:spcBef>
                <a:spcPts val="0"/>
              </a:spcBef>
              <a:spcAft>
                <a:spcPts val="0"/>
              </a:spcAft>
              <a:defRPr/>
            </a:pPr>
            <a:endParaRPr lang="id-ID" sz="2400">
              <a:solidFill>
                <a:srgbClr val="F6AC19"/>
              </a:solidFill>
              <a:latin typeface="+mn-lt"/>
            </a:endParaRPr>
          </a:p>
        </p:txBody>
      </p:sp>
      <p:sp>
        <p:nvSpPr>
          <p:cNvPr id="14" name="Oval 12"/>
          <p:cNvSpPr/>
          <p:nvPr/>
        </p:nvSpPr>
        <p:spPr>
          <a:xfrm>
            <a:off x="2244030" y="3042568"/>
            <a:ext cx="219075" cy="219075"/>
          </a:xfrm>
          <a:prstGeom prst="ellipse">
            <a:avLst/>
          </a:prstGeom>
          <a:noFill/>
          <a:ln w="38100">
            <a:solidFill>
              <a:srgbClr val="55735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15" name="Oval 13"/>
          <p:cNvSpPr/>
          <p:nvPr/>
        </p:nvSpPr>
        <p:spPr>
          <a:xfrm>
            <a:off x="3650555" y="2193255"/>
            <a:ext cx="217488" cy="219075"/>
          </a:xfrm>
          <a:prstGeom prst="ellipse">
            <a:avLst/>
          </a:prstGeom>
          <a:solidFill>
            <a:srgbClr val="C0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16" name="Oval 14"/>
          <p:cNvSpPr/>
          <p:nvPr/>
        </p:nvSpPr>
        <p:spPr>
          <a:xfrm>
            <a:off x="4969768" y="2717130"/>
            <a:ext cx="217487" cy="217488"/>
          </a:xfrm>
          <a:prstGeom prst="ellipse">
            <a:avLst/>
          </a:prstGeom>
          <a:noFill/>
          <a:ln w="38100">
            <a:solidFill>
              <a:srgbClr val="55735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17" name="Oval 15"/>
          <p:cNvSpPr/>
          <p:nvPr/>
        </p:nvSpPr>
        <p:spPr>
          <a:xfrm>
            <a:off x="6428680" y="1688430"/>
            <a:ext cx="217488" cy="217488"/>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18" name="Oval 16"/>
          <p:cNvSpPr/>
          <p:nvPr/>
        </p:nvSpPr>
        <p:spPr>
          <a:xfrm>
            <a:off x="7733605" y="1748755"/>
            <a:ext cx="217488" cy="217488"/>
          </a:xfrm>
          <a:prstGeom prst="ellipse">
            <a:avLst/>
          </a:prstGeom>
          <a:solidFill>
            <a:srgbClr val="C0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19" name="Oval 17"/>
          <p:cNvSpPr/>
          <p:nvPr/>
        </p:nvSpPr>
        <p:spPr>
          <a:xfrm>
            <a:off x="8986143" y="2607593"/>
            <a:ext cx="217487" cy="217487"/>
          </a:xfrm>
          <a:prstGeom prst="ellipse">
            <a:avLst/>
          </a:prstGeom>
          <a:solidFill>
            <a:srgbClr val="C0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20" name="Oval 18"/>
          <p:cNvSpPr/>
          <p:nvPr/>
        </p:nvSpPr>
        <p:spPr>
          <a:xfrm>
            <a:off x="10897493" y="1469355"/>
            <a:ext cx="217487" cy="219075"/>
          </a:xfrm>
          <a:prstGeom prst="ellipse">
            <a:avLst/>
          </a:prstGeom>
          <a:noFill/>
          <a:ln w="38100">
            <a:solidFill>
              <a:srgbClr val="55735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cxnSp>
        <p:nvCxnSpPr>
          <p:cNvPr id="21" name="Straight Connector 20"/>
          <p:cNvCxnSpPr>
            <a:stCxn id="14" idx="7"/>
            <a:endCxn id="15" idx="3"/>
          </p:cNvCxnSpPr>
          <p:nvPr/>
        </p:nvCxnSpPr>
        <p:spPr>
          <a:xfrm flipV="1">
            <a:off x="2431355" y="2380580"/>
            <a:ext cx="1250950" cy="693738"/>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cxnSp>
        <p:nvCxnSpPr>
          <p:cNvPr id="22" name="Straight Connector 23"/>
          <p:cNvCxnSpPr>
            <a:stCxn id="15" idx="5"/>
            <a:endCxn id="16" idx="2"/>
          </p:cNvCxnSpPr>
          <p:nvPr/>
        </p:nvCxnSpPr>
        <p:spPr>
          <a:xfrm>
            <a:off x="3836293" y="2380580"/>
            <a:ext cx="1133475" cy="444500"/>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cxnSp>
        <p:nvCxnSpPr>
          <p:cNvPr id="23" name="Straight Connector 25"/>
          <p:cNvCxnSpPr>
            <a:stCxn id="16" idx="7"/>
            <a:endCxn id="17" idx="3"/>
          </p:cNvCxnSpPr>
          <p:nvPr/>
        </p:nvCxnSpPr>
        <p:spPr>
          <a:xfrm flipV="1">
            <a:off x="5155505" y="1874168"/>
            <a:ext cx="1304925" cy="874712"/>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cxnSp>
        <p:nvCxnSpPr>
          <p:cNvPr id="24" name="Straight Connector 27"/>
          <p:cNvCxnSpPr>
            <a:stCxn id="17" idx="6"/>
            <a:endCxn id="18" idx="2"/>
          </p:cNvCxnSpPr>
          <p:nvPr/>
        </p:nvCxnSpPr>
        <p:spPr>
          <a:xfrm>
            <a:off x="6646168" y="1796380"/>
            <a:ext cx="1087437" cy="60325"/>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cxnSp>
        <p:nvCxnSpPr>
          <p:cNvPr id="25" name="Straight Connector 29"/>
          <p:cNvCxnSpPr>
            <a:stCxn id="18" idx="5"/>
            <a:endCxn id="19" idx="1"/>
          </p:cNvCxnSpPr>
          <p:nvPr/>
        </p:nvCxnSpPr>
        <p:spPr>
          <a:xfrm>
            <a:off x="7919343" y="1934493"/>
            <a:ext cx="1098550" cy="704850"/>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cxnSp>
        <p:nvCxnSpPr>
          <p:cNvPr id="26" name="Straight Connector 31"/>
          <p:cNvCxnSpPr>
            <a:stCxn id="19" idx="6"/>
            <a:endCxn id="20" idx="3"/>
          </p:cNvCxnSpPr>
          <p:nvPr/>
        </p:nvCxnSpPr>
        <p:spPr>
          <a:xfrm flipV="1">
            <a:off x="9203630" y="1656680"/>
            <a:ext cx="1725613" cy="1060450"/>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322568" y="1885280"/>
            <a:ext cx="902811" cy="307777"/>
          </a:xfrm>
          <a:prstGeom prst="rect">
            <a:avLst/>
          </a:prstGeom>
          <a:noFill/>
        </p:spPr>
        <p:txBody>
          <a:bodyPr wrap="none">
            <a:spAutoFit/>
          </a:bodyPr>
          <a:lstStyle/>
          <a:p>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2386905" y="3393405"/>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4590355" y="3094955"/>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6088955" y="1340768"/>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7422455" y="1340768"/>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8570218" y="2939380"/>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9698930" y="1453480"/>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3491805" y="2594893"/>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广东地区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5" name="TextBox 34"/>
          <p:cNvSpPr txBox="1"/>
          <p:nvPr/>
        </p:nvSpPr>
        <p:spPr>
          <a:xfrm>
            <a:off x="4657427" y="2258343"/>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广西地区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6" name="TextBox 35"/>
          <p:cNvSpPr txBox="1"/>
          <p:nvPr/>
        </p:nvSpPr>
        <p:spPr>
          <a:xfrm>
            <a:off x="6169595" y="2071018"/>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湖南地区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7" name="TextBox 36"/>
          <p:cNvSpPr txBox="1"/>
          <p:nvPr/>
        </p:nvSpPr>
        <p:spPr>
          <a:xfrm>
            <a:off x="7393731" y="2121818"/>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北京地区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8" name="TextBox 37"/>
          <p:cNvSpPr txBox="1"/>
          <p:nvPr/>
        </p:nvSpPr>
        <p:spPr>
          <a:xfrm>
            <a:off x="8761883" y="2136105"/>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河北地区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9" name="TextBox 38"/>
          <p:cNvSpPr txBox="1"/>
          <p:nvPr/>
        </p:nvSpPr>
        <p:spPr>
          <a:xfrm>
            <a:off x="10738743" y="1872580"/>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江苏地区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40" name="TextBox 39"/>
          <p:cNvSpPr txBox="1"/>
          <p:nvPr/>
        </p:nvSpPr>
        <p:spPr>
          <a:xfrm>
            <a:off x="2085280" y="2563143"/>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湖北地区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41" name="TextBox 40"/>
          <p:cNvSpPr txBox="1"/>
          <p:nvPr/>
        </p:nvSpPr>
        <p:spPr>
          <a:xfrm>
            <a:off x="5511105" y="4344318"/>
            <a:ext cx="5695950" cy="1046440"/>
          </a:xfrm>
          <a:prstGeom prst="rect">
            <a:avLst/>
          </a:prstGeom>
          <a:noFill/>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rPr>
              <a:t>市场占有率</a:t>
            </a:r>
            <a:endParaRPr lang="id-ID" altLang="zh-CN" sz="1600" b="1" dirty="0">
              <a:solidFill>
                <a:schemeClr val="bg2">
                  <a:lumMod val="50000"/>
                </a:schemeClr>
              </a:solidFill>
              <a:latin typeface="微软雅黑" panose="020B0503020204020204" pitchFamily="34" charset="-122"/>
              <a:ea typeface="微软雅黑" panose="020B0503020204020204" pitchFamily="34" charset="-122"/>
            </a:endParaRPr>
          </a:p>
          <a:p>
            <a:pPr eaLnBrk="1" hangingPunct="1"/>
            <a:endParaRPr lang="en-US" altLang="zh-CN" sz="1000" dirty="0">
              <a:solidFill>
                <a:srgbClr val="7F7F7F"/>
              </a:solidFill>
              <a:latin typeface="Open Sans" pitchFamily="34" charset="0"/>
            </a:endParaRPr>
          </a:p>
          <a:p>
            <a:pPr algn="just"/>
            <a:r>
              <a:rPr lang="zh-CN" altLang="en-US" sz="1200" dirty="0">
                <a:solidFill>
                  <a:schemeClr val="tx1">
                    <a:lumMod val="50000"/>
                    <a:lumOff val="50000"/>
                  </a:schemeClr>
                </a:solidFill>
                <a:latin typeface="Impact MT Std" pitchFamily="34" charset="0"/>
                <a:ea typeface="微软雅黑" panose="020B0503020204020204" pitchFamily="34" charset="-122"/>
              </a:rPr>
              <a:t>点击输入简要文字解说，解说文字尽量概括精炼，不用多余的文字修饰，简洁精准的 解说所提炼的核心概念。点击输入简要文字解说，解说文字尽量概括精炼，不用多余的文字修饰，简洁精准的 解说所提炼的核心概念。</a:t>
            </a:r>
          </a:p>
        </p:txBody>
      </p:sp>
      <p:sp>
        <p:nvSpPr>
          <p:cNvPr id="42" name="Oval 47"/>
          <p:cNvSpPr/>
          <p:nvPr/>
        </p:nvSpPr>
        <p:spPr>
          <a:xfrm>
            <a:off x="3760093" y="4195093"/>
            <a:ext cx="1408112" cy="1408112"/>
          </a:xfrm>
          <a:prstGeom prst="ellipse">
            <a:avLst/>
          </a:prstGeom>
          <a:noFill/>
          <a:ln w="1016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3600" b="1" dirty="0">
                <a:solidFill>
                  <a:srgbClr val="C00000"/>
                </a:solidFill>
                <a:latin typeface="Open Sans" panose="020B0606030504020204" pitchFamily="34" charset="0"/>
                <a:ea typeface="Open Sans" panose="020B0606030504020204" pitchFamily="34" charset="0"/>
                <a:cs typeface="Open Sans" panose="020B0606030504020204" pitchFamily="34" charset="0"/>
              </a:rPr>
              <a:t>85%</a:t>
            </a:r>
          </a:p>
          <a:p>
            <a:pPr algn="ctr"/>
            <a:r>
              <a:rPr lang="zh-CN" altLang="en-US" sz="1200" b="1" dirty="0" smtClean="0">
                <a:solidFill>
                  <a:srgbClr val="C00000"/>
                </a:solidFill>
                <a:latin typeface="微软雅黑" panose="020B0503020204020204" pitchFamily="34" charset="-122"/>
                <a:ea typeface="微软雅黑" panose="020B0503020204020204" pitchFamily="34" charset="-122"/>
              </a:rPr>
              <a:t> 输入</a:t>
            </a:r>
            <a:r>
              <a:rPr lang="zh-CN" altLang="en-US" sz="1200" b="1" dirty="0">
                <a:solidFill>
                  <a:srgbClr val="C00000"/>
                </a:solidFill>
                <a:latin typeface="微软雅黑" panose="020B0503020204020204" pitchFamily="34" charset="-122"/>
                <a:ea typeface="微软雅黑" panose="020B0503020204020204" pitchFamily="34" charset="-122"/>
              </a:rPr>
              <a:t>标题</a:t>
            </a:r>
            <a:endParaRPr lang="id-ID" altLang="zh-CN" sz="1200" b="1" dirty="0">
              <a:solidFill>
                <a:srgbClr val="C00000"/>
              </a:solidFill>
              <a:latin typeface="微软雅黑" panose="020B0503020204020204" pitchFamily="34" charset="-122"/>
              <a:ea typeface="微软雅黑" panose="020B0503020204020204" pitchFamily="34" charset="-122"/>
            </a:endParaRPr>
          </a:p>
        </p:txBody>
      </p:sp>
      <p:sp>
        <p:nvSpPr>
          <p:cNvPr id="43" name="Arc 48"/>
          <p:cNvSpPr/>
          <p:nvPr/>
        </p:nvSpPr>
        <p:spPr>
          <a:xfrm>
            <a:off x="3760093" y="4195093"/>
            <a:ext cx="1408112" cy="1408112"/>
          </a:xfrm>
          <a:prstGeom prst="arc">
            <a:avLst>
              <a:gd name="adj1" fmla="val 16200000"/>
              <a:gd name="adj2" fmla="val 11287514"/>
            </a:avLst>
          </a:prstGeom>
          <a:ln w="101600" cap="rnd">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srgbClr val="00A89B"/>
              </a:solidFill>
            </a:endParaRPr>
          </a:p>
        </p:txBody>
      </p:sp>
    </p:spTree>
    <p:extLst>
      <p:ext uri="{BB962C8B-B14F-4D97-AF65-F5344CB8AC3E}">
        <p14:creationId xmlns:p14="http://schemas.microsoft.com/office/powerpoint/2010/main" val="2768718044"/>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Effect transition="in" filter="fade">
                                      <p:cBhvr>
                                        <p:cTn id="26" dur="500"/>
                                        <p:tgtEl>
                                          <p:spTgt spid="14"/>
                                        </p:tgtEl>
                                      </p:cBhvr>
                                    </p:animEffect>
                                  </p:childTnLst>
                                </p:cTn>
                              </p:par>
                              <p:par>
                                <p:cTn id="27" presetID="53" presetClass="entr" presetSubtype="16"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par>
                                <p:cTn id="32" presetID="53" presetClass="entr" presetSubtype="16" fill="hold" grpId="0" nodeType="withEffect">
                                  <p:stCondLst>
                                    <p:cond delay="50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animEffect transition="in" filter="fade">
                                      <p:cBhvr>
                                        <p:cTn id="36" dur="500"/>
                                        <p:tgtEl>
                                          <p:spTgt spid="16"/>
                                        </p:tgtEl>
                                      </p:cBhvr>
                                    </p:animEffect>
                                  </p:childTnLst>
                                </p:cTn>
                              </p:par>
                              <p:par>
                                <p:cTn id="37" presetID="53" presetClass="entr" presetSubtype="16" fill="hold" grpId="0" nodeType="withEffect">
                                  <p:stCondLst>
                                    <p:cond delay="500"/>
                                  </p:stCondLst>
                                  <p:childTnLst>
                                    <p:set>
                                      <p:cBhvr>
                                        <p:cTn id="38" dur="1" fill="hold">
                                          <p:stCondLst>
                                            <p:cond delay="0"/>
                                          </p:stCondLst>
                                        </p:cTn>
                                        <p:tgtEl>
                                          <p:spTgt spid="17"/>
                                        </p:tgtEl>
                                        <p:attrNameLst>
                                          <p:attrName>style.visibility</p:attrName>
                                        </p:attrNameLst>
                                      </p:cBhvr>
                                      <p:to>
                                        <p:strVal val="visible"/>
                                      </p:to>
                                    </p:set>
                                    <p:anim calcmode="lin" valueType="num">
                                      <p:cBhvr>
                                        <p:cTn id="39" dur="500" fill="hold"/>
                                        <p:tgtEl>
                                          <p:spTgt spid="17"/>
                                        </p:tgtEl>
                                        <p:attrNameLst>
                                          <p:attrName>ppt_w</p:attrName>
                                        </p:attrNameLst>
                                      </p:cBhvr>
                                      <p:tavLst>
                                        <p:tav tm="0">
                                          <p:val>
                                            <p:fltVal val="0"/>
                                          </p:val>
                                        </p:tav>
                                        <p:tav tm="100000">
                                          <p:val>
                                            <p:strVal val="#ppt_w"/>
                                          </p:val>
                                        </p:tav>
                                      </p:tavLst>
                                    </p:anim>
                                    <p:anim calcmode="lin" valueType="num">
                                      <p:cBhvr>
                                        <p:cTn id="40" dur="500" fill="hold"/>
                                        <p:tgtEl>
                                          <p:spTgt spid="17"/>
                                        </p:tgtEl>
                                        <p:attrNameLst>
                                          <p:attrName>ppt_h</p:attrName>
                                        </p:attrNameLst>
                                      </p:cBhvr>
                                      <p:tavLst>
                                        <p:tav tm="0">
                                          <p:val>
                                            <p:fltVal val="0"/>
                                          </p:val>
                                        </p:tav>
                                        <p:tav tm="100000">
                                          <p:val>
                                            <p:strVal val="#ppt_h"/>
                                          </p:val>
                                        </p:tav>
                                      </p:tavLst>
                                    </p:anim>
                                    <p:animEffect transition="in" filter="fade">
                                      <p:cBhvr>
                                        <p:cTn id="41" dur="500"/>
                                        <p:tgtEl>
                                          <p:spTgt spid="17"/>
                                        </p:tgtEl>
                                      </p:cBhvr>
                                    </p:animEffect>
                                  </p:childTnLst>
                                </p:cTn>
                              </p:par>
                              <p:par>
                                <p:cTn id="42" presetID="53" presetClass="entr" presetSubtype="16" fill="hold" grpId="0" nodeType="withEffect">
                                  <p:stCondLst>
                                    <p:cond delay="500"/>
                                  </p:stCondLst>
                                  <p:childTnLst>
                                    <p:set>
                                      <p:cBhvr>
                                        <p:cTn id="43" dur="1" fill="hold">
                                          <p:stCondLst>
                                            <p:cond delay="0"/>
                                          </p:stCondLst>
                                        </p:cTn>
                                        <p:tgtEl>
                                          <p:spTgt spid="18"/>
                                        </p:tgtEl>
                                        <p:attrNameLst>
                                          <p:attrName>style.visibility</p:attrName>
                                        </p:attrNameLst>
                                      </p:cBhvr>
                                      <p:to>
                                        <p:strVal val="visible"/>
                                      </p:to>
                                    </p:set>
                                    <p:anim calcmode="lin" valueType="num">
                                      <p:cBhvr>
                                        <p:cTn id="44" dur="500" fill="hold"/>
                                        <p:tgtEl>
                                          <p:spTgt spid="18"/>
                                        </p:tgtEl>
                                        <p:attrNameLst>
                                          <p:attrName>ppt_w</p:attrName>
                                        </p:attrNameLst>
                                      </p:cBhvr>
                                      <p:tavLst>
                                        <p:tav tm="0">
                                          <p:val>
                                            <p:fltVal val="0"/>
                                          </p:val>
                                        </p:tav>
                                        <p:tav tm="100000">
                                          <p:val>
                                            <p:strVal val="#ppt_w"/>
                                          </p:val>
                                        </p:tav>
                                      </p:tavLst>
                                    </p:anim>
                                    <p:anim calcmode="lin" valueType="num">
                                      <p:cBhvr>
                                        <p:cTn id="45" dur="500" fill="hold"/>
                                        <p:tgtEl>
                                          <p:spTgt spid="18"/>
                                        </p:tgtEl>
                                        <p:attrNameLst>
                                          <p:attrName>ppt_h</p:attrName>
                                        </p:attrNameLst>
                                      </p:cBhvr>
                                      <p:tavLst>
                                        <p:tav tm="0">
                                          <p:val>
                                            <p:fltVal val="0"/>
                                          </p:val>
                                        </p:tav>
                                        <p:tav tm="100000">
                                          <p:val>
                                            <p:strVal val="#ppt_h"/>
                                          </p:val>
                                        </p:tav>
                                      </p:tavLst>
                                    </p:anim>
                                    <p:animEffect transition="in" filter="fade">
                                      <p:cBhvr>
                                        <p:cTn id="46" dur="500"/>
                                        <p:tgtEl>
                                          <p:spTgt spid="18"/>
                                        </p:tgtEl>
                                      </p:cBhvr>
                                    </p:animEffect>
                                  </p:childTnLst>
                                </p:cTn>
                              </p:par>
                              <p:par>
                                <p:cTn id="47" presetID="53" presetClass="entr" presetSubtype="16" fill="hold" grpId="0" nodeType="withEffect">
                                  <p:stCondLst>
                                    <p:cond delay="5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par>
                                <p:cTn id="52" presetID="53" presetClass="entr" presetSubtype="16" fill="hold" grpId="0" nodeType="withEffect">
                                  <p:stCondLst>
                                    <p:cond delay="500"/>
                                  </p:stCondLst>
                                  <p:childTnLst>
                                    <p:set>
                                      <p:cBhvr>
                                        <p:cTn id="53" dur="1" fill="hold">
                                          <p:stCondLst>
                                            <p:cond delay="0"/>
                                          </p:stCondLst>
                                        </p:cTn>
                                        <p:tgtEl>
                                          <p:spTgt spid="20"/>
                                        </p:tgtEl>
                                        <p:attrNameLst>
                                          <p:attrName>style.visibility</p:attrName>
                                        </p:attrNameLst>
                                      </p:cBhvr>
                                      <p:to>
                                        <p:strVal val="visible"/>
                                      </p:to>
                                    </p:set>
                                    <p:anim calcmode="lin" valueType="num">
                                      <p:cBhvr>
                                        <p:cTn id="54" dur="500" fill="hold"/>
                                        <p:tgtEl>
                                          <p:spTgt spid="20"/>
                                        </p:tgtEl>
                                        <p:attrNameLst>
                                          <p:attrName>ppt_w</p:attrName>
                                        </p:attrNameLst>
                                      </p:cBhvr>
                                      <p:tavLst>
                                        <p:tav tm="0">
                                          <p:val>
                                            <p:fltVal val="0"/>
                                          </p:val>
                                        </p:tav>
                                        <p:tav tm="100000">
                                          <p:val>
                                            <p:strVal val="#ppt_w"/>
                                          </p:val>
                                        </p:tav>
                                      </p:tavLst>
                                    </p:anim>
                                    <p:anim calcmode="lin" valueType="num">
                                      <p:cBhvr>
                                        <p:cTn id="55" dur="500" fill="hold"/>
                                        <p:tgtEl>
                                          <p:spTgt spid="20"/>
                                        </p:tgtEl>
                                        <p:attrNameLst>
                                          <p:attrName>ppt_h</p:attrName>
                                        </p:attrNameLst>
                                      </p:cBhvr>
                                      <p:tavLst>
                                        <p:tav tm="0">
                                          <p:val>
                                            <p:fltVal val="0"/>
                                          </p:val>
                                        </p:tav>
                                        <p:tav tm="100000">
                                          <p:val>
                                            <p:strVal val="#ppt_h"/>
                                          </p:val>
                                        </p:tav>
                                      </p:tavLst>
                                    </p:anim>
                                    <p:animEffect transition="in" filter="fade">
                                      <p:cBhvr>
                                        <p:cTn id="56" dur="500"/>
                                        <p:tgtEl>
                                          <p:spTgt spid="20"/>
                                        </p:tgtEl>
                                      </p:cBhvr>
                                    </p:animEffect>
                                  </p:childTnLst>
                                </p:cTn>
                              </p:par>
                              <p:par>
                                <p:cTn id="57" presetID="22" presetClass="entr" presetSubtype="4" fill="hold" nodeType="withEffect">
                                  <p:stCondLst>
                                    <p:cond delay="1000"/>
                                  </p:stCondLst>
                                  <p:childTnLst>
                                    <p:set>
                                      <p:cBhvr>
                                        <p:cTn id="58" dur="1" fill="hold">
                                          <p:stCondLst>
                                            <p:cond delay="0"/>
                                          </p:stCondLst>
                                        </p:cTn>
                                        <p:tgtEl>
                                          <p:spTgt spid="21"/>
                                        </p:tgtEl>
                                        <p:attrNameLst>
                                          <p:attrName>style.visibility</p:attrName>
                                        </p:attrNameLst>
                                      </p:cBhvr>
                                      <p:to>
                                        <p:strVal val="visible"/>
                                      </p:to>
                                    </p:set>
                                    <p:animEffect transition="in" filter="wipe(down)">
                                      <p:cBhvr>
                                        <p:cTn id="59" dur="500"/>
                                        <p:tgtEl>
                                          <p:spTgt spid="21"/>
                                        </p:tgtEl>
                                      </p:cBhvr>
                                    </p:animEffect>
                                  </p:childTnLst>
                                </p:cTn>
                              </p:par>
                              <p:par>
                                <p:cTn id="60" presetID="22" presetClass="entr" presetSubtype="4" fill="hold" nodeType="withEffect">
                                  <p:stCondLst>
                                    <p:cond delay="1000"/>
                                  </p:stCondLst>
                                  <p:childTnLst>
                                    <p:set>
                                      <p:cBhvr>
                                        <p:cTn id="61" dur="1" fill="hold">
                                          <p:stCondLst>
                                            <p:cond delay="0"/>
                                          </p:stCondLst>
                                        </p:cTn>
                                        <p:tgtEl>
                                          <p:spTgt spid="22"/>
                                        </p:tgtEl>
                                        <p:attrNameLst>
                                          <p:attrName>style.visibility</p:attrName>
                                        </p:attrNameLst>
                                      </p:cBhvr>
                                      <p:to>
                                        <p:strVal val="visible"/>
                                      </p:to>
                                    </p:set>
                                    <p:animEffect transition="in" filter="wipe(down)">
                                      <p:cBhvr>
                                        <p:cTn id="62" dur="500"/>
                                        <p:tgtEl>
                                          <p:spTgt spid="22"/>
                                        </p:tgtEl>
                                      </p:cBhvr>
                                    </p:animEffect>
                                  </p:childTnLst>
                                </p:cTn>
                              </p:par>
                              <p:par>
                                <p:cTn id="63" presetID="22" presetClass="entr" presetSubtype="4" fill="hold" nodeType="withEffect">
                                  <p:stCondLst>
                                    <p:cond delay="1000"/>
                                  </p:stCondLst>
                                  <p:childTnLst>
                                    <p:set>
                                      <p:cBhvr>
                                        <p:cTn id="64" dur="1" fill="hold">
                                          <p:stCondLst>
                                            <p:cond delay="0"/>
                                          </p:stCondLst>
                                        </p:cTn>
                                        <p:tgtEl>
                                          <p:spTgt spid="23"/>
                                        </p:tgtEl>
                                        <p:attrNameLst>
                                          <p:attrName>style.visibility</p:attrName>
                                        </p:attrNameLst>
                                      </p:cBhvr>
                                      <p:to>
                                        <p:strVal val="visible"/>
                                      </p:to>
                                    </p:set>
                                    <p:animEffect transition="in" filter="wipe(down)">
                                      <p:cBhvr>
                                        <p:cTn id="65" dur="500"/>
                                        <p:tgtEl>
                                          <p:spTgt spid="23"/>
                                        </p:tgtEl>
                                      </p:cBhvr>
                                    </p:animEffect>
                                  </p:childTnLst>
                                </p:cTn>
                              </p:par>
                              <p:par>
                                <p:cTn id="66" presetID="22" presetClass="entr" presetSubtype="4" fill="hold" nodeType="withEffect">
                                  <p:stCondLst>
                                    <p:cond delay="1000"/>
                                  </p:stCondLst>
                                  <p:childTnLst>
                                    <p:set>
                                      <p:cBhvr>
                                        <p:cTn id="67" dur="1" fill="hold">
                                          <p:stCondLst>
                                            <p:cond delay="0"/>
                                          </p:stCondLst>
                                        </p:cTn>
                                        <p:tgtEl>
                                          <p:spTgt spid="24"/>
                                        </p:tgtEl>
                                        <p:attrNameLst>
                                          <p:attrName>style.visibility</p:attrName>
                                        </p:attrNameLst>
                                      </p:cBhvr>
                                      <p:to>
                                        <p:strVal val="visible"/>
                                      </p:to>
                                    </p:set>
                                    <p:animEffect transition="in" filter="wipe(down)">
                                      <p:cBhvr>
                                        <p:cTn id="68" dur="500"/>
                                        <p:tgtEl>
                                          <p:spTgt spid="24"/>
                                        </p:tgtEl>
                                      </p:cBhvr>
                                    </p:animEffect>
                                  </p:childTnLst>
                                </p:cTn>
                              </p:par>
                              <p:par>
                                <p:cTn id="69" presetID="22" presetClass="entr" presetSubtype="4" fill="hold" nodeType="withEffect">
                                  <p:stCondLst>
                                    <p:cond delay="1000"/>
                                  </p:stCondLst>
                                  <p:childTnLst>
                                    <p:set>
                                      <p:cBhvr>
                                        <p:cTn id="70" dur="1" fill="hold">
                                          <p:stCondLst>
                                            <p:cond delay="0"/>
                                          </p:stCondLst>
                                        </p:cTn>
                                        <p:tgtEl>
                                          <p:spTgt spid="25"/>
                                        </p:tgtEl>
                                        <p:attrNameLst>
                                          <p:attrName>style.visibility</p:attrName>
                                        </p:attrNameLst>
                                      </p:cBhvr>
                                      <p:to>
                                        <p:strVal val="visible"/>
                                      </p:to>
                                    </p:set>
                                    <p:animEffect transition="in" filter="wipe(down)">
                                      <p:cBhvr>
                                        <p:cTn id="71" dur="500"/>
                                        <p:tgtEl>
                                          <p:spTgt spid="25"/>
                                        </p:tgtEl>
                                      </p:cBhvr>
                                    </p:animEffect>
                                  </p:childTnLst>
                                </p:cTn>
                              </p:par>
                              <p:par>
                                <p:cTn id="72" presetID="22" presetClass="entr" presetSubtype="4" fill="hold" nodeType="withEffect">
                                  <p:stCondLst>
                                    <p:cond delay="1000"/>
                                  </p:stCondLst>
                                  <p:childTnLst>
                                    <p:set>
                                      <p:cBhvr>
                                        <p:cTn id="73" dur="1" fill="hold">
                                          <p:stCondLst>
                                            <p:cond delay="0"/>
                                          </p:stCondLst>
                                        </p:cTn>
                                        <p:tgtEl>
                                          <p:spTgt spid="26"/>
                                        </p:tgtEl>
                                        <p:attrNameLst>
                                          <p:attrName>style.visibility</p:attrName>
                                        </p:attrNameLst>
                                      </p:cBhvr>
                                      <p:to>
                                        <p:strVal val="visible"/>
                                      </p:to>
                                    </p:set>
                                    <p:animEffect transition="in" filter="wipe(down)">
                                      <p:cBhvr>
                                        <p:cTn id="74" dur="500"/>
                                        <p:tgtEl>
                                          <p:spTgt spid="26"/>
                                        </p:tgtEl>
                                      </p:cBhvr>
                                    </p:animEffect>
                                  </p:childTnLst>
                                </p:cTn>
                              </p:par>
                              <p:par>
                                <p:cTn id="75" presetID="53" presetClass="entr" presetSubtype="16" fill="hold" grpId="0" nodeType="withEffect">
                                  <p:stCondLst>
                                    <p:cond delay="1500"/>
                                  </p:stCondLst>
                                  <p:childTnLst>
                                    <p:set>
                                      <p:cBhvr>
                                        <p:cTn id="76" dur="1" fill="hold">
                                          <p:stCondLst>
                                            <p:cond delay="0"/>
                                          </p:stCondLst>
                                        </p:cTn>
                                        <p:tgtEl>
                                          <p:spTgt spid="40"/>
                                        </p:tgtEl>
                                        <p:attrNameLst>
                                          <p:attrName>style.visibility</p:attrName>
                                        </p:attrNameLst>
                                      </p:cBhvr>
                                      <p:to>
                                        <p:strVal val="visible"/>
                                      </p:to>
                                    </p:set>
                                    <p:anim calcmode="lin" valueType="num">
                                      <p:cBhvr>
                                        <p:cTn id="77" dur="500" fill="hold"/>
                                        <p:tgtEl>
                                          <p:spTgt spid="40"/>
                                        </p:tgtEl>
                                        <p:attrNameLst>
                                          <p:attrName>ppt_w</p:attrName>
                                        </p:attrNameLst>
                                      </p:cBhvr>
                                      <p:tavLst>
                                        <p:tav tm="0">
                                          <p:val>
                                            <p:fltVal val="0"/>
                                          </p:val>
                                        </p:tav>
                                        <p:tav tm="100000">
                                          <p:val>
                                            <p:strVal val="#ppt_w"/>
                                          </p:val>
                                        </p:tav>
                                      </p:tavLst>
                                    </p:anim>
                                    <p:anim calcmode="lin" valueType="num">
                                      <p:cBhvr>
                                        <p:cTn id="78" dur="500" fill="hold"/>
                                        <p:tgtEl>
                                          <p:spTgt spid="40"/>
                                        </p:tgtEl>
                                        <p:attrNameLst>
                                          <p:attrName>ppt_h</p:attrName>
                                        </p:attrNameLst>
                                      </p:cBhvr>
                                      <p:tavLst>
                                        <p:tav tm="0">
                                          <p:val>
                                            <p:fltVal val="0"/>
                                          </p:val>
                                        </p:tav>
                                        <p:tav tm="100000">
                                          <p:val>
                                            <p:strVal val="#ppt_h"/>
                                          </p:val>
                                        </p:tav>
                                      </p:tavLst>
                                    </p:anim>
                                    <p:animEffect transition="in" filter="fade">
                                      <p:cBhvr>
                                        <p:cTn id="79" dur="500"/>
                                        <p:tgtEl>
                                          <p:spTgt spid="40"/>
                                        </p:tgtEl>
                                      </p:cBhvr>
                                    </p:animEffect>
                                  </p:childTnLst>
                                </p:cTn>
                              </p:par>
                              <p:par>
                                <p:cTn id="80" presetID="53" presetClass="entr" presetSubtype="16" fill="hold" grpId="0" nodeType="withEffect">
                                  <p:stCondLst>
                                    <p:cond delay="1500"/>
                                  </p:stCondLst>
                                  <p:childTnLst>
                                    <p:set>
                                      <p:cBhvr>
                                        <p:cTn id="81" dur="1" fill="hold">
                                          <p:stCondLst>
                                            <p:cond delay="0"/>
                                          </p:stCondLst>
                                        </p:cTn>
                                        <p:tgtEl>
                                          <p:spTgt spid="34"/>
                                        </p:tgtEl>
                                        <p:attrNameLst>
                                          <p:attrName>style.visibility</p:attrName>
                                        </p:attrNameLst>
                                      </p:cBhvr>
                                      <p:to>
                                        <p:strVal val="visible"/>
                                      </p:to>
                                    </p:set>
                                    <p:anim calcmode="lin" valueType="num">
                                      <p:cBhvr>
                                        <p:cTn id="82" dur="500" fill="hold"/>
                                        <p:tgtEl>
                                          <p:spTgt spid="34"/>
                                        </p:tgtEl>
                                        <p:attrNameLst>
                                          <p:attrName>ppt_w</p:attrName>
                                        </p:attrNameLst>
                                      </p:cBhvr>
                                      <p:tavLst>
                                        <p:tav tm="0">
                                          <p:val>
                                            <p:fltVal val="0"/>
                                          </p:val>
                                        </p:tav>
                                        <p:tav tm="100000">
                                          <p:val>
                                            <p:strVal val="#ppt_w"/>
                                          </p:val>
                                        </p:tav>
                                      </p:tavLst>
                                    </p:anim>
                                    <p:anim calcmode="lin" valueType="num">
                                      <p:cBhvr>
                                        <p:cTn id="83" dur="500" fill="hold"/>
                                        <p:tgtEl>
                                          <p:spTgt spid="34"/>
                                        </p:tgtEl>
                                        <p:attrNameLst>
                                          <p:attrName>ppt_h</p:attrName>
                                        </p:attrNameLst>
                                      </p:cBhvr>
                                      <p:tavLst>
                                        <p:tav tm="0">
                                          <p:val>
                                            <p:fltVal val="0"/>
                                          </p:val>
                                        </p:tav>
                                        <p:tav tm="100000">
                                          <p:val>
                                            <p:strVal val="#ppt_h"/>
                                          </p:val>
                                        </p:tav>
                                      </p:tavLst>
                                    </p:anim>
                                    <p:animEffect transition="in" filter="fade">
                                      <p:cBhvr>
                                        <p:cTn id="84" dur="500"/>
                                        <p:tgtEl>
                                          <p:spTgt spid="34"/>
                                        </p:tgtEl>
                                      </p:cBhvr>
                                    </p:animEffect>
                                  </p:childTnLst>
                                </p:cTn>
                              </p:par>
                              <p:par>
                                <p:cTn id="85" presetID="53" presetClass="entr" presetSubtype="16" fill="hold" grpId="0" nodeType="withEffect">
                                  <p:stCondLst>
                                    <p:cond delay="1500"/>
                                  </p:stCondLst>
                                  <p:childTnLst>
                                    <p:set>
                                      <p:cBhvr>
                                        <p:cTn id="86" dur="1" fill="hold">
                                          <p:stCondLst>
                                            <p:cond delay="0"/>
                                          </p:stCondLst>
                                        </p:cTn>
                                        <p:tgtEl>
                                          <p:spTgt spid="35"/>
                                        </p:tgtEl>
                                        <p:attrNameLst>
                                          <p:attrName>style.visibility</p:attrName>
                                        </p:attrNameLst>
                                      </p:cBhvr>
                                      <p:to>
                                        <p:strVal val="visible"/>
                                      </p:to>
                                    </p:set>
                                    <p:anim calcmode="lin" valueType="num">
                                      <p:cBhvr>
                                        <p:cTn id="87" dur="500" fill="hold"/>
                                        <p:tgtEl>
                                          <p:spTgt spid="35"/>
                                        </p:tgtEl>
                                        <p:attrNameLst>
                                          <p:attrName>ppt_w</p:attrName>
                                        </p:attrNameLst>
                                      </p:cBhvr>
                                      <p:tavLst>
                                        <p:tav tm="0">
                                          <p:val>
                                            <p:fltVal val="0"/>
                                          </p:val>
                                        </p:tav>
                                        <p:tav tm="100000">
                                          <p:val>
                                            <p:strVal val="#ppt_w"/>
                                          </p:val>
                                        </p:tav>
                                      </p:tavLst>
                                    </p:anim>
                                    <p:anim calcmode="lin" valueType="num">
                                      <p:cBhvr>
                                        <p:cTn id="88" dur="500" fill="hold"/>
                                        <p:tgtEl>
                                          <p:spTgt spid="35"/>
                                        </p:tgtEl>
                                        <p:attrNameLst>
                                          <p:attrName>ppt_h</p:attrName>
                                        </p:attrNameLst>
                                      </p:cBhvr>
                                      <p:tavLst>
                                        <p:tav tm="0">
                                          <p:val>
                                            <p:fltVal val="0"/>
                                          </p:val>
                                        </p:tav>
                                        <p:tav tm="100000">
                                          <p:val>
                                            <p:strVal val="#ppt_h"/>
                                          </p:val>
                                        </p:tav>
                                      </p:tavLst>
                                    </p:anim>
                                    <p:animEffect transition="in" filter="fade">
                                      <p:cBhvr>
                                        <p:cTn id="89" dur="500"/>
                                        <p:tgtEl>
                                          <p:spTgt spid="35"/>
                                        </p:tgtEl>
                                      </p:cBhvr>
                                    </p:animEffect>
                                  </p:childTnLst>
                                </p:cTn>
                              </p:par>
                              <p:par>
                                <p:cTn id="90" presetID="53" presetClass="entr" presetSubtype="16" fill="hold" grpId="0" nodeType="withEffect">
                                  <p:stCondLst>
                                    <p:cond delay="1500"/>
                                  </p:stCondLst>
                                  <p:childTnLst>
                                    <p:set>
                                      <p:cBhvr>
                                        <p:cTn id="91" dur="1" fill="hold">
                                          <p:stCondLst>
                                            <p:cond delay="0"/>
                                          </p:stCondLst>
                                        </p:cTn>
                                        <p:tgtEl>
                                          <p:spTgt spid="36"/>
                                        </p:tgtEl>
                                        <p:attrNameLst>
                                          <p:attrName>style.visibility</p:attrName>
                                        </p:attrNameLst>
                                      </p:cBhvr>
                                      <p:to>
                                        <p:strVal val="visible"/>
                                      </p:to>
                                    </p:set>
                                    <p:anim calcmode="lin" valueType="num">
                                      <p:cBhvr>
                                        <p:cTn id="92" dur="500" fill="hold"/>
                                        <p:tgtEl>
                                          <p:spTgt spid="36"/>
                                        </p:tgtEl>
                                        <p:attrNameLst>
                                          <p:attrName>ppt_w</p:attrName>
                                        </p:attrNameLst>
                                      </p:cBhvr>
                                      <p:tavLst>
                                        <p:tav tm="0">
                                          <p:val>
                                            <p:fltVal val="0"/>
                                          </p:val>
                                        </p:tav>
                                        <p:tav tm="100000">
                                          <p:val>
                                            <p:strVal val="#ppt_w"/>
                                          </p:val>
                                        </p:tav>
                                      </p:tavLst>
                                    </p:anim>
                                    <p:anim calcmode="lin" valueType="num">
                                      <p:cBhvr>
                                        <p:cTn id="93" dur="500" fill="hold"/>
                                        <p:tgtEl>
                                          <p:spTgt spid="36"/>
                                        </p:tgtEl>
                                        <p:attrNameLst>
                                          <p:attrName>ppt_h</p:attrName>
                                        </p:attrNameLst>
                                      </p:cBhvr>
                                      <p:tavLst>
                                        <p:tav tm="0">
                                          <p:val>
                                            <p:fltVal val="0"/>
                                          </p:val>
                                        </p:tav>
                                        <p:tav tm="100000">
                                          <p:val>
                                            <p:strVal val="#ppt_h"/>
                                          </p:val>
                                        </p:tav>
                                      </p:tavLst>
                                    </p:anim>
                                    <p:animEffect transition="in" filter="fade">
                                      <p:cBhvr>
                                        <p:cTn id="94" dur="500"/>
                                        <p:tgtEl>
                                          <p:spTgt spid="36"/>
                                        </p:tgtEl>
                                      </p:cBhvr>
                                    </p:animEffect>
                                  </p:childTnLst>
                                </p:cTn>
                              </p:par>
                              <p:par>
                                <p:cTn id="95" presetID="53" presetClass="entr" presetSubtype="16" fill="hold" grpId="0" nodeType="withEffect">
                                  <p:stCondLst>
                                    <p:cond delay="1500"/>
                                  </p:stCondLst>
                                  <p:childTnLst>
                                    <p:set>
                                      <p:cBhvr>
                                        <p:cTn id="96" dur="1" fill="hold">
                                          <p:stCondLst>
                                            <p:cond delay="0"/>
                                          </p:stCondLst>
                                        </p:cTn>
                                        <p:tgtEl>
                                          <p:spTgt spid="37"/>
                                        </p:tgtEl>
                                        <p:attrNameLst>
                                          <p:attrName>style.visibility</p:attrName>
                                        </p:attrNameLst>
                                      </p:cBhvr>
                                      <p:to>
                                        <p:strVal val="visible"/>
                                      </p:to>
                                    </p:set>
                                    <p:anim calcmode="lin" valueType="num">
                                      <p:cBhvr>
                                        <p:cTn id="97" dur="500" fill="hold"/>
                                        <p:tgtEl>
                                          <p:spTgt spid="37"/>
                                        </p:tgtEl>
                                        <p:attrNameLst>
                                          <p:attrName>ppt_w</p:attrName>
                                        </p:attrNameLst>
                                      </p:cBhvr>
                                      <p:tavLst>
                                        <p:tav tm="0">
                                          <p:val>
                                            <p:fltVal val="0"/>
                                          </p:val>
                                        </p:tav>
                                        <p:tav tm="100000">
                                          <p:val>
                                            <p:strVal val="#ppt_w"/>
                                          </p:val>
                                        </p:tav>
                                      </p:tavLst>
                                    </p:anim>
                                    <p:anim calcmode="lin" valueType="num">
                                      <p:cBhvr>
                                        <p:cTn id="98" dur="500" fill="hold"/>
                                        <p:tgtEl>
                                          <p:spTgt spid="37"/>
                                        </p:tgtEl>
                                        <p:attrNameLst>
                                          <p:attrName>ppt_h</p:attrName>
                                        </p:attrNameLst>
                                      </p:cBhvr>
                                      <p:tavLst>
                                        <p:tav tm="0">
                                          <p:val>
                                            <p:fltVal val="0"/>
                                          </p:val>
                                        </p:tav>
                                        <p:tav tm="100000">
                                          <p:val>
                                            <p:strVal val="#ppt_h"/>
                                          </p:val>
                                        </p:tav>
                                      </p:tavLst>
                                    </p:anim>
                                    <p:animEffect transition="in" filter="fade">
                                      <p:cBhvr>
                                        <p:cTn id="99" dur="500"/>
                                        <p:tgtEl>
                                          <p:spTgt spid="37"/>
                                        </p:tgtEl>
                                      </p:cBhvr>
                                    </p:animEffect>
                                  </p:childTnLst>
                                </p:cTn>
                              </p:par>
                              <p:par>
                                <p:cTn id="100" presetID="53" presetClass="entr" presetSubtype="16" fill="hold" grpId="0" nodeType="withEffect">
                                  <p:stCondLst>
                                    <p:cond delay="1500"/>
                                  </p:stCondLst>
                                  <p:childTnLst>
                                    <p:set>
                                      <p:cBhvr>
                                        <p:cTn id="101" dur="1" fill="hold">
                                          <p:stCondLst>
                                            <p:cond delay="0"/>
                                          </p:stCondLst>
                                        </p:cTn>
                                        <p:tgtEl>
                                          <p:spTgt spid="38"/>
                                        </p:tgtEl>
                                        <p:attrNameLst>
                                          <p:attrName>style.visibility</p:attrName>
                                        </p:attrNameLst>
                                      </p:cBhvr>
                                      <p:to>
                                        <p:strVal val="visible"/>
                                      </p:to>
                                    </p:set>
                                    <p:anim calcmode="lin" valueType="num">
                                      <p:cBhvr>
                                        <p:cTn id="102" dur="500" fill="hold"/>
                                        <p:tgtEl>
                                          <p:spTgt spid="38"/>
                                        </p:tgtEl>
                                        <p:attrNameLst>
                                          <p:attrName>ppt_w</p:attrName>
                                        </p:attrNameLst>
                                      </p:cBhvr>
                                      <p:tavLst>
                                        <p:tav tm="0">
                                          <p:val>
                                            <p:fltVal val="0"/>
                                          </p:val>
                                        </p:tav>
                                        <p:tav tm="100000">
                                          <p:val>
                                            <p:strVal val="#ppt_w"/>
                                          </p:val>
                                        </p:tav>
                                      </p:tavLst>
                                    </p:anim>
                                    <p:anim calcmode="lin" valueType="num">
                                      <p:cBhvr>
                                        <p:cTn id="103" dur="500" fill="hold"/>
                                        <p:tgtEl>
                                          <p:spTgt spid="38"/>
                                        </p:tgtEl>
                                        <p:attrNameLst>
                                          <p:attrName>ppt_h</p:attrName>
                                        </p:attrNameLst>
                                      </p:cBhvr>
                                      <p:tavLst>
                                        <p:tav tm="0">
                                          <p:val>
                                            <p:fltVal val="0"/>
                                          </p:val>
                                        </p:tav>
                                        <p:tav tm="100000">
                                          <p:val>
                                            <p:strVal val="#ppt_h"/>
                                          </p:val>
                                        </p:tav>
                                      </p:tavLst>
                                    </p:anim>
                                    <p:animEffect transition="in" filter="fade">
                                      <p:cBhvr>
                                        <p:cTn id="104" dur="500"/>
                                        <p:tgtEl>
                                          <p:spTgt spid="38"/>
                                        </p:tgtEl>
                                      </p:cBhvr>
                                    </p:animEffect>
                                  </p:childTnLst>
                                </p:cTn>
                              </p:par>
                              <p:par>
                                <p:cTn id="105" presetID="53" presetClass="entr" presetSubtype="16" fill="hold" grpId="0" nodeType="withEffect">
                                  <p:stCondLst>
                                    <p:cond delay="1500"/>
                                  </p:stCondLst>
                                  <p:childTnLst>
                                    <p:set>
                                      <p:cBhvr>
                                        <p:cTn id="106" dur="1" fill="hold">
                                          <p:stCondLst>
                                            <p:cond delay="0"/>
                                          </p:stCondLst>
                                        </p:cTn>
                                        <p:tgtEl>
                                          <p:spTgt spid="39"/>
                                        </p:tgtEl>
                                        <p:attrNameLst>
                                          <p:attrName>style.visibility</p:attrName>
                                        </p:attrNameLst>
                                      </p:cBhvr>
                                      <p:to>
                                        <p:strVal val="visible"/>
                                      </p:to>
                                    </p:set>
                                    <p:anim calcmode="lin" valueType="num">
                                      <p:cBhvr>
                                        <p:cTn id="107" dur="500" fill="hold"/>
                                        <p:tgtEl>
                                          <p:spTgt spid="39"/>
                                        </p:tgtEl>
                                        <p:attrNameLst>
                                          <p:attrName>ppt_w</p:attrName>
                                        </p:attrNameLst>
                                      </p:cBhvr>
                                      <p:tavLst>
                                        <p:tav tm="0">
                                          <p:val>
                                            <p:fltVal val="0"/>
                                          </p:val>
                                        </p:tav>
                                        <p:tav tm="100000">
                                          <p:val>
                                            <p:strVal val="#ppt_w"/>
                                          </p:val>
                                        </p:tav>
                                      </p:tavLst>
                                    </p:anim>
                                    <p:anim calcmode="lin" valueType="num">
                                      <p:cBhvr>
                                        <p:cTn id="108" dur="500" fill="hold"/>
                                        <p:tgtEl>
                                          <p:spTgt spid="39"/>
                                        </p:tgtEl>
                                        <p:attrNameLst>
                                          <p:attrName>ppt_h</p:attrName>
                                        </p:attrNameLst>
                                      </p:cBhvr>
                                      <p:tavLst>
                                        <p:tav tm="0">
                                          <p:val>
                                            <p:fltVal val="0"/>
                                          </p:val>
                                        </p:tav>
                                        <p:tav tm="100000">
                                          <p:val>
                                            <p:strVal val="#ppt_h"/>
                                          </p:val>
                                        </p:tav>
                                      </p:tavLst>
                                    </p:anim>
                                    <p:animEffect transition="in" filter="fade">
                                      <p:cBhvr>
                                        <p:cTn id="109" dur="500"/>
                                        <p:tgtEl>
                                          <p:spTgt spid="39"/>
                                        </p:tgtEl>
                                      </p:cBhvr>
                                    </p:animEffect>
                                  </p:childTnLst>
                                </p:cTn>
                              </p:par>
                              <p:par>
                                <p:cTn id="110" presetID="2" presetClass="entr" presetSubtype="4" fill="hold" grpId="0" nodeType="withEffect">
                                  <p:stCondLst>
                                    <p:cond delay="2000"/>
                                  </p:stCondLst>
                                  <p:childTnLst>
                                    <p:set>
                                      <p:cBhvr>
                                        <p:cTn id="111" dur="1" fill="hold">
                                          <p:stCondLst>
                                            <p:cond delay="0"/>
                                          </p:stCondLst>
                                        </p:cTn>
                                        <p:tgtEl>
                                          <p:spTgt spid="27"/>
                                        </p:tgtEl>
                                        <p:attrNameLst>
                                          <p:attrName>style.visibility</p:attrName>
                                        </p:attrNameLst>
                                      </p:cBhvr>
                                      <p:to>
                                        <p:strVal val="visible"/>
                                      </p:to>
                                    </p:set>
                                    <p:anim calcmode="lin" valueType="num">
                                      <p:cBhvr additive="base">
                                        <p:cTn id="112" dur="500" fill="hold"/>
                                        <p:tgtEl>
                                          <p:spTgt spid="27"/>
                                        </p:tgtEl>
                                        <p:attrNameLst>
                                          <p:attrName>ppt_x</p:attrName>
                                        </p:attrNameLst>
                                      </p:cBhvr>
                                      <p:tavLst>
                                        <p:tav tm="0">
                                          <p:val>
                                            <p:strVal val="#ppt_x"/>
                                          </p:val>
                                        </p:tav>
                                        <p:tav tm="100000">
                                          <p:val>
                                            <p:strVal val="#ppt_x"/>
                                          </p:val>
                                        </p:tav>
                                      </p:tavLst>
                                    </p:anim>
                                    <p:anim calcmode="lin" valueType="num">
                                      <p:cBhvr additive="base">
                                        <p:cTn id="113" dur="500" fill="hold"/>
                                        <p:tgtEl>
                                          <p:spTgt spid="27"/>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2000"/>
                                  </p:stCondLst>
                                  <p:childTnLst>
                                    <p:set>
                                      <p:cBhvr>
                                        <p:cTn id="115" dur="1" fill="hold">
                                          <p:stCondLst>
                                            <p:cond delay="0"/>
                                          </p:stCondLst>
                                        </p:cTn>
                                        <p:tgtEl>
                                          <p:spTgt spid="28"/>
                                        </p:tgtEl>
                                        <p:attrNameLst>
                                          <p:attrName>style.visibility</p:attrName>
                                        </p:attrNameLst>
                                      </p:cBhvr>
                                      <p:to>
                                        <p:strVal val="visible"/>
                                      </p:to>
                                    </p:set>
                                    <p:anim calcmode="lin" valueType="num">
                                      <p:cBhvr additive="base">
                                        <p:cTn id="116" dur="500" fill="hold"/>
                                        <p:tgtEl>
                                          <p:spTgt spid="28"/>
                                        </p:tgtEl>
                                        <p:attrNameLst>
                                          <p:attrName>ppt_x</p:attrName>
                                        </p:attrNameLst>
                                      </p:cBhvr>
                                      <p:tavLst>
                                        <p:tav tm="0">
                                          <p:val>
                                            <p:strVal val="#ppt_x"/>
                                          </p:val>
                                        </p:tav>
                                        <p:tav tm="100000">
                                          <p:val>
                                            <p:strVal val="#ppt_x"/>
                                          </p:val>
                                        </p:tav>
                                      </p:tavLst>
                                    </p:anim>
                                    <p:anim calcmode="lin" valueType="num">
                                      <p:cBhvr additive="base">
                                        <p:cTn id="117" dur="500" fill="hold"/>
                                        <p:tgtEl>
                                          <p:spTgt spid="28"/>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2000"/>
                                  </p:stCondLst>
                                  <p:childTnLst>
                                    <p:set>
                                      <p:cBhvr>
                                        <p:cTn id="119" dur="1" fill="hold">
                                          <p:stCondLst>
                                            <p:cond delay="0"/>
                                          </p:stCondLst>
                                        </p:cTn>
                                        <p:tgtEl>
                                          <p:spTgt spid="29"/>
                                        </p:tgtEl>
                                        <p:attrNameLst>
                                          <p:attrName>style.visibility</p:attrName>
                                        </p:attrNameLst>
                                      </p:cBhvr>
                                      <p:to>
                                        <p:strVal val="visible"/>
                                      </p:to>
                                    </p:set>
                                    <p:anim calcmode="lin" valueType="num">
                                      <p:cBhvr additive="base">
                                        <p:cTn id="120" dur="500" fill="hold"/>
                                        <p:tgtEl>
                                          <p:spTgt spid="29"/>
                                        </p:tgtEl>
                                        <p:attrNameLst>
                                          <p:attrName>ppt_x</p:attrName>
                                        </p:attrNameLst>
                                      </p:cBhvr>
                                      <p:tavLst>
                                        <p:tav tm="0">
                                          <p:val>
                                            <p:strVal val="#ppt_x"/>
                                          </p:val>
                                        </p:tav>
                                        <p:tav tm="100000">
                                          <p:val>
                                            <p:strVal val="#ppt_x"/>
                                          </p:val>
                                        </p:tav>
                                      </p:tavLst>
                                    </p:anim>
                                    <p:anim calcmode="lin" valueType="num">
                                      <p:cBhvr additive="base">
                                        <p:cTn id="121" dur="500" fill="hold"/>
                                        <p:tgtEl>
                                          <p:spTgt spid="29"/>
                                        </p:tgtEl>
                                        <p:attrNameLst>
                                          <p:attrName>ppt_y</p:attrName>
                                        </p:attrNameLst>
                                      </p:cBhvr>
                                      <p:tavLst>
                                        <p:tav tm="0">
                                          <p:val>
                                            <p:strVal val="1+#ppt_h/2"/>
                                          </p:val>
                                        </p:tav>
                                        <p:tav tm="100000">
                                          <p:val>
                                            <p:strVal val="#ppt_y"/>
                                          </p:val>
                                        </p:tav>
                                      </p:tavLst>
                                    </p:anim>
                                  </p:childTnLst>
                                </p:cTn>
                              </p:par>
                              <p:par>
                                <p:cTn id="122" presetID="2" presetClass="entr" presetSubtype="4" fill="hold" grpId="0" nodeType="withEffect">
                                  <p:stCondLst>
                                    <p:cond delay="2000"/>
                                  </p:stCondLst>
                                  <p:childTnLst>
                                    <p:set>
                                      <p:cBhvr>
                                        <p:cTn id="123" dur="1" fill="hold">
                                          <p:stCondLst>
                                            <p:cond delay="0"/>
                                          </p:stCondLst>
                                        </p:cTn>
                                        <p:tgtEl>
                                          <p:spTgt spid="30"/>
                                        </p:tgtEl>
                                        <p:attrNameLst>
                                          <p:attrName>style.visibility</p:attrName>
                                        </p:attrNameLst>
                                      </p:cBhvr>
                                      <p:to>
                                        <p:strVal val="visible"/>
                                      </p:to>
                                    </p:set>
                                    <p:anim calcmode="lin" valueType="num">
                                      <p:cBhvr additive="base">
                                        <p:cTn id="124" dur="500" fill="hold"/>
                                        <p:tgtEl>
                                          <p:spTgt spid="30"/>
                                        </p:tgtEl>
                                        <p:attrNameLst>
                                          <p:attrName>ppt_x</p:attrName>
                                        </p:attrNameLst>
                                      </p:cBhvr>
                                      <p:tavLst>
                                        <p:tav tm="0">
                                          <p:val>
                                            <p:strVal val="#ppt_x"/>
                                          </p:val>
                                        </p:tav>
                                        <p:tav tm="100000">
                                          <p:val>
                                            <p:strVal val="#ppt_x"/>
                                          </p:val>
                                        </p:tav>
                                      </p:tavLst>
                                    </p:anim>
                                    <p:anim calcmode="lin" valueType="num">
                                      <p:cBhvr additive="base">
                                        <p:cTn id="125" dur="500" fill="hold"/>
                                        <p:tgtEl>
                                          <p:spTgt spid="30"/>
                                        </p:tgtEl>
                                        <p:attrNameLst>
                                          <p:attrName>ppt_y</p:attrName>
                                        </p:attrNameLst>
                                      </p:cBhvr>
                                      <p:tavLst>
                                        <p:tav tm="0">
                                          <p:val>
                                            <p:strVal val="1+#ppt_h/2"/>
                                          </p:val>
                                        </p:tav>
                                        <p:tav tm="100000">
                                          <p:val>
                                            <p:strVal val="#ppt_y"/>
                                          </p:val>
                                        </p:tav>
                                      </p:tavLst>
                                    </p:anim>
                                  </p:childTnLst>
                                </p:cTn>
                              </p:par>
                              <p:par>
                                <p:cTn id="126" presetID="2" presetClass="entr" presetSubtype="4" fill="hold" grpId="0" nodeType="withEffect">
                                  <p:stCondLst>
                                    <p:cond delay="2000"/>
                                  </p:stCondLst>
                                  <p:childTnLst>
                                    <p:set>
                                      <p:cBhvr>
                                        <p:cTn id="127" dur="1" fill="hold">
                                          <p:stCondLst>
                                            <p:cond delay="0"/>
                                          </p:stCondLst>
                                        </p:cTn>
                                        <p:tgtEl>
                                          <p:spTgt spid="31"/>
                                        </p:tgtEl>
                                        <p:attrNameLst>
                                          <p:attrName>style.visibility</p:attrName>
                                        </p:attrNameLst>
                                      </p:cBhvr>
                                      <p:to>
                                        <p:strVal val="visible"/>
                                      </p:to>
                                    </p:set>
                                    <p:anim calcmode="lin" valueType="num">
                                      <p:cBhvr additive="base">
                                        <p:cTn id="128" dur="500" fill="hold"/>
                                        <p:tgtEl>
                                          <p:spTgt spid="31"/>
                                        </p:tgtEl>
                                        <p:attrNameLst>
                                          <p:attrName>ppt_x</p:attrName>
                                        </p:attrNameLst>
                                      </p:cBhvr>
                                      <p:tavLst>
                                        <p:tav tm="0">
                                          <p:val>
                                            <p:strVal val="#ppt_x"/>
                                          </p:val>
                                        </p:tav>
                                        <p:tav tm="100000">
                                          <p:val>
                                            <p:strVal val="#ppt_x"/>
                                          </p:val>
                                        </p:tav>
                                      </p:tavLst>
                                    </p:anim>
                                    <p:anim calcmode="lin" valueType="num">
                                      <p:cBhvr additive="base">
                                        <p:cTn id="129" dur="500" fill="hold"/>
                                        <p:tgtEl>
                                          <p:spTgt spid="31"/>
                                        </p:tgtEl>
                                        <p:attrNameLst>
                                          <p:attrName>ppt_y</p:attrName>
                                        </p:attrNameLst>
                                      </p:cBhvr>
                                      <p:tavLst>
                                        <p:tav tm="0">
                                          <p:val>
                                            <p:strVal val="1+#ppt_h/2"/>
                                          </p:val>
                                        </p:tav>
                                        <p:tav tm="100000">
                                          <p:val>
                                            <p:strVal val="#ppt_y"/>
                                          </p:val>
                                        </p:tav>
                                      </p:tavLst>
                                    </p:anim>
                                  </p:childTnLst>
                                </p:cTn>
                              </p:par>
                              <p:par>
                                <p:cTn id="130" presetID="2" presetClass="entr" presetSubtype="4" fill="hold" grpId="0" nodeType="withEffect">
                                  <p:stCondLst>
                                    <p:cond delay="2000"/>
                                  </p:stCondLst>
                                  <p:childTnLst>
                                    <p:set>
                                      <p:cBhvr>
                                        <p:cTn id="131" dur="1" fill="hold">
                                          <p:stCondLst>
                                            <p:cond delay="0"/>
                                          </p:stCondLst>
                                        </p:cTn>
                                        <p:tgtEl>
                                          <p:spTgt spid="32"/>
                                        </p:tgtEl>
                                        <p:attrNameLst>
                                          <p:attrName>style.visibility</p:attrName>
                                        </p:attrNameLst>
                                      </p:cBhvr>
                                      <p:to>
                                        <p:strVal val="visible"/>
                                      </p:to>
                                    </p:set>
                                    <p:anim calcmode="lin" valueType="num">
                                      <p:cBhvr additive="base">
                                        <p:cTn id="132" dur="500" fill="hold"/>
                                        <p:tgtEl>
                                          <p:spTgt spid="32"/>
                                        </p:tgtEl>
                                        <p:attrNameLst>
                                          <p:attrName>ppt_x</p:attrName>
                                        </p:attrNameLst>
                                      </p:cBhvr>
                                      <p:tavLst>
                                        <p:tav tm="0">
                                          <p:val>
                                            <p:strVal val="#ppt_x"/>
                                          </p:val>
                                        </p:tav>
                                        <p:tav tm="100000">
                                          <p:val>
                                            <p:strVal val="#ppt_x"/>
                                          </p:val>
                                        </p:tav>
                                      </p:tavLst>
                                    </p:anim>
                                    <p:anim calcmode="lin" valueType="num">
                                      <p:cBhvr additive="base">
                                        <p:cTn id="133" dur="500" fill="hold"/>
                                        <p:tgtEl>
                                          <p:spTgt spid="32"/>
                                        </p:tgtEl>
                                        <p:attrNameLst>
                                          <p:attrName>ppt_y</p:attrName>
                                        </p:attrNameLst>
                                      </p:cBhvr>
                                      <p:tavLst>
                                        <p:tav tm="0">
                                          <p:val>
                                            <p:strVal val="1+#ppt_h/2"/>
                                          </p:val>
                                        </p:tav>
                                        <p:tav tm="100000">
                                          <p:val>
                                            <p:strVal val="#ppt_y"/>
                                          </p:val>
                                        </p:tav>
                                      </p:tavLst>
                                    </p:anim>
                                  </p:childTnLst>
                                </p:cTn>
                              </p:par>
                              <p:par>
                                <p:cTn id="134" presetID="2" presetClass="entr" presetSubtype="4" fill="hold" grpId="0" nodeType="withEffect">
                                  <p:stCondLst>
                                    <p:cond delay="2000"/>
                                  </p:stCondLst>
                                  <p:childTnLst>
                                    <p:set>
                                      <p:cBhvr>
                                        <p:cTn id="135" dur="1" fill="hold">
                                          <p:stCondLst>
                                            <p:cond delay="0"/>
                                          </p:stCondLst>
                                        </p:cTn>
                                        <p:tgtEl>
                                          <p:spTgt spid="33"/>
                                        </p:tgtEl>
                                        <p:attrNameLst>
                                          <p:attrName>style.visibility</p:attrName>
                                        </p:attrNameLst>
                                      </p:cBhvr>
                                      <p:to>
                                        <p:strVal val="visible"/>
                                      </p:to>
                                    </p:set>
                                    <p:anim calcmode="lin" valueType="num">
                                      <p:cBhvr additive="base">
                                        <p:cTn id="136" dur="500" fill="hold"/>
                                        <p:tgtEl>
                                          <p:spTgt spid="33"/>
                                        </p:tgtEl>
                                        <p:attrNameLst>
                                          <p:attrName>ppt_x</p:attrName>
                                        </p:attrNameLst>
                                      </p:cBhvr>
                                      <p:tavLst>
                                        <p:tav tm="0">
                                          <p:val>
                                            <p:strVal val="#ppt_x"/>
                                          </p:val>
                                        </p:tav>
                                        <p:tav tm="100000">
                                          <p:val>
                                            <p:strVal val="#ppt_x"/>
                                          </p:val>
                                        </p:tav>
                                      </p:tavLst>
                                    </p:anim>
                                    <p:anim calcmode="lin" valueType="num">
                                      <p:cBhvr additive="base">
                                        <p:cTn id="137" dur="500" fill="hold"/>
                                        <p:tgtEl>
                                          <p:spTgt spid="33"/>
                                        </p:tgtEl>
                                        <p:attrNameLst>
                                          <p:attrName>ppt_y</p:attrName>
                                        </p:attrNameLst>
                                      </p:cBhvr>
                                      <p:tavLst>
                                        <p:tav tm="0">
                                          <p:val>
                                            <p:strVal val="1+#ppt_h/2"/>
                                          </p:val>
                                        </p:tav>
                                        <p:tav tm="100000">
                                          <p:val>
                                            <p:strVal val="#ppt_y"/>
                                          </p:val>
                                        </p:tav>
                                      </p:tavLst>
                                    </p:anim>
                                  </p:childTnLst>
                                </p:cTn>
                              </p:par>
                            </p:childTnLst>
                          </p:cTn>
                        </p:par>
                        <p:par>
                          <p:cTn id="138" fill="hold">
                            <p:stCondLst>
                              <p:cond delay="3000"/>
                            </p:stCondLst>
                            <p:childTnLst>
                              <p:par>
                                <p:cTn id="139" presetID="53" presetClass="entr" presetSubtype="16" fill="hold" grpId="0" nodeType="afterEffect">
                                  <p:stCondLst>
                                    <p:cond delay="0"/>
                                  </p:stCondLst>
                                  <p:childTnLst>
                                    <p:set>
                                      <p:cBhvr>
                                        <p:cTn id="140" dur="1" fill="hold">
                                          <p:stCondLst>
                                            <p:cond delay="0"/>
                                          </p:stCondLst>
                                        </p:cTn>
                                        <p:tgtEl>
                                          <p:spTgt spid="42"/>
                                        </p:tgtEl>
                                        <p:attrNameLst>
                                          <p:attrName>style.visibility</p:attrName>
                                        </p:attrNameLst>
                                      </p:cBhvr>
                                      <p:to>
                                        <p:strVal val="visible"/>
                                      </p:to>
                                    </p:set>
                                    <p:anim calcmode="lin" valueType="num">
                                      <p:cBhvr>
                                        <p:cTn id="141" dur="500" fill="hold"/>
                                        <p:tgtEl>
                                          <p:spTgt spid="42"/>
                                        </p:tgtEl>
                                        <p:attrNameLst>
                                          <p:attrName>ppt_w</p:attrName>
                                        </p:attrNameLst>
                                      </p:cBhvr>
                                      <p:tavLst>
                                        <p:tav tm="0">
                                          <p:val>
                                            <p:fltVal val="0"/>
                                          </p:val>
                                        </p:tav>
                                        <p:tav tm="100000">
                                          <p:val>
                                            <p:strVal val="#ppt_w"/>
                                          </p:val>
                                        </p:tav>
                                      </p:tavLst>
                                    </p:anim>
                                    <p:anim calcmode="lin" valueType="num">
                                      <p:cBhvr>
                                        <p:cTn id="142" dur="500" fill="hold"/>
                                        <p:tgtEl>
                                          <p:spTgt spid="42"/>
                                        </p:tgtEl>
                                        <p:attrNameLst>
                                          <p:attrName>ppt_h</p:attrName>
                                        </p:attrNameLst>
                                      </p:cBhvr>
                                      <p:tavLst>
                                        <p:tav tm="0">
                                          <p:val>
                                            <p:fltVal val="0"/>
                                          </p:val>
                                        </p:tav>
                                        <p:tav tm="100000">
                                          <p:val>
                                            <p:strVal val="#ppt_h"/>
                                          </p:val>
                                        </p:tav>
                                      </p:tavLst>
                                    </p:anim>
                                    <p:animEffect transition="in" filter="fade">
                                      <p:cBhvr>
                                        <p:cTn id="143" dur="500"/>
                                        <p:tgtEl>
                                          <p:spTgt spid="42"/>
                                        </p:tgtEl>
                                      </p:cBhvr>
                                    </p:animEffect>
                                  </p:childTnLst>
                                </p:cTn>
                              </p:par>
                            </p:childTnLst>
                          </p:cTn>
                        </p:par>
                        <p:par>
                          <p:cTn id="144" fill="hold">
                            <p:stCondLst>
                              <p:cond delay="3500"/>
                            </p:stCondLst>
                            <p:childTnLst>
                              <p:par>
                                <p:cTn id="145" presetID="53" presetClass="entr" presetSubtype="16" fill="hold" grpId="0" nodeType="afterEffect">
                                  <p:stCondLst>
                                    <p:cond delay="0"/>
                                  </p:stCondLst>
                                  <p:childTnLst>
                                    <p:set>
                                      <p:cBhvr>
                                        <p:cTn id="146" dur="1" fill="hold">
                                          <p:stCondLst>
                                            <p:cond delay="0"/>
                                          </p:stCondLst>
                                        </p:cTn>
                                        <p:tgtEl>
                                          <p:spTgt spid="43"/>
                                        </p:tgtEl>
                                        <p:attrNameLst>
                                          <p:attrName>style.visibility</p:attrName>
                                        </p:attrNameLst>
                                      </p:cBhvr>
                                      <p:to>
                                        <p:strVal val="visible"/>
                                      </p:to>
                                    </p:set>
                                    <p:anim calcmode="lin" valueType="num">
                                      <p:cBhvr>
                                        <p:cTn id="147" dur="500" fill="hold"/>
                                        <p:tgtEl>
                                          <p:spTgt spid="43"/>
                                        </p:tgtEl>
                                        <p:attrNameLst>
                                          <p:attrName>ppt_w</p:attrName>
                                        </p:attrNameLst>
                                      </p:cBhvr>
                                      <p:tavLst>
                                        <p:tav tm="0">
                                          <p:val>
                                            <p:fltVal val="0"/>
                                          </p:val>
                                        </p:tav>
                                        <p:tav tm="100000">
                                          <p:val>
                                            <p:strVal val="#ppt_w"/>
                                          </p:val>
                                        </p:tav>
                                      </p:tavLst>
                                    </p:anim>
                                    <p:anim calcmode="lin" valueType="num">
                                      <p:cBhvr>
                                        <p:cTn id="148" dur="500" fill="hold"/>
                                        <p:tgtEl>
                                          <p:spTgt spid="43"/>
                                        </p:tgtEl>
                                        <p:attrNameLst>
                                          <p:attrName>ppt_h</p:attrName>
                                        </p:attrNameLst>
                                      </p:cBhvr>
                                      <p:tavLst>
                                        <p:tav tm="0">
                                          <p:val>
                                            <p:fltVal val="0"/>
                                          </p:val>
                                        </p:tav>
                                        <p:tav tm="100000">
                                          <p:val>
                                            <p:strVal val="#ppt_h"/>
                                          </p:val>
                                        </p:tav>
                                      </p:tavLst>
                                    </p:anim>
                                    <p:animEffect transition="in" filter="fade">
                                      <p:cBhvr>
                                        <p:cTn id="149" dur="500"/>
                                        <p:tgtEl>
                                          <p:spTgt spid="43"/>
                                        </p:tgtEl>
                                      </p:cBhvr>
                                    </p:animEffect>
                                  </p:childTnLst>
                                </p:cTn>
                              </p:par>
                            </p:childTnLst>
                          </p:cTn>
                        </p:par>
                        <p:par>
                          <p:cTn id="150" fill="hold">
                            <p:stCondLst>
                              <p:cond delay="4000"/>
                            </p:stCondLst>
                            <p:childTnLst>
                              <p:par>
                                <p:cTn id="151" presetID="42" presetClass="entr" presetSubtype="0" fill="hold" grpId="0" nodeType="afterEffect">
                                  <p:stCondLst>
                                    <p:cond delay="0"/>
                                  </p:stCondLst>
                                  <p:childTnLst>
                                    <p:set>
                                      <p:cBhvr>
                                        <p:cTn id="152" dur="1" fill="hold">
                                          <p:stCondLst>
                                            <p:cond delay="0"/>
                                          </p:stCondLst>
                                        </p:cTn>
                                        <p:tgtEl>
                                          <p:spTgt spid="41"/>
                                        </p:tgtEl>
                                        <p:attrNameLst>
                                          <p:attrName>style.visibility</p:attrName>
                                        </p:attrNameLst>
                                      </p:cBhvr>
                                      <p:to>
                                        <p:strVal val="visible"/>
                                      </p:to>
                                    </p:set>
                                    <p:animEffect transition="in" filter="fade">
                                      <p:cBhvr>
                                        <p:cTn id="153" dur="1000"/>
                                        <p:tgtEl>
                                          <p:spTgt spid="41"/>
                                        </p:tgtEl>
                                      </p:cBhvr>
                                    </p:animEffect>
                                    <p:anim calcmode="lin" valueType="num">
                                      <p:cBhvr>
                                        <p:cTn id="154" dur="1000" fill="hold"/>
                                        <p:tgtEl>
                                          <p:spTgt spid="41"/>
                                        </p:tgtEl>
                                        <p:attrNameLst>
                                          <p:attrName>ppt_x</p:attrName>
                                        </p:attrNameLst>
                                      </p:cBhvr>
                                      <p:tavLst>
                                        <p:tav tm="0">
                                          <p:val>
                                            <p:strVal val="#ppt_x"/>
                                          </p:val>
                                        </p:tav>
                                        <p:tav tm="100000">
                                          <p:val>
                                            <p:strVal val="#ppt_x"/>
                                          </p:val>
                                        </p:tav>
                                      </p:tavLst>
                                    </p:anim>
                                    <p:anim calcmode="lin" valueType="num">
                                      <p:cBhvr>
                                        <p:cTn id="155"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13" grpId="0" animBg="1"/>
      <p:bldP spid="14" grpId="0" animBg="1"/>
      <p:bldP spid="15" grpId="0" animBg="1"/>
      <p:bldP spid="16" grpId="0" animBg="1"/>
      <p:bldP spid="17" grpId="0" animBg="1"/>
      <p:bldP spid="18" grpId="0" animBg="1"/>
      <p:bldP spid="19" grpId="0" animBg="1"/>
      <p:bldP spid="20" grpId="0" animBg="1"/>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animBg="1"/>
      <p:bldP spid="4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短期盈利计划</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SHORT-TERM PROFIT PLAN</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12" name="KSO_Shape"/>
          <p:cNvSpPr>
            <a:spLocks/>
          </p:cNvSpPr>
          <p:nvPr/>
        </p:nvSpPr>
        <p:spPr bwMode="auto">
          <a:xfrm>
            <a:off x="172658" y="227047"/>
            <a:ext cx="554680" cy="471477"/>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第四章：发展前景</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27</a:t>
            </a:r>
            <a:endParaRPr lang="en-US" altLang="zh-CN" sz="1400" b="1" dirty="0">
              <a:solidFill>
                <a:srgbClr val="34495E"/>
              </a:solidFill>
              <a:latin typeface="微软雅黑" pitchFamily="34" charset="-122"/>
              <a:ea typeface="微软雅黑" pitchFamily="34" charset="-122"/>
            </a:endParaRPr>
          </a:p>
        </p:txBody>
      </p:sp>
      <p:sp>
        <p:nvSpPr>
          <p:cNvPr id="31" name="矩形 47"/>
          <p:cNvSpPr>
            <a:spLocks noChangeArrowheads="1"/>
          </p:cNvSpPr>
          <p:nvPr/>
        </p:nvSpPr>
        <p:spPr bwMode="auto">
          <a:xfrm>
            <a:off x="6021643" y="1820417"/>
            <a:ext cx="4652394" cy="90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pPr>
            <a:r>
              <a:rPr lang="zh-CN" altLang="en-US" sz="1400" dirty="0">
                <a:solidFill>
                  <a:schemeClr val="tx1">
                    <a:lumMod val="50000"/>
                    <a:lumOff val="50000"/>
                  </a:schemeClr>
                </a:solidFill>
                <a:latin typeface="微软雅黑" pitchFamily="34" charset="-122"/>
                <a:ea typeface="微软雅黑" pitchFamily="34" charset="-122"/>
                <a:sym typeface="微软雅黑" pitchFamily="34" charset="-122"/>
              </a:rPr>
              <a:t>右键点击图片选择设置图片格式可直接替换图片，在此录入上述图表的描述说明。您可以点击文字框输入您的描述说明，或者通过复制</a:t>
            </a:r>
            <a:r>
              <a:rPr lang="zh-CN" altLang="en-US" sz="1400" dirty="0" smtClean="0">
                <a:solidFill>
                  <a:schemeClr val="tx1">
                    <a:lumMod val="50000"/>
                    <a:lumOff val="50000"/>
                  </a:schemeClr>
                </a:solidFill>
                <a:latin typeface="微软雅黑" pitchFamily="34" charset="-122"/>
                <a:ea typeface="微软雅黑" pitchFamily="34" charset="-122"/>
                <a:sym typeface="微软雅黑" pitchFamily="34" charset="-122"/>
              </a:rPr>
              <a:t>粘贴。</a:t>
            </a:r>
            <a:endParaRPr lang="en-US" altLang="zh-CN" sz="1400" dirty="0">
              <a:solidFill>
                <a:schemeClr val="tx1">
                  <a:lumMod val="50000"/>
                  <a:lumOff val="50000"/>
                </a:schemeClr>
              </a:solidFill>
              <a:latin typeface="微软雅黑" pitchFamily="34" charset="-122"/>
              <a:ea typeface="微软雅黑" pitchFamily="34" charset="-122"/>
              <a:sym typeface="微软雅黑" pitchFamily="34" charset="-122"/>
            </a:endParaRPr>
          </a:p>
        </p:txBody>
      </p:sp>
      <p:sp>
        <p:nvSpPr>
          <p:cNvPr id="32" name="矩形 3"/>
          <p:cNvSpPr>
            <a:spLocks noChangeArrowheads="1"/>
          </p:cNvSpPr>
          <p:nvPr/>
        </p:nvSpPr>
        <p:spPr bwMode="auto">
          <a:xfrm>
            <a:off x="6038166" y="1268760"/>
            <a:ext cx="1164407"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charset="0"/>
              <a:buNone/>
            </a:pPr>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输入标题</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3" name="矩形 32"/>
          <p:cNvSpPr/>
          <p:nvPr/>
        </p:nvSpPr>
        <p:spPr>
          <a:xfrm>
            <a:off x="6097289" y="1729711"/>
            <a:ext cx="599800" cy="405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4" name="矩形 33"/>
          <p:cNvSpPr/>
          <p:nvPr/>
        </p:nvSpPr>
        <p:spPr>
          <a:xfrm>
            <a:off x="6712139" y="1729711"/>
            <a:ext cx="1215000" cy="405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5" name="矩形 47"/>
          <p:cNvSpPr>
            <a:spLocks noChangeArrowheads="1"/>
          </p:cNvSpPr>
          <p:nvPr/>
        </p:nvSpPr>
        <p:spPr bwMode="auto">
          <a:xfrm>
            <a:off x="6021643" y="3541021"/>
            <a:ext cx="4652394" cy="118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pPr>
            <a:r>
              <a:rPr lang="zh-CN" altLang="en-US" sz="1400" dirty="0">
                <a:solidFill>
                  <a:schemeClr val="tx1">
                    <a:lumMod val="50000"/>
                    <a:lumOff val="50000"/>
                  </a:schemeClr>
                </a:solidFill>
                <a:latin typeface="微软雅黑" pitchFamily="34" charset="-122"/>
                <a:ea typeface="微软雅黑" pitchFamily="34" charset="-122"/>
                <a:sym typeface="微软雅黑" pitchFamily="34" charset="-122"/>
              </a:rPr>
              <a:t>右键点击图片选择设置图片格式可直接替换图片，在此录入上述图表的描述说明。您可以点击文字框输入您的描述说明，或者通过复制粘贴，在此录入上述图表的综合描述说明。</a:t>
            </a:r>
            <a:endParaRPr lang="en-US" altLang="zh-CN" sz="1400" dirty="0">
              <a:solidFill>
                <a:schemeClr val="tx1">
                  <a:lumMod val="50000"/>
                  <a:lumOff val="50000"/>
                </a:schemeClr>
              </a:solidFill>
              <a:latin typeface="微软雅黑" pitchFamily="34" charset="-122"/>
              <a:ea typeface="微软雅黑" pitchFamily="34" charset="-122"/>
              <a:sym typeface="微软雅黑" pitchFamily="34" charset="-122"/>
            </a:endParaRPr>
          </a:p>
        </p:txBody>
      </p:sp>
      <p:sp>
        <p:nvSpPr>
          <p:cNvPr id="36" name="矩形 3"/>
          <p:cNvSpPr>
            <a:spLocks noChangeArrowheads="1"/>
          </p:cNvSpPr>
          <p:nvPr/>
        </p:nvSpPr>
        <p:spPr bwMode="auto">
          <a:xfrm>
            <a:off x="6038166" y="2989364"/>
            <a:ext cx="1164407"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charset="0"/>
              <a:buNone/>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输入标题</a:t>
            </a:r>
          </a:p>
        </p:txBody>
      </p:sp>
      <p:sp>
        <p:nvSpPr>
          <p:cNvPr id="37" name="矩形 36"/>
          <p:cNvSpPr/>
          <p:nvPr/>
        </p:nvSpPr>
        <p:spPr>
          <a:xfrm>
            <a:off x="6097289" y="3450315"/>
            <a:ext cx="599800" cy="405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6712139" y="3450315"/>
            <a:ext cx="1215000" cy="405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9" name="矩形 38"/>
          <p:cNvSpPr/>
          <p:nvPr/>
        </p:nvSpPr>
        <p:spPr>
          <a:xfrm>
            <a:off x="1625659" y="1333155"/>
            <a:ext cx="3915332" cy="3245473"/>
          </a:xfrm>
          <a:prstGeom prst="rect">
            <a:avLst/>
          </a:prstGeom>
          <a:blipFill dpi="0" rotWithShape="1">
            <a:blip r:embed="rId3">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0" name="Freeform 12"/>
          <p:cNvSpPr>
            <a:spLocks/>
          </p:cNvSpPr>
          <p:nvPr/>
        </p:nvSpPr>
        <p:spPr bwMode="auto">
          <a:xfrm>
            <a:off x="1608509" y="4888830"/>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41" name="Freeform 12"/>
          <p:cNvSpPr>
            <a:spLocks/>
          </p:cNvSpPr>
          <p:nvPr/>
        </p:nvSpPr>
        <p:spPr bwMode="auto">
          <a:xfrm flipH="1" flipV="1">
            <a:off x="10249469" y="5923111"/>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42" name="TextBox 41"/>
          <p:cNvSpPr txBox="1"/>
          <p:nvPr/>
        </p:nvSpPr>
        <p:spPr>
          <a:xfrm>
            <a:off x="1968549" y="5203031"/>
            <a:ext cx="8545239" cy="1052596"/>
          </a:xfrm>
          <a:prstGeom prst="rect">
            <a:avLst/>
          </a:prstGeom>
          <a:noFill/>
        </p:spPr>
        <p:txBody>
          <a:bodyPr wrap="square" rtlCol="0">
            <a:spAutoFit/>
          </a:bodyPr>
          <a:lstStyle/>
          <a:p>
            <a:pPr>
              <a:lnSpc>
                <a:spcPct val="130000"/>
              </a:lnSpc>
              <a:spcBef>
                <a:spcPct val="0"/>
              </a:spcBef>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上述图表的综合描述说明入。在此录入上述图表的综合描述说明，在此录入上述图表的上述图表的综合描述说明入。在此录入上述图表的综合描述说明，在此录入上述图表的上述图表的综合描述说明入。</a:t>
            </a:r>
          </a:p>
        </p:txBody>
      </p:sp>
    </p:spTree>
    <p:extLst>
      <p:ext uri="{BB962C8B-B14F-4D97-AF65-F5344CB8AC3E}">
        <p14:creationId xmlns:p14="http://schemas.microsoft.com/office/powerpoint/2010/main" val="279036003"/>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18" presetClass="entr" presetSubtype="6" fill="hold" grpId="0"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strips(downRight)">
                                      <p:cBhvr>
                                        <p:cTn id="20" dur="500"/>
                                        <p:tgtEl>
                                          <p:spTgt spid="39"/>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500"/>
                                        <p:tgtEl>
                                          <p:spTgt spid="32"/>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left)">
                                      <p:cBhvr>
                                        <p:cTn id="28" dur="500"/>
                                        <p:tgtEl>
                                          <p:spTgt spid="33"/>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left)">
                                      <p:cBhvr>
                                        <p:cTn id="32" dur="750"/>
                                        <p:tgtEl>
                                          <p:spTgt spid="34"/>
                                        </p:tgtEl>
                                      </p:cBhvr>
                                    </p:animEffect>
                                  </p:childTnLst>
                                </p:cTn>
                              </p:par>
                            </p:childTnLst>
                          </p:cTn>
                        </p:par>
                        <p:par>
                          <p:cTn id="33" fill="hold">
                            <p:stCondLst>
                              <p:cond delay="2750"/>
                            </p:stCondLst>
                            <p:childTnLst>
                              <p:par>
                                <p:cTn id="34" presetID="14" presetClass="entr" presetSubtype="10"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randombar(horizontal)">
                                      <p:cBhvr>
                                        <p:cTn id="36" dur="750"/>
                                        <p:tgtEl>
                                          <p:spTgt spid="31"/>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left)">
                                      <p:cBhvr>
                                        <p:cTn id="40" dur="500"/>
                                        <p:tgtEl>
                                          <p:spTgt spid="36"/>
                                        </p:tgtEl>
                                      </p:cBhvr>
                                    </p:animEffect>
                                  </p:childTnLst>
                                </p:cTn>
                              </p:par>
                            </p:childTnLst>
                          </p:cTn>
                        </p:par>
                        <p:par>
                          <p:cTn id="41" fill="hold">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wipe(left)">
                                      <p:cBhvr>
                                        <p:cTn id="44" dur="500"/>
                                        <p:tgtEl>
                                          <p:spTgt spid="37"/>
                                        </p:tgtEl>
                                      </p:cBhvr>
                                    </p:animEffect>
                                  </p:childTnLst>
                                </p:cTn>
                              </p:par>
                            </p:childTnLst>
                          </p:cTn>
                        </p:par>
                        <p:par>
                          <p:cTn id="45" fill="hold">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wipe(left)">
                                      <p:cBhvr>
                                        <p:cTn id="48" dur="750"/>
                                        <p:tgtEl>
                                          <p:spTgt spid="38"/>
                                        </p:tgtEl>
                                      </p:cBhvr>
                                    </p:animEffect>
                                  </p:childTnLst>
                                </p:cTn>
                              </p:par>
                            </p:childTnLst>
                          </p:cTn>
                        </p:par>
                        <p:par>
                          <p:cTn id="49" fill="hold">
                            <p:stCondLst>
                              <p:cond delay="5250"/>
                            </p:stCondLst>
                            <p:childTnLst>
                              <p:par>
                                <p:cTn id="50" presetID="14" presetClass="entr" presetSubtype="10" fill="hold" grpId="0" nodeType="after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randombar(horizontal)">
                                      <p:cBhvr>
                                        <p:cTn id="52" dur="750"/>
                                        <p:tgtEl>
                                          <p:spTgt spid="35"/>
                                        </p:tgtEl>
                                      </p:cBhvr>
                                    </p:animEffect>
                                  </p:childTnLst>
                                </p:cTn>
                              </p:par>
                            </p:childTnLst>
                          </p:cTn>
                        </p:par>
                        <p:par>
                          <p:cTn id="53" fill="hold">
                            <p:stCondLst>
                              <p:cond delay="6000"/>
                            </p:stCondLst>
                            <p:childTnLst>
                              <p:par>
                                <p:cTn id="54" presetID="1" presetClass="entr" presetSubtype="0" fill="hold" grpId="0" nodeType="afterEffect">
                                  <p:stCondLst>
                                    <p:cond delay="0"/>
                                  </p:stCondLst>
                                  <p:childTnLst>
                                    <p:set>
                                      <p:cBhvr>
                                        <p:cTn id="55" dur="1" fill="hold">
                                          <p:stCondLst>
                                            <p:cond delay="0"/>
                                          </p:stCondLst>
                                        </p:cTn>
                                        <p:tgtEl>
                                          <p:spTgt spid="40"/>
                                        </p:tgtEl>
                                        <p:attrNameLst>
                                          <p:attrName>style.visibility</p:attrName>
                                        </p:attrNameLst>
                                      </p:cBhvr>
                                      <p:to>
                                        <p:strVal val="visible"/>
                                      </p:to>
                                    </p:set>
                                  </p:childTnLst>
                                </p:cTn>
                              </p:par>
                              <p:par>
                                <p:cTn id="56" presetID="35" presetClass="path" presetSubtype="0" accel="50000" decel="50000" fill="hold" grpId="1" nodeType="withEffect">
                                  <p:stCondLst>
                                    <p:cond delay="0"/>
                                  </p:stCondLst>
                                  <p:childTnLst>
                                    <p:animMotion origin="layout" path="M -3.56836E-6 -3.7037E-7 L 0.36686 0.15278 " pathEditMode="relative" rAng="0" ptsTypes="AA">
                                      <p:cBhvr>
                                        <p:cTn id="57" dur="500" spd="-99900" fill="hold"/>
                                        <p:tgtEl>
                                          <p:spTgt spid="40"/>
                                        </p:tgtEl>
                                        <p:attrNameLst>
                                          <p:attrName>ppt_x,ppt_y</p:attrName>
                                        </p:attrNameLst>
                                      </p:cBhvr>
                                      <p:rCtr x="18343" y="7639"/>
                                    </p:animMotion>
                                  </p:childTnLst>
                                </p:cTn>
                              </p:par>
                              <p:par>
                                <p:cTn id="58" presetID="1" presetClass="entr" presetSubtype="0" fill="hold" grpId="0" nodeType="withEffect">
                                  <p:stCondLst>
                                    <p:cond delay="0"/>
                                  </p:stCondLst>
                                  <p:childTnLst>
                                    <p:set>
                                      <p:cBhvr>
                                        <p:cTn id="59" dur="1" fill="hold">
                                          <p:stCondLst>
                                            <p:cond delay="0"/>
                                          </p:stCondLst>
                                        </p:cTn>
                                        <p:tgtEl>
                                          <p:spTgt spid="41"/>
                                        </p:tgtEl>
                                        <p:attrNameLst>
                                          <p:attrName>style.visibility</p:attrName>
                                        </p:attrNameLst>
                                      </p:cBhvr>
                                      <p:to>
                                        <p:strVal val="visible"/>
                                      </p:to>
                                    </p:set>
                                  </p:childTnLst>
                                </p:cTn>
                              </p:par>
                              <p:par>
                                <p:cTn id="60" presetID="35" presetClass="path" presetSubtype="0" accel="50000" decel="50000" fill="hold" grpId="1" nodeType="withEffect">
                                  <p:stCondLst>
                                    <p:cond delay="0"/>
                                  </p:stCondLst>
                                  <p:childTnLst>
                                    <p:animMotion origin="layout" path="M 7.85742E-7 -3.33333E-6 L -0.39495 -0.11018 " pathEditMode="relative" rAng="0" ptsTypes="AA">
                                      <p:cBhvr>
                                        <p:cTn id="61" dur="500" spd="-99900" fill="hold"/>
                                        <p:tgtEl>
                                          <p:spTgt spid="41"/>
                                        </p:tgtEl>
                                        <p:attrNameLst>
                                          <p:attrName>ppt_x,ppt_y</p:attrName>
                                        </p:attrNameLst>
                                      </p:cBhvr>
                                      <p:rCtr x="-19748" y="-5509"/>
                                    </p:animMotion>
                                  </p:childTnLst>
                                </p:cTn>
                              </p:par>
                            </p:childTnLst>
                          </p:cTn>
                        </p:par>
                        <p:par>
                          <p:cTn id="62" fill="hold">
                            <p:stCondLst>
                              <p:cond delay="6500"/>
                            </p:stCondLst>
                            <p:childTnLst>
                              <p:par>
                                <p:cTn id="63" presetID="18" presetClass="entr" presetSubtype="3" fill="hold" grpId="0" nodeType="after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strips(upRight)">
                                      <p:cBhvr>
                                        <p:cTn id="6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31" grpId="0"/>
      <p:bldP spid="32" grpId="0"/>
      <p:bldP spid="33" grpId="0" animBg="1"/>
      <p:bldP spid="34" grpId="0" animBg="1"/>
      <p:bldP spid="35" grpId="0"/>
      <p:bldP spid="36" grpId="0"/>
      <p:bldP spid="37" grpId="0" animBg="1"/>
      <p:bldP spid="38" grpId="0" animBg="1"/>
      <p:bldP spid="39" grpId="0" animBg="1"/>
      <p:bldP spid="40" grpId="0" animBg="1"/>
      <p:bldP spid="40" grpId="1" animBg="1"/>
      <p:bldP spid="41" grpId="0" animBg="1"/>
      <p:bldP spid="41" grpId="1" animBg="1"/>
      <p:bldP spid="4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接连接符 27"/>
          <p:cNvCxnSpPr/>
          <p:nvPr/>
        </p:nvCxnSpPr>
        <p:spPr>
          <a:xfrm>
            <a:off x="6097587" y="1772816"/>
            <a:ext cx="0" cy="1008112"/>
          </a:xfrm>
          <a:prstGeom prst="line">
            <a:avLst/>
          </a:prstGeom>
          <a:ln>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9" name="文本框 9"/>
          <p:cNvSpPr txBox="1"/>
          <p:nvPr/>
        </p:nvSpPr>
        <p:spPr>
          <a:xfrm>
            <a:off x="6298803" y="2736304"/>
            <a:ext cx="3853820" cy="438582"/>
          </a:xfrm>
          <a:prstGeom prst="rect">
            <a:avLst/>
          </a:prstGeom>
          <a:noFill/>
        </p:spPr>
        <p:txBody>
          <a:bodyPr wrap="square" lIns="68580" tIns="34290" rIns="68580" bIns="34290" rtlCol="0">
            <a:spAutoFit/>
          </a:bodyPr>
          <a:lstStyle/>
          <a:p>
            <a:pPr marL="0" lvl="1" algn="ctr"/>
            <a:r>
              <a:rPr lang="en-US" altLang="zh-CN" sz="2400" b="1" dirty="0" smtClean="0">
                <a:latin typeface="微软雅黑" pitchFamily="34" charset="-122"/>
                <a:ea typeface="微软雅黑" pitchFamily="34" charset="-122"/>
              </a:rPr>
              <a:t>member introduction</a:t>
            </a:r>
            <a:endParaRPr lang="zh-CN" altLang="en-US" sz="1400" dirty="0">
              <a:latin typeface="微软雅黑" pitchFamily="34" charset="-122"/>
              <a:ea typeface="微软雅黑" pitchFamily="34" charset="-122"/>
            </a:endParaRPr>
          </a:p>
        </p:txBody>
      </p:sp>
      <p:cxnSp>
        <p:nvCxnSpPr>
          <p:cNvPr id="30" name="直接连接符 29"/>
          <p:cNvCxnSpPr/>
          <p:nvPr/>
        </p:nvCxnSpPr>
        <p:spPr>
          <a:xfrm>
            <a:off x="6097587" y="3284984"/>
            <a:ext cx="0" cy="924198"/>
          </a:xfrm>
          <a:prstGeom prst="line">
            <a:avLst/>
          </a:prstGeom>
          <a:ln>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3" name="文本框 9"/>
          <p:cNvSpPr txBox="1"/>
          <p:nvPr/>
        </p:nvSpPr>
        <p:spPr>
          <a:xfrm>
            <a:off x="1345059" y="4224660"/>
            <a:ext cx="4551312" cy="807913"/>
          </a:xfrm>
          <a:prstGeom prst="rect">
            <a:avLst/>
          </a:prstGeom>
          <a:noFill/>
        </p:spPr>
        <p:txBody>
          <a:bodyPr wrap="square" lIns="68580" tIns="34290" rIns="68580" bIns="34290" rtlCol="0">
            <a:spAutoFit/>
          </a:bodyPr>
          <a:lstStyle/>
          <a:p>
            <a:pPr marL="0" lvl="1" algn="ctr"/>
            <a:r>
              <a:rPr lang="en-US" altLang="zh-CN" sz="2400" b="1" dirty="0" smtClean="0">
                <a:latin typeface="微软雅黑" pitchFamily="34" charset="-122"/>
                <a:ea typeface="微软雅黑" pitchFamily="34" charset="-122"/>
              </a:rPr>
              <a:t>Process introduction and optimization</a:t>
            </a:r>
            <a:endParaRPr lang="zh-CN" altLang="en-US" sz="1400" dirty="0">
              <a:latin typeface="微软雅黑" pitchFamily="34" charset="-122"/>
              <a:ea typeface="微软雅黑" pitchFamily="34" charset="-122"/>
            </a:endParaRPr>
          </a:p>
        </p:txBody>
      </p:sp>
      <p:cxnSp>
        <p:nvCxnSpPr>
          <p:cNvPr id="34" name="直接连接符 33"/>
          <p:cNvCxnSpPr/>
          <p:nvPr/>
        </p:nvCxnSpPr>
        <p:spPr>
          <a:xfrm flipH="1">
            <a:off x="6097587" y="4797152"/>
            <a:ext cx="1" cy="888891"/>
          </a:xfrm>
          <a:prstGeom prst="line">
            <a:avLst/>
          </a:prstGeom>
          <a:ln>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5" name="文本框 9"/>
          <p:cNvSpPr txBox="1"/>
          <p:nvPr/>
        </p:nvSpPr>
        <p:spPr>
          <a:xfrm>
            <a:off x="6298803" y="5635466"/>
            <a:ext cx="4479304" cy="807913"/>
          </a:xfrm>
          <a:prstGeom prst="rect">
            <a:avLst/>
          </a:prstGeom>
          <a:noFill/>
        </p:spPr>
        <p:txBody>
          <a:bodyPr wrap="square" lIns="68580" tIns="34290" rIns="68580" bIns="34290" rtlCol="0">
            <a:spAutoFit/>
          </a:bodyPr>
          <a:lstStyle/>
          <a:p>
            <a:pPr marL="0" lvl="1" algn="ctr"/>
            <a:r>
              <a:rPr lang="en-US" altLang="zh-CN" sz="2400" b="1" dirty="0" smtClean="0">
                <a:latin typeface="微软雅黑" pitchFamily="34" charset="-122"/>
                <a:ea typeface="微软雅黑" pitchFamily="34" charset="-122"/>
              </a:rPr>
              <a:t>Optimization results summery</a:t>
            </a:r>
            <a:endParaRPr lang="zh-CN" altLang="en-US" sz="1400" dirty="0">
              <a:latin typeface="微软雅黑" pitchFamily="34" charset="-122"/>
              <a:ea typeface="微软雅黑" pitchFamily="34" charset="-122"/>
            </a:endParaRPr>
          </a:p>
        </p:txBody>
      </p:sp>
      <p:cxnSp>
        <p:nvCxnSpPr>
          <p:cNvPr id="36" name="直接连接符 35"/>
          <p:cNvCxnSpPr>
            <a:stCxn id="53" idx="4"/>
          </p:cNvCxnSpPr>
          <p:nvPr/>
        </p:nvCxnSpPr>
        <p:spPr>
          <a:xfrm>
            <a:off x="6097588" y="6192688"/>
            <a:ext cx="0" cy="665312"/>
          </a:xfrm>
          <a:prstGeom prst="line">
            <a:avLst/>
          </a:prstGeom>
          <a:ln>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7" name="Oval 4"/>
          <p:cNvSpPr/>
          <p:nvPr/>
        </p:nvSpPr>
        <p:spPr>
          <a:xfrm>
            <a:off x="5784359" y="2664296"/>
            <a:ext cx="626458" cy="629230"/>
          </a:xfrm>
          <a:prstGeom prst="ellipse">
            <a:avLst/>
          </a:prstGeom>
          <a:solidFill>
            <a:srgbClr val="C00000"/>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95000"/>
                </a:schemeClr>
              </a:solidFill>
            </a:endParaRPr>
          </a:p>
        </p:txBody>
      </p:sp>
      <p:sp>
        <p:nvSpPr>
          <p:cNvPr id="45" name="KSO_Shape"/>
          <p:cNvSpPr>
            <a:spLocks/>
          </p:cNvSpPr>
          <p:nvPr/>
        </p:nvSpPr>
        <p:spPr bwMode="auto">
          <a:xfrm>
            <a:off x="5871078" y="2832966"/>
            <a:ext cx="442533" cy="303873"/>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50" name="Oval 4"/>
          <p:cNvSpPr/>
          <p:nvPr/>
        </p:nvSpPr>
        <p:spPr>
          <a:xfrm>
            <a:off x="5784359" y="4152652"/>
            <a:ext cx="626458" cy="629230"/>
          </a:xfrm>
          <a:prstGeom prst="ellipse">
            <a:avLst/>
          </a:prstGeom>
          <a:solidFill>
            <a:srgbClr val="C00000"/>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95000"/>
                </a:schemeClr>
              </a:solidFill>
            </a:endParaRPr>
          </a:p>
        </p:txBody>
      </p:sp>
      <p:sp>
        <p:nvSpPr>
          <p:cNvPr id="52" name="KSO_Shape"/>
          <p:cNvSpPr>
            <a:spLocks/>
          </p:cNvSpPr>
          <p:nvPr/>
        </p:nvSpPr>
        <p:spPr bwMode="auto">
          <a:xfrm>
            <a:off x="5912647" y="4331598"/>
            <a:ext cx="369883" cy="315016"/>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53" name="Oval 4"/>
          <p:cNvSpPr/>
          <p:nvPr/>
        </p:nvSpPr>
        <p:spPr>
          <a:xfrm>
            <a:off x="5784359" y="5563458"/>
            <a:ext cx="626458" cy="629230"/>
          </a:xfrm>
          <a:prstGeom prst="ellipse">
            <a:avLst/>
          </a:prstGeom>
          <a:solidFill>
            <a:srgbClr val="C00000"/>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95000"/>
                </a:schemeClr>
              </a:solidFill>
            </a:endParaRPr>
          </a:p>
        </p:txBody>
      </p:sp>
      <p:sp>
        <p:nvSpPr>
          <p:cNvPr id="54" name="KSO_Shape"/>
          <p:cNvSpPr>
            <a:spLocks/>
          </p:cNvSpPr>
          <p:nvPr/>
        </p:nvSpPr>
        <p:spPr bwMode="auto">
          <a:xfrm>
            <a:off x="5912647" y="5679911"/>
            <a:ext cx="400058" cy="396058"/>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55" name="矩形 54"/>
          <p:cNvSpPr/>
          <p:nvPr/>
        </p:nvSpPr>
        <p:spPr>
          <a:xfrm rot="2700000">
            <a:off x="8642576" y="6663221"/>
            <a:ext cx="576064" cy="57606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rot="2700000">
            <a:off x="9457254" y="6665896"/>
            <a:ext cx="576064" cy="57606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rot="2700000">
            <a:off x="10271930" y="6622061"/>
            <a:ext cx="576064" cy="57606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rot="2700000">
            <a:off x="11812265" y="6557709"/>
            <a:ext cx="576064" cy="576064"/>
          </a:xfrm>
          <a:prstGeom prst="rect">
            <a:avLst/>
          </a:prstGeom>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1" name="矩形 60"/>
          <p:cNvSpPr/>
          <p:nvPr/>
        </p:nvSpPr>
        <p:spPr>
          <a:xfrm rot="2700000">
            <a:off x="11086607" y="6604000"/>
            <a:ext cx="576064" cy="576064"/>
          </a:xfrm>
          <a:prstGeom prst="rect">
            <a:avLst/>
          </a:prstGeom>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4" name="等腰三角形 23"/>
          <p:cNvSpPr/>
          <p:nvPr/>
        </p:nvSpPr>
        <p:spPr>
          <a:xfrm rot="10800000">
            <a:off x="-455141" y="-27383"/>
            <a:ext cx="13126262" cy="1908871"/>
          </a:xfrm>
          <a:prstGeom prst="triangle">
            <a:avLst/>
          </a:prstGeom>
          <a:solidFill>
            <a:schemeClr val="bg1">
              <a:lumMod val="75000"/>
              <a:alpha val="7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0800000">
            <a:off x="0" y="-423"/>
            <a:ext cx="12193588" cy="177323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Rectangle 45"/>
          <p:cNvSpPr>
            <a:spLocks/>
          </p:cNvSpPr>
          <p:nvPr/>
        </p:nvSpPr>
        <p:spPr bwMode="auto">
          <a:xfrm>
            <a:off x="2313843" y="180425"/>
            <a:ext cx="7588294" cy="59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fontAlgn="base">
              <a:lnSpc>
                <a:spcPct val="70000"/>
              </a:lnSpc>
              <a:spcBef>
                <a:spcPct val="0"/>
              </a:spcBef>
              <a:spcAft>
                <a:spcPct val="0"/>
              </a:spcAft>
            </a:pPr>
            <a:r>
              <a:rPr lang="en-US" altLang="zh-CN" sz="5400" b="1" dirty="0">
                <a:solidFill>
                  <a:schemeClr val="bg1"/>
                </a:solidFill>
                <a:latin typeface="微软雅黑"/>
                <a:ea typeface="微软雅黑"/>
                <a:cs typeface="Bebas Neue" charset="0"/>
                <a:sym typeface="Bebas Neue" charset="0"/>
              </a:rPr>
              <a:t>content</a:t>
            </a:r>
            <a:endParaRPr lang="en-US" altLang="zh-CN" sz="5400" b="1" dirty="0">
              <a:solidFill>
                <a:schemeClr val="bg1"/>
              </a:solidFill>
              <a:latin typeface="微软雅黑"/>
              <a:ea typeface="微软雅黑"/>
              <a:cs typeface="Bebas Neue" charset="0"/>
              <a:sym typeface="Bebas Neue" charset="0"/>
            </a:endParaRPr>
          </a:p>
        </p:txBody>
      </p:sp>
      <p:sp>
        <p:nvSpPr>
          <p:cNvPr id="38" name="Rectangle 14"/>
          <p:cNvSpPr>
            <a:spLocks/>
          </p:cNvSpPr>
          <p:nvPr/>
        </p:nvSpPr>
        <p:spPr bwMode="auto">
          <a:xfrm>
            <a:off x="3670418" y="803284"/>
            <a:ext cx="5224224" cy="453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125000"/>
              </a:lnSpc>
              <a:spcBef>
                <a:spcPct val="0"/>
              </a:spcBef>
              <a:spcAft>
                <a:spcPct val="0"/>
              </a:spcAft>
            </a:pPr>
            <a:endParaRPr lang="en-US" sz="1400" b="1" dirty="0">
              <a:solidFill>
                <a:schemeClr val="bg1"/>
              </a:solidFill>
              <a:latin typeface="微软雅黑"/>
              <a:ea typeface="微软雅黑"/>
              <a:cs typeface="Lato Light" charset="0"/>
              <a:sym typeface="Lato Light" charset="0"/>
            </a:endParaRPr>
          </a:p>
        </p:txBody>
      </p:sp>
    </p:spTree>
    <p:extLst>
      <p:ext uri="{BB962C8B-B14F-4D97-AF65-F5344CB8AC3E}">
        <p14:creationId xmlns:p14="http://schemas.microsoft.com/office/powerpoint/2010/main" val="4281289705"/>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outVertical)">
                                      <p:cBhvr>
                                        <p:cTn id="7" dur="500"/>
                                        <p:tgtEl>
                                          <p:spTgt spid="32"/>
                                        </p:tgtEl>
                                      </p:cBhvr>
                                    </p:animEffect>
                                  </p:childTnLst>
                                </p:cTn>
                              </p:par>
                              <p:par>
                                <p:cTn id="8" presetID="16" presetClass="entr" presetSubtype="37" fill="hold" grpId="0" nodeType="withEffect" nodePh="1">
                                  <p:stCondLst>
                                    <p:cond delay="0"/>
                                  </p:stCondLst>
                                  <p:endCondLst>
                                    <p:cond evt="begin" delay="0">
                                      <p:tn val="8"/>
                                    </p:cond>
                                  </p:endCondLst>
                                  <p:childTnLst>
                                    <p:set>
                                      <p:cBhvr>
                                        <p:cTn id="9" dur="1" fill="hold">
                                          <p:stCondLst>
                                            <p:cond delay="0"/>
                                          </p:stCondLst>
                                        </p:cTn>
                                        <p:tgtEl>
                                          <p:spTgt spid="38"/>
                                        </p:tgtEl>
                                        <p:attrNameLst>
                                          <p:attrName>style.visibility</p:attrName>
                                        </p:attrNameLst>
                                      </p:cBhvr>
                                      <p:to>
                                        <p:strVal val="visible"/>
                                      </p:to>
                                    </p:set>
                                    <p:animEffect transition="in" filter="barn(outVertical)">
                                      <p:cBhvr>
                                        <p:cTn id="10" dur="500"/>
                                        <p:tgtEl>
                                          <p:spTgt spid="38"/>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up)">
                                      <p:cBhvr>
                                        <p:cTn id="14" dur="500"/>
                                        <p:tgtEl>
                                          <p:spTgt spid="28"/>
                                        </p:tgtEl>
                                      </p:cBhvr>
                                    </p:animEffect>
                                  </p:childTnLst>
                                </p:cTn>
                              </p:par>
                              <p:par>
                                <p:cTn id="15" presetID="21" presetClass="entr" presetSubtype="1" fill="hold" grpId="0" nodeType="withEffect">
                                  <p:stCondLst>
                                    <p:cond delay="500"/>
                                  </p:stCondLst>
                                  <p:childTnLst>
                                    <p:set>
                                      <p:cBhvr>
                                        <p:cTn id="16" dur="1" fill="hold">
                                          <p:stCondLst>
                                            <p:cond delay="0"/>
                                          </p:stCondLst>
                                        </p:cTn>
                                        <p:tgtEl>
                                          <p:spTgt spid="37"/>
                                        </p:tgtEl>
                                        <p:attrNameLst>
                                          <p:attrName>style.visibility</p:attrName>
                                        </p:attrNameLst>
                                      </p:cBhvr>
                                      <p:to>
                                        <p:strVal val="visible"/>
                                      </p:to>
                                    </p:set>
                                    <p:animEffect transition="in" filter="wheel(1)">
                                      <p:cBhvr>
                                        <p:cTn id="17" dur="400"/>
                                        <p:tgtEl>
                                          <p:spTgt spid="37"/>
                                        </p:tgtEl>
                                      </p:cBhvr>
                                    </p:animEffect>
                                  </p:childTnLst>
                                </p:cTn>
                              </p:par>
                              <p:par>
                                <p:cTn id="18" presetID="42" presetClass="entr" presetSubtype="0" fill="hold" grpId="0" nodeType="withEffect">
                                  <p:stCondLst>
                                    <p:cond delay="50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1000"/>
                                        <p:tgtEl>
                                          <p:spTgt spid="45"/>
                                        </p:tgtEl>
                                      </p:cBhvr>
                                    </p:animEffect>
                                    <p:anim calcmode="lin" valueType="num">
                                      <p:cBhvr>
                                        <p:cTn id="21" dur="1000" fill="hold"/>
                                        <p:tgtEl>
                                          <p:spTgt spid="45"/>
                                        </p:tgtEl>
                                        <p:attrNameLst>
                                          <p:attrName>ppt_x</p:attrName>
                                        </p:attrNameLst>
                                      </p:cBhvr>
                                      <p:tavLst>
                                        <p:tav tm="0">
                                          <p:val>
                                            <p:strVal val="#ppt_x"/>
                                          </p:val>
                                        </p:tav>
                                        <p:tav tm="100000">
                                          <p:val>
                                            <p:strVal val="#ppt_x"/>
                                          </p:val>
                                        </p:tav>
                                      </p:tavLst>
                                    </p:anim>
                                    <p:anim calcmode="lin" valueType="num">
                                      <p:cBhvr>
                                        <p:cTn id="22" dur="1000" fill="hold"/>
                                        <p:tgtEl>
                                          <p:spTgt spid="45"/>
                                        </p:tgtEl>
                                        <p:attrNameLst>
                                          <p:attrName>ppt_y</p:attrName>
                                        </p:attrNameLst>
                                      </p:cBhvr>
                                      <p:tavLst>
                                        <p:tav tm="0">
                                          <p:val>
                                            <p:strVal val="#ppt_y+.1"/>
                                          </p:val>
                                        </p:tav>
                                        <p:tav tm="100000">
                                          <p:val>
                                            <p:strVal val="#ppt_y"/>
                                          </p:val>
                                        </p:tav>
                                      </p:tavLst>
                                    </p:anim>
                                  </p:childTnLst>
                                </p:cTn>
                              </p:par>
                              <p:par>
                                <p:cTn id="23" presetID="2" presetClass="entr" presetSubtype="8" fill="hold" grpId="0" nodeType="withEffect">
                                  <p:stCondLst>
                                    <p:cond delay="50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0-#ppt_w/2"/>
                                          </p:val>
                                        </p:tav>
                                        <p:tav tm="100000">
                                          <p:val>
                                            <p:strVal val="#ppt_x"/>
                                          </p:val>
                                        </p:tav>
                                      </p:tavLst>
                                    </p:anim>
                                    <p:anim calcmode="lin" valueType="num">
                                      <p:cBhvr additive="base">
                                        <p:cTn id="26" dur="500" fill="hold"/>
                                        <p:tgtEl>
                                          <p:spTgt spid="29"/>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22" presetClass="entr" presetSubtype="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up)">
                                      <p:cBhvr>
                                        <p:cTn id="30" dur="500"/>
                                        <p:tgtEl>
                                          <p:spTgt spid="30"/>
                                        </p:tgtEl>
                                      </p:cBhvr>
                                    </p:animEffect>
                                  </p:childTnLst>
                                </p:cTn>
                              </p:par>
                              <p:par>
                                <p:cTn id="31" presetID="21" presetClass="entr" presetSubtype="1" fill="hold" grpId="0" nodeType="withEffect">
                                  <p:stCondLst>
                                    <p:cond delay="500"/>
                                  </p:stCondLst>
                                  <p:childTnLst>
                                    <p:set>
                                      <p:cBhvr>
                                        <p:cTn id="32" dur="1" fill="hold">
                                          <p:stCondLst>
                                            <p:cond delay="0"/>
                                          </p:stCondLst>
                                        </p:cTn>
                                        <p:tgtEl>
                                          <p:spTgt spid="50"/>
                                        </p:tgtEl>
                                        <p:attrNameLst>
                                          <p:attrName>style.visibility</p:attrName>
                                        </p:attrNameLst>
                                      </p:cBhvr>
                                      <p:to>
                                        <p:strVal val="visible"/>
                                      </p:to>
                                    </p:set>
                                    <p:animEffect transition="in" filter="wheel(1)">
                                      <p:cBhvr>
                                        <p:cTn id="33" dur="400"/>
                                        <p:tgtEl>
                                          <p:spTgt spid="50"/>
                                        </p:tgtEl>
                                      </p:cBhvr>
                                    </p:animEffect>
                                  </p:childTnLst>
                                </p:cTn>
                              </p:par>
                              <p:par>
                                <p:cTn id="34" presetID="42" presetClass="entr" presetSubtype="0" fill="hold" grpId="0" nodeType="withEffect">
                                  <p:stCondLst>
                                    <p:cond delay="50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1000"/>
                                        <p:tgtEl>
                                          <p:spTgt spid="52"/>
                                        </p:tgtEl>
                                      </p:cBhvr>
                                    </p:animEffect>
                                    <p:anim calcmode="lin" valueType="num">
                                      <p:cBhvr>
                                        <p:cTn id="37" dur="1000" fill="hold"/>
                                        <p:tgtEl>
                                          <p:spTgt spid="52"/>
                                        </p:tgtEl>
                                        <p:attrNameLst>
                                          <p:attrName>ppt_x</p:attrName>
                                        </p:attrNameLst>
                                      </p:cBhvr>
                                      <p:tavLst>
                                        <p:tav tm="0">
                                          <p:val>
                                            <p:strVal val="#ppt_x"/>
                                          </p:val>
                                        </p:tav>
                                        <p:tav tm="100000">
                                          <p:val>
                                            <p:strVal val="#ppt_x"/>
                                          </p:val>
                                        </p:tav>
                                      </p:tavLst>
                                    </p:anim>
                                    <p:anim calcmode="lin" valueType="num">
                                      <p:cBhvr>
                                        <p:cTn id="38" dur="1000" fill="hold"/>
                                        <p:tgtEl>
                                          <p:spTgt spid="52"/>
                                        </p:tgtEl>
                                        <p:attrNameLst>
                                          <p:attrName>ppt_y</p:attrName>
                                        </p:attrNameLst>
                                      </p:cBhvr>
                                      <p:tavLst>
                                        <p:tav tm="0">
                                          <p:val>
                                            <p:strVal val="#ppt_y+.1"/>
                                          </p:val>
                                        </p:tav>
                                        <p:tav tm="100000">
                                          <p:val>
                                            <p:strVal val="#ppt_y"/>
                                          </p:val>
                                        </p:tav>
                                      </p:tavLst>
                                    </p:anim>
                                  </p:childTnLst>
                                </p:cTn>
                              </p:par>
                              <p:par>
                                <p:cTn id="39" presetID="2" presetClass="entr" presetSubtype="8" fill="hold" grpId="0" nodeType="withEffect">
                                  <p:stCondLst>
                                    <p:cond delay="50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500" fill="hold"/>
                                        <p:tgtEl>
                                          <p:spTgt spid="33"/>
                                        </p:tgtEl>
                                        <p:attrNameLst>
                                          <p:attrName>ppt_x</p:attrName>
                                        </p:attrNameLst>
                                      </p:cBhvr>
                                      <p:tavLst>
                                        <p:tav tm="0">
                                          <p:val>
                                            <p:strVal val="0-#ppt_w/2"/>
                                          </p:val>
                                        </p:tav>
                                        <p:tav tm="100000">
                                          <p:val>
                                            <p:strVal val="#ppt_x"/>
                                          </p:val>
                                        </p:tav>
                                      </p:tavLst>
                                    </p:anim>
                                    <p:anim calcmode="lin" valueType="num">
                                      <p:cBhvr additive="base">
                                        <p:cTn id="42" dur="500" fill="hold"/>
                                        <p:tgtEl>
                                          <p:spTgt spid="33"/>
                                        </p:tgtEl>
                                        <p:attrNameLst>
                                          <p:attrName>ppt_y</p:attrName>
                                        </p:attrNameLst>
                                      </p:cBhvr>
                                      <p:tavLst>
                                        <p:tav tm="0">
                                          <p:val>
                                            <p:strVal val="#ppt_y"/>
                                          </p:val>
                                        </p:tav>
                                        <p:tav tm="100000">
                                          <p:val>
                                            <p:strVal val="#ppt_y"/>
                                          </p:val>
                                        </p:tav>
                                      </p:tavLst>
                                    </p:anim>
                                  </p:childTnLst>
                                </p:cTn>
                              </p:par>
                            </p:childTnLst>
                          </p:cTn>
                        </p:par>
                        <p:par>
                          <p:cTn id="43" fill="hold">
                            <p:stCondLst>
                              <p:cond delay="3500"/>
                            </p:stCondLst>
                            <p:childTnLst>
                              <p:par>
                                <p:cTn id="44" presetID="22" presetClass="entr" presetSubtype="1" fill="hold" nodeType="after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up)">
                                      <p:cBhvr>
                                        <p:cTn id="46" dur="500"/>
                                        <p:tgtEl>
                                          <p:spTgt spid="34"/>
                                        </p:tgtEl>
                                      </p:cBhvr>
                                    </p:animEffect>
                                  </p:childTnLst>
                                </p:cTn>
                              </p:par>
                              <p:par>
                                <p:cTn id="47" presetID="21" presetClass="entr" presetSubtype="1" fill="hold" grpId="0" nodeType="withEffect">
                                  <p:stCondLst>
                                    <p:cond delay="500"/>
                                  </p:stCondLst>
                                  <p:childTnLst>
                                    <p:set>
                                      <p:cBhvr>
                                        <p:cTn id="48" dur="1" fill="hold">
                                          <p:stCondLst>
                                            <p:cond delay="0"/>
                                          </p:stCondLst>
                                        </p:cTn>
                                        <p:tgtEl>
                                          <p:spTgt spid="53"/>
                                        </p:tgtEl>
                                        <p:attrNameLst>
                                          <p:attrName>style.visibility</p:attrName>
                                        </p:attrNameLst>
                                      </p:cBhvr>
                                      <p:to>
                                        <p:strVal val="visible"/>
                                      </p:to>
                                    </p:set>
                                    <p:animEffect transition="in" filter="wheel(1)">
                                      <p:cBhvr>
                                        <p:cTn id="49" dur="400"/>
                                        <p:tgtEl>
                                          <p:spTgt spid="53"/>
                                        </p:tgtEl>
                                      </p:cBhvr>
                                    </p:animEffect>
                                  </p:childTnLst>
                                </p:cTn>
                              </p:par>
                              <p:par>
                                <p:cTn id="50" presetID="42" presetClass="entr" presetSubtype="0" fill="hold" grpId="0" nodeType="withEffect">
                                  <p:stCondLst>
                                    <p:cond delay="500"/>
                                  </p:stCondLst>
                                  <p:childTnLst>
                                    <p:set>
                                      <p:cBhvr>
                                        <p:cTn id="51" dur="1" fill="hold">
                                          <p:stCondLst>
                                            <p:cond delay="0"/>
                                          </p:stCondLst>
                                        </p:cTn>
                                        <p:tgtEl>
                                          <p:spTgt spid="54"/>
                                        </p:tgtEl>
                                        <p:attrNameLst>
                                          <p:attrName>style.visibility</p:attrName>
                                        </p:attrNameLst>
                                      </p:cBhvr>
                                      <p:to>
                                        <p:strVal val="visible"/>
                                      </p:to>
                                    </p:set>
                                    <p:animEffect transition="in" filter="fade">
                                      <p:cBhvr>
                                        <p:cTn id="52" dur="1000"/>
                                        <p:tgtEl>
                                          <p:spTgt spid="54"/>
                                        </p:tgtEl>
                                      </p:cBhvr>
                                    </p:animEffect>
                                    <p:anim calcmode="lin" valueType="num">
                                      <p:cBhvr>
                                        <p:cTn id="53" dur="1000" fill="hold"/>
                                        <p:tgtEl>
                                          <p:spTgt spid="54"/>
                                        </p:tgtEl>
                                        <p:attrNameLst>
                                          <p:attrName>ppt_x</p:attrName>
                                        </p:attrNameLst>
                                      </p:cBhvr>
                                      <p:tavLst>
                                        <p:tav tm="0">
                                          <p:val>
                                            <p:strVal val="#ppt_x"/>
                                          </p:val>
                                        </p:tav>
                                        <p:tav tm="100000">
                                          <p:val>
                                            <p:strVal val="#ppt_x"/>
                                          </p:val>
                                        </p:tav>
                                      </p:tavLst>
                                    </p:anim>
                                    <p:anim calcmode="lin" valueType="num">
                                      <p:cBhvr>
                                        <p:cTn id="54" dur="1000" fill="hold"/>
                                        <p:tgtEl>
                                          <p:spTgt spid="54"/>
                                        </p:tgtEl>
                                        <p:attrNameLst>
                                          <p:attrName>ppt_y</p:attrName>
                                        </p:attrNameLst>
                                      </p:cBhvr>
                                      <p:tavLst>
                                        <p:tav tm="0">
                                          <p:val>
                                            <p:strVal val="#ppt_y+.1"/>
                                          </p:val>
                                        </p:tav>
                                        <p:tav tm="100000">
                                          <p:val>
                                            <p:strVal val="#ppt_y"/>
                                          </p:val>
                                        </p:tav>
                                      </p:tavLst>
                                    </p:anim>
                                  </p:childTnLst>
                                </p:cTn>
                              </p:par>
                              <p:par>
                                <p:cTn id="55" presetID="2" presetClass="entr" presetSubtype="8" fill="hold" grpId="0" nodeType="withEffect">
                                  <p:stCondLst>
                                    <p:cond delay="500"/>
                                  </p:stCondLst>
                                  <p:childTnLst>
                                    <p:set>
                                      <p:cBhvr>
                                        <p:cTn id="56" dur="1" fill="hold">
                                          <p:stCondLst>
                                            <p:cond delay="0"/>
                                          </p:stCondLst>
                                        </p:cTn>
                                        <p:tgtEl>
                                          <p:spTgt spid="35"/>
                                        </p:tgtEl>
                                        <p:attrNameLst>
                                          <p:attrName>style.visibility</p:attrName>
                                        </p:attrNameLst>
                                      </p:cBhvr>
                                      <p:to>
                                        <p:strVal val="visible"/>
                                      </p:to>
                                    </p:set>
                                    <p:anim calcmode="lin" valueType="num">
                                      <p:cBhvr additive="base">
                                        <p:cTn id="57" dur="500" fill="hold"/>
                                        <p:tgtEl>
                                          <p:spTgt spid="35"/>
                                        </p:tgtEl>
                                        <p:attrNameLst>
                                          <p:attrName>ppt_x</p:attrName>
                                        </p:attrNameLst>
                                      </p:cBhvr>
                                      <p:tavLst>
                                        <p:tav tm="0">
                                          <p:val>
                                            <p:strVal val="0-#ppt_w/2"/>
                                          </p:val>
                                        </p:tav>
                                        <p:tav tm="100000">
                                          <p:val>
                                            <p:strVal val="#ppt_x"/>
                                          </p:val>
                                        </p:tav>
                                      </p:tavLst>
                                    </p:anim>
                                    <p:anim calcmode="lin" valueType="num">
                                      <p:cBhvr additive="base">
                                        <p:cTn id="58" dur="500" fill="hold"/>
                                        <p:tgtEl>
                                          <p:spTgt spid="35"/>
                                        </p:tgtEl>
                                        <p:attrNameLst>
                                          <p:attrName>ppt_y</p:attrName>
                                        </p:attrNameLst>
                                      </p:cBhvr>
                                      <p:tavLst>
                                        <p:tav tm="0">
                                          <p:val>
                                            <p:strVal val="#ppt_y"/>
                                          </p:val>
                                        </p:tav>
                                        <p:tav tm="100000">
                                          <p:val>
                                            <p:strVal val="#ppt_y"/>
                                          </p:val>
                                        </p:tav>
                                      </p:tavLst>
                                    </p:anim>
                                  </p:childTnLst>
                                </p:cTn>
                              </p:par>
                            </p:childTnLst>
                          </p:cTn>
                        </p:par>
                        <p:par>
                          <p:cTn id="59" fill="hold">
                            <p:stCondLst>
                              <p:cond delay="5000"/>
                            </p:stCondLst>
                            <p:childTnLst>
                              <p:par>
                                <p:cTn id="60" presetID="22" presetClass="entr" presetSubtype="1" fill="hold" nodeType="after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wipe(up)">
                                      <p:cBhvr>
                                        <p:cTn id="62" dur="500"/>
                                        <p:tgtEl>
                                          <p:spTgt spid="36"/>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fade">
                                      <p:cBhvr>
                                        <p:cTn id="67" dur="1000"/>
                                        <p:tgtEl>
                                          <p:spTgt spid="55"/>
                                        </p:tgtEl>
                                      </p:cBhvr>
                                    </p:animEffect>
                                    <p:anim calcmode="lin" valueType="num">
                                      <p:cBhvr>
                                        <p:cTn id="68" dur="1000" fill="hold"/>
                                        <p:tgtEl>
                                          <p:spTgt spid="55"/>
                                        </p:tgtEl>
                                        <p:attrNameLst>
                                          <p:attrName>ppt_x</p:attrName>
                                        </p:attrNameLst>
                                      </p:cBhvr>
                                      <p:tavLst>
                                        <p:tav tm="0">
                                          <p:val>
                                            <p:strVal val="#ppt_x"/>
                                          </p:val>
                                        </p:tav>
                                        <p:tav tm="100000">
                                          <p:val>
                                            <p:strVal val="#ppt_x"/>
                                          </p:val>
                                        </p:tav>
                                      </p:tavLst>
                                    </p:anim>
                                    <p:anim calcmode="lin" valueType="num">
                                      <p:cBhvr>
                                        <p:cTn id="69" dur="1000" fill="hold"/>
                                        <p:tgtEl>
                                          <p:spTgt spid="55"/>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6"/>
                                        </p:tgtEl>
                                        <p:attrNameLst>
                                          <p:attrName>style.visibility</p:attrName>
                                        </p:attrNameLst>
                                      </p:cBhvr>
                                      <p:to>
                                        <p:strVal val="visible"/>
                                      </p:to>
                                    </p:set>
                                    <p:animEffect transition="in" filter="fade">
                                      <p:cBhvr>
                                        <p:cTn id="72" dur="1000"/>
                                        <p:tgtEl>
                                          <p:spTgt spid="56"/>
                                        </p:tgtEl>
                                      </p:cBhvr>
                                    </p:animEffect>
                                    <p:anim calcmode="lin" valueType="num">
                                      <p:cBhvr>
                                        <p:cTn id="73" dur="1000" fill="hold"/>
                                        <p:tgtEl>
                                          <p:spTgt spid="56"/>
                                        </p:tgtEl>
                                        <p:attrNameLst>
                                          <p:attrName>ppt_x</p:attrName>
                                        </p:attrNameLst>
                                      </p:cBhvr>
                                      <p:tavLst>
                                        <p:tav tm="0">
                                          <p:val>
                                            <p:strVal val="#ppt_x"/>
                                          </p:val>
                                        </p:tav>
                                        <p:tav tm="100000">
                                          <p:val>
                                            <p:strVal val="#ppt_x"/>
                                          </p:val>
                                        </p:tav>
                                      </p:tavLst>
                                    </p:anim>
                                    <p:anim calcmode="lin" valueType="num">
                                      <p:cBhvr>
                                        <p:cTn id="74" dur="1000" fill="hold"/>
                                        <p:tgtEl>
                                          <p:spTgt spid="56"/>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fade">
                                      <p:cBhvr>
                                        <p:cTn id="77" dur="1000"/>
                                        <p:tgtEl>
                                          <p:spTgt spid="57"/>
                                        </p:tgtEl>
                                      </p:cBhvr>
                                    </p:animEffect>
                                    <p:anim calcmode="lin" valueType="num">
                                      <p:cBhvr>
                                        <p:cTn id="78" dur="1000" fill="hold"/>
                                        <p:tgtEl>
                                          <p:spTgt spid="57"/>
                                        </p:tgtEl>
                                        <p:attrNameLst>
                                          <p:attrName>ppt_x</p:attrName>
                                        </p:attrNameLst>
                                      </p:cBhvr>
                                      <p:tavLst>
                                        <p:tav tm="0">
                                          <p:val>
                                            <p:strVal val="#ppt_x"/>
                                          </p:val>
                                        </p:tav>
                                        <p:tav tm="100000">
                                          <p:val>
                                            <p:strVal val="#ppt_x"/>
                                          </p:val>
                                        </p:tav>
                                      </p:tavLst>
                                    </p:anim>
                                    <p:anim calcmode="lin" valueType="num">
                                      <p:cBhvr>
                                        <p:cTn id="79" dur="1000" fill="hold"/>
                                        <p:tgtEl>
                                          <p:spTgt spid="57"/>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61"/>
                                        </p:tgtEl>
                                        <p:attrNameLst>
                                          <p:attrName>style.visibility</p:attrName>
                                        </p:attrNameLst>
                                      </p:cBhvr>
                                      <p:to>
                                        <p:strVal val="visible"/>
                                      </p:to>
                                    </p:set>
                                    <p:animEffect transition="in" filter="fade">
                                      <p:cBhvr>
                                        <p:cTn id="82" dur="1000"/>
                                        <p:tgtEl>
                                          <p:spTgt spid="61"/>
                                        </p:tgtEl>
                                      </p:cBhvr>
                                    </p:animEffect>
                                    <p:anim calcmode="lin" valueType="num">
                                      <p:cBhvr>
                                        <p:cTn id="83" dur="1000" fill="hold"/>
                                        <p:tgtEl>
                                          <p:spTgt spid="61"/>
                                        </p:tgtEl>
                                        <p:attrNameLst>
                                          <p:attrName>ppt_x</p:attrName>
                                        </p:attrNameLst>
                                      </p:cBhvr>
                                      <p:tavLst>
                                        <p:tav tm="0">
                                          <p:val>
                                            <p:strVal val="#ppt_x"/>
                                          </p:val>
                                        </p:tav>
                                        <p:tav tm="100000">
                                          <p:val>
                                            <p:strVal val="#ppt_x"/>
                                          </p:val>
                                        </p:tav>
                                      </p:tavLst>
                                    </p:anim>
                                    <p:anim calcmode="lin" valueType="num">
                                      <p:cBhvr>
                                        <p:cTn id="84" dur="1000" fill="hold"/>
                                        <p:tgtEl>
                                          <p:spTgt spid="61"/>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60"/>
                                        </p:tgtEl>
                                        <p:attrNameLst>
                                          <p:attrName>style.visibility</p:attrName>
                                        </p:attrNameLst>
                                      </p:cBhvr>
                                      <p:to>
                                        <p:strVal val="visible"/>
                                      </p:to>
                                    </p:set>
                                    <p:animEffect transition="in" filter="fade">
                                      <p:cBhvr>
                                        <p:cTn id="87" dur="1000"/>
                                        <p:tgtEl>
                                          <p:spTgt spid="60"/>
                                        </p:tgtEl>
                                      </p:cBhvr>
                                    </p:animEffect>
                                    <p:anim calcmode="lin" valueType="num">
                                      <p:cBhvr>
                                        <p:cTn id="88" dur="1000" fill="hold"/>
                                        <p:tgtEl>
                                          <p:spTgt spid="60"/>
                                        </p:tgtEl>
                                        <p:attrNameLst>
                                          <p:attrName>ppt_x</p:attrName>
                                        </p:attrNameLst>
                                      </p:cBhvr>
                                      <p:tavLst>
                                        <p:tav tm="0">
                                          <p:val>
                                            <p:strVal val="#ppt_x"/>
                                          </p:val>
                                        </p:tav>
                                        <p:tav tm="100000">
                                          <p:val>
                                            <p:strVal val="#ppt_x"/>
                                          </p:val>
                                        </p:tav>
                                      </p:tavLst>
                                    </p:anim>
                                    <p:anim calcmode="lin" valueType="num">
                                      <p:cBhvr>
                                        <p:cTn id="89"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3" grpId="0"/>
      <p:bldP spid="35" grpId="0"/>
      <p:bldP spid="37" grpId="0" animBg="1"/>
      <p:bldP spid="45" grpId="0" animBg="1"/>
      <p:bldP spid="50" grpId="0" animBg="1"/>
      <p:bldP spid="52" grpId="0" animBg="1"/>
      <p:bldP spid="53" grpId="0" animBg="1"/>
      <p:bldP spid="54" grpId="0" animBg="1"/>
      <p:bldP spid="55" grpId="0" animBg="1"/>
      <p:bldP spid="56" grpId="0" animBg="1"/>
      <p:bldP spid="57" grpId="0" animBg="1"/>
      <p:bldP spid="60" grpId="0" animBg="1"/>
      <p:bldP spid="61" grpId="0" animBg="1"/>
      <p:bldP spid="32" grpId="0"/>
      <p:bldP spid="3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产品形式</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PRODUCT FORM </a:t>
            </a:r>
            <a:endParaRPr lang="zh-CN" altLang="en-US" sz="1200" b="1" dirty="0" smtClean="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8915"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第三章：产品与运营</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22</a:t>
            </a:r>
            <a:endParaRPr lang="en-US" altLang="zh-CN" sz="1400" b="1" dirty="0">
              <a:solidFill>
                <a:srgbClr val="34495E"/>
              </a:solidFill>
              <a:latin typeface="微软雅黑" pitchFamily="34" charset="-122"/>
              <a:ea typeface="微软雅黑" pitchFamily="34" charset="-122"/>
            </a:endParaRPr>
          </a:p>
        </p:txBody>
      </p:sp>
      <p:sp>
        <p:nvSpPr>
          <p:cNvPr id="13" name="KSO_Shape"/>
          <p:cNvSpPr>
            <a:spLocks/>
          </p:cNvSpPr>
          <p:nvPr/>
        </p:nvSpPr>
        <p:spPr bwMode="auto">
          <a:xfrm>
            <a:off x="146973" y="195306"/>
            <a:ext cx="478266" cy="47348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12" name="椭圆 11"/>
          <p:cNvSpPr/>
          <p:nvPr/>
        </p:nvSpPr>
        <p:spPr>
          <a:xfrm>
            <a:off x="2425179" y="1738070"/>
            <a:ext cx="2016224" cy="201622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981615" y="1738070"/>
            <a:ext cx="2016224" cy="201622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7538051" y="1738070"/>
            <a:ext cx="2016224" cy="201622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2875530" y="2837945"/>
            <a:ext cx="1036867" cy="307777"/>
          </a:xfrm>
          <a:prstGeom prst="rect">
            <a:avLst/>
          </a:prstGeom>
          <a:noFill/>
        </p:spPr>
        <p:txBody>
          <a:bodyPr wrap="square" lIns="0" tIns="0" rIns="0" bIns="0" rtlCol="0">
            <a:spAutoFit/>
          </a:bodyPr>
          <a:lstStyle/>
          <a:p>
            <a:pPr algn="ctr"/>
            <a:r>
              <a:rPr lang="zh-CN" altLang="en-US" sz="2000" b="1" dirty="0" smtClean="0">
                <a:solidFill>
                  <a:schemeClr val="bg1"/>
                </a:solidFill>
                <a:latin typeface="微软雅黑" pitchFamily="34" charset="-122"/>
                <a:ea typeface="微软雅黑" pitchFamily="34" charset="-122"/>
              </a:rPr>
              <a:t>线下门店</a:t>
            </a:r>
            <a:endParaRPr lang="zh-CN" altLang="en-US" sz="2000" b="1" dirty="0">
              <a:solidFill>
                <a:schemeClr val="bg1"/>
              </a:solidFill>
              <a:latin typeface="微软雅黑" pitchFamily="34" charset="-122"/>
              <a:ea typeface="微软雅黑" pitchFamily="34" charset="-122"/>
            </a:endParaRPr>
          </a:p>
        </p:txBody>
      </p:sp>
      <p:sp>
        <p:nvSpPr>
          <p:cNvPr id="17" name="TextBox 16"/>
          <p:cNvSpPr txBox="1"/>
          <p:nvPr/>
        </p:nvSpPr>
        <p:spPr>
          <a:xfrm>
            <a:off x="5324068" y="2837945"/>
            <a:ext cx="1331318" cy="307777"/>
          </a:xfrm>
          <a:prstGeom prst="rect">
            <a:avLst/>
          </a:prstGeom>
          <a:noFill/>
        </p:spPr>
        <p:txBody>
          <a:bodyPr wrap="square" lIns="0" tIns="0" rIns="0" bIns="0" rtlCol="0">
            <a:spAutoFit/>
          </a:bodyPr>
          <a:lstStyle/>
          <a:p>
            <a:pPr algn="ctr"/>
            <a:r>
              <a:rPr lang="zh-CN" altLang="en-US" sz="2000" b="1" dirty="0" smtClean="0">
                <a:solidFill>
                  <a:schemeClr val="bg1"/>
                </a:solidFill>
                <a:latin typeface="微软雅黑" pitchFamily="34" charset="-122"/>
                <a:ea typeface="微软雅黑" pitchFamily="34" charset="-122"/>
              </a:rPr>
              <a:t>电脑客户端</a:t>
            </a:r>
            <a:endParaRPr lang="zh-CN" altLang="en-US" sz="2000" b="1" dirty="0">
              <a:solidFill>
                <a:schemeClr val="bg1"/>
              </a:solidFill>
              <a:latin typeface="微软雅黑" pitchFamily="34" charset="-122"/>
              <a:ea typeface="微软雅黑" pitchFamily="34" charset="-122"/>
            </a:endParaRPr>
          </a:p>
        </p:txBody>
      </p:sp>
      <p:sp>
        <p:nvSpPr>
          <p:cNvPr id="18" name="TextBox 17"/>
          <p:cNvSpPr txBox="1"/>
          <p:nvPr/>
        </p:nvSpPr>
        <p:spPr>
          <a:xfrm>
            <a:off x="7962910" y="2837945"/>
            <a:ext cx="1166506" cy="307777"/>
          </a:xfrm>
          <a:prstGeom prst="rect">
            <a:avLst/>
          </a:prstGeom>
          <a:noFill/>
        </p:spPr>
        <p:txBody>
          <a:bodyPr wrap="square" lIns="0" tIns="0" rIns="0" bIns="0" rtlCol="0">
            <a:spAutoFit/>
          </a:bodyPr>
          <a:lstStyle/>
          <a:p>
            <a:pPr algn="ctr"/>
            <a:r>
              <a:rPr lang="zh-CN" altLang="en-US" sz="2000" b="1" dirty="0" smtClean="0">
                <a:solidFill>
                  <a:schemeClr val="bg1"/>
                </a:solidFill>
                <a:latin typeface="微软雅黑" pitchFamily="34" charset="-122"/>
                <a:ea typeface="微软雅黑" pitchFamily="34" charset="-122"/>
              </a:rPr>
              <a:t>手机</a:t>
            </a:r>
            <a:r>
              <a:rPr lang="en-US" altLang="zh-CN" sz="2000" b="1" dirty="0" smtClean="0">
                <a:solidFill>
                  <a:schemeClr val="bg1"/>
                </a:solidFill>
                <a:latin typeface="微软雅黑" pitchFamily="34" charset="-122"/>
                <a:ea typeface="微软雅黑" pitchFamily="34" charset="-122"/>
              </a:rPr>
              <a:t>APP</a:t>
            </a:r>
            <a:endParaRPr lang="zh-CN" altLang="en-US" sz="2000" b="1" dirty="0">
              <a:solidFill>
                <a:schemeClr val="bg1"/>
              </a:solidFill>
              <a:latin typeface="微软雅黑" pitchFamily="34" charset="-122"/>
              <a:ea typeface="微软雅黑" pitchFamily="34" charset="-122"/>
            </a:endParaRPr>
          </a:p>
        </p:txBody>
      </p:sp>
      <p:sp>
        <p:nvSpPr>
          <p:cNvPr id="19" name="KSO_Shape"/>
          <p:cNvSpPr>
            <a:spLocks/>
          </p:cNvSpPr>
          <p:nvPr/>
        </p:nvSpPr>
        <p:spPr bwMode="auto">
          <a:xfrm>
            <a:off x="5634207" y="2064669"/>
            <a:ext cx="711040" cy="532094"/>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bg1"/>
          </a:solidFill>
          <a:ln>
            <a:noFill/>
          </a:ln>
          <a:extLst/>
        </p:spPr>
        <p:txBody>
          <a:bodyPr bIns="360000" anchor="ctr">
            <a:scene3d>
              <a:camera prst="orthographicFront"/>
              <a:lightRig rig="threePt" dir="t"/>
            </a:scene3d>
            <a:sp3d>
              <a:contourClr>
                <a:srgbClr val="FFFFFF"/>
              </a:contourClr>
            </a:sp3d>
          </a:bodyPr>
          <a:lstStyle/>
          <a:p>
            <a:pPr algn="ctr">
              <a:defRPr/>
            </a:pPr>
            <a:endParaRPr lang="zh-CN" altLang="en-US" dirty="0">
              <a:solidFill>
                <a:srgbClr val="FFFFFF"/>
              </a:solidFill>
              <a:ea typeface="宋体" panose="02010600030101010101" pitchFamily="2" charset="-122"/>
            </a:endParaRPr>
          </a:p>
        </p:txBody>
      </p:sp>
      <p:sp>
        <p:nvSpPr>
          <p:cNvPr id="20" name="KSO_Shape"/>
          <p:cNvSpPr>
            <a:spLocks/>
          </p:cNvSpPr>
          <p:nvPr/>
        </p:nvSpPr>
        <p:spPr bwMode="auto">
          <a:xfrm>
            <a:off x="8271042" y="2090084"/>
            <a:ext cx="570670" cy="481264"/>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21" name="KSO_Shape"/>
          <p:cNvSpPr>
            <a:spLocks/>
          </p:cNvSpPr>
          <p:nvPr/>
        </p:nvSpPr>
        <p:spPr bwMode="auto">
          <a:xfrm>
            <a:off x="3110123" y="2018992"/>
            <a:ext cx="536164" cy="623448"/>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22" name="组合 21"/>
          <p:cNvGrpSpPr/>
          <p:nvPr/>
        </p:nvGrpSpPr>
        <p:grpSpPr>
          <a:xfrm>
            <a:off x="4556306" y="2590979"/>
            <a:ext cx="310406" cy="310406"/>
            <a:chOff x="3264324" y="1749600"/>
            <a:chExt cx="348156" cy="348156"/>
          </a:xfrm>
        </p:grpSpPr>
        <p:sp>
          <p:nvSpPr>
            <p:cNvPr id="23" name="矩形 22"/>
            <p:cNvSpPr/>
            <p:nvPr/>
          </p:nvSpPr>
          <p:spPr>
            <a:xfrm>
              <a:off x="3264324" y="1900818"/>
              <a:ext cx="348156"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rot="5400000">
              <a:off x="3264324" y="1900818"/>
              <a:ext cx="348156"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112742" y="2590979"/>
            <a:ext cx="310406" cy="310406"/>
            <a:chOff x="3264324" y="1749600"/>
            <a:chExt cx="348156" cy="348156"/>
          </a:xfrm>
        </p:grpSpPr>
        <p:sp>
          <p:nvSpPr>
            <p:cNvPr id="26" name="矩形 25"/>
            <p:cNvSpPr/>
            <p:nvPr/>
          </p:nvSpPr>
          <p:spPr>
            <a:xfrm>
              <a:off x="3264324" y="1900818"/>
              <a:ext cx="348156"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rot="5400000">
              <a:off x="3264324" y="1900818"/>
              <a:ext cx="348156"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TextBox 27"/>
          <p:cNvSpPr txBox="1"/>
          <p:nvPr/>
        </p:nvSpPr>
        <p:spPr>
          <a:xfrm>
            <a:off x="2875530" y="3168358"/>
            <a:ext cx="1036867" cy="153888"/>
          </a:xfrm>
          <a:prstGeom prst="rect">
            <a:avLst/>
          </a:prstGeom>
          <a:noFill/>
        </p:spPr>
        <p:txBody>
          <a:bodyPr wrap="square" lIns="0" tIns="0" rIns="0" bIns="0" rtlCol="0">
            <a:spAutoFit/>
          </a:bodyPr>
          <a:lstStyle/>
          <a:p>
            <a:pPr algn="ctr"/>
            <a:r>
              <a:rPr lang="zh-CN" altLang="en-US" sz="1000" b="1" dirty="0" smtClean="0">
                <a:solidFill>
                  <a:schemeClr val="bg1"/>
                </a:solidFill>
                <a:latin typeface="微软雅黑" pitchFamily="34" charset="-122"/>
                <a:ea typeface="微软雅黑" pitchFamily="34" charset="-122"/>
              </a:rPr>
              <a:t>点击输入说明文字</a:t>
            </a:r>
            <a:endParaRPr lang="zh-CN" altLang="en-US" sz="1000" b="1" dirty="0">
              <a:solidFill>
                <a:schemeClr val="bg1"/>
              </a:solidFill>
              <a:latin typeface="微软雅黑" pitchFamily="34" charset="-122"/>
              <a:ea typeface="微软雅黑" pitchFamily="34" charset="-122"/>
            </a:endParaRPr>
          </a:p>
        </p:txBody>
      </p:sp>
      <p:sp>
        <p:nvSpPr>
          <p:cNvPr id="29" name="TextBox 28"/>
          <p:cNvSpPr txBox="1"/>
          <p:nvPr/>
        </p:nvSpPr>
        <p:spPr>
          <a:xfrm>
            <a:off x="5406474" y="3168358"/>
            <a:ext cx="1166506" cy="153888"/>
          </a:xfrm>
          <a:prstGeom prst="rect">
            <a:avLst/>
          </a:prstGeom>
          <a:noFill/>
        </p:spPr>
        <p:txBody>
          <a:bodyPr wrap="square" lIns="0" tIns="0" rIns="0" bIns="0" rtlCol="0">
            <a:spAutoFit/>
          </a:bodyPr>
          <a:lstStyle/>
          <a:p>
            <a:pPr algn="ctr"/>
            <a:r>
              <a:rPr lang="zh-CN" altLang="en-US" sz="1000" b="1" dirty="0">
                <a:solidFill>
                  <a:schemeClr val="bg1"/>
                </a:solidFill>
                <a:latin typeface="微软雅黑" pitchFamily="34" charset="-122"/>
                <a:ea typeface="微软雅黑" pitchFamily="34" charset="-122"/>
              </a:rPr>
              <a:t>点击输入说明文字</a:t>
            </a:r>
          </a:p>
        </p:txBody>
      </p:sp>
      <p:sp>
        <p:nvSpPr>
          <p:cNvPr id="30" name="TextBox 29"/>
          <p:cNvSpPr txBox="1"/>
          <p:nvPr/>
        </p:nvSpPr>
        <p:spPr>
          <a:xfrm>
            <a:off x="7962910" y="3168358"/>
            <a:ext cx="1166506" cy="153888"/>
          </a:xfrm>
          <a:prstGeom prst="rect">
            <a:avLst/>
          </a:prstGeom>
          <a:noFill/>
        </p:spPr>
        <p:txBody>
          <a:bodyPr wrap="square" lIns="0" tIns="0" rIns="0" bIns="0" rtlCol="0">
            <a:spAutoFit/>
          </a:bodyPr>
          <a:lstStyle/>
          <a:p>
            <a:pPr algn="ctr"/>
            <a:r>
              <a:rPr lang="zh-CN" altLang="en-US" sz="1000" b="1" dirty="0">
                <a:solidFill>
                  <a:schemeClr val="bg1"/>
                </a:solidFill>
                <a:latin typeface="微软雅黑" pitchFamily="34" charset="-122"/>
                <a:ea typeface="微软雅黑" pitchFamily="34" charset="-122"/>
              </a:rPr>
              <a:t>点击输入说明文字</a:t>
            </a:r>
          </a:p>
        </p:txBody>
      </p:sp>
      <p:sp>
        <p:nvSpPr>
          <p:cNvPr id="31" name="Freeform 12"/>
          <p:cNvSpPr>
            <a:spLocks/>
          </p:cNvSpPr>
          <p:nvPr/>
        </p:nvSpPr>
        <p:spPr bwMode="auto">
          <a:xfrm>
            <a:off x="1608509" y="4221088"/>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32" name="Freeform 12"/>
          <p:cNvSpPr>
            <a:spLocks/>
          </p:cNvSpPr>
          <p:nvPr/>
        </p:nvSpPr>
        <p:spPr bwMode="auto">
          <a:xfrm flipH="1" flipV="1">
            <a:off x="10249469" y="5255369"/>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33" name="TextBox 32"/>
          <p:cNvSpPr txBox="1"/>
          <p:nvPr/>
        </p:nvSpPr>
        <p:spPr>
          <a:xfrm>
            <a:off x="1968549" y="4535289"/>
            <a:ext cx="8545239" cy="1052596"/>
          </a:xfrm>
          <a:prstGeom prst="rect">
            <a:avLst/>
          </a:prstGeom>
          <a:noFill/>
        </p:spPr>
        <p:txBody>
          <a:bodyPr wrap="square" rtlCol="0">
            <a:spAutoFit/>
          </a:bodyPr>
          <a:lstStyle/>
          <a:p>
            <a:pPr>
              <a:lnSpc>
                <a:spcPct val="130000"/>
              </a:lnSpc>
              <a:spcBef>
                <a:spcPct val="0"/>
              </a:spcBef>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上述图表的综合描述说明入。在此录入上述图表的综合描述说明，在此录入上述图表的上述图表的综合描述说明入。在此录入上述图表的综合描述说明，在此录入上述图表的上述图表的综合描述说明入。</a:t>
            </a:r>
          </a:p>
        </p:txBody>
      </p:sp>
    </p:spTree>
    <p:extLst>
      <p:ext uri="{BB962C8B-B14F-4D97-AF65-F5344CB8AC3E}">
        <p14:creationId xmlns:p14="http://schemas.microsoft.com/office/powerpoint/2010/main" val="14973063"/>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fill="hold"/>
                                        <p:tgtEl>
                                          <p:spTgt spid="13"/>
                                        </p:tgtEl>
                                        <p:attrNameLst>
                                          <p:attrName>ppt_x</p:attrName>
                                        </p:attrNameLst>
                                      </p:cBhvr>
                                      <p:tavLst>
                                        <p:tav tm="0">
                                          <p:val>
                                            <p:strVal val="0-#ppt_w/2"/>
                                          </p:val>
                                        </p:tav>
                                        <p:tav tm="100000">
                                          <p:val>
                                            <p:strVal val="#ppt_x"/>
                                          </p:val>
                                        </p:tav>
                                      </p:tavLst>
                                    </p:anim>
                                    <p:anim calcmode="lin" valueType="num">
                                      <p:cBhvr additive="base">
                                        <p:cTn id="16" dur="250" fill="hold"/>
                                        <p:tgtEl>
                                          <p:spTgt spid="13"/>
                                        </p:tgtEl>
                                        <p:attrNameLst>
                                          <p:attrName>ppt_y</p:attrName>
                                        </p:attrNameLst>
                                      </p:cBhvr>
                                      <p:tavLst>
                                        <p:tav tm="0">
                                          <p:val>
                                            <p:strVal val="#ppt_y"/>
                                          </p:val>
                                        </p:tav>
                                        <p:tav tm="100000">
                                          <p:val>
                                            <p:strVal val="#ppt_y"/>
                                          </p:val>
                                        </p:tav>
                                      </p:tavLst>
                                    </p:anim>
                                  </p:childTnLst>
                                </p:cTn>
                              </p:par>
                              <p:par>
                                <p:cTn id="17" presetID="26"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290">
                                          <p:stCondLst>
                                            <p:cond delay="0"/>
                                          </p:stCondLst>
                                        </p:cTn>
                                        <p:tgtEl>
                                          <p:spTgt spid="16"/>
                                        </p:tgtEl>
                                      </p:cBhvr>
                                    </p:animEffect>
                                    <p:anim calcmode="lin" valueType="num">
                                      <p:cBhvr>
                                        <p:cTn id="20" dur="911"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21" dur="332"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22" dur="332" tmFilter="0, 0; 0.125,0.2665; 0.25,0.4; 0.375,0.465; 0.5,0.5;  0.625,0.535; 0.75,0.6; 0.875,0.7335; 1,1">
                                          <p:stCondLst>
                                            <p:cond delay="332"/>
                                          </p:stCondLst>
                                        </p:cTn>
                                        <p:tgtEl>
                                          <p:spTgt spid="16"/>
                                        </p:tgtEl>
                                        <p:attrNameLst>
                                          <p:attrName>ppt_y</p:attrName>
                                        </p:attrNameLst>
                                      </p:cBhvr>
                                      <p:tavLst>
                                        <p:tav tm="0" fmla="#ppt_y-sin(pi*$)/9">
                                          <p:val>
                                            <p:fltVal val="0"/>
                                          </p:val>
                                        </p:tav>
                                        <p:tav tm="100000">
                                          <p:val>
                                            <p:fltVal val="1"/>
                                          </p:val>
                                        </p:tav>
                                      </p:tavLst>
                                    </p:anim>
                                    <p:anim calcmode="lin" valueType="num">
                                      <p:cBhvr>
                                        <p:cTn id="23" dur="166" tmFilter="0, 0; 0.125,0.2665; 0.25,0.4; 0.375,0.465; 0.5,0.5;  0.625,0.535; 0.75,0.6; 0.875,0.7335; 1,1">
                                          <p:stCondLst>
                                            <p:cond delay="662"/>
                                          </p:stCondLst>
                                        </p:cTn>
                                        <p:tgtEl>
                                          <p:spTgt spid="16"/>
                                        </p:tgtEl>
                                        <p:attrNameLst>
                                          <p:attrName>ppt_y</p:attrName>
                                        </p:attrNameLst>
                                      </p:cBhvr>
                                      <p:tavLst>
                                        <p:tav tm="0" fmla="#ppt_y-sin(pi*$)/27">
                                          <p:val>
                                            <p:fltVal val="0"/>
                                          </p:val>
                                        </p:tav>
                                        <p:tav tm="100000">
                                          <p:val>
                                            <p:fltVal val="1"/>
                                          </p:val>
                                        </p:tav>
                                      </p:tavLst>
                                    </p:anim>
                                    <p:anim calcmode="lin" valueType="num">
                                      <p:cBhvr>
                                        <p:cTn id="24" dur="82" tmFilter="0, 0; 0.125,0.2665; 0.25,0.4; 0.375,0.465; 0.5,0.5;  0.625,0.535; 0.75,0.6; 0.875,0.7335; 1,1">
                                          <p:stCondLst>
                                            <p:cond delay="828"/>
                                          </p:stCondLst>
                                        </p:cTn>
                                        <p:tgtEl>
                                          <p:spTgt spid="16"/>
                                        </p:tgtEl>
                                        <p:attrNameLst>
                                          <p:attrName>ppt_y</p:attrName>
                                        </p:attrNameLst>
                                      </p:cBhvr>
                                      <p:tavLst>
                                        <p:tav tm="0" fmla="#ppt_y-sin(pi*$)/81">
                                          <p:val>
                                            <p:fltVal val="0"/>
                                          </p:val>
                                        </p:tav>
                                        <p:tav tm="100000">
                                          <p:val>
                                            <p:fltVal val="1"/>
                                          </p:val>
                                        </p:tav>
                                      </p:tavLst>
                                    </p:anim>
                                    <p:animScale>
                                      <p:cBhvr>
                                        <p:cTn id="25" dur="13">
                                          <p:stCondLst>
                                            <p:cond delay="325"/>
                                          </p:stCondLst>
                                        </p:cTn>
                                        <p:tgtEl>
                                          <p:spTgt spid="16"/>
                                        </p:tgtEl>
                                      </p:cBhvr>
                                      <p:to x="100000" y="60000"/>
                                    </p:animScale>
                                    <p:animScale>
                                      <p:cBhvr>
                                        <p:cTn id="26" dur="83" decel="50000">
                                          <p:stCondLst>
                                            <p:cond delay="338"/>
                                          </p:stCondLst>
                                        </p:cTn>
                                        <p:tgtEl>
                                          <p:spTgt spid="16"/>
                                        </p:tgtEl>
                                      </p:cBhvr>
                                      <p:to x="100000" y="100000"/>
                                    </p:animScale>
                                    <p:animScale>
                                      <p:cBhvr>
                                        <p:cTn id="27" dur="13">
                                          <p:stCondLst>
                                            <p:cond delay="656"/>
                                          </p:stCondLst>
                                        </p:cTn>
                                        <p:tgtEl>
                                          <p:spTgt spid="16"/>
                                        </p:tgtEl>
                                      </p:cBhvr>
                                      <p:to x="100000" y="80000"/>
                                    </p:animScale>
                                    <p:animScale>
                                      <p:cBhvr>
                                        <p:cTn id="28" dur="83" decel="50000">
                                          <p:stCondLst>
                                            <p:cond delay="669"/>
                                          </p:stCondLst>
                                        </p:cTn>
                                        <p:tgtEl>
                                          <p:spTgt spid="16"/>
                                        </p:tgtEl>
                                      </p:cBhvr>
                                      <p:to x="100000" y="100000"/>
                                    </p:animScale>
                                    <p:animScale>
                                      <p:cBhvr>
                                        <p:cTn id="29" dur="13">
                                          <p:stCondLst>
                                            <p:cond delay="821"/>
                                          </p:stCondLst>
                                        </p:cTn>
                                        <p:tgtEl>
                                          <p:spTgt spid="16"/>
                                        </p:tgtEl>
                                      </p:cBhvr>
                                      <p:to x="100000" y="90000"/>
                                    </p:animScale>
                                    <p:animScale>
                                      <p:cBhvr>
                                        <p:cTn id="30" dur="83" decel="50000">
                                          <p:stCondLst>
                                            <p:cond delay="834"/>
                                          </p:stCondLst>
                                        </p:cTn>
                                        <p:tgtEl>
                                          <p:spTgt spid="16"/>
                                        </p:tgtEl>
                                      </p:cBhvr>
                                      <p:to x="100000" y="100000"/>
                                    </p:animScale>
                                    <p:animScale>
                                      <p:cBhvr>
                                        <p:cTn id="31" dur="13">
                                          <p:stCondLst>
                                            <p:cond delay="904"/>
                                          </p:stCondLst>
                                        </p:cTn>
                                        <p:tgtEl>
                                          <p:spTgt spid="16"/>
                                        </p:tgtEl>
                                      </p:cBhvr>
                                      <p:to x="100000" y="95000"/>
                                    </p:animScale>
                                    <p:animScale>
                                      <p:cBhvr>
                                        <p:cTn id="32" dur="83" decel="50000">
                                          <p:stCondLst>
                                            <p:cond delay="917"/>
                                          </p:stCondLst>
                                        </p:cTn>
                                        <p:tgtEl>
                                          <p:spTgt spid="16"/>
                                        </p:tgtEl>
                                      </p:cBhvr>
                                      <p:to x="100000" y="100000"/>
                                    </p:animScale>
                                  </p:childTnLst>
                                </p:cTn>
                              </p:par>
                              <p:par>
                                <p:cTn id="33" presetID="26"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down)">
                                      <p:cBhvr>
                                        <p:cTn id="35" dur="290">
                                          <p:stCondLst>
                                            <p:cond delay="0"/>
                                          </p:stCondLst>
                                        </p:cTn>
                                        <p:tgtEl>
                                          <p:spTgt spid="28"/>
                                        </p:tgtEl>
                                      </p:cBhvr>
                                    </p:animEffect>
                                    <p:anim calcmode="lin" valueType="num">
                                      <p:cBhvr>
                                        <p:cTn id="36" dur="911"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37" dur="332"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38" dur="332" tmFilter="0, 0; 0.125,0.2665; 0.25,0.4; 0.375,0.465; 0.5,0.5;  0.625,0.535; 0.75,0.6; 0.875,0.7335; 1,1">
                                          <p:stCondLst>
                                            <p:cond delay="332"/>
                                          </p:stCondLst>
                                        </p:cTn>
                                        <p:tgtEl>
                                          <p:spTgt spid="28"/>
                                        </p:tgtEl>
                                        <p:attrNameLst>
                                          <p:attrName>ppt_y</p:attrName>
                                        </p:attrNameLst>
                                      </p:cBhvr>
                                      <p:tavLst>
                                        <p:tav tm="0" fmla="#ppt_y-sin(pi*$)/9">
                                          <p:val>
                                            <p:fltVal val="0"/>
                                          </p:val>
                                        </p:tav>
                                        <p:tav tm="100000">
                                          <p:val>
                                            <p:fltVal val="1"/>
                                          </p:val>
                                        </p:tav>
                                      </p:tavLst>
                                    </p:anim>
                                    <p:anim calcmode="lin" valueType="num">
                                      <p:cBhvr>
                                        <p:cTn id="39" dur="166" tmFilter="0, 0; 0.125,0.2665; 0.25,0.4; 0.375,0.465; 0.5,0.5;  0.625,0.535; 0.75,0.6; 0.875,0.7335; 1,1">
                                          <p:stCondLst>
                                            <p:cond delay="662"/>
                                          </p:stCondLst>
                                        </p:cTn>
                                        <p:tgtEl>
                                          <p:spTgt spid="28"/>
                                        </p:tgtEl>
                                        <p:attrNameLst>
                                          <p:attrName>ppt_y</p:attrName>
                                        </p:attrNameLst>
                                      </p:cBhvr>
                                      <p:tavLst>
                                        <p:tav tm="0" fmla="#ppt_y-sin(pi*$)/27">
                                          <p:val>
                                            <p:fltVal val="0"/>
                                          </p:val>
                                        </p:tav>
                                        <p:tav tm="100000">
                                          <p:val>
                                            <p:fltVal val="1"/>
                                          </p:val>
                                        </p:tav>
                                      </p:tavLst>
                                    </p:anim>
                                    <p:anim calcmode="lin" valueType="num">
                                      <p:cBhvr>
                                        <p:cTn id="40" dur="82" tmFilter="0, 0; 0.125,0.2665; 0.25,0.4; 0.375,0.465; 0.5,0.5;  0.625,0.535; 0.75,0.6; 0.875,0.7335; 1,1">
                                          <p:stCondLst>
                                            <p:cond delay="828"/>
                                          </p:stCondLst>
                                        </p:cTn>
                                        <p:tgtEl>
                                          <p:spTgt spid="28"/>
                                        </p:tgtEl>
                                        <p:attrNameLst>
                                          <p:attrName>ppt_y</p:attrName>
                                        </p:attrNameLst>
                                      </p:cBhvr>
                                      <p:tavLst>
                                        <p:tav tm="0" fmla="#ppt_y-sin(pi*$)/81">
                                          <p:val>
                                            <p:fltVal val="0"/>
                                          </p:val>
                                        </p:tav>
                                        <p:tav tm="100000">
                                          <p:val>
                                            <p:fltVal val="1"/>
                                          </p:val>
                                        </p:tav>
                                      </p:tavLst>
                                    </p:anim>
                                    <p:animScale>
                                      <p:cBhvr>
                                        <p:cTn id="41" dur="13">
                                          <p:stCondLst>
                                            <p:cond delay="325"/>
                                          </p:stCondLst>
                                        </p:cTn>
                                        <p:tgtEl>
                                          <p:spTgt spid="28"/>
                                        </p:tgtEl>
                                      </p:cBhvr>
                                      <p:to x="100000" y="60000"/>
                                    </p:animScale>
                                    <p:animScale>
                                      <p:cBhvr>
                                        <p:cTn id="42" dur="83" decel="50000">
                                          <p:stCondLst>
                                            <p:cond delay="338"/>
                                          </p:stCondLst>
                                        </p:cTn>
                                        <p:tgtEl>
                                          <p:spTgt spid="28"/>
                                        </p:tgtEl>
                                      </p:cBhvr>
                                      <p:to x="100000" y="100000"/>
                                    </p:animScale>
                                    <p:animScale>
                                      <p:cBhvr>
                                        <p:cTn id="43" dur="13">
                                          <p:stCondLst>
                                            <p:cond delay="656"/>
                                          </p:stCondLst>
                                        </p:cTn>
                                        <p:tgtEl>
                                          <p:spTgt spid="28"/>
                                        </p:tgtEl>
                                      </p:cBhvr>
                                      <p:to x="100000" y="80000"/>
                                    </p:animScale>
                                    <p:animScale>
                                      <p:cBhvr>
                                        <p:cTn id="44" dur="83" decel="50000">
                                          <p:stCondLst>
                                            <p:cond delay="669"/>
                                          </p:stCondLst>
                                        </p:cTn>
                                        <p:tgtEl>
                                          <p:spTgt spid="28"/>
                                        </p:tgtEl>
                                      </p:cBhvr>
                                      <p:to x="100000" y="100000"/>
                                    </p:animScale>
                                    <p:animScale>
                                      <p:cBhvr>
                                        <p:cTn id="45" dur="13">
                                          <p:stCondLst>
                                            <p:cond delay="821"/>
                                          </p:stCondLst>
                                        </p:cTn>
                                        <p:tgtEl>
                                          <p:spTgt spid="28"/>
                                        </p:tgtEl>
                                      </p:cBhvr>
                                      <p:to x="100000" y="90000"/>
                                    </p:animScale>
                                    <p:animScale>
                                      <p:cBhvr>
                                        <p:cTn id="46" dur="83" decel="50000">
                                          <p:stCondLst>
                                            <p:cond delay="834"/>
                                          </p:stCondLst>
                                        </p:cTn>
                                        <p:tgtEl>
                                          <p:spTgt spid="28"/>
                                        </p:tgtEl>
                                      </p:cBhvr>
                                      <p:to x="100000" y="100000"/>
                                    </p:animScale>
                                    <p:animScale>
                                      <p:cBhvr>
                                        <p:cTn id="47" dur="13">
                                          <p:stCondLst>
                                            <p:cond delay="904"/>
                                          </p:stCondLst>
                                        </p:cTn>
                                        <p:tgtEl>
                                          <p:spTgt spid="28"/>
                                        </p:tgtEl>
                                      </p:cBhvr>
                                      <p:to x="100000" y="95000"/>
                                    </p:animScale>
                                    <p:animScale>
                                      <p:cBhvr>
                                        <p:cTn id="48" dur="83" decel="50000">
                                          <p:stCondLst>
                                            <p:cond delay="917"/>
                                          </p:stCondLst>
                                        </p:cTn>
                                        <p:tgtEl>
                                          <p:spTgt spid="28"/>
                                        </p:tgtEl>
                                      </p:cBhvr>
                                      <p:to x="100000" y="100000"/>
                                    </p:animScale>
                                  </p:childTnLst>
                                </p:cTn>
                              </p:par>
                              <p:par>
                                <p:cTn id="49" presetID="26"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down)">
                                      <p:cBhvr>
                                        <p:cTn id="51" dur="290">
                                          <p:stCondLst>
                                            <p:cond delay="0"/>
                                          </p:stCondLst>
                                        </p:cTn>
                                        <p:tgtEl>
                                          <p:spTgt spid="12"/>
                                        </p:tgtEl>
                                      </p:cBhvr>
                                    </p:animEffect>
                                    <p:anim calcmode="lin" valueType="num">
                                      <p:cBhvr>
                                        <p:cTn id="52" dur="911"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53" dur="332"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54" dur="332" tmFilter="0, 0; 0.125,0.2665; 0.25,0.4; 0.375,0.465; 0.5,0.5;  0.625,0.535; 0.75,0.6; 0.875,0.7335; 1,1">
                                          <p:stCondLst>
                                            <p:cond delay="332"/>
                                          </p:stCondLst>
                                        </p:cTn>
                                        <p:tgtEl>
                                          <p:spTgt spid="12"/>
                                        </p:tgtEl>
                                        <p:attrNameLst>
                                          <p:attrName>ppt_y</p:attrName>
                                        </p:attrNameLst>
                                      </p:cBhvr>
                                      <p:tavLst>
                                        <p:tav tm="0" fmla="#ppt_y-sin(pi*$)/9">
                                          <p:val>
                                            <p:fltVal val="0"/>
                                          </p:val>
                                        </p:tav>
                                        <p:tav tm="100000">
                                          <p:val>
                                            <p:fltVal val="1"/>
                                          </p:val>
                                        </p:tav>
                                      </p:tavLst>
                                    </p:anim>
                                    <p:anim calcmode="lin" valueType="num">
                                      <p:cBhvr>
                                        <p:cTn id="55" dur="166" tmFilter="0, 0; 0.125,0.2665; 0.25,0.4; 0.375,0.465; 0.5,0.5;  0.625,0.535; 0.75,0.6; 0.875,0.7335; 1,1">
                                          <p:stCondLst>
                                            <p:cond delay="662"/>
                                          </p:stCondLst>
                                        </p:cTn>
                                        <p:tgtEl>
                                          <p:spTgt spid="12"/>
                                        </p:tgtEl>
                                        <p:attrNameLst>
                                          <p:attrName>ppt_y</p:attrName>
                                        </p:attrNameLst>
                                      </p:cBhvr>
                                      <p:tavLst>
                                        <p:tav tm="0" fmla="#ppt_y-sin(pi*$)/27">
                                          <p:val>
                                            <p:fltVal val="0"/>
                                          </p:val>
                                        </p:tav>
                                        <p:tav tm="100000">
                                          <p:val>
                                            <p:fltVal val="1"/>
                                          </p:val>
                                        </p:tav>
                                      </p:tavLst>
                                    </p:anim>
                                    <p:anim calcmode="lin" valueType="num">
                                      <p:cBhvr>
                                        <p:cTn id="56" dur="82" tmFilter="0, 0; 0.125,0.2665; 0.25,0.4; 0.375,0.465; 0.5,0.5;  0.625,0.535; 0.75,0.6; 0.875,0.7335; 1,1">
                                          <p:stCondLst>
                                            <p:cond delay="828"/>
                                          </p:stCondLst>
                                        </p:cTn>
                                        <p:tgtEl>
                                          <p:spTgt spid="12"/>
                                        </p:tgtEl>
                                        <p:attrNameLst>
                                          <p:attrName>ppt_y</p:attrName>
                                        </p:attrNameLst>
                                      </p:cBhvr>
                                      <p:tavLst>
                                        <p:tav tm="0" fmla="#ppt_y-sin(pi*$)/81">
                                          <p:val>
                                            <p:fltVal val="0"/>
                                          </p:val>
                                        </p:tav>
                                        <p:tav tm="100000">
                                          <p:val>
                                            <p:fltVal val="1"/>
                                          </p:val>
                                        </p:tav>
                                      </p:tavLst>
                                    </p:anim>
                                    <p:animScale>
                                      <p:cBhvr>
                                        <p:cTn id="57" dur="13">
                                          <p:stCondLst>
                                            <p:cond delay="325"/>
                                          </p:stCondLst>
                                        </p:cTn>
                                        <p:tgtEl>
                                          <p:spTgt spid="12"/>
                                        </p:tgtEl>
                                      </p:cBhvr>
                                      <p:to x="100000" y="60000"/>
                                    </p:animScale>
                                    <p:animScale>
                                      <p:cBhvr>
                                        <p:cTn id="58" dur="83" decel="50000">
                                          <p:stCondLst>
                                            <p:cond delay="338"/>
                                          </p:stCondLst>
                                        </p:cTn>
                                        <p:tgtEl>
                                          <p:spTgt spid="12"/>
                                        </p:tgtEl>
                                      </p:cBhvr>
                                      <p:to x="100000" y="100000"/>
                                    </p:animScale>
                                    <p:animScale>
                                      <p:cBhvr>
                                        <p:cTn id="59" dur="13">
                                          <p:stCondLst>
                                            <p:cond delay="656"/>
                                          </p:stCondLst>
                                        </p:cTn>
                                        <p:tgtEl>
                                          <p:spTgt spid="12"/>
                                        </p:tgtEl>
                                      </p:cBhvr>
                                      <p:to x="100000" y="80000"/>
                                    </p:animScale>
                                    <p:animScale>
                                      <p:cBhvr>
                                        <p:cTn id="60" dur="83" decel="50000">
                                          <p:stCondLst>
                                            <p:cond delay="669"/>
                                          </p:stCondLst>
                                        </p:cTn>
                                        <p:tgtEl>
                                          <p:spTgt spid="12"/>
                                        </p:tgtEl>
                                      </p:cBhvr>
                                      <p:to x="100000" y="100000"/>
                                    </p:animScale>
                                    <p:animScale>
                                      <p:cBhvr>
                                        <p:cTn id="61" dur="13">
                                          <p:stCondLst>
                                            <p:cond delay="821"/>
                                          </p:stCondLst>
                                        </p:cTn>
                                        <p:tgtEl>
                                          <p:spTgt spid="12"/>
                                        </p:tgtEl>
                                      </p:cBhvr>
                                      <p:to x="100000" y="90000"/>
                                    </p:animScale>
                                    <p:animScale>
                                      <p:cBhvr>
                                        <p:cTn id="62" dur="83" decel="50000">
                                          <p:stCondLst>
                                            <p:cond delay="834"/>
                                          </p:stCondLst>
                                        </p:cTn>
                                        <p:tgtEl>
                                          <p:spTgt spid="12"/>
                                        </p:tgtEl>
                                      </p:cBhvr>
                                      <p:to x="100000" y="100000"/>
                                    </p:animScale>
                                    <p:animScale>
                                      <p:cBhvr>
                                        <p:cTn id="63" dur="13">
                                          <p:stCondLst>
                                            <p:cond delay="904"/>
                                          </p:stCondLst>
                                        </p:cTn>
                                        <p:tgtEl>
                                          <p:spTgt spid="12"/>
                                        </p:tgtEl>
                                      </p:cBhvr>
                                      <p:to x="100000" y="95000"/>
                                    </p:animScale>
                                    <p:animScale>
                                      <p:cBhvr>
                                        <p:cTn id="64" dur="83" decel="50000">
                                          <p:stCondLst>
                                            <p:cond delay="917"/>
                                          </p:stCondLst>
                                        </p:cTn>
                                        <p:tgtEl>
                                          <p:spTgt spid="12"/>
                                        </p:tgtEl>
                                      </p:cBhvr>
                                      <p:to x="100000" y="100000"/>
                                    </p:animScale>
                                  </p:childTnLst>
                                </p:cTn>
                              </p:par>
                              <p:par>
                                <p:cTn id="65" presetID="26"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down)">
                                      <p:cBhvr>
                                        <p:cTn id="67" dur="290">
                                          <p:stCondLst>
                                            <p:cond delay="0"/>
                                          </p:stCondLst>
                                        </p:cTn>
                                        <p:tgtEl>
                                          <p:spTgt spid="21"/>
                                        </p:tgtEl>
                                      </p:cBhvr>
                                    </p:animEffect>
                                    <p:anim calcmode="lin" valueType="num">
                                      <p:cBhvr>
                                        <p:cTn id="68" dur="911"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69" dur="332"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70" dur="332" tmFilter="0, 0; 0.125,0.2665; 0.25,0.4; 0.375,0.465; 0.5,0.5;  0.625,0.535; 0.75,0.6; 0.875,0.7335; 1,1">
                                          <p:stCondLst>
                                            <p:cond delay="332"/>
                                          </p:stCondLst>
                                        </p:cTn>
                                        <p:tgtEl>
                                          <p:spTgt spid="21"/>
                                        </p:tgtEl>
                                        <p:attrNameLst>
                                          <p:attrName>ppt_y</p:attrName>
                                        </p:attrNameLst>
                                      </p:cBhvr>
                                      <p:tavLst>
                                        <p:tav tm="0" fmla="#ppt_y-sin(pi*$)/9">
                                          <p:val>
                                            <p:fltVal val="0"/>
                                          </p:val>
                                        </p:tav>
                                        <p:tav tm="100000">
                                          <p:val>
                                            <p:fltVal val="1"/>
                                          </p:val>
                                        </p:tav>
                                      </p:tavLst>
                                    </p:anim>
                                    <p:anim calcmode="lin" valueType="num">
                                      <p:cBhvr>
                                        <p:cTn id="71" dur="166" tmFilter="0, 0; 0.125,0.2665; 0.25,0.4; 0.375,0.465; 0.5,0.5;  0.625,0.535; 0.75,0.6; 0.875,0.7335; 1,1">
                                          <p:stCondLst>
                                            <p:cond delay="662"/>
                                          </p:stCondLst>
                                        </p:cTn>
                                        <p:tgtEl>
                                          <p:spTgt spid="21"/>
                                        </p:tgtEl>
                                        <p:attrNameLst>
                                          <p:attrName>ppt_y</p:attrName>
                                        </p:attrNameLst>
                                      </p:cBhvr>
                                      <p:tavLst>
                                        <p:tav tm="0" fmla="#ppt_y-sin(pi*$)/27">
                                          <p:val>
                                            <p:fltVal val="0"/>
                                          </p:val>
                                        </p:tav>
                                        <p:tav tm="100000">
                                          <p:val>
                                            <p:fltVal val="1"/>
                                          </p:val>
                                        </p:tav>
                                      </p:tavLst>
                                    </p:anim>
                                    <p:anim calcmode="lin" valueType="num">
                                      <p:cBhvr>
                                        <p:cTn id="72" dur="82" tmFilter="0, 0; 0.125,0.2665; 0.25,0.4; 0.375,0.465; 0.5,0.5;  0.625,0.535; 0.75,0.6; 0.875,0.7335; 1,1">
                                          <p:stCondLst>
                                            <p:cond delay="828"/>
                                          </p:stCondLst>
                                        </p:cTn>
                                        <p:tgtEl>
                                          <p:spTgt spid="21"/>
                                        </p:tgtEl>
                                        <p:attrNameLst>
                                          <p:attrName>ppt_y</p:attrName>
                                        </p:attrNameLst>
                                      </p:cBhvr>
                                      <p:tavLst>
                                        <p:tav tm="0" fmla="#ppt_y-sin(pi*$)/81">
                                          <p:val>
                                            <p:fltVal val="0"/>
                                          </p:val>
                                        </p:tav>
                                        <p:tav tm="100000">
                                          <p:val>
                                            <p:fltVal val="1"/>
                                          </p:val>
                                        </p:tav>
                                      </p:tavLst>
                                    </p:anim>
                                    <p:animScale>
                                      <p:cBhvr>
                                        <p:cTn id="73" dur="13">
                                          <p:stCondLst>
                                            <p:cond delay="325"/>
                                          </p:stCondLst>
                                        </p:cTn>
                                        <p:tgtEl>
                                          <p:spTgt spid="21"/>
                                        </p:tgtEl>
                                      </p:cBhvr>
                                      <p:to x="100000" y="60000"/>
                                    </p:animScale>
                                    <p:animScale>
                                      <p:cBhvr>
                                        <p:cTn id="74" dur="83" decel="50000">
                                          <p:stCondLst>
                                            <p:cond delay="338"/>
                                          </p:stCondLst>
                                        </p:cTn>
                                        <p:tgtEl>
                                          <p:spTgt spid="21"/>
                                        </p:tgtEl>
                                      </p:cBhvr>
                                      <p:to x="100000" y="100000"/>
                                    </p:animScale>
                                    <p:animScale>
                                      <p:cBhvr>
                                        <p:cTn id="75" dur="13">
                                          <p:stCondLst>
                                            <p:cond delay="656"/>
                                          </p:stCondLst>
                                        </p:cTn>
                                        <p:tgtEl>
                                          <p:spTgt spid="21"/>
                                        </p:tgtEl>
                                      </p:cBhvr>
                                      <p:to x="100000" y="80000"/>
                                    </p:animScale>
                                    <p:animScale>
                                      <p:cBhvr>
                                        <p:cTn id="76" dur="83" decel="50000">
                                          <p:stCondLst>
                                            <p:cond delay="669"/>
                                          </p:stCondLst>
                                        </p:cTn>
                                        <p:tgtEl>
                                          <p:spTgt spid="21"/>
                                        </p:tgtEl>
                                      </p:cBhvr>
                                      <p:to x="100000" y="100000"/>
                                    </p:animScale>
                                    <p:animScale>
                                      <p:cBhvr>
                                        <p:cTn id="77" dur="13">
                                          <p:stCondLst>
                                            <p:cond delay="821"/>
                                          </p:stCondLst>
                                        </p:cTn>
                                        <p:tgtEl>
                                          <p:spTgt spid="21"/>
                                        </p:tgtEl>
                                      </p:cBhvr>
                                      <p:to x="100000" y="90000"/>
                                    </p:animScale>
                                    <p:animScale>
                                      <p:cBhvr>
                                        <p:cTn id="78" dur="83" decel="50000">
                                          <p:stCondLst>
                                            <p:cond delay="834"/>
                                          </p:stCondLst>
                                        </p:cTn>
                                        <p:tgtEl>
                                          <p:spTgt spid="21"/>
                                        </p:tgtEl>
                                      </p:cBhvr>
                                      <p:to x="100000" y="100000"/>
                                    </p:animScale>
                                    <p:animScale>
                                      <p:cBhvr>
                                        <p:cTn id="79" dur="13">
                                          <p:stCondLst>
                                            <p:cond delay="904"/>
                                          </p:stCondLst>
                                        </p:cTn>
                                        <p:tgtEl>
                                          <p:spTgt spid="21"/>
                                        </p:tgtEl>
                                      </p:cBhvr>
                                      <p:to x="100000" y="95000"/>
                                    </p:animScale>
                                    <p:animScale>
                                      <p:cBhvr>
                                        <p:cTn id="80" dur="83" decel="50000">
                                          <p:stCondLst>
                                            <p:cond delay="917"/>
                                          </p:stCondLst>
                                        </p:cTn>
                                        <p:tgtEl>
                                          <p:spTgt spid="21"/>
                                        </p:tgtEl>
                                      </p:cBhvr>
                                      <p:to x="100000" y="100000"/>
                                    </p:animScale>
                                  </p:childTnLst>
                                </p:cTn>
                              </p:par>
                            </p:childTnLst>
                          </p:cTn>
                        </p:par>
                        <p:par>
                          <p:cTn id="81" fill="hold">
                            <p:stCondLst>
                              <p:cond delay="1000"/>
                            </p:stCondLst>
                            <p:childTnLst>
                              <p:par>
                                <p:cTn id="82" presetID="31" presetClass="entr" presetSubtype="0" fill="hold" nodeType="afterEffect">
                                  <p:stCondLst>
                                    <p:cond delay="0"/>
                                  </p:stCondLst>
                                  <p:childTnLst>
                                    <p:set>
                                      <p:cBhvr>
                                        <p:cTn id="83" dur="1" fill="hold">
                                          <p:stCondLst>
                                            <p:cond delay="0"/>
                                          </p:stCondLst>
                                        </p:cTn>
                                        <p:tgtEl>
                                          <p:spTgt spid="22"/>
                                        </p:tgtEl>
                                        <p:attrNameLst>
                                          <p:attrName>style.visibility</p:attrName>
                                        </p:attrNameLst>
                                      </p:cBhvr>
                                      <p:to>
                                        <p:strVal val="visible"/>
                                      </p:to>
                                    </p:set>
                                    <p:anim calcmode="lin" valueType="num">
                                      <p:cBhvr>
                                        <p:cTn id="84" dur="700" fill="hold"/>
                                        <p:tgtEl>
                                          <p:spTgt spid="22"/>
                                        </p:tgtEl>
                                        <p:attrNameLst>
                                          <p:attrName>ppt_w</p:attrName>
                                        </p:attrNameLst>
                                      </p:cBhvr>
                                      <p:tavLst>
                                        <p:tav tm="0">
                                          <p:val>
                                            <p:fltVal val="0"/>
                                          </p:val>
                                        </p:tav>
                                        <p:tav tm="100000">
                                          <p:val>
                                            <p:strVal val="#ppt_w"/>
                                          </p:val>
                                        </p:tav>
                                      </p:tavLst>
                                    </p:anim>
                                    <p:anim calcmode="lin" valueType="num">
                                      <p:cBhvr>
                                        <p:cTn id="85" dur="700" fill="hold"/>
                                        <p:tgtEl>
                                          <p:spTgt spid="22"/>
                                        </p:tgtEl>
                                        <p:attrNameLst>
                                          <p:attrName>ppt_h</p:attrName>
                                        </p:attrNameLst>
                                      </p:cBhvr>
                                      <p:tavLst>
                                        <p:tav tm="0">
                                          <p:val>
                                            <p:fltVal val="0"/>
                                          </p:val>
                                        </p:tav>
                                        <p:tav tm="100000">
                                          <p:val>
                                            <p:strVal val="#ppt_h"/>
                                          </p:val>
                                        </p:tav>
                                      </p:tavLst>
                                    </p:anim>
                                    <p:anim calcmode="lin" valueType="num">
                                      <p:cBhvr>
                                        <p:cTn id="86" dur="700" fill="hold"/>
                                        <p:tgtEl>
                                          <p:spTgt spid="22"/>
                                        </p:tgtEl>
                                        <p:attrNameLst>
                                          <p:attrName>style.rotation</p:attrName>
                                        </p:attrNameLst>
                                      </p:cBhvr>
                                      <p:tavLst>
                                        <p:tav tm="0">
                                          <p:val>
                                            <p:fltVal val="90"/>
                                          </p:val>
                                        </p:tav>
                                        <p:tav tm="100000">
                                          <p:val>
                                            <p:fltVal val="0"/>
                                          </p:val>
                                        </p:tav>
                                      </p:tavLst>
                                    </p:anim>
                                    <p:animEffect transition="in" filter="fade">
                                      <p:cBhvr>
                                        <p:cTn id="87" dur="700"/>
                                        <p:tgtEl>
                                          <p:spTgt spid="22"/>
                                        </p:tgtEl>
                                      </p:cBhvr>
                                    </p:animEffect>
                                  </p:childTnLst>
                                </p:cTn>
                              </p:par>
                            </p:childTnLst>
                          </p:cTn>
                        </p:par>
                        <p:par>
                          <p:cTn id="88" fill="hold">
                            <p:stCondLst>
                              <p:cond delay="1700"/>
                            </p:stCondLst>
                            <p:childTnLst>
                              <p:par>
                                <p:cTn id="89" presetID="26" presetClass="entr" presetSubtype="0" fill="hold" grpId="0" nodeType="after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wipe(down)">
                                      <p:cBhvr>
                                        <p:cTn id="91" dur="290">
                                          <p:stCondLst>
                                            <p:cond delay="0"/>
                                          </p:stCondLst>
                                        </p:cTn>
                                        <p:tgtEl>
                                          <p:spTgt spid="14"/>
                                        </p:tgtEl>
                                      </p:cBhvr>
                                    </p:animEffect>
                                    <p:anim calcmode="lin" valueType="num">
                                      <p:cBhvr>
                                        <p:cTn id="92" dur="911"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3" dur="332"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94" dur="332" tmFilter="0, 0; 0.125,0.2665; 0.25,0.4; 0.375,0.465; 0.5,0.5;  0.625,0.535; 0.75,0.6; 0.875,0.7335; 1,1">
                                          <p:stCondLst>
                                            <p:cond delay="332"/>
                                          </p:stCondLst>
                                        </p:cTn>
                                        <p:tgtEl>
                                          <p:spTgt spid="14"/>
                                        </p:tgtEl>
                                        <p:attrNameLst>
                                          <p:attrName>ppt_y</p:attrName>
                                        </p:attrNameLst>
                                      </p:cBhvr>
                                      <p:tavLst>
                                        <p:tav tm="0" fmla="#ppt_y-sin(pi*$)/9">
                                          <p:val>
                                            <p:fltVal val="0"/>
                                          </p:val>
                                        </p:tav>
                                        <p:tav tm="100000">
                                          <p:val>
                                            <p:fltVal val="1"/>
                                          </p:val>
                                        </p:tav>
                                      </p:tavLst>
                                    </p:anim>
                                    <p:anim calcmode="lin" valueType="num">
                                      <p:cBhvr>
                                        <p:cTn id="95" dur="166" tmFilter="0, 0; 0.125,0.2665; 0.25,0.4; 0.375,0.465; 0.5,0.5;  0.625,0.535; 0.75,0.6; 0.875,0.7335; 1,1">
                                          <p:stCondLst>
                                            <p:cond delay="662"/>
                                          </p:stCondLst>
                                        </p:cTn>
                                        <p:tgtEl>
                                          <p:spTgt spid="14"/>
                                        </p:tgtEl>
                                        <p:attrNameLst>
                                          <p:attrName>ppt_y</p:attrName>
                                        </p:attrNameLst>
                                      </p:cBhvr>
                                      <p:tavLst>
                                        <p:tav tm="0" fmla="#ppt_y-sin(pi*$)/27">
                                          <p:val>
                                            <p:fltVal val="0"/>
                                          </p:val>
                                        </p:tav>
                                        <p:tav tm="100000">
                                          <p:val>
                                            <p:fltVal val="1"/>
                                          </p:val>
                                        </p:tav>
                                      </p:tavLst>
                                    </p:anim>
                                    <p:anim calcmode="lin" valueType="num">
                                      <p:cBhvr>
                                        <p:cTn id="96" dur="82" tmFilter="0, 0; 0.125,0.2665; 0.25,0.4; 0.375,0.465; 0.5,0.5;  0.625,0.535; 0.75,0.6; 0.875,0.7335; 1,1">
                                          <p:stCondLst>
                                            <p:cond delay="828"/>
                                          </p:stCondLst>
                                        </p:cTn>
                                        <p:tgtEl>
                                          <p:spTgt spid="14"/>
                                        </p:tgtEl>
                                        <p:attrNameLst>
                                          <p:attrName>ppt_y</p:attrName>
                                        </p:attrNameLst>
                                      </p:cBhvr>
                                      <p:tavLst>
                                        <p:tav tm="0" fmla="#ppt_y-sin(pi*$)/81">
                                          <p:val>
                                            <p:fltVal val="0"/>
                                          </p:val>
                                        </p:tav>
                                        <p:tav tm="100000">
                                          <p:val>
                                            <p:fltVal val="1"/>
                                          </p:val>
                                        </p:tav>
                                      </p:tavLst>
                                    </p:anim>
                                    <p:animScale>
                                      <p:cBhvr>
                                        <p:cTn id="97" dur="13">
                                          <p:stCondLst>
                                            <p:cond delay="325"/>
                                          </p:stCondLst>
                                        </p:cTn>
                                        <p:tgtEl>
                                          <p:spTgt spid="14"/>
                                        </p:tgtEl>
                                      </p:cBhvr>
                                      <p:to x="100000" y="60000"/>
                                    </p:animScale>
                                    <p:animScale>
                                      <p:cBhvr>
                                        <p:cTn id="98" dur="83" decel="50000">
                                          <p:stCondLst>
                                            <p:cond delay="338"/>
                                          </p:stCondLst>
                                        </p:cTn>
                                        <p:tgtEl>
                                          <p:spTgt spid="14"/>
                                        </p:tgtEl>
                                      </p:cBhvr>
                                      <p:to x="100000" y="100000"/>
                                    </p:animScale>
                                    <p:animScale>
                                      <p:cBhvr>
                                        <p:cTn id="99" dur="13">
                                          <p:stCondLst>
                                            <p:cond delay="656"/>
                                          </p:stCondLst>
                                        </p:cTn>
                                        <p:tgtEl>
                                          <p:spTgt spid="14"/>
                                        </p:tgtEl>
                                      </p:cBhvr>
                                      <p:to x="100000" y="80000"/>
                                    </p:animScale>
                                    <p:animScale>
                                      <p:cBhvr>
                                        <p:cTn id="100" dur="83" decel="50000">
                                          <p:stCondLst>
                                            <p:cond delay="669"/>
                                          </p:stCondLst>
                                        </p:cTn>
                                        <p:tgtEl>
                                          <p:spTgt spid="14"/>
                                        </p:tgtEl>
                                      </p:cBhvr>
                                      <p:to x="100000" y="100000"/>
                                    </p:animScale>
                                    <p:animScale>
                                      <p:cBhvr>
                                        <p:cTn id="101" dur="13">
                                          <p:stCondLst>
                                            <p:cond delay="821"/>
                                          </p:stCondLst>
                                        </p:cTn>
                                        <p:tgtEl>
                                          <p:spTgt spid="14"/>
                                        </p:tgtEl>
                                      </p:cBhvr>
                                      <p:to x="100000" y="90000"/>
                                    </p:animScale>
                                    <p:animScale>
                                      <p:cBhvr>
                                        <p:cTn id="102" dur="83" decel="50000">
                                          <p:stCondLst>
                                            <p:cond delay="834"/>
                                          </p:stCondLst>
                                        </p:cTn>
                                        <p:tgtEl>
                                          <p:spTgt spid="14"/>
                                        </p:tgtEl>
                                      </p:cBhvr>
                                      <p:to x="100000" y="100000"/>
                                    </p:animScale>
                                    <p:animScale>
                                      <p:cBhvr>
                                        <p:cTn id="103" dur="13">
                                          <p:stCondLst>
                                            <p:cond delay="904"/>
                                          </p:stCondLst>
                                        </p:cTn>
                                        <p:tgtEl>
                                          <p:spTgt spid="14"/>
                                        </p:tgtEl>
                                      </p:cBhvr>
                                      <p:to x="100000" y="95000"/>
                                    </p:animScale>
                                    <p:animScale>
                                      <p:cBhvr>
                                        <p:cTn id="104" dur="83" decel="50000">
                                          <p:stCondLst>
                                            <p:cond delay="917"/>
                                          </p:stCondLst>
                                        </p:cTn>
                                        <p:tgtEl>
                                          <p:spTgt spid="14"/>
                                        </p:tgtEl>
                                      </p:cBhvr>
                                      <p:to x="100000" y="100000"/>
                                    </p:animScale>
                                  </p:childTnLst>
                                </p:cTn>
                              </p:par>
                              <p:par>
                                <p:cTn id="105" presetID="26" presetClass="entr" presetSubtype="0" fill="hold" grpId="0" nodeType="withEffect">
                                  <p:stCondLst>
                                    <p:cond delay="0"/>
                                  </p:stCondLst>
                                  <p:childTnLst>
                                    <p:set>
                                      <p:cBhvr>
                                        <p:cTn id="106" dur="1" fill="hold">
                                          <p:stCondLst>
                                            <p:cond delay="0"/>
                                          </p:stCondLst>
                                        </p:cTn>
                                        <p:tgtEl>
                                          <p:spTgt spid="17"/>
                                        </p:tgtEl>
                                        <p:attrNameLst>
                                          <p:attrName>style.visibility</p:attrName>
                                        </p:attrNameLst>
                                      </p:cBhvr>
                                      <p:to>
                                        <p:strVal val="visible"/>
                                      </p:to>
                                    </p:set>
                                    <p:animEffect transition="in" filter="wipe(down)">
                                      <p:cBhvr>
                                        <p:cTn id="107" dur="290">
                                          <p:stCondLst>
                                            <p:cond delay="0"/>
                                          </p:stCondLst>
                                        </p:cTn>
                                        <p:tgtEl>
                                          <p:spTgt spid="17"/>
                                        </p:tgtEl>
                                      </p:cBhvr>
                                    </p:animEffect>
                                    <p:anim calcmode="lin" valueType="num">
                                      <p:cBhvr>
                                        <p:cTn id="10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0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13" dur="13">
                                          <p:stCondLst>
                                            <p:cond delay="325"/>
                                          </p:stCondLst>
                                        </p:cTn>
                                        <p:tgtEl>
                                          <p:spTgt spid="17"/>
                                        </p:tgtEl>
                                      </p:cBhvr>
                                      <p:to x="100000" y="60000"/>
                                    </p:animScale>
                                    <p:animScale>
                                      <p:cBhvr>
                                        <p:cTn id="114" dur="83" decel="50000">
                                          <p:stCondLst>
                                            <p:cond delay="338"/>
                                          </p:stCondLst>
                                        </p:cTn>
                                        <p:tgtEl>
                                          <p:spTgt spid="17"/>
                                        </p:tgtEl>
                                      </p:cBhvr>
                                      <p:to x="100000" y="100000"/>
                                    </p:animScale>
                                    <p:animScale>
                                      <p:cBhvr>
                                        <p:cTn id="115" dur="13">
                                          <p:stCondLst>
                                            <p:cond delay="656"/>
                                          </p:stCondLst>
                                        </p:cTn>
                                        <p:tgtEl>
                                          <p:spTgt spid="17"/>
                                        </p:tgtEl>
                                      </p:cBhvr>
                                      <p:to x="100000" y="80000"/>
                                    </p:animScale>
                                    <p:animScale>
                                      <p:cBhvr>
                                        <p:cTn id="116" dur="83" decel="50000">
                                          <p:stCondLst>
                                            <p:cond delay="669"/>
                                          </p:stCondLst>
                                        </p:cTn>
                                        <p:tgtEl>
                                          <p:spTgt spid="17"/>
                                        </p:tgtEl>
                                      </p:cBhvr>
                                      <p:to x="100000" y="100000"/>
                                    </p:animScale>
                                    <p:animScale>
                                      <p:cBhvr>
                                        <p:cTn id="117" dur="13">
                                          <p:stCondLst>
                                            <p:cond delay="821"/>
                                          </p:stCondLst>
                                        </p:cTn>
                                        <p:tgtEl>
                                          <p:spTgt spid="17"/>
                                        </p:tgtEl>
                                      </p:cBhvr>
                                      <p:to x="100000" y="90000"/>
                                    </p:animScale>
                                    <p:animScale>
                                      <p:cBhvr>
                                        <p:cTn id="118" dur="83" decel="50000">
                                          <p:stCondLst>
                                            <p:cond delay="834"/>
                                          </p:stCondLst>
                                        </p:cTn>
                                        <p:tgtEl>
                                          <p:spTgt spid="17"/>
                                        </p:tgtEl>
                                      </p:cBhvr>
                                      <p:to x="100000" y="100000"/>
                                    </p:animScale>
                                    <p:animScale>
                                      <p:cBhvr>
                                        <p:cTn id="119" dur="13">
                                          <p:stCondLst>
                                            <p:cond delay="904"/>
                                          </p:stCondLst>
                                        </p:cTn>
                                        <p:tgtEl>
                                          <p:spTgt spid="17"/>
                                        </p:tgtEl>
                                      </p:cBhvr>
                                      <p:to x="100000" y="95000"/>
                                    </p:animScale>
                                    <p:animScale>
                                      <p:cBhvr>
                                        <p:cTn id="120" dur="83" decel="50000">
                                          <p:stCondLst>
                                            <p:cond delay="917"/>
                                          </p:stCondLst>
                                        </p:cTn>
                                        <p:tgtEl>
                                          <p:spTgt spid="17"/>
                                        </p:tgtEl>
                                      </p:cBhvr>
                                      <p:to x="100000" y="100000"/>
                                    </p:animScale>
                                  </p:childTnLst>
                                </p:cTn>
                              </p:par>
                              <p:par>
                                <p:cTn id="121" presetID="26" presetClass="entr" presetSubtype="0" fill="hold" grpId="0" nodeType="withEffect">
                                  <p:stCondLst>
                                    <p:cond delay="0"/>
                                  </p:stCondLst>
                                  <p:childTnLst>
                                    <p:set>
                                      <p:cBhvr>
                                        <p:cTn id="122" dur="1" fill="hold">
                                          <p:stCondLst>
                                            <p:cond delay="0"/>
                                          </p:stCondLst>
                                        </p:cTn>
                                        <p:tgtEl>
                                          <p:spTgt spid="29"/>
                                        </p:tgtEl>
                                        <p:attrNameLst>
                                          <p:attrName>style.visibility</p:attrName>
                                        </p:attrNameLst>
                                      </p:cBhvr>
                                      <p:to>
                                        <p:strVal val="visible"/>
                                      </p:to>
                                    </p:set>
                                    <p:animEffect transition="in" filter="wipe(down)">
                                      <p:cBhvr>
                                        <p:cTn id="123" dur="290">
                                          <p:stCondLst>
                                            <p:cond delay="0"/>
                                          </p:stCondLst>
                                        </p:cTn>
                                        <p:tgtEl>
                                          <p:spTgt spid="29"/>
                                        </p:tgtEl>
                                      </p:cBhvr>
                                    </p:animEffect>
                                    <p:anim calcmode="lin" valueType="num">
                                      <p:cBhvr>
                                        <p:cTn id="124" dur="911"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125" dur="332"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126" dur="332" tmFilter="0, 0; 0.125,0.2665; 0.25,0.4; 0.375,0.465; 0.5,0.5;  0.625,0.535; 0.75,0.6; 0.875,0.7335; 1,1">
                                          <p:stCondLst>
                                            <p:cond delay="332"/>
                                          </p:stCondLst>
                                        </p:cTn>
                                        <p:tgtEl>
                                          <p:spTgt spid="29"/>
                                        </p:tgtEl>
                                        <p:attrNameLst>
                                          <p:attrName>ppt_y</p:attrName>
                                        </p:attrNameLst>
                                      </p:cBhvr>
                                      <p:tavLst>
                                        <p:tav tm="0" fmla="#ppt_y-sin(pi*$)/9">
                                          <p:val>
                                            <p:fltVal val="0"/>
                                          </p:val>
                                        </p:tav>
                                        <p:tav tm="100000">
                                          <p:val>
                                            <p:fltVal val="1"/>
                                          </p:val>
                                        </p:tav>
                                      </p:tavLst>
                                    </p:anim>
                                    <p:anim calcmode="lin" valueType="num">
                                      <p:cBhvr>
                                        <p:cTn id="127" dur="166" tmFilter="0, 0; 0.125,0.2665; 0.25,0.4; 0.375,0.465; 0.5,0.5;  0.625,0.535; 0.75,0.6; 0.875,0.7335; 1,1">
                                          <p:stCondLst>
                                            <p:cond delay="662"/>
                                          </p:stCondLst>
                                        </p:cTn>
                                        <p:tgtEl>
                                          <p:spTgt spid="29"/>
                                        </p:tgtEl>
                                        <p:attrNameLst>
                                          <p:attrName>ppt_y</p:attrName>
                                        </p:attrNameLst>
                                      </p:cBhvr>
                                      <p:tavLst>
                                        <p:tav tm="0" fmla="#ppt_y-sin(pi*$)/27">
                                          <p:val>
                                            <p:fltVal val="0"/>
                                          </p:val>
                                        </p:tav>
                                        <p:tav tm="100000">
                                          <p:val>
                                            <p:fltVal val="1"/>
                                          </p:val>
                                        </p:tav>
                                      </p:tavLst>
                                    </p:anim>
                                    <p:anim calcmode="lin" valueType="num">
                                      <p:cBhvr>
                                        <p:cTn id="128" dur="82" tmFilter="0, 0; 0.125,0.2665; 0.25,0.4; 0.375,0.465; 0.5,0.5;  0.625,0.535; 0.75,0.6; 0.875,0.7335; 1,1">
                                          <p:stCondLst>
                                            <p:cond delay="828"/>
                                          </p:stCondLst>
                                        </p:cTn>
                                        <p:tgtEl>
                                          <p:spTgt spid="29"/>
                                        </p:tgtEl>
                                        <p:attrNameLst>
                                          <p:attrName>ppt_y</p:attrName>
                                        </p:attrNameLst>
                                      </p:cBhvr>
                                      <p:tavLst>
                                        <p:tav tm="0" fmla="#ppt_y-sin(pi*$)/81">
                                          <p:val>
                                            <p:fltVal val="0"/>
                                          </p:val>
                                        </p:tav>
                                        <p:tav tm="100000">
                                          <p:val>
                                            <p:fltVal val="1"/>
                                          </p:val>
                                        </p:tav>
                                      </p:tavLst>
                                    </p:anim>
                                    <p:animScale>
                                      <p:cBhvr>
                                        <p:cTn id="129" dur="13">
                                          <p:stCondLst>
                                            <p:cond delay="325"/>
                                          </p:stCondLst>
                                        </p:cTn>
                                        <p:tgtEl>
                                          <p:spTgt spid="29"/>
                                        </p:tgtEl>
                                      </p:cBhvr>
                                      <p:to x="100000" y="60000"/>
                                    </p:animScale>
                                    <p:animScale>
                                      <p:cBhvr>
                                        <p:cTn id="130" dur="83" decel="50000">
                                          <p:stCondLst>
                                            <p:cond delay="338"/>
                                          </p:stCondLst>
                                        </p:cTn>
                                        <p:tgtEl>
                                          <p:spTgt spid="29"/>
                                        </p:tgtEl>
                                      </p:cBhvr>
                                      <p:to x="100000" y="100000"/>
                                    </p:animScale>
                                    <p:animScale>
                                      <p:cBhvr>
                                        <p:cTn id="131" dur="13">
                                          <p:stCondLst>
                                            <p:cond delay="656"/>
                                          </p:stCondLst>
                                        </p:cTn>
                                        <p:tgtEl>
                                          <p:spTgt spid="29"/>
                                        </p:tgtEl>
                                      </p:cBhvr>
                                      <p:to x="100000" y="80000"/>
                                    </p:animScale>
                                    <p:animScale>
                                      <p:cBhvr>
                                        <p:cTn id="132" dur="83" decel="50000">
                                          <p:stCondLst>
                                            <p:cond delay="669"/>
                                          </p:stCondLst>
                                        </p:cTn>
                                        <p:tgtEl>
                                          <p:spTgt spid="29"/>
                                        </p:tgtEl>
                                      </p:cBhvr>
                                      <p:to x="100000" y="100000"/>
                                    </p:animScale>
                                    <p:animScale>
                                      <p:cBhvr>
                                        <p:cTn id="133" dur="13">
                                          <p:stCondLst>
                                            <p:cond delay="821"/>
                                          </p:stCondLst>
                                        </p:cTn>
                                        <p:tgtEl>
                                          <p:spTgt spid="29"/>
                                        </p:tgtEl>
                                      </p:cBhvr>
                                      <p:to x="100000" y="90000"/>
                                    </p:animScale>
                                    <p:animScale>
                                      <p:cBhvr>
                                        <p:cTn id="134" dur="83" decel="50000">
                                          <p:stCondLst>
                                            <p:cond delay="834"/>
                                          </p:stCondLst>
                                        </p:cTn>
                                        <p:tgtEl>
                                          <p:spTgt spid="29"/>
                                        </p:tgtEl>
                                      </p:cBhvr>
                                      <p:to x="100000" y="100000"/>
                                    </p:animScale>
                                    <p:animScale>
                                      <p:cBhvr>
                                        <p:cTn id="135" dur="13">
                                          <p:stCondLst>
                                            <p:cond delay="904"/>
                                          </p:stCondLst>
                                        </p:cTn>
                                        <p:tgtEl>
                                          <p:spTgt spid="29"/>
                                        </p:tgtEl>
                                      </p:cBhvr>
                                      <p:to x="100000" y="95000"/>
                                    </p:animScale>
                                    <p:animScale>
                                      <p:cBhvr>
                                        <p:cTn id="136" dur="83" decel="50000">
                                          <p:stCondLst>
                                            <p:cond delay="917"/>
                                          </p:stCondLst>
                                        </p:cTn>
                                        <p:tgtEl>
                                          <p:spTgt spid="29"/>
                                        </p:tgtEl>
                                      </p:cBhvr>
                                      <p:to x="100000" y="100000"/>
                                    </p:animScale>
                                  </p:childTnLst>
                                </p:cTn>
                              </p:par>
                              <p:par>
                                <p:cTn id="137" presetID="26" presetClass="entr" presetSubtype="0" fill="hold" grpId="0" nodeType="withEffect">
                                  <p:stCondLst>
                                    <p:cond delay="0"/>
                                  </p:stCondLst>
                                  <p:childTnLst>
                                    <p:set>
                                      <p:cBhvr>
                                        <p:cTn id="138" dur="1" fill="hold">
                                          <p:stCondLst>
                                            <p:cond delay="0"/>
                                          </p:stCondLst>
                                        </p:cTn>
                                        <p:tgtEl>
                                          <p:spTgt spid="19"/>
                                        </p:tgtEl>
                                        <p:attrNameLst>
                                          <p:attrName>style.visibility</p:attrName>
                                        </p:attrNameLst>
                                      </p:cBhvr>
                                      <p:to>
                                        <p:strVal val="visible"/>
                                      </p:to>
                                    </p:set>
                                    <p:animEffect transition="in" filter="wipe(down)">
                                      <p:cBhvr>
                                        <p:cTn id="139" dur="290">
                                          <p:stCondLst>
                                            <p:cond delay="0"/>
                                          </p:stCondLst>
                                        </p:cTn>
                                        <p:tgtEl>
                                          <p:spTgt spid="19"/>
                                        </p:tgtEl>
                                      </p:cBhvr>
                                    </p:animEffect>
                                    <p:anim calcmode="lin" valueType="num">
                                      <p:cBhvr>
                                        <p:cTn id="140" dur="911"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141" dur="332"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42" dur="332" tmFilter="0, 0; 0.125,0.2665; 0.25,0.4; 0.375,0.465; 0.5,0.5;  0.625,0.535; 0.75,0.6; 0.875,0.7335; 1,1">
                                          <p:stCondLst>
                                            <p:cond delay="332"/>
                                          </p:stCondLst>
                                        </p:cTn>
                                        <p:tgtEl>
                                          <p:spTgt spid="19"/>
                                        </p:tgtEl>
                                        <p:attrNameLst>
                                          <p:attrName>ppt_y</p:attrName>
                                        </p:attrNameLst>
                                      </p:cBhvr>
                                      <p:tavLst>
                                        <p:tav tm="0" fmla="#ppt_y-sin(pi*$)/9">
                                          <p:val>
                                            <p:fltVal val="0"/>
                                          </p:val>
                                        </p:tav>
                                        <p:tav tm="100000">
                                          <p:val>
                                            <p:fltVal val="1"/>
                                          </p:val>
                                        </p:tav>
                                      </p:tavLst>
                                    </p:anim>
                                    <p:anim calcmode="lin" valueType="num">
                                      <p:cBhvr>
                                        <p:cTn id="143" dur="166" tmFilter="0, 0; 0.125,0.2665; 0.25,0.4; 0.375,0.465; 0.5,0.5;  0.625,0.535; 0.75,0.6; 0.875,0.7335; 1,1">
                                          <p:stCondLst>
                                            <p:cond delay="662"/>
                                          </p:stCondLst>
                                        </p:cTn>
                                        <p:tgtEl>
                                          <p:spTgt spid="19"/>
                                        </p:tgtEl>
                                        <p:attrNameLst>
                                          <p:attrName>ppt_y</p:attrName>
                                        </p:attrNameLst>
                                      </p:cBhvr>
                                      <p:tavLst>
                                        <p:tav tm="0" fmla="#ppt_y-sin(pi*$)/27">
                                          <p:val>
                                            <p:fltVal val="0"/>
                                          </p:val>
                                        </p:tav>
                                        <p:tav tm="100000">
                                          <p:val>
                                            <p:fltVal val="1"/>
                                          </p:val>
                                        </p:tav>
                                      </p:tavLst>
                                    </p:anim>
                                    <p:anim calcmode="lin" valueType="num">
                                      <p:cBhvr>
                                        <p:cTn id="144" dur="82" tmFilter="0, 0; 0.125,0.2665; 0.25,0.4; 0.375,0.465; 0.5,0.5;  0.625,0.535; 0.75,0.6; 0.875,0.7335; 1,1">
                                          <p:stCondLst>
                                            <p:cond delay="828"/>
                                          </p:stCondLst>
                                        </p:cTn>
                                        <p:tgtEl>
                                          <p:spTgt spid="19"/>
                                        </p:tgtEl>
                                        <p:attrNameLst>
                                          <p:attrName>ppt_y</p:attrName>
                                        </p:attrNameLst>
                                      </p:cBhvr>
                                      <p:tavLst>
                                        <p:tav tm="0" fmla="#ppt_y-sin(pi*$)/81">
                                          <p:val>
                                            <p:fltVal val="0"/>
                                          </p:val>
                                        </p:tav>
                                        <p:tav tm="100000">
                                          <p:val>
                                            <p:fltVal val="1"/>
                                          </p:val>
                                        </p:tav>
                                      </p:tavLst>
                                    </p:anim>
                                    <p:animScale>
                                      <p:cBhvr>
                                        <p:cTn id="145" dur="13">
                                          <p:stCondLst>
                                            <p:cond delay="325"/>
                                          </p:stCondLst>
                                        </p:cTn>
                                        <p:tgtEl>
                                          <p:spTgt spid="19"/>
                                        </p:tgtEl>
                                      </p:cBhvr>
                                      <p:to x="100000" y="60000"/>
                                    </p:animScale>
                                    <p:animScale>
                                      <p:cBhvr>
                                        <p:cTn id="146" dur="83" decel="50000">
                                          <p:stCondLst>
                                            <p:cond delay="338"/>
                                          </p:stCondLst>
                                        </p:cTn>
                                        <p:tgtEl>
                                          <p:spTgt spid="19"/>
                                        </p:tgtEl>
                                      </p:cBhvr>
                                      <p:to x="100000" y="100000"/>
                                    </p:animScale>
                                    <p:animScale>
                                      <p:cBhvr>
                                        <p:cTn id="147" dur="13">
                                          <p:stCondLst>
                                            <p:cond delay="656"/>
                                          </p:stCondLst>
                                        </p:cTn>
                                        <p:tgtEl>
                                          <p:spTgt spid="19"/>
                                        </p:tgtEl>
                                      </p:cBhvr>
                                      <p:to x="100000" y="80000"/>
                                    </p:animScale>
                                    <p:animScale>
                                      <p:cBhvr>
                                        <p:cTn id="148" dur="83" decel="50000">
                                          <p:stCondLst>
                                            <p:cond delay="669"/>
                                          </p:stCondLst>
                                        </p:cTn>
                                        <p:tgtEl>
                                          <p:spTgt spid="19"/>
                                        </p:tgtEl>
                                      </p:cBhvr>
                                      <p:to x="100000" y="100000"/>
                                    </p:animScale>
                                    <p:animScale>
                                      <p:cBhvr>
                                        <p:cTn id="149" dur="13">
                                          <p:stCondLst>
                                            <p:cond delay="821"/>
                                          </p:stCondLst>
                                        </p:cTn>
                                        <p:tgtEl>
                                          <p:spTgt spid="19"/>
                                        </p:tgtEl>
                                      </p:cBhvr>
                                      <p:to x="100000" y="90000"/>
                                    </p:animScale>
                                    <p:animScale>
                                      <p:cBhvr>
                                        <p:cTn id="150" dur="83" decel="50000">
                                          <p:stCondLst>
                                            <p:cond delay="834"/>
                                          </p:stCondLst>
                                        </p:cTn>
                                        <p:tgtEl>
                                          <p:spTgt spid="19"/>
                                        </p:tgtEl>
                                      </p:cBhvr>
                                      <p:to x="100000" y="100000"/>
                                    </p:animScale>
                                    <p:animScale>
                                      <p:cBhvr>
                                        <p:cTn id="151" dur="13">
                                          <p:stCondLst>
                                            <p:cond delay="904"/>
                                          </p:stCondLst>
                                        </p:cTn>
                                        <p:tgtEl>
                                          <p:spTgt spid="19"/>
                                        </p:tgtEl>
                                      </p:cBhvr>
                                      <p:to x="100000" y="95000"/>
                                    </p:animScale>
                                    <p:animScale>
                                      <p:cBhvr>
                                        <p:cTn id="152" dur="83" decel="50000">
                                          <p:stCondLst>
                                            <p:cond delay="917"/>
                                          </p:stCondLst>
                                        </p:cTn>
                                        <p:tgtEl>
                                          <p:spTgt spid="19"/>
                                        </p:tgtEl>
                                      </p:cBhvr>
                                      <p:to x="100000" y="100000"/>
                                    </p:animScale>
                                  </p:childTnLst>
                                </p:cTn>
                              </p:par>
                            </p:childTnLst>
                          </p:cTn>
                        </p:par>
                        <p:par>
                          <p:cTn id="153" fill="hold">
                            <p:stCondLst>
                              <p:cond delay="2700"/>
                            </p:stCondLst>
                            <p:childTnLst>
                              <p:par>
                                <p:cTn id="154" presetID="31" presetClass="entr" presetSubtype="0" fill="hold" nodeType="afterEffect">
                                  <p:stCondLst>
                                    <p:cond delay="0"/>
                                  </p:stCondLst>
                                  <p:childTnLst>
                                    <p:set>
                                      <p:cBhvr>
                                        <p:cTn id="155" dur="1" fill="hold">
                                          <p:stCondLst>
                                            <p:cond delay="0"/>
                                          </p:stCondLst>
                                        </p:cTn>
                                        <p:tgtEl>
                                          <p:spTgt spid="25"/>
                                        </p:tgtEl>
                                        <p:attrNameLst>
                                          <p:attrName>style.visibility</p:attrName>
                                        </p:attrNameLst>
                                      </p:cBhvr>
                                      <p:to>
                                        <p:strVal val="visible"/>
                                      </p:to>
                                    </p:set>
                                    <p:anim calcmode="lin" valueType="num">
                                      <p:cBhvr>
                                        <p:cTn id="156" dur="700" fill="hold"/>
                                        <p:tgtEl>
                                          <p:spTgt spid="25"/>
                                        </p:tgtEl>
                                        <p:attrNameLst>
                                          <p:attrName>ppt_w</p:attrName>
                                        </p:attrNameLst>
                                      </p:cBhvr>
                                      <p:tavLst>
                                        <p:tav tm="0">
                                          <p:val>
                                            <p:fltVal val="0"/>
                                          </p:val>
                                        </p:tav>
                                        <p:tav tm="100000">
                                          <p:val>
                                            <p:strVal val="#ppt_w"/>
                                          </p:val>
                                        </p:tav>
                                      </p:tavLst>
                                    </p:anim>
                                    <p:anim calcmode="lin" valueType="num">
                                      <p:cBhvr>
                                        <p:cTn id="157" dur="700" fill="hold"/>
                                        <p:tgtEl>
                                          <p:spTgt spid="25"/>
                                        </p:tgtEl>
                                        <p:attrNameLst>
                                          <p:attrName>ppt_h</p:attrName>
                                        </p:attrNameLst>
                                      </p:cBhvr>
                                      <p:tavLst>
                                        <p:tav tm="0">
                                          <p:val>
                                            <p:fltVal val="0"/>
                                          </p:val>
                                        </p:tav>
                                        <p:tav tm="100000">
                                          <p:val>
                                            <p:strVal val="#ppt_h"/>
                                          </p:val>
                                        </p:tav>
                                      </p:tavLst>
                                    </p:anim>
                                    <p:anim calcmode="lin" valueType="num">
                                      <p:cBhvr>
                                        <p:cTn id="158" dur="700" fill="hold"/>
                                        <p:tgtEl>
                                          <p:spTgt spid="25"/>
                                        </p:tgtEl>
                                        <p:attrNameLst>
                                          <p:attrName>style.rotation</p:attrName>
                                        </p:attrNameLst>
                                      </p:cBhvr>
                                      <p:tavLst>
                                        <p:tav tm="0">
                                          <p:val>
                                            <p:fltVal val="90"/>
                                          </p:val>
                                        </p:tav>
                                        <p:tav tm="100000">
                                          <p:val>
                                            <p:fltVal val="0"/>
                                          </p:val>
                                        </p:tav>
                                      </p:tavLst>
                                    </p:anim>
                                    <p:animEffect transition="in" filter="fade">
                                      <p:cBhvr>
                                        <p:cTn id="159" dur="700"/>
                                        <p:tgtEl>
                                          <p:spTgt spid="25"/>
                                        </p:tgtEl>
                                      </p:cBhvr>
                                    </p:animEffect>
                                  </p:childTnLst>
                                </p:cTn>
                              </p:par>
                            </p:childTnLst>
                          </p:cTn>
                        </p:par>
                        <p:par>
                          <p:cTn id="160" fill="hold">
                            <p:stCondLst>
                              <p:cond delay="3400"/>
                            </p:stCondLst>
                            <p:childTnLst>
                              <p:par>
                                <p:cTn id="161" presetID="26" presetClass="entr" presetSubtype="0" fill="hold" grpId="0" nodeType="afterEffect">
                                  <p:stCondLst>
                                    <p:cond delay="0"/>
                                  </p:stCondLst>
                                  <p:childTnLst>
                                    <p:set>
                                      <p:cBhvr>
                                        <p:cTn id="162" dur="1" fill="hold">
                                          <p:stCondLst>
                                            <p:cond delay="0"/>
                                          </p:stCondLst>
                                        </p:cTn>
                                        <p:tgtEl>
                                          <p:spTgt spid="15"/>
                                        </p:tgtEl>
                                        <p:attrNameLst>
                                          <p:attrName>style.visibility</p:attrName>
                                        </p:attrNameLst>
                                      </p:cBhvr>
                                      <p:to>
                                        <p:strVal val="visible"/>
                                      </p:to>
                                    </p:set>
                                    <p:animEffect transition="in" filter="wipe(down)">
                                      <p:cBhvr>
                                        <p:cTn id="163" dur="290">
                                          <p:stCondLst>
                                            <p:cond delay="0"/>
                                          </p:stCondLst>
                                        </p:cTn>
                                        <p:tgtEl>
                                          <p:spTgt spid="15"/>
                                        </p:tgtEl>
                                      </p:cBhvr>
                                    </p:animEffect>
                                    <p:anim calcmode="lin" valueType="num">
                                      <p:cBhvr>
                                        <p:cTn id="164"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65"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66"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167"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168"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169" dur="13">
                                          <p:stCondLst>
                                            <p:cond delay="325"/>
                                          </p:stCondLst>
                                        </p:cTn>
                                        <p:tgtEl>
                                          <p:spTgt spid="15"/>
                                        </p:tgtEl>
                                      </p:cBhvr>
                                      <p:to x="100000" y="60000"/>
                                    </p:animScale>
                                    <p:animScale>
                                      <p:cBhvr>
                                        <p:cTn id="170" dur="83" decel="50000">
                                          <p:stCondLst>
                                            <p:cond delay="338"/>
                                          </p:stCondLst>
                                        </p:cTn>
                                        <p:tgtEl>
                                          <p:spTgt spid="15"/>
                                        </p:tgtEl>
                                      </p:cBhvr>
                                      <p:to x="100000" y="100000"/>
                                    </p:animScale>
                                    <p:animScale>
                                      <p:cBhvr>
                                        <p:cTn id="171" dur="13">
                                          <p:stCondLst>
                                            <p:cond delay="656"/>
                                          </p:stCondLst>
                                        </p:cTn>
                                        <p:tgtEl>
                                          <p:spTgt spid="15"/>
                                        </p:tgtEl>
                                      </p:cBhvr>
                                      <p:to x="100000" y="80000"/>
                                    </p:animScale>
                                    <p:animScale>
                                      <p:cBhvr>
                                        <p:cTn id="172" dur="83" decel="50000">
                                          <p:stCondLst>
                                            <p:cond delay="669"/>
                                          </p:stCondLst>
                                        </p:cTn>
                                        <p:tgtEl>
                                          <p:spTgt spid="15"/>
                                        </p:tgtEl>
                                      </p:cBhvr>
                                      <p:to x="100000" y="100000"/>
                                    </p:animScale>
                                    <p:animScale>
                                      <p:cBhvr>
                                        <p:cTn id="173" dur="13">
                                          <p:stCondLst>
                                            <p:cond delay="821"/>
                                          </p:stCondLst>
                                        </p:cTn>
                                        <p:tgtEl>
                                          <p:spTgt spid="15"/>
                                        </p:tgtEl>
                                      </p:cBhvr>
                                      <p:to x="100000" y="90000"/>
                                    </p:animScale>
                                    <p:animScale>
                                      <p:cBhvr>
                                        <p:cTn id="174" dur="83" decel="50000">
                                          <p:stCondLst>
                                            <p:cond delay="834"/>
                                          </p:stCondLst>
                                        </p:cTn>
                                        <p:tgtEl>
                                          <p:spTgt spid="15"/>
                                        </p:tgtEl>
                                      </p:cBhvr>
                                      <p:to x="100000" y="100000"/>
                                    </p:animScale>
                                    <p:animScale>
                                      <p:cBhvr>
                                        <p:cTn id="175" dur="13">
                                          <p:stCondLst>
                                            <p:cond delay="904"/>
                                          </p:stCondLst>
                                        </p:cTn>
                                        <p:tgtEl>
                                          <p:spTgt spid="15"/>
                                        </p:tgtEl>
                                      </p:cBhvr>
                                      <p:to x="100000" y="95000"/>
                                    </p:animScale>
                                    <p:animScale>
                                      <p:cBhvr>
                                        <p:cTn id="176" dur="83" decel="50000">
                                          <p:stCondLst>
                                            <p:cond delay="917"/>
                                          </p:stCondLst>
                                        </p:cTn>
                                        <p:tgtEl>
                                          <p:spTgt spid="15"/>
                                        </p:tgtEl>
                                      </p:cBhvr>
                                      <p:to x="100000" y="100000"/>
                                    </p:animScale>
                                  </p:childTnLst>
                                </p:cTn>
                              </p:par>
                              <p:par>
                                <p:cTn id="177" presetID="26" presetClass="entr" presetSubtype="0" fill="hold" grpId="0" nodeType="withEffect">
                                  <p:stCondLst>
                                    <p:cond delay="0"/>
                                  </p:stCondLst>
                                  <p:childTnLst>
                                    <p:set>
                                      <p:cBhvr>
                                        <p:cTn id="178" dur="1" fill="hold">
                                          <p:stCondLst>
                                            <p:cond delay="0"/>
                                          </p:stCondLst>
                                        </p:cTn>
                                        <p:tgtEl>
                                          <p:spTgt spid="18"/>
                                        </p:tgtEl>
                                        <p:attrNameLst>
                                          <p:attrName>style.visibility</p:attrName>
                                        </p:attrNameLst>
                                      </p:cBhvr>
                                      <p:to>
                                        <p:strVal val="visible"/>
                                      </p:to>
                                    </p:set>
                                    <p:animEffect transition="in" filter="wipe(down)">
                                      <p:cBhvr>
                                        <p:cTn id="179" dur="290">
                                          <p:stCondLst>
                                            <p:cond delay="0"/>
                                          </p:stCondLst>
                                        </p:cTn>
                                        <p:tgtEl>
                                          <p:spTgt spid="18"/>
                                        </p:tgtEl>
                                      </p:cBhvr>
                                    </p:animEffect>
                                    <p:anim calcmode="lin" valueType="num">
                                      <p:cBhvr>
                                        <p:cTn id="180"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181"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82"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183"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184"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185" dur="13">
                                          <p:stCondLst>
                                            <p:cond delay="325"/>
                                          </p:stCondLst>
                                        </p:cTn>
                                        <p:tgtEl>
                                          <p:spTgt spid="18"/>
                                        </p:tgtEl>
                                      </p:cBhvr>
                                      <p:to x="100000" y="60000"/>
                                    </p:animScale>
                                    <p:animScale>
                                      <p:cBhvr>
                                        <p:cTn id="186" dur="83" decel="50000">
                                          <p:stCondLst>
                                            <p:cond delay="338"/>
                                          </p:stCondLst>
                                        </p:cTn>
                                        <p:tgtEl>
                                          <p:spTgt spid="18"/>
                                        </p:tgtEl>
                                      </p:cBhvr>
                                      <p:to x="100000" y="100000"/>
                                    </p:animScale>
                                    <p:animScale>
                                      <p:cBhvr>
                                        <p:cTn id="187" dur="13">
                                          <p:stCondLst>
                                            <p:cond delay="656"/>
                                          </p:stCondLst>
                                        </p:cTn>
                                        <p:tgtEl>
                                          <p:spTgt spid="18"/>
                                        </p:tgtEl>
                                      </p:cBhvr>
                                      <p:to x="100000" y="80000"/>
                                    </p:animScale>
                                    <p:animScale>
                                      <p:cBhvr>
                                        <p:cTn id="188" dur="83" decel="50000">
                                          <p:stCondLst>
                                            <p:cond delay="669"/>
                                          </p:stCondLst>
                                        </p:cTn>
                                        <p:tgtEl>
                                          <p:spTgt spid="18"/>
                                        </p:tgtEl>
                                      </p:cBhvr>
                                      <p:to x="100000" y="100000"/>
                                    </p:animScale>
                                    <p:animScale>
                                      <p:cBhvr>
                                        <p:cTn id="189" dur="13">
                                          <p:stCondLst>
                                            <p:cond delay="821"/>
                                          </p:stCondLst>
                                        </p:cTn>
                                        <p:tgtEl>
                                          <p:spTgt spid="18"/>
                                        </p:tgtEl>
                                      </p:cBhvr>
                                      <p:to x="100000" y="90000"/>
                                    </p:animScale>
                                    <p:animScale>
                                      <p:cBhvr>
                                        <p:cTn id="190" dur="83" decel="50000">
                                          <p:stCondLst>
                                            <p:cond delay="834"/>
                                          </p:stCondLst>
                                        </p:cTn>
                                        <p:tgtEl>
                                          <p:spTgt spid="18"/>
                                        </p:tgtEl>
                                      </p:cBhvr>
                                      <p:to x="100000" y="100000"/>
                                    </p:animScale>
                                    <p:animScale>
                                      <p:cBhvr>
                                        <p:cTn id="191" dur="13">
                                          <p:stCondLst>
                                            <p:cond delay="904"/>
                                          </p:stCondLst>
                                        </p:cTn>
                                        <p:tgtEl>
                                          <p:spTgt spid="18"/>
                                        </p:tgtEl>
                                      </p:cBhvr>
                                      <p:to x="100000" y="95000"/>
                                    </p:animScale>
                                    <p:animScale>
                                      <p:cBhvr>
                                        <p:cTn id="192" dur="83" decel="50000">
                                          <p:stCondLst>
                                            <p:cond delay="917"/>
                                          </p:stCondLst>
                                        </p:cTn>
                                        <p:tgtEl>
                                          <p:spTgt spid="18"/>
                                        </p:tgtEl>
                                      </p:cBhvr>
                                      <p:to x="100000" y="100000"/>
                                    </p:animScale>
                                  </p:childTnLst>
                                </p:cTn>
                              </p:par>
                              <p:par>
                                <p:cTn id="193" presetID="26" presetClass="entr" presetSubtype="0" fill="hold" grpId="0" nodeType="withEffect">
                                  <p:stCondLst>
                                    <p:cond delay="0"/>
                                  </p:stCondLst>
                                  <p:childTnLst>
                                    <p:set>
                                      <p:cBhvr>
                                        <p:cTn id="194" dur="1" fill="hold">
                                          <p:stCondLst>
                                            <p:cond delay="0"/>
                                          </p:stCondLst>
                                        </p:cTn>
                                        <p:tgtEl>
                                          <p:spTgt spid="30"/>
                                        </p:tgtEl>
                                        <p:attrNameLst>
                                          <p:attrName>style.visibility</p:attrName>
                                        </p:attrNameLst>
                                      </p:cBhvr>
                                      <p:to>
                                        <p:strVal val="visible"/>
                                      </p:to>
                                    </p:set>
                                    <p:animEffect transition="in" filter="wipe(down)">
                                      <p:cBhvr>
                                        <p:cTn id="195" dur="290">
                                          <p:stCondLst>
                                            <p:cond delay="0"/>
                                          </p:stCondLst>
                                        </p:cTn>
                                        <p:tgtEl>
                                          <p:spTgt spid="30"/>
                                        </p:tgtEl>
                                      </p:cBhvr>
                                    </p:animEffect>
                                    <p:anim calcmode="lin" valueType="num">
                                      <p:cBhvr>
                                        <p:cTn id="196" dur="911"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197" dur="332"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198" dur="332" tmFilter="0, 0; 0.125,0.2665; 0.25,0.4; 0.375,0.465; 0.5,0.5;  0.625,0.535; 0.75,0.6; 0.875,0.7335; 1,1">
                                          <p:stCondLst>
                                            <p:cond delay="332"/>
                                          </p:stCondLst>
                                        </p:cTn>
                                        <p:tgtEl>
                                          <p:spTgt spid="30"/>
                                        </p:tgtEl>
                                        <p:attrNameLst>
                                          <p:attrName>ppt_y</p:attrName>
                                        </p:attrNameLst>
                                      </p:cBhvr>
                                      <p:tavLst>
                                        <p:tav tm="0" fmla="#ppt_y-sin(pi*$)/9">
                                          <p:val>
                                            <p:fltVal val="0"/>
                                          </p:val>
                                        </p:tav>
                                        <p:tav tm="100000">
                                          <p:val>
                                            <p:fltVal val="1"/>
                                          </p:val>
                                        </p:tav>
                                      </p:tavLst>
                                    </p:anim>
                                    <p:anim calcmode="lin" valueType="num">
                                      <p:cBhvr>
                                        <p:cTn id="199" dur="166" tmFilter="0, 0; 0.125,0.2665; 0.25,0.4; 0.375,0.465; 0.5,0.5;  0.625,0.535; 0.75,0.6; 0.875,0.7335; 1,1">
                                          <p:stCondLst>
                                            <p:cond delay="662"/>
                                          </p:stCondLst>
                                        </p:cTn>
                                        <p:tgtEl>
                                          <p:spTgt spid="30"/>
                                        </p:tgtEl>
                                        <p:attrNameLst>
                                          <p:attrName>ppt_y</p:attrName>
                                        </p:attrNameLst>
                                      </p:cBhvr>
                                      <p:tavLst>
                                        <p:tav tm="0" fmla="#ppt_y-sin(pi*$)/27">
                                          <p:val>
                                            <p:fltVal val="0"/>
                                          </p:val>
                                        </p:tav>
                                        <p:tav tm="100000">
                                          <p:val>
                                            <p:fltVal val="1"/>
                                          </p:val>
                                        </p:tav>
                                      </p:tavLst>
                                    </p:anim>
                                    <p:anim calcmode="lin" valueType="num">
                                      <p:cBhvr>
                                        <p:cTn id="200" dur="82" tmFilter="0, 0; 0.125,0.2665; 0.25,0.4; 0.375,0.465; 0.5,0.5;  0.625,0.535; 0.75,0.6; 0.875,0.7335; 1,1">
                                          <p:stCondLst>
                                            <p:cond delay="828"/>
                                          </p:stCondLst>
                                        </p:cTn>
                                        <p:tgtEl>
                                          <p:spTgt spid="30"/>
                                        </p:tgtEl>
                                        <p:attrNameLst>
                                          <p:attrName>ppt_y</p:attrName>
                                        </p:attrNameLst>
                                      </p:cBhvr>
                                      <p:tavLst>
                                        <p:tav tm="0" fmla="#ppt_y-sin(pi*$)/81">
                                          <p:val>
                                            <p:fltVal val="0"/>
                                          </p:val>
                                        </p:tav>
                                        <p:tav tm="100000">
                                          <p:val>
                                            <p:fltVal val="1"/>
                                          </p:val>
                                        </p:tav>
                                      </p:tavLst>
                                    </p:anim>
                                    <p:animScale>
                                      <p:cBhvr>
                                        <p:cTn id="201" dur="13">
                                          <p:stCondLst>
                                            <p:cond delay="325"/>
                                          </p:stCondLst>
                                        </p:cTn>
                                        <p:tgtEl>
                                          <p:spTgt spid="30"/>
                                        </p:tgtEl>
                                      </p:cBhvr>
                                      <p:to x="100000" y="60000"/>
                                    </p:animScale>
                                    <p:animScale>
                                      <p:cBhvr>
                                        <p:cTn id="202" dur="83" decel="50000">
                                          <p:stCondLst>
                                            <p:cond delay="338"/>
                                          </p:stCondLst>
                                        </p:cTn>
                                        <p:tgtEl>
                                          <p:spTgt spid="30"/>
                                        </p:tgtEl>
                                      </p:cBhvr>
                                      <p:to x="100000" y="100000"/>
                                    </p:animScale>
                                    <p:animScale>
                                      <p:cBhvr>
                                        <p:cTn id="203" dur="13">
                                          <p:stCondLst>
                                            <p:cond delay="656"/>
                                          </p:stCondLst>
                                        </p:cTn>
                                        <p:tgtEl>
                                          <p:spTgt spid="30"/>
                                        </p:tgtEl>
                                      </p:cBhvr>
                                      <p:to x="100000" y="80000"/>
                                    </p:animScale>
                                    <p:animScale>
                                      <p:cBhvr>
                                        <p:cTn id="204" dur="83" decel="50000">
                                          <p:stCondLst>
                                            <p:cond delay="669"/>
                                          </p:stCondLst>
                                        </p:cTn>
                                        <p:tgtEl>
                                          <p:spTgt spid="30"/>
                                        </p:tgtEl>
                                      </p:cBhvr>
                                      <p:to x="100000" y="100000"/>
                                    </p:animScale>
                                    <p:animScale>
                                      <p:cBhvr>
                                        <p:cTn id="205" dur="13">
                                          <p:stCondLst>
                                            <p:cond delay="821"/>
                                          </p:stCondLst>
                                        </p:cTn>
                                        <p:tgtEl>
                                          <p:spTgt spid="30"/>
                                        </p:tgtEl>
                                      </p:cBhvr>
                                      <p:to x="100000" y="90000"/>
                                    </p:animScale>
                                    <p:animScale>
                                      <p:cBhvr>
                                        <p:cTn id="206" dur="83" decel="50000">
                                          <p:stCondLst>
                                            <p:cond delay="834"/>
                                          </p:stCondLst>
                                        </p:cTn>
                                        <p:tgtEl>
                                          <p:spTgt spid="30"/>
                                        </p:tgtEl>
                                      </p:cBhvr>
                                      <p:to x="100000" y="100000"/>
                                    </p:animScale>
                                    <p:animScale>
                                      <p:cBhvr>
                                        <p:cTn id="207" dur="13">
                                          <p:stCondLst>
                                            <p:cond delay="904"/>
                                          </p:stCondLst>
                                        </p:cTn>
                                        <p:tgtEl>
                                          <p:spTgt spid="30"/>
                                        </p:tgtEl>
                                      </p:cBhvr>
                                      <p:to x="100000" y="95000"/>
                                    </p:animScale>
                                    <p:animScale>
                                      <p:cBhvr>
                                        <p:cTn id="208" dur="83" decel="50000">
                                          <p:stCondLst>
                                            <p:cond delay="917"/>
                                          </p:stCondLst>
                                        </p:cTn>
                                        <p:tgtEl>
                                          <p:spTgt spid="30"/>
                                        </p:tgtEl>
                                      </p:cBhvr>
                                      <p:to x="100000" y="100000"/>
                                    </p:animScale>
                                  </p:childTnLst>
                                </p:cTn>
                              </p:par>
                              <p:par>
                                <p:cTn id="209" presetID="26" presetClass="entr" presetSubtype="0" fill="hold" grpId="0" nodeType="withEffect">
                                  <p:stCondLst>
                                    <p:cond delay="0"/>
                                  </p:stCondLst>
                                  <p:childTnLst>
                                    <p:set>
                                      <p:cBhvr>
                                        <p:cTn id="210" dur="1" fill="hold">
                                          <p:stCondLst>
                                            <p:cond delay="0"/>
                                          </p:stCondLst>
                                        </p:cTn>
                                        <p:tgtEl>
                                          <p:spTgt spid="20"/>
                                        </p:tgtEl>
                                        <p:attrNameLst>
                                          <p:attrName>style.visibility</p:attrName>
                                        </p:attrNameLst>
                                      </p:cBhvr>
                                      <p:to>
                                        <p:strVal val="visible"/>
                                      </p:to>
                                    </p:set>
                                    <p:animEffect transition="in" filter="wipe(down)">
                                      <p:cBhvr>
                                        <p:cTn id="211" dur="290">
                                          <p:stCondLst>
                                            <p:cond delay="0"/>
                                          </p:stCondLst>
                                        </p:cTn>
                                        <p:tgtEl>
                                          <p:spTgt spid="20"/>
                                        </p:tgtEl>
                                      </p:cBhvr>
                                    </p:animEffect>
                                    <p:anim calcmode="lin" valueType="num">
                                      <p:cBhvr>
                                        <p:cTn id="212" dur="911"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213" dur="332"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214" dur="332" tmFilter="0, 0; 0.125,0.2665; 0.25,0.4; 0.375,0.465; 0.5,0.5;  0.625,0.535; 0.75,0.6; 0.875,0.7335; 1,1">
                                          <p:stCondLst>
                                            <p:cond delay="332"/>
                                          </p:stCondLst>
                                        </p:cTn>
                                        <p:tgtEl>
                                          <p:spTgt spid="20"/>
                                        </p:tgtEl>
                                        <p:attrNameLst>
                                          <p:attrName>ppt_y</p:attrName>
                                        </p:attrNameLst>
                                      </p:cBhvr>
                                      <p:tavLst>
                                        <p:tav tm="0" fmla="#ppt_y-sin(pi*$)/9">
                                          <p:val>
                                            <p:fltVal val="0"/>
                                          </p:val>
                                        </p:tav>
                                        <p:tav tm="100000">
                                          <p:val>
                                            <p:fltVal val="1"/>
                                          </p:val>
                                        </p:tav>
                                      </p:tavLst>
                                    </p:anim>
                                    <p:anim calcmode="lin" valueType="num">
                                      <p:cBhvr>
                                        <p:cTn id="215" dur="166" tmFilter="0, 0; 0.125,0.2665; 0.25,0.4; 0.375,0.465; 0.5,0.5;  0.625,0.535; 0.75,0.6; 0.875,0.7335; 1,1">
                                          <p:stCondLst>
                                            <p:cond delay="662"/>
                                          </p:stCondLst>
                                        </p:cTn>
                                        <p:tgtEl>
                                          <p:spTgt spid="20"/>
                                        </p:tgtEl>
                                        <p:attrNameLst>
                                          <p:attrName>ppt_y</p:attrName>
                                        </p:attrNameLst>
                                      </p:cBhvr>
                                      <p:tavLst>
                                        <p:tav tm="0" fmla="#ppt_y-sin(pi*$)/27">
                                          <p:val>
                                            <p:fltVal val="0"/>
                                          </p:val>
                                        </p:tav>
                                        <p:tav tm="100000">
                                          <p:val>
                                            <p:fltVal val="1"/>
                                          </p:val>
                                        </p:tav>
                                      </p:tavLst>
                                    </p:anim>
                                    <p:anim calcmode="lin" valueType="num">
                                      <p:cBhvr>
                                        <p:cTn id="216" dur="82" tmFilter="0, 0; 0.125,0.2665; 0.25,0.4; 0.375,0.465; 0.5,0.5;  0.625,0.535; 0.75,0.6; 0.875,0.7335; 1,1">
                                          <p:stCondLst>
                                            <p:cond delay="828"/>
                                          </p:stCondLst>
                                        </p:cTn>
                                        <p:tgtEl>
                                          <p:spTgt spid="20"/>
                                        </p:tgtEl>
                                        <p:attrNameLst>
                                          <p:attrName>ppt_y</p:attrName>
                                        </p:attrNameLst>
                                      </p:cBhvr>
                                      <p:tavLst>
                                        <p:tav tm="0" fmla="#ppt_y-sin(pi*$)/81">
                                          <p:val>
                                            <p:fltVal val="0"/>
                                          </p:val>
                                        </p:tav>
                                        <p:tav tm="100000">
                                          <p:val>
                                            <p:fltVal val="1"/>
                                          </p:val>
                                        </p:tav>
                                      </p:tavLst>
                                    </p:anim>
                                    <p:animScale>
                                      <p:cBhvr>
                                        <p:cTn id="217" dur="13">
                                          <p:stCondLst>
                                            <p:cond delay="325"/>
                                          </p:stCondLst>
                                        </p:cTn>
                                        <p:tgtEl>
                                          <p:spTgt spid="20"/>
                                        </p:tgtEl>
                                      </p:cBhvr>
                                      <p:to x="100000" y="60000"/>
                                    </p:animScale>
                                    <p:animScale>
                                      <p:cBhvr>
                                        <p:cTn id="218" dur="83" decel="50000">
                                          <p:stCondLst>
                                            <p:cond delay="338"/>
                                          </p:stCondLst>
                                        </p:cTn>
                                        <p:tgtEl>
                                          <p:spTgt spid="20"/>
                                        </p:tgtEl>
                                      </p:cBhvr>
                                      <p:to x="100000" y="100000"/>
                                    </p:animScale>
                                    <p:animScale>
                                      <p:cBhvr>
                                        <p:cTn id="219" dur="13">
                                          <p:stCondLst>
                                            <p:cond delay="656"/>
                                          </p:stCondLst>
                                        </p:cTn>
                                        <p:tgtEl>
                                          <p:spTgt spid="20"/>
                                        </p:tgtEl>
                                      </p:cBhvr>
                                      <p:to x="100000" y="80000"/>
                                    </p:animScale>
                                    <p:animScale>
                                      <p:cBhvr>
                                        <p:cTn id="220" dur="83" decel="50000">
                                          <p:stCondLst>
                                            <p:cond delay="669"/>
                                          </p:stCondLst>
                                        </p:cTn>
                                        <p:tgtEl>
                                          <p:spTgt spid="20"/>
                                        </p:tgtEl>
                                      </p:cBhvr>
                                      <p:to x="100000" y="100000"/>
                                    </p:animScale>
                                    <p:animScale>
                                      <p:cBhvr>
                                        <p:cTn id="221" dur="13">
                                          <p:stCondLst>
                                            <p:cond delay="821"/>
                                          </p:stCondLst>
                                        </p:cTn>
                                        <p:tgtEl>
                                          <p:spTgt spid="20"/>
                                        </p:tgtEl>
                                      </p:cBhvr>
                                      <p:to x="100000" y="90000"/>
                                    </p:animScale>
                                    <p:animScale>
                                      <p:cBhvr>
                                        <p:cTn id="222" dur="83" decel="50000">
                                          <p:stCondLst>
                                            <p:cond delay="834"/>
                                          </p:stCondLst>
                                        </p:cTn>
                                        <p:tgtEl>
                                          <p:spTgt spid="20"/>
                                        </p:tgtEl>
                                      </p:cBhvr>
                                      <p:to x="100000" y="100000"/>
                                    </p:animScale>
                                    <p:animScale>
                                      <p:cBhvr>
                                        <p:cTn id="223" dur="13">
                                          <p:stCondLst>
                                            <p:cond delay="904"/>
                                          </p:stCondLst>
                                        </p:cTn>
                                        <p:tgtEl>
                                          <p:spTgt spid="20"/>
                                        </p:tgtEl>
                                      </p:cBhvr>
                                      <p:to x="100000" y="95000"/>
                                    </p:animScale>
                                    <p:animScale>
                                      <p:cBhvr>
                                        <p:cTn id="224" dur="83" decel="50000">
                                          <p:stCondLst>
                                            <p:cond delay="917"/>
                                          </p:stCondLst>
                                        </p:cTn>
                                        <p:tgtEl>
                                          <p:spTgt spid="20"/>
                                        </p:tgtEl>
                                      </p:cBhvr>
                                      <p:to x="100000" y="100000"/>
                                    </p:animScale>
                                  </p:childTnLst>
                                </p:cTn>
                              </p:par>
                            </p:childTnLst>
                          </p:cTn>
                        </p:par>
                        <p:par>
                          <p:cTn id="225" fill="hold">
                            <p:stCondLst>
                              <p:cond delay="4400"/>
                            </p:stCondLst>
                            <p:childTnLst>
                              <p:par>
                                <p:cTn id="226" presetID="1" presetClass="entr" presetSubtype="0" fill="hold" grpId="0" nodeType="afterEffect">
                                  <p:stCondLst>
                                    <p:cond delay="0"/>
                                  </p:stCondLst>
                                  <p:childTnLst>
                                    <p:set>
                                      <p:cBhvr>
                                        <p:cTn id="227" dur="1" fill="hold">
                                          <p:stCondLst>
                                            <p:cond delay="0"/>
                                          </p:stCondLst>
                                        </p:cTn>
                                        <p:tgtEl>
                                          <p:spTgt spid="31"/>
                                        </p:tgtEl>
                                        <p:attrNameLst>
                                          <p:attrName>style.visibility</p:attrName>
                                        </p:attrNameLst>
                                      </p:cBhvr>
                                      <p:to>
                                        <p:strVal val="visible"/>
                                      </p:to>
                                    </p:set>
                                  </p:childTnLst>
                                </p:cTn>
                              </p:par>
                              <p:par>
                                <p:cTn id="228" presetID="35" presetClass="path" presetSubtype="0" accel="50000" decel="50000" fill="hold" grpId="1" nodeType="withEffect">
                                  <p:stCondLst>
                                    <p:cond delay="0"/>
                                  </p:stCondLst>
                                  <p:childTnLst>
                                    <p:animMotion origin="layout" path="M -3.56836E-6 -3.7037E-7 L 0.36686 0.15278 " pathEditMode="relative" rAng="0" ptsTypes="AA">
                                      <p:cBhvr>
                                        <p:cTn id="229" dur="500" spd="-99900" fill="hold"/>
                                        <p:tgtEl>
                                          <p:spTgt spid="31"/>
                                        </p:tgtEl>
                                        <p:attrNameLst>
                                          <p:attrName>ppt_x,ppt_y</p:attrName>
                                        </p:attrNameLst>
                                      </p:cBhvr>
                                      <p:rCtr x="18343" y="7639"/>
                                    </p:animMotion>
                                  </p:childTnLst>
                                </p:cTn>
                              </p:par>
                              <p:par>
                                <p:cTn id="230" presetID="1" presetClass="entr" presetSubtype="0" fill="hold" grpId="0" nodeType="withEffect">
                                  <p:stCondLst>
                                    <p:cond delay="0"/>
                                  </p:stCondLst>
                                  <p:childTnLst>
                                    <p:set>
                                      <p:cBhvr>
                                        <p:cTn id="231" dur="1" fill="hold">
                                          <p:stCondLst>
                                            <p:cond delay="0"/>
                                          </p:stCondLst>
                                        </p:cTn>
                                        <p:tgtEl>
                                          <p:spTgt spid="32"/>
                                        </p:tgtEl>
                                        <p:attrNameLst>
                                          <p:attrName>style.visibility</p:attrName>
                                        </p:attrNameLst>
                                      </p:cBhvr>
                                      <p:to>
                                        <p:strVal val="visible"/>
                                      </p:to>
                                    </p:set>
                                  </p:childTnLst>
                                </p:cTn>
                              </p:par>
                              <p:par>
                                <p:cTn id="232" presetID="35" presetClass="path" presetSubtype="0" accel="50000" decel="50000" fill="hold" grpId="1" nodeType="withEffect">
                                  <p:stCondLst>
                                    <p:cond delay="0"/>
                                  </p:stCondLst>
                                  <p:childTnLst>
                                    <p:animMotion origin="layout" path="M 7.85742E-7 -3.33333E-6 L -0.39495 -0.11018 " pathEditMode="relative" rAng="0" ptsTypes="AA">
                                      <p:cBhvr>
                                        <p:cTn id="233" dur="500" spd="-99900" fill="hold"/>
                                        <p:tgtEl>
                                          <p:spTgt spid="32"/>
                                        </p:tgtEl>
                                        <p:attrNameLst>
                                          <p:attrName>ppt_x,ppt_y</p:attrName>
                                        </p:attrNameLst>
                                      </p:cBhvr>
                                      <p:rCtr x="-19748" y="-5509"/>
                                    </p:animMotion>
                                  </p:childTnLst>
                                </p:cTn>
                              </p:par>
                            </p:childTnLst>
                          </p:cTn>
                        </p:par>
                        <p:par>
                          <p:cTn id="234" fill="hold">
                            <p:stCondLst>
                              <p:cond delay="4900"/>
                            </p:stCondLst>
                            <p:childTnLst>
                              <p:par>
                                <p:cTn id="235" presetID="18" presetClass="entr" presetSubtype="3" fill="hold" grpId="0" nodeType="afterEffect">
                                  <p:stCondLst>
                                    <p:cond delay="0"/>
                                  </p:stCondLst>
                                  <p:childTnLst>
                                    <p:set>
                                      <p:cBhvr>
                                        <p:cTn id="236" dur="1" fill="hold">
                                          <p:stCondLst>
                                            <p:cond delay="0"/>
                                          </p:stCondLst>
                                        </p:cTn>
                                        <p:tgtEl>
                                          <p:spTgt spid="33"/>
                                        </p:tgtEl>
                                        <p:attrNameLst>
                                          <p:attrName>style.visibility</p:attrName>
                                        </p:attrNameLst>
                                      </p:cBhvr>
                                      <p:to>
                                        <p:strVal val="visible"/>
                                      </p:to>
                                    </p:set>
                                    <p:animEffect transition="in" filter="strips(upRight)">
                                      <p:cBhvr>
                                        <p:cTn id="23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3" grpId="0" animBg="1"/>
      <p:bldP spid="12" grpId="0" animBg="1"/>
      <p:bldP spid="14" grpId="0" animBg="1"/>
      <p:bldP spid="15" grpId="0" animBg="1"/>
      <p:bldP spid="16" grpId="0"/>
      <p:bldP spid="17" grpId="0"/>
      <p:bldP spid="18" grpId="0"/>
      <p:bldP spid="19" grpId="0" animBg="1"/>
      <p:bldP spid="20" grpId="0" animBg="1"/>
      <p:bldP spid="21" grpId="0" animBg="1"/>
      <p:bldP spid="28" grpId="0"/>
      <p:bldP spid="29" grpId="0"/>
      <p:bldP spid="30" grpId="0"/>
      <p:bldP spid="31" grpId="0" animBg="1"/>
      <p:bldP spid="31" grpId="1" animBg="1"/>
      <p:bldP spid="32" grpId="0" animBg="1"/>
      <p:bldP spid="32" grpId="1" animBg="1"/>
      <p:bldP spid="3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dministrator\Desktop\3.jpg"/>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9000"/>
                    </a14:imgEffect>
                  </a14:imgLayer>
                </a14:imgProps>
              </a:ext>
              <a:ext uri="{28A0092B-C50C-407E-A947-70E740481C1C}">
                <a14:useLocalDpi xmlns:a14="http://schemas.microsoft.com/office/drawing/2010/main"/>
              </a:ext>
            </a:extLst>
          </a:blip>
          <a:srcRect/>
          <a:stretch>
            <a:fillRect/>
          </a:stretch>
        </p:blipFill>
        <p:spPr bwMode="auto">
          <a:xfrm>
            <a:off x="3174" y="-27384"/>
            <a:ext cx="12192001" cy="6912768"/>
          </a:xfrm>
          <a:prstGeom prst="rect">
            <a:avLst/>
          </a:prstGeom>
          <a:noFill/>
          <a:extLst>
            <a:ext uri="{909E8E84-426E-40DD-AFC4-6F175D3DCCD1}">
              <a14:hiddenFill xmlns:a14="http://schemas.microsoft.com/office/drawing/2010/main">
                <a:solidFill>
                  <a:srgbClr val="FFFFFF"/>
                </a:solidFill>
              </a14:hiddenFill>
            </a:ext>
          </a:extLst>
        </p:spPr>
      </p:pic>
      <p:sp>
        <p:nvSpPr>
          <p:cNvPr id="61" name="任意多边形 60"/>
          <p:cNvSpPr/>
          <p:nvPr/>
        </p:nvSpPr>
        <p:spPr>
          <a:xfrm>
            <a:off x="1476400" y="-27384"/>
            <a:ext cx="3252551" cy="3677057"/>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52551" h="3677057">
                <a:moveTo>
                  <a:pt x="0" y="0"/>
                </a:moveTo>
                <a:lnTo>
                  <a:pt x="3252551" y="0"/>
                </a:lnTo>
                <a:lnTo>
                  <a:pt x="3252551" y="2142517"/>
                </a:lnTo>
                <a:lnTo>
                  <a:pt x="3244497" y="2142517"/>
                </a:lnTo>
                <a:lnTo>
                  <a:pt x="3240653" y="2218635"/>
                </a:lnTo>
                <a:cubicBezTo>
                  <a:pt x="3157461" y="3037809"/>
                  <a:pt x="2465643" y="3677057"/>
                  <a:pt x="1624520" y="3677057"/>
                </a:cubicBezTo>
                <a:cubicBezTo>
                  <a:pt x="783397" y="3677057"/>
                  <a:pt x="91579" y="3037809"/>
                  <a:pt x="8387" y="2218635"/>
                </a:cubicBezTo>
                <a:lnTo>
                  <a:pt x="4544" y="2142517"/>
                </a:lnTo>
                <a:lnTo>
                  <a:pt x="0" y="2142517"/>
                </a:lnTo>
                <a:lnTo>
                  <a:pt x="0" y="2052537"/>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2" name="任意多边形 61"/>
          <p:cNvSpPr/>
          <p:nvPr/>
        </p:nvSpPr>
        <p:spPr>
          <a:xfrm>
            <a:off x="6169595" y="2204864"/>
            <a:ext cx="4392488" cy="4680520"/>
          </a:xfrm>
          <a:custGeom>
            <a:avLst/>
            <a:gdLst>
              <a:gd name="connsiteX0" fmla="*/ 2097932 w 4195864"/>
              <a:gd name="connsiteY0" fmla="*/ 0 h 4878927"/>
              <a:gd name="connsiteX1" fmla="*/ 4185033 w 4195864"/>
              <a:gd name="connsiteY1" fmla="*/ 1883431 h 4878927"/>
              <a:gd name="connsiteX2" fmla="*/ 4195316 w 4195864"/>
              <a:gd name="connsiteY2" fmla="*/ 2087089 h 4878927"/>
              <a:gd name="connsiteX3" fmla="*/ 4195864 w 4195864"/>
              <a:gd name="connsiteY3" fmla="*/ 2087089 h 4878927"/>
              <a:gd name="connsiteX4" fmla="*/ 4195864 w 4195864"/>
              <a:gd name="connsiteY4" fmla="*/ 2097932 h 4878927"/>
              <a:gd name="connsiteX5" fmla="*/ 4195864 w 4195864"/>
              <a:gd name="connsiteY5" fmla="*/ 4878927 h 4878927"/>
              <a:gd name="connsiteX6" fmla="*/ 0 w 4195864"/>
              <a:gd name="connsiteY6" fmla="*/ 4878927 h 4878927"/>
              <a:gd name="connsiteX7" fmla="*/ 0 w 4195864"/>
              <a:gd name="connsiteY7" fmla="*/ 2097932 h 4878927"/>
              <a:gd name="connsiteX8" fmla="*/ 0 w 4195864"/>
              <a:gd name="connsiteY8" fmla="*/ 2087089 h 4878927"/>
              <a:gd name="connsiteX9" fmla="*/ 548 w 4195864"/>
              <a:gd name="connsiteY9" fmla="*/ 2087089 h 4878927"/>
              <a:gd name="connsiteX10" fmla="*/ 10832 w 4195864"/>
              <a:gd name="connsiteY10" fmla="*/ 1883431 h 4878927"/>
              <a:gd name="connsiteX11" fmla="*/ 2097932 w 4195864"/>
              <a:gd name="connsiteY11" fmla="*/ 0 h 4878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95864" h="4878927">
                <a:moveTo>
                  <a:pt x="2097932" y="0"/>
                </a:moveTo>
                <a:cubicBezTo>
                  <a:pt x="3184172" y="0"/>
                  <a:pt x="4077598" y="825536"/>
                  <a:pt x="4185033" y="1883431"/>
                </a:cubicBezTo>
                <a:lnTo>
                  <a:pt x="4195316" y="2087089"/>
                </a:lnTo>
                <a:lnTo>
                  <a:pt x="4195864" y="2087089"/>
                </a:lnTo>
                <a:lnTo>
                  <a:pt x="4195864" y="2097932"/>
                </a:lnTo>
                <a:lnTo>
                  <a:pt x="4195864" y="4878927"/>
                </a:lnTo>
                <a:lnTo>
                  <a:pt x="0" y="4878927"/>
                </a:lnTo>
                <a:lnTo>
                  <a:pt x="0" y="2097932"/>
                </a:lnTo>
                <a:lnTo>
                  <a:pt x="0" y="2087089"/>
                </a:lnTo>
                <a:lnTo>
                  <a:pt x="548" y="2087089"/>
                </a:lnTo>
                <a:lnTo>
                  <a:pt x="10832" y="1883431"/>
                </a:lnTo>
                <a:cubicBezTo>
                  <a:pt x="118267" y="825536"/>
                  <a:pt x="1011692" y="0"/>
                  <a:pt x="209793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4C874"/>
              </a:solidFill>
            </a:endParaRPr>
          </a:p>
        </p:txBody>
      </p:sp>
      <p:sp>
        <p:nvSpPr>
          <p:cNvPr id="68" name="文本框 18"/>
          <p:cNvSpPr txBox="1"/>
          <p:nvPr/>
        </p:nvSpPr>
        <p:spPr>
          <a:xfrm>
            <a:off x="2112863" y="1552055"/>
            <a:ext cx="1968500" cy="769441"/>
          </a:xfrm>
          <a:prstGeom prst="rect">
            <a:avLst/>
          </a:prstGeom>
          <a:noFill/>
        </p:spPr>
        <p:txBody>
          <a:bodyPr wrap="square" rtlCol="0">
            <a:spAutoFit/>
          </a:bodyPr>
          <a:lstStyle/>
          <a:p>
            <a:pPr algn="ctr"/>
            <a:r>
              <a:rPr lang="zh-CN" altLang="en-US" sz="4400" dirty="0" smtClean="0">
                <a:solidFill>
                  <a:schemeClr val="bg1"/>
                </a:solidFill>
                <a:latin typeface="微软雅黑" panose="020B0503020204020204" pitchFamily="34" charset="-122"/>
                <a:ea typeface="微软雅黑" panose="020B0503020204020204" pitchFamily="34" charset="-122"/>
              </a:rPr>
              <a:t>第三章</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69" name="标题 4"/>
          <p:cNvSpPr txBox="1">
            <a:spLocks/>
          </p:cNvSpPr>
          <p:nvPr/>
        </p:nvSpPr>
        <p:spPr>
          <a:xfrm>
            <a:off x="6965168" y="3285564"/>
            <a:ext cx="2880320"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4000" b="1" dirty="0" smtClean="0">
                <a:solidFill>
                  <a:schemeClr val="tx1">
                    <a:lumMod val="65000"/>
                    <a:lumOff val="35000"/>
                  </a:schemeClr>
                </a:solidFill>
                <a:latin typeface="微软雅黑" panose="020B0503020204020204" pitchFamily="34" charset="-122"/>
                <a:ea typeface="微软雅黑" panose="020B0503020204020204" pitchFamily="34" charset="-122"/>
              </a:rPr>
              <a:t>产品与运营</a:t>
            </a:r>
          </a:p>
        </p:txBody>
      </p:sp>
      <p:sp>
        <p:nvSpPr>
          <p:cNvPr id="70" name="标题 4"/>
          <p:cNvSpPr txBox="1">
            <a:spLocks/>
          </p:cNvSpPr>
          <p:nvPr/>
        </p:nvSpPr>
        <p:spPr>
          <a:xfrm>
            <a:off x="6965168" y="3820192"/>
            <a:ext cx="2232248"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rPr>
              <a:t>我们怎么做</a:t>
            </a:r>
          </a:p>
        </p:txBody>
      </p:sp>
      <p:grpSp>
        <p:nvGrpSpPr>
          <p:cNvPr id="71" name="组合 70"/>
          <p:cNvGrpSpPr/>
          <p:nvPr/>
        </p:nvGrpSpPr>
        <p:grpSpPr>
          <a:xfrm>
            <a:off x="7037176" y="4653716"/>
            <a:ext cx="1436675" cy="215444"/>
            <a:chOff x="4369395" y="3284984"/>
            <a:chExt cx="1436675" cy="215444"/>
          </a:xfrm>
        </p:grpSpPr>
        <p:sp>
          <p:nvSpPr>
            <p:cNvPr id="72"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产品概述</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73" name="组合 72"/>
            <p:cNvGrpSpPr/>
            <p:nvPr/>
          </p:nvGrpSpPr>
          <p:grpSpPr>
            <a:xfrm>
              <a:off x="4369395" y="3316401"/>
              <a:ext cx="168551" cy="168551"/>
              <a:chOff x="5005199" y="3717032"/>
              <a:chExt cx="168551" cy="168551"/>
            </a:xfrm>
          </p:grpSpPr>
          <p:sp>
            <p:nvSpPr>
              <p:cNvPr id="74" name="椭圆 73"/>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75" name="等腰三角形 74"/>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76" name="组合 75"/>
          <p:cNvGrpSpPr/>
          <p:nvPr/>
        </p:nvGrpSpPr>
        <p:grpSpPr>
          <a:xfrm>
            <a:off x="8477336" y="4653716"/>
            <a:ext cx="1436675" cy="215444"/>
            <a:chOff x="4369395" y="3284984"/>
            <a:chExt cx="1436675" cy="215444"/>
          </a:xfrm>
        </p:grpSpPr>
        <p:sp>
          <p:nvSpPr>
            <p:cNvPr id="77"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产品形式</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78" name="组合 77"/>
            <p:cNvGrpSpPr/>
            <p:nvPr/>
          </p:nvGrpSpPr>
          <p:grpSpPr>
            <a:xfrm>
              <a:off x="4369395" y="3316401"/>
              <a:ext cx="168551" cy="168551"/>
              <a:chOff x="5005199" y="3717032"/>
              <a:chExt cx="168551" cy="168551"/>
            </a:xfrm>
          </p:grpSpPr>
          <p:sp>
            <p:nvSpPr>
              <p:cNvPr id="79" name="椭圆 78"/>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80" name="等腰三角形 79"/>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81" name="组合 80"/>
          <p:cNvGrpSpPr/>
          <p:nvPr/>
        </p:nvGrpSpPr>
        <p:grpSpPr>
          <a:xfrm>
            <a:off x="7037176" y="4942328"/>
            <a:ext cx="1436675" cy="215444"/>
            <a:chOff x="4369395" y="3284984"/>
            <a:chExt cx="1436675" cy="215444"/>
          </a:xfrm>
        </p:grpSpPr>
        <p:sp>
          <p:nvSpPr>
            <p:cNvPr id="82"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产品功能</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83" name="组合 82"/>
            <p:cNvGrpSpPr/>
            <p:nvPr/>
          </p:nvGrpSpPr>
          <p:grpSpPr>
            <a:xfrm>
              <a:off x="4369395" y="3316401"/>
              <a:ext cx="168551" cy="168551"/>
              <a:chOff x="5005199" y="3717032"/>
              <a:chExt cx="168551" cy="168551"/>
            </a:xfrm>
          </p:grpSpPr>
          <p:sp>
            <p:nvSpPr>
              <p:cNvPr id="84" name="椭圆 83"/>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85" name="等腰三角形 84"/>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86" name="组合 85"/>
          <p:cNvGrpSpPr/>
          <p:nvPr/>
        </p:nvGrpSpPr>
        <p:grpSpPr>
          <a:xfrm>
            <a:off x="8477336" y="4942328"/>
            <a:ext cx="1436675" cy="215444"/>
            <a:chOff x="4369395" y="3284984"/>
            <a:chExt cx="1436675" cy="215444"/>
          </a:xfrm>
        </p:grpSpPr>
        <p:sp>
          <p:nvSpPr>
            <p:cNvPr id="102"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网络营销方案</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103" name="组合 102"/>
            <p:cNvGrpSpPr/>
            <p:nvPr/>
          </p:nvGrpSpPr>
          <p:grpSpPr>
            <a:xfrm>
              <a:off x="4369395" y="3316401"/>
              <a:ext cx="168551" cy="168551"/>
              <a:chOff x="5005199" y="3717032"/>
              <a:chExt cx="168551" cy="168551"/>
            </a:xfrm>
          </p:grpSpPr>
          <p:sp>
            <p:nvSpPr>
              <p:cNvPr id="104" name="椭圆 103"/>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05" name="等腰三角形 104"/>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106" name="组合 105"/>
          <p:cNvGrpSpPr/>
          <p:nvPr/>
        </p:nvGrpSpPr>
        <p:grpSpPr>
          <a:xfrm>
            <a:off x="7037176" y="5229780"/>
            <a:ext cx="1436675" cy="215444"/>
            <a:chOff x="4369395" y="3284984"/>
            <a:chExt cx="1436675" cy="215444"/>
          </a:xfrm>
        </p:grpSpPr>
        <p:sp>
          <p:nvSpPr>
            <p:cNvPr id="107"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a:solidFill>
                    <a:schemeClr val="tx1">
                      <a:lumMod val="65000"/>
                      <a:lumOff val="35000"/>
                    </a:schemeClr>
                  </a:solidFill>
                  <a:latin typeface="微软雅黑" pitchFamily="34" charset="-122"/>
                  <a:ea typeface="微软雅黑" pitchFamily="34" charset="-122"/>
                </a:rPr>
                <a:t>线</a:t>
              </a:r>
              <a:r>
                <a:rPr lang="zh-CN" altLang="en-US" sz="1400" dirty="0" smtClean="0">
                  <a:solidFill>
                    <a:schemeClr val="tx1">
                      <a:lumMod val="65000"/>
                      <a:lumOff val="35000"/>
                    </a:schemeClr>
                  </a:solidFill>
                  <a:latin typeface="微软雅黑" pitchFamily="34" charset="-122"/>
                  <a:ea typeface="微软雅黑" pitchFamily="34" charset="-122"/>
                </a:rPr>
                <a:t>下推广方案</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108" name="组合 107"/>
            <p:cNvGrpSpPr/>
            <p:nvPr/>
          </p:nvGrpSpPr>
          <p:grpSpPr>
            <a:xfrm>
              <a:off x="4369395" y="3316401"/>
              <a:ext cx="168551" cy="168551"/>
              <a:chOff x="5005199" y="3717032"/>
              <a:chExt cx="168551" cy="168551"/>
            </a:xfrm>
          </p:grpSpPr>
          <p:sp>
            <p:nvSpPr>
              <p:cNvPr id="109" name="椭圆 108"/>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10" name="等腰三角形 109"/>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111" name="组合 110"/>
          <p:cNvGrpSpPr/>
          <p:nvPr/>
        </p:nvGrpSpPr>
        <p:grpSpPr>
          <a:xfrm>
            <a:off x="8477336" y="5229780"/>
            <a:ext cx="1436675" cy="215444"/>
            <a:chOff x="4369395" y="3284984"/>
            <a:chExt cx="1436675" cy="215444"/>
          </a:xfrm>
        </p:grpSpPr>
        <p:sp>
          <p:nvSpPr>
            <p:cNvPr id="112"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执行方式</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113" name="组合 112"/>
            <p:cNvGrpSpPr/>
            <p:nvPr/>
          </p:nvGrpSpPr>
          <p:grpSpPr>
            <a:xfrm>
              <a:off x="4369395" y="3316401"/>
              <a:ext cx="168551" cy="168551"/>
              <a:chOff x="5005199" y="3717032"/>
              <a:chExt cx="168551" cy="168551"/>
            </a:xfrm>
          </p:grpSpPr>
          <p:sp>
            <p:nvSpPr>
              <p:cNvPr id="114" name="椭圆 113"/>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15" name="等腰三角形 114"/>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116" name="组合 115"/>
          <p:cNvGrpSpPr/>
          <p:nvPr/>
        </p:nvGrpSpPr>
        <p:grpSpPr>
          <a:xfrm>
            <a:off x="7037176" y="5517812"/>
            <a:ext cx="1436675" cy="215444"/>
            <a:chOff x="4369395" y="3284984"/>
            <a:chExt cx="1436675" cy="215444"/>
          </a:xfrm>
        </p:grpSpPr>
        <p:sp>
          <p:nvSpPr>
            <p:cNvPr id="117"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利润来源分析</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118" name="组合 117"/>
            <p:cNvGrpSpPr/>
            <p:nvPr/>
          </p:nvGrpSpPr>
          <p:grpSpPr>
            <a:xfrm>
              <a:off x="4369395" y="3316401"/>
              <a:ext cx="168551" cy="168551"/>
              <a:chOff x="5005199" y="3717032"/>
              <a:chExt cx="168551" cy="168551"/>
            </a:xfrm>
          </p:grpSpPr>
          <p:sp>
            <p:nvSpPr>
              <p:cNvPr id="119" name="椭圆 118"/>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20" name="等腰三角形 119"/>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cxnSp>
        <p:nvCxnSpPr>
          <p:cNvPr id="139" name="直接连接符 138"/>
          <p:cNvCxnSpPr/>
          <p:nvPr/>
        </p:nvCxnSpPr>
        <p:spPr>
          <a:xfrm>
            <a:off x="7084900" y="4365104"/>
            <a:ext cx="2472556" cy="0"/>
          </a:xfrm>
          <a:prstGeom prst="line">
            <a:avLst/>
          </a:prstGeom>
          <a:ln>
            <a:solidFill>
              <a:schemeClr val="tx1">
                <a:lumMod val="50000"/>
                <a:lumOff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0" name="弧形 139"/>
          <p:cNvSpPr/>
          <p:nvPr/>
        </p:nvSpPr>
        <p:spPr>
          <a:xfrm rot="8155962">
            <a:off x="1963074" y="695369"/>
            <a:ext cx="2232248" cy="2232248"/>
          </a:xfrm>
          <a:prstGeom prst="arc">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1" name="椭圆 140"/>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2" name="椭圆 141"/>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3" name="椭圆 142"/>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4" name="椭圆 143"/>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5" name="椭圆 144"/>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6" name="椭圆 145"/>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7" name="椭圆 146"/>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8" name="椭圆 147"/>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49" name="椭圆 148"/>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50" name="椭圆 149"/>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Tree>
    <p:extLst>
      <p:ext uri="{BB962C8B-B14F-4D97-AF65-F5344CB8AC3E}">
        <p14:creationId xmlns:p14="http://schemas.microsoft.com/office/powerpoint/2010/main" val="949421476"/>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additive="base">
                                        <p:cTn id="11" dur="500" fill="hold"/>
                                        <p:tgtEl>
                                          <p:spTgt spid="61"/>
                                        </p:tgtEl>
                                        <p:attrNameLst>
                                          <p:attrName>ppt_x</p:attrName>
                                        </p:attrNameLst>
                                      </p:cBhvr>
                                      <p:tavLst>
                                        <p:tav tm="0">
                                          <p:val>
                                            <p:strVal val="#ppt_x"/>
                                          </p:val>
                                        </p:tav>
                                        <p:tav tm="100000">
                                          <p:val>
                                            <p:strVal val="#ppt_x"/>
                                          </p:val>
                                        </p:tav>
                                      </p:tavLst>
                                    </p:anim>
                                    <p:anim calcmode="lin" valueType="num">
                                      <p:cBhvr additive="base">
                                        <p:cTn id="12" dur="500" fill="hold"/>
                                        <p:tgtEl>
                                          <p:spTgt spid="61"/>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68"/>
                                        </p:tgtEl>
                                        <p:attrNameLst>
                                          <p:attrName>style.visibility</p:attrName>
                                        </p:attrNameLst>
                                      </p:cBhvr>
                                      <p:to>
                                        <p:strVal val="visible"/>
                                      </p:to>
                                    </p:set>
                                    <p:anim calcmode="lin" valueType="num">
                                      <p:cBhvr>
                                        <p:cTn id="16" dur="500" fill="hold"/>
                                        <p:tgtEl>
                                          <p:spTgt spid="68"/>
                                        </p:tgtEl>
                                        <p:attrNameLst>
                                          <p:attrName>ppt_w</p:attrName>
                                        </p:attrNameLst>
                                      </p:cBhvr>
                                      <p:tavLst>
                                        <p:tav tm="0">
                                          <p:val>
                                            <p:fltVal val="0"/>
                                          </p:val>
                                        </p:tav>
                                        <p:tav tm="100000">
                                          <p:val>
                                            <p:strVal val="#ppt_w"/>
                                          </p:val>
                                        </p:tav>
                                      </p:tavLst>
                                    </p:anim>
                                    <p:anim calcmode="lin" valueType="num">
                                      <p:cBhvr>
                                        <p:cTn id="17" dur="500" fill="hold"/>
                                        <p:tgtEl>
                                          <p:spTgt spid="68"/>
                                        </p:tgtEl>
                                        <p:attrNameLst>
                                          <p:attrName>ppt_h</p:attrName>
                                        </p:attrNameLst>
                                      </p:cBhvr>
                                      <p:tavLst>
                                        <p:tav tm="0">
                                          <p:val>
                                            <p:fltVal val="0"/>
                                          </p:val>
                                        </p:tav>
                                        <p:tav tm="100000">
                                          <p:val>
                                            <p:strVal val="#ppt_h"/>
                                          </p:val>
                                        </p:tav>
                                      </p:tavLst>
                                    </p:anim>
                                    <p:animEffect transition="in" filter="fade">
                                      <p:cBhvr>
                                        <p:cTn id="18" dur="500"/>
                                        <p:tgtEl>
                                          <p:spTgt spid="68"/>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40"/>
                                        </p:tgtEl>
                                        <p:attrNameLst>
                                          <p:attrName>style.visibility</p:attrName>
                                        </p:attrNameLst>
                                      </p:cBhvr>
                                      <p:to>
                                        <p:strVal val="visible"/>
                                      </p:to>
                                    </p:set>
                                    <p:anim calcmode="lin" valueType="num">
                                      <p:cBhvr>
                                        <p:cTn id="21" dur="500" fill="hold"/>
                                        <p:tgtEl>
                                          <p:spTgt spid="140"/>
                                        </p:tgtEl>
                                        <p:attrNameLst>
                                          <p:attrName>ppt_w</p:attrName>
                                        </p:attrNameLst>
                                      </p:cBhvr>
                                      <p:tavLst>
                                        <p:tav tm="0">
                                          <p:val>
                                            <p:fltVal val="0"/>
                                          </p:val>
                                        </p:tav>
                                        <p:tav tm="100000">
                                          <p:val>
                                            <p:strVal val="#ppt_w"/>
                                          </p:val>
                                        </p:tav>
                                      </p:tavLst>
                                    </p:anim>
                                    <p:anim calcmode="lin" valueType="num">
                                      <p:cBhvr>
                                        <p:cTn id="22" dur="500" fill="hold"/>
                                        <p:tgtEl>
                                          <p:spTgt spid="140"/>
                                        </p:tgtEl>
                                        <p:attrNameLst>
                                          <p:attrName>ppt_h</p:attrName>
                                        </p:attrNameLst>
                                      </p:cBhvr>
                                      <p:tavLst>
                                        <p:tav tm="0">
                                          <p:val>
                                            <p:fltVal val="0"/>
                                          </p:val>
                                        </p:tav>
                                        <p:tav tm="100000">
                                          <p:val>
                                            <p:strVal val="#ppt_h"/>
                                          </p:val>
                                        </p:tav>
                                      </p:tavLst>
                                    </p:anim>
                                    <p:animEffect transition="in" filter="fade">
                                      <p:cBhvr>
                                        <p:cTn id="23" dur="500"/>
                                        <p:tgtEl>
                                          <p:spTgt spid="140"/>
                                        </p:tgtEl>
                                      </p:cBhvr>
                                    </p:animEffect>
                                  </p:childTnLst>
                                </p:cTn>
                              </p:par>
                            </p:childTnLst>
                          </p:cTn>
                        </p:par>
                        <p:par>
                          <p:cTn id="24" fill="hold">
                            <p:stCondLst>
                              <p:cond delay="1500"/>
                            </p:stCondLst>
                            <p:childTnLst>
                              <p:par>
                                <p:cTn id="25" presetID="2" presetClass="entr" presetSubtype="4" fill="hold" grpId="0" nodeType="afterEffect">
                                  <p:stCondLst>
                                    <p:cond delay="0"/>
                                  </p:stCondLst>
                                  <p:childTnLst>
                                    <p:set>
                                      <p:cBhvr>
                                        <p:cTn id="26" dur="1" fill="hold">
                                          <p:stCondLst>
                                            <p:cond delay="0"/>
                                          </p:stCondLst>
                                        </p:cTn>
                                        <p:tgtEl>
                                          <p:spTgt spid="62"/>
                                        </p:tgtEl>
                                        <p:attrNameLst>
                                          <p:attrName>style.visibility</p:attrName>
                                        </p:attrNameLst>
                                      </p:cBhvr>
                                      <p:to>
                                        <p:strVal val="visible"/>
                                      </p:to>
                                    </p:set>
                                    <p:anim calcmode="lin" valueType="num">
                                      <p:cBhvr additive="base">
                                        <p:cTn id="27" dur="500" fill="hold"/>
                                        <p:tgtEl>
                                          <p:spTgt spid="62"/>
                                        </p:tgtEl>
                                        <p:attrNameLst>
                                          <p:attrName>ppt_x</p:attrName>
                                        </p:attrNameLst>
                                      </p:cBhvr>
                                      <p:tavLst>
                                        <p:tav tm="0">
                                          <p:val>
                                            <p:strVal val="#ppt_x"/>
                                          </p:val>
                                        </p:tav>
                                        <p:tav tm="100000">
                                          <p:val>
                                            <p:strVal val="#ppt_x"/>
                                          </p:val>
                                        </p:tav>
                                      </p:tavLst>
                                    </p:anim>
                                    <p:anim calcmode="lin" valueType="num">
                                      <p:cBhvr additive="base">
                                        <p:cTn id="28" dur="500" fill="hold"/>
                                        <p:tgtEl>
                                          <p:spTgt spid="62"/>
                                        </p:tgtEl>
                                        <p:attrNameLst>
                                          <p:attrName>ppt_y</p:attrName>
                                        </p:attrNameLst>
                                      </p:cBhvr>
                                      <p:tavLst>
                                        <p:tav tm="0">
                                          <p:val>
                                            <p:strVal val="1+#ppt_h/2"/>
                                          </p:val>
                                        </p:tav>
                                        <p:tav tm="100000">
                                          <p:val>
                                            <p:strVal val="#ppt_y"/>
                                          </p:val>
                                        </p:tav>
                                      </p:tavLst>
                                    </p:anim>
                                  </p:childTnLst>
                                </p:cTn>
                              </p:par>
                              <p:par>
                                <p:cTn id="29" presetID="53" presetClass="entr" presetSubtype="16" fill="hold" grpId="0" nodeType="withEffect">
                                  <p:stCondLst>
                                    <p:cond delay="500"/>
                                  </p:stCondLst>
                                  <p:childTnLst>
                                    <p:set>
                                      <p:cBhvr>
                                        <p:cTn id="30" dur="1" fill="hold">
                                          <p:stCondLst>
                                            <p:cond delay="0"/>
                                          </p:stCondLst>
                                        </p:cTn>
                                        <p:tgtEl>
                                          <p:spTgt spid="69"/>
                                        </p:tgtEl>
                                        <p:attrNameLst>
                                          <p:attrName>style.visibility</p:attrName>
                                        </p:attrNameLst>
                                      </p:cBhvr>
                                      <p:to>
                                        <p:strVal val="visible"/>
                                      </p:to>
                                    </p:set>
                                    <p:anim calcmode="lin" valueType="num">
                                      <p:cBhvr>
                                        <p:cTn id="31" dur="500" fill="hold"/>
                                        <p:tgtEl>
                                          <p:spTgt spid="69"/>
                                        </p:tgtEl>
                                        <p:attrNameLst>
                                          <p:attrName>ppt_w</p:attrName>
                                        </p:attrNameLst>
                                      </p:cBhvr>
                                      <p:tavLst>
                                        <p:tav tm="0">
                                          <p:val>
                                            <p:fltVal val="0"/>
                                          </p:val>
                                        </p:tav>
                                        <p:tav tm="100000">
                                          <p:val>
                                            <p:strVal val="#ppt_w"/>
                                          </p:val>
                                        </p:tav>
                                      </p:tavLst>
                                    </p:anim>
                                    <p:anim calcmode="lin" valueType="num">
                                      <p:cBhvr>
                                        <p:cTn id="32" dur="500" fill="hold"/>
                                        <p:tgtEl>
                                          <p:spTgt spid="69"/>
                                        </p:tgtEl>
                                        <p:attrNameLst>
                                          <p:attrName>ppt_h</p:attrName>
                                        </p:attrNameLst>
                                      </p:cBhvr>
                                      <p:tavLst>
                                        <p:tav tm="0">
                                          <p:val>
                                            <p:fltVal val="0"/>
                                          </p:val>
                                        </p:tav>
                                        <p:tav tm="100000">
                                          <p:val>
                                            <p:strVal val="#ppt_h"/>
                                          </p:val>
                                        </p:tav>
                                      </p:tavLst>
                                    </p:anim>
                                    <p:animEffect transition="in" filter="fade">
                                      <p:cBhvr>
                                        <p:cTn id="33" dur="500"/>
                                        <p:tgtEl>
                                          <p:spTgt spid="69"/>
                                        </p:tgtEl>
                                      </p:cBhvr>
                                    </p:animEffect>
                                  </p:childTnLst>
                                </p:cTn>
                              </p:par>
                              <p:par>
                                <p:cTn id="34" presetID="53" presetClass="entr" presetSubtype="16" fill="hold" grpId="0" nodeType="withEffect">
                                  <p:stCondLst>
                                    <p:cond delay="500"/>
                                  </p:stCondLst>
                                  <p:childTnLst>
                                    <p:set>
                                      <p:cBhvr>
                                        <p:cTn id="35" dur="1" fill="hold">
                                          <p:stCondLst>
                                            <p:cond delay="0"/>
                                          </p:stCondLst>
                                        </p:cTn>
                                        <p:tgtEl>
                                          <p:spTgt spid="70"/>
                                        </p:tgtEl>
                                        <p:attrNameLst>
                                          <p:attrName>style.visibility</p:attrName>
                                        </p:attrNameLst>
                                      </p:cBhvr>
                                      <p:to>
                                        <p:strVal val="visible"/>
                                      </p:to>
                                    </p:set>
                                    <p:anim calcmode="lin" valueType="num">
                                      <p:cBhvr>
                                        <p:cTn id="36" dur="500" fill="hold"/>
                                        <p:tgtEl>
                                          <p:spTgt spid="70"/>
                                        </p:tgtEl>
                                        <p:attrNameLst>
                                          <p:attrName>ppt_w</p:attrName>
                                        </p:attrNameLst>
                                      </p:cBhvr>
                                      <p:tavLst>
                                        <p:tav tm="0">
                                          <p:val>
                                            <p:fltVal val="0"/>
                                          </p:val>
                                        </p:tav>
                                        <p:tav tm="100000">
                                          <p:val>
                                            <p:strVal val="#ppt_w"/>
                                          </p:val>
                                        </p:tav>
                                      </p:tavLst>
                                    </p:anim>
                                    <p:anim calcmode="lin" valueType="num">
                                      <p:cBhvr>
                                        <p:cTn id="37" dur="500" fill="hold"/>
                                        <p:tgtEl>
                                          <p:spTgt spid="70"/>
                                        </p:tgtEl>
                                        <p:attrNameLst>
                                          <p:attrName>ppt_h</p:attrName>
                                        </p:attrNameLst>
                                      </p:cBhvr>
                                      <p:tavLst>
                                        <p:tav tm="0">
                                          <p:val>
                                            <p:fltVal val="0"/>
                                          </p:val>
                                        </p:tav>
                                        <p:tav tm="100000">
                                          <p:val>
                                            <p:strVal val="#ppt_h"/>
                                          </p:val>
                                        </p:tav>
                                      </p:tavLst>
                                    </p:anim>
                                    <p:animEffect transition="in" filter="fade">
                                      <p:cBhvr>
                                        <p:cTn id="38" dur="500"/>
                                        <p:tgtEl>
                                          <p:spTgt spid="70"/>
                                        </p:tgtEl>
                                      </p:cBhvr>
                                    </p:animEffect>
                                  </p:childTnLst>
                                </p:cTn>
                              </p:par>
                              <p:par>
                                <p:cTn id="39" presetID="53" presetClass="entr" presetSubtype="16" fill="hold" nodeType="withEffect">
                                  <p:stCondLst>
                                    <p:cond delay="500"/>
                                  </p:stCondLst>
                                  <p:childTnLst>
                                    <p:set>
                                      <p:cBhvr>
                                        <p:cTn id="40" dur="1" fill="hold">
                                          <p:stCondLst>
                                            <p:cond delay="0"/>
                                          </p:stCondLst>
                                        </p:cTn>
                                        <p:tgtEl>
                                          <p:spTgt spid="71"/>
                                        </p:tgtEl>
                                        <p:attrNameLst>
                                          <p:attrName>style.visibility</p:attrName>
                                        </p:attrNameLst>
                                      </p:cBhvr>
                                      <p:to>
                                        <p:strVal val="visible"/>
                                      </p:to>
                                    </p:set>
                                    <p:anim calcmode="lin" valueType="num">
                                      <p:cBhvr>
                                        <p:cTn id="41" dur="500" fill="hold"/>
                                        <p:tgtEl>
                                          <p:spTgt spid="71"/>
                                        </p:tgtEl>
                                        <p:attrNameLst>
                                          <p:attrName>ppt_w</p:attrName>
                                        </p:attrNameLst>
                                      </p:cBhvr>
                                      <p:tavLst>
                                        <p:tav tm="0">
                                          <p:val>
                                            <p:fltVal val="0"/>
                                          </p:val>
                                        </p:tav>
                                        <p:tav tm="100000">
                                          <p:val>
                                            <p:strVal val="#ppt_w"/>
                                          </p:val>
                                        </p:tav>
                                      </p:tavLst>
                                    </p:anim>
                                    <p:anim calcmode="lin" valueType="num">
                                      <p:cBhvr>
                                        <p:cTn id="42" dur="500" fill="hold"/>
                                        <p:tgtEl>
                                          <p:spTgt spid="71"/>
                                        </p:tgtEl>
                                        <p:attrNameLst>
                                          <p:attrName>ppt_h</p:attrName>
                                        </p:attrNameLst>
                                      </p:cBhvr>
                                      <p:tavLst>
                                        <p:tav tm="0">
                                          <p:val>
                                            <p:fltVal val="0"/>
                                          </p:val>
                                        </p:tav>
                                        <p:tav tm="100000">
                                          <p:val>
                                            <p:strVal val="#ppt_h"/>
                                          </p:val>
                                        </p:tav>
                                      </p:tavLst>
                                    </p:anim>
                                    <p:animEffect transition="in" filter="fade">
                                      <p:cBhvr>
                                        <p:cTn id="43" dur="500"/>
                                        <p:tgtEl>
                                          <p:spTgt spid="71"/>
                                        </p:tgtEl>
                                      </p:cBhvr>
                                    </p:animEffect>
                                  </p:childTnLst>
                                </p:cTn>
                              </p:par>
                              <p:par>
                                <p:cTn id="44" presetID="53" presetClass="entr" presetSubtype="16" fill="hold" nodeType="withEffect">
                                  <p:stCondLst>
                                    <p:cond delay="500"/>
                                  </p:stCondLst>
                                  <p:childTnLst>
                                    <p:set>
                                      <p:cBhvr>
                                        <p:cTn id="45" dur="1" fill="hold">
                                          <p:stCondLst>
                                            <p:cond delay="0"/>
                                          </p:stCondLst>
                                        </p:cTn>
                                        <p:tgtEl>
                                          <p:spTgt spid="76"/>
                                        </p:tgtEl>
                                        <p:attrNameLst>
                                          <p:attrName>style.visibility</p:attrName>
                                        </p:attrNameLst>
                                      </p:cBhvr>
                                      <p:to>
                                        <p:strVal val="visible"/>
                                      </p:to>
                                    </p:set>
                                    <p:anim calcmode="lin" valueType="num">
                                      <p:cBhvr>
                                        <p:cTn id="46" dur="500" fill="hold"/>
                                        <p:tgtEl>
                                          <p:spTgt spid="76"/>
                                        </p:tgtEl>
                                        <p:attrNameLst>
                                          <p:attrName>ppt_w</p:attrName>
                                        </p:attrNameLst>
                                      </p:cBhvr>
                                      <p:tavLst>
                                        <p:tav tm="0">
                                          <p:val>
                                            <p:fltVal val="0"/>
                                          </p:val>
                                        </p:tav>
                                        <p:tav tm="100000">
                                          <p:val>
                                            <p:strVal val="#ppt_w"/>
                                          </p:val>
                                        </p:tav>
                                      </p:tavLst>
                                    </p:anim>
                                    <p:anim calcmode="lin" valueType="num">
                                      <p:cBhvr>
                                        <p:cTn id="47" dur="500" fill="hold"/>
                                        <p:tgtEl>
                                          <p:spTgt spid="76"/>
                                        </p:tgtEl>
                                        <p:attrNameLst>
                                          <p:attrName>ppt_h</p:attrName>
                                        </p:attrNameLst>
                                      </p:cBhvr>
                                      <p:tavLst>
                                        <p:tav tm="0">
                                          <p:val>
                                            <p:fltVal val="0"/>
                                          </p:val>
                                        </p:tav>
                                        <p:tav tm="100000">
                                          <p:val>
                                            <p:strVal val="#ppt_h"/>
                                          </p:val>
                                        </p:tav>
                                      </p:tavLst>
                                    </p:anim>
                                    <p:animEffect transition="in" filter="fade">
                                      <p:cBhvr>
                                        <p:cTn id="48" dur="500"/>
                                        <p:tgtEl>
                                          <p:spTgt spid="76"/>
                                        </p:tgtEl>
                                      </p:cBhvr>
                                    </p:animEffect>
                                  </p:childTnLst>
                                </p:cTn>
                              </p:par>
                              <p:par>
                                <p:cTn id="49" presetID="53" presetClass="entr" presetSubtype="16" fill="hold" nodeType="withEffect">
                                  <p:stCondLst>
                                    <p:cond delay="500"/>
                                  </p:stCondLst>
                                  <p:childTnLst>
                                    <p:set>
                                      <p:cBhvr>
                                        <p:cTn id="50" dur="1" fill="hold">
                                          <p:stCondLst>
                                            <p:cond delay="0"/>
                                          </p:stCondLst>
                                        </p:cTn>
                                        <p:tgtEl>
                                          <p:spTgt spid="81"/>
                                        </p:tgtEl>
                                        <p:attrNameLst>
                                          <p:attrName>style.visibility</p:attrName>
                                        </p:attrNameLst>
                                      </p:cBhvr>
                                      <p:to>
                                        <p:strVal val="visible"/>
                                      </p:to>
                                    </p:set>
                                    <p:anim calcmode="lin" valueType="num">
                                      <p:cBhvr>
                                        <p:cTn id="51" dur="500" fill="hold"/>
                                        <p:tgtEl>
                                          <p:spTgt spid="81"/>
                                        </p:tgtEl>
                                        <p:attrNameLst>
                                          <p:attrName>ppt_w</p:attrName>
                                        </p:attrNameLst>
                                      </p:cBhvr>
                                      <p:tavLst>
                                        <p:tav tm="0">
                                          <p:val>
                                            <p:fltVal val="0"/>
                                          </p:val>
                                        </p:tav>
                                        <p:tav tm="100000">
                                          <p:val>
                                            <p:strVal val="#ppt_w"/>
                                          </p:val>
                                        </p:tav>
                                      </p:tavLst>
                                    </p:anim>
                                    <p:anim calcmode="lin" valueType="num">
                                      <p:cBhvr>
                                        <p:cTn id="52" dur="500" fill="hold"/>
                                        <p:tgtEl>
                                          <p:spTgt spid="81"/>
                                        </p:tgtEl>
                                        <p:attrNameLst>
                                          <p:attrName>ppt_h</p:attrName>
                                        </p:attrNameLst>
                                      </p:cBhvr>
                                      <p:tavLst>
                                        <p:tav tm="0">
                                          <p:val>
                                            <p:fltVal val="0"/>
                                          </p:val>
                                        </p:tav>
                                        <p:tav tm="100000">
                                          <p:val>
                                            <p:strVal val="#ppt_h"/>
                                          </p:val>
                                        </p:tav>
                                      </p:tavLst>
                                    </p:anim>
                                    <p:animEffect transition="in" filter="fade">
                                      <p:cBhvr>
                                        <p:cTn id="53" dur="500"/>
                                        <p:tgtEl>
                                          <p:spTgt spid="81"/>
                                        </p:tgtEl>
                                      </p:cBhvr>
                                    </p:animEffect>
                                  </p:childTnLst>
                                </p:cTn>
                              </p:par>
                              <p:par>
                                <p:cTn id="54" presetID="53" presetClass="entr" presetSubtype="16" fill="hold" nodeType="withEffect">
                                  <p:stCondLst>
                                    <p:cond delay="500"/>
                                  </p:stCondLst>
                                  <p:childTnLst>
                                    <p:set>
                                      <p:cBhvr>
                                        <p:cTn id="55" dur="1" fill="hold">
                                          <p:stCondLst>
                                            <p:cond delay="0"/>
                                          </p:stCondLst>
                                        </p:cTn>
                                        <p:tgtEl>
                                          <p:spTgt spid="86"/>
                                        </p:tgtEl>
                                        <p:attrNameLst>
                                          <p:attrName>style.visibility</p:attrName>
                                        </p:attrNameLst>
                                      </p:cBhvr>
                                      <p:to>
                                        <p:strVal val="visible"/>
                                      </p:to>
                                    </p:set>
                                    <p:anim calcmode="lin" valueType="num">
                                      <p:cBhvr>
                                        <p:cTn id="56" dur="500" fill="hold"/>
                                        <p:tgtEl>
                                          <p:spTgt spid="86"/>
                                        </p:tgtEl>
                                        <p:attrNameLst>
                                          <p:attrName>ppt_w</p:attrName>
                                        </p:attrNameLst>
                                      </p:cBhvr>
                                      <p:tavLst>
                                        <p:tav tm="0">
                                          <p:val>
                                            <p:fltVal val="0"/>
                                          </p:val>
                                        </p:tav>
                                        <p:tav tm="100000">
                                          <p:val>
                                            <p:strVal val="#ppt_w"/>
                                          </p:val>
                                        </p:tav>
                                      </p:tavLst>
                                    </p:anim>
                                    <p:anim calcmode="lin" valueType="num">
                                      <p:cBhvr>
                                        <p:cTn id="57" dur="500" fill="hold"/>
                                        <p:tgtEl>
                                          <p:spTgt spid="86"/>
                                        </p:tgtEl>
                                        <p:attrNameLst>
                                          <p:attrName>ppt_h</p:attrName>
                                        </p:attrNameLst>
                                      </p:cBhvr>
                                      <p:tavLst>
                                        <p:tav tm="0">
                                          <p:val>
                                            <p:fltVal val="0"/>
                                          </p:val>
                                        </p:tav>
                                        <p:tav tm="100000">
                                          <p:val>
                                            <p:strVal val="#ppt_h"/>
                                          </p:val>
                                        </p:tav>
                                      </p:tavLst>
                                    </p:anim>
                                    <p:animEffect transition="in" filter="fade">
                                      <p:cBhvr>
                                        <p:cTn id="58" dur="500"/>
                                        <p:tgtEl>
                                          <p:spTgt spid="86"/>
                                        </p:tgtEl>
                                      </p:cBhvr>
                                    </p:animEffect>
                                  </p:childTnLst>
                                </p:cTn>
                              </p:par>
                              <p:par>
                                <p:cTn id="59" presetID="53" presetClass="entr" presetSubtype="16" fill="hold" nodeType="withEffect">
                                  <p:stCondLst>
                                    <p:cond delay="500"/>
                                  </p:stCondLst>
                                  <p:childTnLst>
                                    <p:set>
                                      <p:cBhvr>
                                        <p:cTn id="60" dur="1" fill="hold">
                                          <p:stCondLst>
                                            <p:cond delay="0"/>
                                          </p:stCondLst>
                                        </p:cTn>
                                        <p:tgtEl>
                                          <p:spTgt spid="106"/>
                                        </p:tgtEl>
                                        <p:attrNameLst>
                                          <p:attrName>style.visibility</p:attrName>
                                        </p:attrNameLst>
                                      </p:cBhvr>
                                      <p:to>
                                        <p:strVal val="visible"/>
                                      </p:to>
                                    </p:set>
                                    <p:anim calcmode="lin" valueType="num">
                                      <p:cBhvr>
                                        <p:cTn id="61" dur="500" fill="hold"/>
                                        <p:tgtEl>
                                          <p:spTgt spid="106"/>
                                        </p:tgtEl>
                                        <p:attrNameLst>
                                          <p:attrName>ppt_w</p:attrName>
                                        </p:attrNameLst>
                                      </p:cBhvr>
                                      <p:tavLst>
                                        <p:tav tm="0">
                                          <p:val>
                                            <p:fltVal val="0"/>
                                          </p:val>
                                        </p:tav>
                                        <p:tav tm="100000">
                                          <p:val>
                                            <p:strVal val="#ppt_w"/>
                                          </p:val>
                                        </p:tav>
                                      </p:tavLst>
                                    </p:anim>
                                    <p:anim calcmode="lin" valueType="num">
                                      <p:cBhvr>
                                        <p:cTn id="62" dur="500" fill="hold"/>
                                        <p:tgtEl>
                                          <p:spTgt spid="106"/>
                                        </p:tgtEl>
                                        <p:attrNameLst>
                                          <p:attrName>ppt_h</p:attrName>
                                        </p:attrNameLst>
                                      </p:cBhvr>
                                      <p:tavLst>
                                        <p:tav tm="0">
                                          <p:val>
                                            <p:fltVal val="0"/>
                                          </p:val>
                                        </p:tav>
                                        <p:tav tm="100000">
                                          <p:val>
                                            <p:strVal val="#ppt_h"/>
                                          </p:val>
                                        </p:tav>
                                      </p:tavLst>
                                    </p:anim>
                                    <p:animEffect transition="in" filter="fade">
                                      <p:cBhvr>
                                        <p:cTn id="63" dur="500"/>
                                        <p:tgtEl>
                                          <p:spTgt spid="106"/>
                                        </p:tgtEl>
                                      </p:cBhvr>
                                    </p:animEffect>
                                  </p:childTnLst>
                                </p:cTn>
                              </p:par>
                              <p:par>
                                <p:cTn id="64" presetID="53" presetClass="entr" presetSubtype="16" fill="hold" nodeType="withEffect">
                                  <p:stCondLst>
                                    <p:cond delay="500"/>
                                  </p:stCondLst>
                                  <p:childTnLst>
                                    <p:set>
                                      <p:cBhvr>
                                        <p:cTn id="65" dur="1" fill="hold">
                                          <p:stCondLst>
                                            <p:cond delay="0"/>
                                          </p:stCondLst>
                                        </p:cTn>
                                        <p:tgtEl>
                                          <p:spTgt spid="111"/>
                                        </p:tgtEl>
                                        <p:attrNameLst>
                                          <p:attrName>style.visibility</p:attrName>
                                        </p:attrNameLst>
                                      </p:cBhvr>
                                      <p:to>
                                        <p:strVal val="visible"/>
                                      </p:to>
                                    </p:set>
                                    <p:anim calcmode="lin" valueType="num">
                                      <p:cBhvr>
                                        <p:cTn id="66" dur="500" fill="hold"/>
                                        <p:tgtEl>
                                          <p:spTgt spid="111"/>
                                        </p:tgtEl>
                                        <p:attrNameLst>
                                          <p:attrName>ppt_w</p:attrName>
                                        </p:attrNameLst>
                                      </p:cBhvr>
                                      <p:tavLst>
                                        <p:tav tm="0">
                                          <p:val>
                                            <p:fltVal val="0"/>
                                          </p:val>
                                        </p:tav>
                                        <p:tav tm="100000">
                                          <p:val>
                                            <p:strVal val="#ppt_w"/>
                                          </p:val>
                                        </p:tav>
                                      </p:tavLst>
                                    </p:anim>
                                    <p:anim calcmode="lin" valueType="num">
                                      <p:cBhvr>
                                        <p:cTn id="67" dur="500" fill="hold"/>
                                        <p:tgtEl>
                                          <p:spTgt spid="111"/>
                                        </p:tgtEl>
                                        <p:attrNameLst>
                                          <p:attrName>ppt_h</p:attrName>
                                        </p:attrNameLst>
                                      </p:cBhvr>
                                      <p:tavLst>
                                        <p:tav tm="0">
                                          <p:val>
                                            <p:fltVal val="0"/>
                                          </p:val>
                                        </p:tav>
                                        <p:tav tm="100000">
                                          <p:val>
                                            <p:strVal val="#ppt_h"/>
                                          </p:val>
                                        </p:tav>
                                      </p:tavLst>
                                    </p:anim>
                                    <p:animEffect transition="in" filter="fade">
                                      <p:cBhvr>
                                        <p:cTn id="68" dur="500"/>
                                        <p:tgtEl>
                                          <p:spTgt spid="111"/>
                                        </p:tgtEl>
                                      </p:cBhvr>
                                    </p:animEffect>
                                  </p:childTnLst>
                                </p:cTn>
                              </p:par>
                              <p:par>
                                <p:cTn id="69" presetID="53" presetClass="entr" presetSubtype="16" fill="hold" nodeType="withEffect">
                                  <p:stCondLst>
                                    <p:cond delay="500"/>
                                  </p:stCondLst>
                                  <p:childTnLst>
                                    <p:set>
                                      <p:cBhvr>
                                        <p:cTn id="70" dur="1" fill="hold">
                                          <p:stCondLst>
                                            <p:cond delay="0"/>
                                          </p:stCondLst>
                                        </p:cTn>
                                        <p:tgtEl>
                                          <p:spTgt spid="116"/>
                                        </p:tgtEl>
                                        <p:attrNameLst>
                                          <p:attrName>style.visibility</p:attrName>
                                        </p:attrNameLst>
                                      </p:cBhvr>
                                      <p:to>
                                        <p:strVal val="visible"/>
                                      </p:to>
                                    </p:set>
                                    <p:anim calcmode="lin" valueType="num">
                                      <p:cBhvr>
                                        <p:cTn id="71" dur="500" fill="hold"/>
                                        <p:tgtEl>
                                          <p:spTgt spid="116"/>
                                        </p:tgtEl>
                                        <p:attrNameLst>
                                          <p:attrName>ppt_w</p:attrName>
                                        </p:attrNameLst>
                                      </p:cBhvr>
                                      <p:tavLst>
                                        <p:tav tm="0">
                                          <p:val>
                                            <p:fltVal val="0"/>
                                          </p:val>
                                        </p:tav>
                                        <p:tav tm="100000">
                                          <p:val>
                                            <p:strVal val="#ppt_w"/>
                                          </p:val>
                                        </p:tav>
                                      </p:tavLst>
                                    </p:anim>
                                    <p:anim calcmode="lin" valueType="num">
                                      <p:cBhvr>
                                        <p:cTn id="72" dur="500" fill="hold"/>
                                        <p:tgtEl>
                                          <p:spTgt spid="116"/>
                                        </p:tgtEl>
                                        <p:attrNameLst>
                                          <p:attrName>ppt_h</p:attrName>
                                        </p:attrNameLst>
                                      </p:cBhvr>
                                      <p:tavLst>
                                        <p:tav tm="0">
                                          <p:val>
                                            <p:fltVal val="0"/>
                                          </p:val>
                                        </p:tav>
                                        <p:tav tm="100000">
                                          <p:val>
                                            <p:strVal val="#ppt_h"/>
                                          </p:val>
                                        </p:tav>
                                      </p:tavLst>
                                    </p:anim>
                                    <p:animEffect transition="in" filter="fade">
                                      <p:cBhvr>
                                        <p:cTn id="73" dur="500"/>
                                        <p:tgtEl>
                                          <p:spTgt spid="116"/>
                                        </p:tgtEl>
                                      </p:cBhvr>
                                    </p:animEffect>
                                  </p:childTnLst>
                                </p:cTn>
                              </p:par>
                              <p:par>
                                <p:cTn id="74" presetID="53" presetClass="entr" presetSubtype="16" fill="hold" nodeType="withEffect">
                                  <p:stCondLst>
                                    <p:cond delay="500"/>
                                  </p:stCondLst>
                                  <p:childTnLst>
                                    <p:set>
                                      <p:cBhvr>
                                        <p:cTn id="75" dur="1" fill="hold">
                                          <p:stCondLst>
                                            <p:cond delay="0"/>
                                          </p:stCondLst>
                                        </p:cTn>
                                        <p:tgtEl>
                                          <p:spTgt spid="139"/>
                                        </p:tgtEl>
                                        <p:attrNameLst>
                                          <p:attrName>style.visibility</p:attrName>
                                        </p:attrNameLst>
                                      </p:cBhvr>
                                      <p:to>
                                        <p:strVal val="visible"/>
                                      </p:to>
                                    </p:set>
                                    <p:anim calcmode="lin" valueType="num">
                                      <p:cBhvr>
                                        <p:cTn id="76" dur="500" fill="hold"/>
                                        <p:tgtEl>
                                          <p:spTgt spid="139"/>
                                        </p:tgtEl>
                                        <p:attrNameLst>
                                          <p:attrName>ppt_w</p:attrName>
                                        </p:attrNameLst>
                                      </p:cBhvr>
                                      <p:tavLst>
                                        <p:tav tm="0">
                                          <p:val>
                                            <p:fltVal val="0"/>
                                          </p:val>
                                        </p:tav>
                                        <p:tav tm="100000">
                                          <p:val>
                                            <p:strVal val="#ppt_w"/>
                                          </p:val>
                                        </p:tav>
                                      </p:tavLst>
                                    </p:anim>
                                    <p:anim calcmode="lin" valueType="num">
                                      <p:cBhvr>
                                        <p:cTn id="77" dur="500" fill="hold"/>
                                        <p:tgtEl>
                                          <p:spTgt spid="139"/>
                                        </p:tgtEl>
                                        <p:attrNameLst>
                                          <p:attrName>ppt_h</p:attrName>
                                        </p:attrNameLst>
                                      </p:cBhvr>
                                      <p:tavLst>
                                        <p:tav tm="0">
                                          <p:val>
                                            <p:fltVal val="0"/>
                                          </p:val>
                                        </p:tav>
                                        <p:tav tm="100000">
                                          <p:val>
                                            <p:strVal val="#ppt_h"/>
                                          </p:val>
                                        </p:tav>
                                      </p:tavLst>
                                    </p:anim>
                                    <p:animEffect transition="in" filter="fade">
                                      <p:cBhvr>
                                        <p:cTn id="78" dur="500"/>
                                        <p:tgtEl>
                                          <p:spTgt spid="139"/>
                                        </p:tgtEl>
                                      </p:cBhvr>
                                    </p:animEffect>
                                  </p:childTnLst>
                                </p:cTn>
                              </p:par>
                            </p:childTnLst>
                          </p:cTn>
                        </p:par>
                        <p:par>
                          <p:cTn id="79" fill="hold">
                            <p:stCondLst>
                              <p:cond delay="2500"/>
                            </p:stCondLst>
                            <p:childTnLst>
                              <p:par>
                                <p:cTn id="80" presetID="10" presetClass="entr" presetSubtype="0" fill="hold" grpId="1" nodeType="afterEffect">
                                  <p:stCondLst>
                                    <p:cond delay="0"/>
                                  </p:stCondLst>
                                  <p:childTnLst>
                                    <p:set>
                                      <p:cBhvr>
                                        <p:cTn id="81" dur="1" fill="hold">
                                          <p:stCondLst>
                                            <p:cond delay="0"/>
                                          </p:stCondLst>
                                        </p:cTn>
                                        <p:tgtEl>
                                          <p:spTgt spid="141"/>
                                        </p:tgtEl>
                                        <p:attrNameLst>
                                          <p:attrName>style.visibility</p:attrName>
                                        </p:attrNameLst>
                                      </p:cBhvr>
                                      <p:to>
                                        <p:strVal val="visible"/>
                                      </p:to>
                                    </p:set>
                                    <p:animEffect transition="in" filter="fade">
                                      <p:cBhvr>
                                        <p:cTn id="82" dur="500"/>
                                        <p:tgtEl>
                                          <p:spTgt spid="141"/>
                                        </p:tgtEl>
                                      </p:cBhvr>
                                    </p:animEffect>
                                  </p:childTnLst>
                                </p:cTn>
                              </p:par>
                              <p:par>
                                <p:cTn id="83" presetID="10" presetClass="entr" presetSubtype="0" fill="hold" grpId="1" nodeType="withEffect">
                                  <p:stCondLst>
                                    <p:cond delay="0"/>
                                  </p:stCondLst>
                                  <p:childTnLst>
                                    <p:set>
                                      <p:cBhvr>
                                        <p:cTn id="84" dur="1" fill="hold">
                                          <p:stCondLst>
                                            <p:cond delay="0"/>
                                          </p:stCondLst>
                                        </p:cTn>
                                        <p:tgtEl>
                                          <p:spTgt spid="142"/>
                                        </p:tgtEl>
                                        <p:attrNameLst>
                                          <p:attrName>style.visibility</p:attrName>
                                        </p:attrNameLst>
                                      </p:cBhvr>
                                      <p:to>
                                        <p:strVal val="visible"/>
                                      </p:to>
                                    </p:set>
                                    <p:animEffect transition="in" filter="fade">
                                      <p:cBhvr>
                                        <p:cTn id="85" dur="500"/>
                                        <p:tgtEl>
                                          <p:spTgt spid="142"/>
                                        </p:tgtEl>
                                      </p:cBhvr>
                                    </p:animEffect>
                                  </p:childTnLst>
                                </p:cTn>
                              </p:par>
                              <p:par>
                                <p:cTn id="86" presetID="10" presetClass="entr" presetSubtype="0" fill="hold" grpId="1" nodeType="withEffect">
                                  <p:stCondLst>
                                    <p:cond delay="0"/>
                                  </p:stCondLst>
                                  <p:childTnLst>
                                    <p:set>
                                      <p:cBhvr>
                                        <p:cTn id="87" dur="1" fill="hold">
                                          <p:stCondLst>
                                            <p:cond delay="0"/>
                                          </p:stCondLst>
                                        </p:cTn>
                                        <p:tgtEl>
                                          <p:spTgt spid="143"/>
                                        </p:tgtEl>
                                        <p:attrNameLst>
                                          <p:attrName>style.visibility</p:attrName>
                                        </p:attrNameLst>
                                      </p:cBhvr>
                                      <p:to>
                                        <p:strVal val="visible"/>
                                      </p:to>
                                    </p:set>
                                    <p:animEffect transition="in" filter="fade">
                                      <p:cBhvr>
                                        <p:cTn id="88" dur="500"/>
                                        <p:tgtEl>
                                          <p:spTgt spid="143"/>
                                        </p:tgtEl>
                                      </p:cBhvr>
                                    </p:animEffect>
                                  </p:childTnLst>
                                </p:cTn>
                              </p:par>
                              <p:par>
                                <p:cTn id="89" presetID="10" presetClass="entr" presetSubtype="0" fill="hold" grpId="1" nodeType="withEffect">
                                  <p:stCondLst>
                                    <p:cond delay="0"/>
                                  </p:stCondLst>
                                  <p:childTnLst>
                                    <p:set>
                                      <p:cBhvr>
                                        <p:cTn id="90" dur="1" fill="hold">
                                          <p:stCondLst>
                                            <p:cond delay="0"/>
                                          </p:stCondLst>
                                        </p:cTn>
                                        <p:tgtEl>
                                          <p:spTgt spid="144"/>
                                        </p:tgtEl>
                                        <p:attrNameLst>
                                          <p:attrName>style.visibility</p:attrName>
                                        </p:attrNameLst>
                                      </p:cBhvr>
                                      <p:to>
                                        <p:strVal val="visible"/>
                                      </p:to>
                                    </p:set>
                                    <p:animEffect transition="in" filter="fade">
                                      <p:cBhvr>
                                        <p:cTn id="91" dur="500"/>
                                        <p:tgtEl>
                                          <p:spTgt spid="144"/>
                                        </p:tgtEl>
                                      </p:cBhvr>
                                    </p:animEffect>
                                  </p:childTnLst>
                                </p:cTn>
                              </p:par>
                              <p:par>
                                <p:cTn id="92" presetID="10" presetClass="entr" presetSubtype="0" fill="hold" grpId="1" nodeType="withEffect">
                                  <p:stCondLst>
                                    <p:cond delay="0"/>
                                  </p:stCondLst>
                                  <p:childTnLst>
                                    <p:set>
                                      <p:cBhvr>
                                        <p:cTn id="93" dur="1" fill="hold">
                                          <p:stCondLst>
                                            <p:cond delay="0"/>
                                          </p:stCondLst>
                                        </p:cTn>
                                        <p:tgtEl>
                                          <p:spTgt spid="145"/>
                                        </p:tgtEl>
                                        <p:attrNameLst>
                                          <p:attrName>style.visibility</p:attrName>
                                        </p:attrNameLst>
                                      </p:cBhvr>
                                      <p:to>
                                        <p:strVal val="visible"/>
                                      </p:to>
                                    </p:set>
                                    <p:animEffect transition="in" filter="fade">
                                      <p:cBhvr>
                                        <p:cTn id="94" dur="500"/>
                                        <p:tgtEl>
                                          <p:spTgt spid="145"/>
                                        </p:tgtEl>
                                      </p:cBhvr>
                                    </p:animEffect>
                                  </p:childTnLst>
                                </p:cTn>
                              </p:par>
                              <p:par>
                                <p:cTn id="95" presetID="10" presetClass="entr" presetSubtype="0" fill="hold" grpId="1" nodeType="withEffect">
                                  <p:stCondLst>
                                    <p:cond delay="0"/>
                                  </p:stCondLst>
                                  <p:childTnLst>
                                    <p:set>
                                      <p:cBhvr>
                                        <p:cTn id="96" dur="1" fill="hold">
                                          <p:stCondLst>
                                            <p:cond delay="0"/>
                                          </p:stCondLst>
                                        </p:cTn>
                                        <p:tgtEl>
                                          <p:spTgt spid="146"/>
                                        </p:tgtEl>
                                        <p:attrNameLst>
                                          <p:attrName>style.visibility</p:attrName>
                                        </p:attrNameLst>
                                      </p:cBhvr>
                                      <p:to>
                                        <p:strVal val="visible"/>
                                      </p:to>
                                    </p:set>
                                    <p:animEffect transition="in" filter="fade">
                                      <p:cBhvr>
                                        <p:cTn id="97" dur="500"/>
                                        <p:tgtEl>
                                          <p:spTgt spid="146"/>
                                        </p:tgtEl>
                                      </p:cBhvr>
                                    </p:animEffect>
                                  </p:childTnLst>
                                </p:cTn>
                              </p:par>
                              <p:par>
                                <p:cTn id="98" presetID="10" presetClass="entr" presetSubtype="0" fill="hold" grpId="1" nodeType="withEffect">
                                  <p:stCondLst>
                                    <p:cond delay="0"/>
                                  </p:stCondLst>
                                  <p:childTnLst>
                                    <p:set>
                                      <p:cBhvr>
                                        <p:cTn id="99" dur="1" fill="hold">
                                          <p:stCondLst>
                                            <p:cond delay="0"/>
                                          </p:stCondLst>
                                        </p:cTn>
                                        <p:tgtEl>
                                          <p:spTgt spid="147"/>
                                        </p:tgtEl>
                                        <p:attrNameLst>
                                          <p:attrName>style.visibility</p:attrName>
                                        </p:attrNameLst>
                                      </p:cBhvr>
                                      <p:to>
                                        <p:strVal val="visible"/>
                                      </p:to>
                                    </p:set>
                                    <p:animEffect transition="in" filter="fade">
                                      <p:cBhvr>
                                        <p:cTn id="100" dur="500"/>
                                        <p:tgtEl>
                                          <p:spTgt spid="147"/>
                                        </p:tgtEl>
                                      </p:cBhvr>
                                    </p:animEffect>
                                  </p:childTnLst>
                                </p:cTn>
                              </p:par>
                              <p:par>
                                <p:cTn id="101" presetID="10" presetClass="entr" presetSubtype="0" fill="hold" grpId="1" nodeType="withEffect">
                                  <p:stCondLst>
                                    <p:cond delay="0"/>
                                  </p:stCondLst>
                                  <p:childTnLst>
                                    <p:set>
                                      <p:cBhvr>
                                        <p:cTn id="102" dur="1" fill="hold">
                                          <p:stCondLst>
                                            <p:cond delay="0"/>
                                          </p:stCondLst>
                                        </p:cTn>
                                        <p:tgtEl>
                                          <p:spTgt spid="148"/>
                                        </p:tgtEl>
                                        <p:attrNameLst>
                                          <p:attrName>style.visibility</p:attrName>
                                        </p:attrNameLst>
                                      </p:cBhvr>
                                      <p:to>
                                        <p:strVal val="visible"/>
                                      </p:to>
                                    </p:set>
                                    <p:animEffect transition="in" filter="fade">
                                      <p:cBhvr>
                                        <p:cTn id="103" dur="500"/>
                                        <p:tgtEl>
                                          <p:spTgt spid="148"/>
                                        </p:tgtEl>
                                      </p:cBhvr>
                                    </p:animEffect>
                                  </p:childTnLst>
                                </p:cTn>
                              </p:par>
                              <p:par>
                                <p:cTn id="104" presetID="10" presetClass="entr" presetSubtype="0" fill="hold" grpId="1" nodeType="withEffect">
                                  <p:stCondLst>
                                    <p:cond delay="0"/>
                                  </p:stCondLst>
                                  <p:childTnLst>
                                    <p:set>
                                      <p:cBhvr>
                                        <p:cTn id="105" dur="1" fill="hold">
                                          <p:stCondLst>
                                            <p:cond delay="0"/>
                                          </p:stCondLst>
                                        </p:cTn>
                                        <p:tgtEl>
                                          <p:spTgt spid="149"/>
                                        </p:tgtEl>
                                        <p:attrNameLst>
                                          <p:attrName>style.visibility</p:attrName>
                                        </p:attrNameLst>
                                      </p:cBhvr>
                                      <p:to>
                                        <p:strVal val="visible"/>
                                      </p:to>
                                    </p:set>
                                    <p:animEffect transition="in" filter="fade">
                                      <p:cBhvr>
                                        <p:cTn id="106" dur="500"/>
                                        <p:tgtEl>
                                          <p:spTgt spid="149"/>
                                        </p:tgtEl>
                                      </p:cBhvr>
                                    </p:animEffect>
                                  </p:childTnLst>
                                </p:cTn>
                              </p:par>
                              <p:par>
                                <p:cTn id="107" presetID="10" presetClass="entr" presetSubtype="0" fill="hold" grpId="1" nodeType="withEffect">
                                  <p:stCondLst>
                                    <p:cond delay="0"/>
                                  </p:stCondLst>
                                  <p:childTnLst>
                                    <p:set>
                                      <p:cBhvr>
                                        <p:cTn id="108" dur="1" fill="hold">
                                          <p:stCondLst>
                                            <p:cond delay="0"/>
                                          </p:stCondLst>
                                        </p:cTn>
                                        <p:tgtEl>
                                          <p:spTgt spid="150"/>
                                        </p:tgtEl>
                                        <p:attrNameLst>
                                          <p:attrName>style.visibility</p:attrName>
                                        </p:attrNameLst>
                                      </p:cBhvr>
                                      <p:to>
                                        <p:strVal val="visible"/>
                                      </p:to>
                                    </p:set>
                                    <p:animEffect transition="in" filter="fade">
                                      <p:cBhvr>
                                        <p:cTn id="109" dur="500"/>
                                        <p:tgtEl>
                                          <p:spTgt spid="150"/>
                                        </p:tgtEl>
                                      </p:cBhvr>
                                    </p:animEffect>
                                  </p:childTnLst>
                                </p:cTn>
                              </p:par>
                            </p:childTnLst>
                          </p:cTn>
                        </p:par>
                        <p:par>
                          <p:cTn id="110" fill="hold">
                            <p:stCondLst>
                              <p:cond delay="3000"/>
                            </p:stCondLst>
                            <p:childTnLst>
                              <p:par>
                                <p:cTn id="111" presetID="1" presetClass="path" presetSubtype="0" repeatCount="3000" accel="50000" decel="50000" fill="remove" grpId="0" nodeType="afterEffect">
                                  <p:stCondLst>
                                    <p:cond delay="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12" dur="2000" fill="hold"/>
                                        <p:tgtEl>
                                          <p:spTgt spid="141"/>
                                        </p:tgtEl>
                                        <p:attrNameLst>
                                          <p:attrName>ppt_x</p:attrName>
                                          <p:attrName>ppt_y</p:attrName>
                                        </p:attrNameLst>
                                      </p:cBhvr>
                                      <p:rCtr x="17" y="18981"/>
                                    </p:animMotion>
                                  </p:childTnLst>
                                </p:cTn>
                              </p:par>
                              <p:par>
                                <p:cTn id="113" presetID="1" presetClass="path" presetSubtype="0" repeatCount="3000" accel="50000" decel="50000" fill="remove" grpId="0" nodeType="withEffect">
                                  <p:stCondLst>
                                    <p:cond delay="1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14" dur="2000" fill="hold"/>
                                        <p:tgtEl>
                                          <p:spTgt spid="142"/>
                                        </p:tgtEl>
                                        <p:attrNameLst>
                                          <p:attrName>ppt_x</p:attrName>
                                          <p:attrName>ppt_y</p:attrName>
                                        </p:attrNameLst>
                                      </p:cBhvr>
                                      <p:rCtr x="17" y="18981"/>
                                    </p:animMotion>
                                  </p:childTnLst>
                                </p:cTn>
                              </p:par>
                              <p:par>
                                <p:cTn id="115" presetID="1" presetClass="path" presetSubtype="0" repeatCount="3000" accel="50000" decel="50000" fill="remove" grpId="0" nodeType="withEffect">
                                  <p:stCondLst>
                                    <p:cond delay="2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16" dur="2000" fill="hold"/>
                                        <p:tgtEl>
                                          <p:spTgt spid="143"/>
                                        </p:tgtEl>
                                        <p:attrNameLst>
                                          <p:attrName>ppt_x</p:attrName>
                                          <p:attrName>ppt_y</p:attrName>
                                        </p:attrNameLst>
                                      </p:cBhvr>
                                      <p:rCtr x="17" y="18981"/>
                                    </p:animMotion>
                                  </p:childTnLst>
                                </p:cTn>
                              </p:par>
                              <p:par>
                                <p:cTn id="117" presetID="1" presetClass="path" presetSubtype="0" repeatCount="3000" accel="50000" decel="50000" fill="remove" grpId="0" nodeType="withEffect">
                                  <p:stCondLst>
                                    <p:cond delay="3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18" dur="2000" fill="hold"/>
                                        <p:tgtEl>
                                          <p:spTgt spid="144"/>
                                        </p:tgtEl>
                                        <p:attrNameLst>
                                          <p:attrName>ppt_x</p:attrName>
                                          <p:attrName>ppt_y</p:attrName>
                                        </p:attrNameLst>
                                      </p:cBhvr>
                                      <p:rCtr x="17" y="18981"/>
                                    </p:animMotion>
                                  </p:childTnLst>
                                </p:cTn>
                              </p:par>
                              <p:par>
                                <p:cTn id="119" presetID="1" presetClass="path" presetSubtype="0" repeatCount="3000" accel="50000" decel="50000" fill="remove" grpId="0" nodeType="withEffect">
                                  <p:stCondLst>
                                    <p:cond delay="4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20" dur="2000" fill="hold"/>
                                        <p:tgtEl>
                                          <p:spTgt spid="145"/>
                                        </p:tgtEl>
                                        <p:attrNameLst>
                                          <p:attrName>ppt_x</p:attrName>
                                          <p:attrName>ppt_y</p:attrName>
                                        </p:attrNameLst>
                                      </p:cBhvr>
                                      <p:rCtr x="17" y="18981"/>
                                    </p:animMotion>
                                  </p:childTnLst>
                                </p:cTn>
                              </p:par>
                              <p:par>
                                <p:cTn id="121" presetID="1" presetClass="path" presetSubtype="0" repeatCount="3000" accel="50000" decel="50000" fill="remove" grpId="0" nodeType="withEffect">
                                  <p:stCondLst>
                                    <p:cond delay="5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22" dur="2000" fill="hold"/>
                                        <p:tgtEl>
                                          <p:spTgt spid="146"/>
                                        </p:tgtEl>
                                        <p:attrNameLst>
                                          <p:attrName>ppt_x</p:attrName>
                                          <p:attrName>ppt_y</p:attrName>
                                        </p:attrNameLst>
                                      </p:cBhvr>
                                      <p:rCtr x="17" y="18981"/>
                                    </p:animMotion>
                                  </p:childTnLst>
                                </p:cTn>
                              </p:par>
                              <p:par>
                                <p:cTn id="123" presetID="1" presetClass="path" presetSubtype="0" repeatCount="3000" accel="50000" decel="50000" fill="remove" grpId="0" nodeType="withEffect">
                                  <p:stCondLst>
                                    <p:cond delay="6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24" dur="2000" fill="hold"/>
                                        <p:tgtEl>
                                          <p:spTgt spid="147"/>
                                        </p:tgtEl>
                                        <p:attrNameLst>
                                          <p:attrName>ppt_x</p:attrName>
                                          <p:attrName>ppt_y</p:attrName>
                                        </p:attrNameLst>
                                      </p:cBhvr>
                                      <p:rCtr x="17" y="18981"/>
                                    </p:animMotion>
                                  </p:childTnLst>
                                </p:cTn>
                              </p:par>
                              <p:par>
                                <p:cTn id="125" presetID="1" presetClass="path" presetSubtype="0" repeatCount="3000" accel="50000" decel="50000" fill="remove" grpId="0" nodeType="withEffect">
                                  <p:stCondLst>
                                    <p:cond delay="7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26" dur="2000" fill="hold"/>
                                        <p:tgtEl>
                                          <p:spTgt spid="148"/>
                                        </p:tgtEl>
                                        <p:attrNameLst>
                                          <p:attrName>ppt_x</p:attrName>
                                          <p:attrName>ppt_y</p:attrName>
                                        </p:attrNameLst>
                                      </p:cBhvr>
                                      <p:rCtr x="17" y="18981"/>
                                    </p:animMotion>
                                  </p:childTnLst>
                                </p:cTn>
                              </p:par>
                              <p:par>
                                <p:cTn id="127" presetID="1" presetClass="path" presetSubtype="0" repeatCount="3000" accel="50000" decel="50000" fill="remove" grpId="0" nodeType="withEffect">
                                  <p:stCondLst>
                                    <p:cond delay="8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28" dur="2000" fill="hold"/>
                                        <p:tgtEl>
                                          <p:spTgt spid="149"/>
                                        </p:tgtEl>
                                        <p:attrNameLst>
                                          <p:attrName>ppt_x</p:attrName>
                                          <p:attrName>ppt_y</p:attrName>
                                        </p:attrNameLst>
                                      </p:cBhvr>
                                      <p:rCtr x="17" y="18981"/>
                                    </p:animMotion>
                                  </p:childTnLst>
                                </p:cTn>
                              </p:par>
                              <p:par>
                                <p:cTn id="129" presetID="1" presetClass="path" presetSubtype="0" repeatCount="3000" accel="50000" decel="50000" fill="remove" grpId="0" nodeType="withEffect">
                                  <p:stCondLst>
                                    <p:cond delay="9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30" dur="2000" fill="hold"/>
                                        <p:tgtEl>
                                          <p:spTgt spid="150"/>
                                        </p:tgtEl>
                                        <p:attrNameLst>
                                          <p:attrName>ppt_x</p:attrName>
                                          <p:attrName>ppt_y</p:attrName>
                                        </p:attrNameLst>
                                      </p:cBhvr>
                                      <p:rCtr x="17" y="189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8" grpId="0"/>
      <p:bldP spid="69" grpId="0"/>
      <p:bldP spid="70" grpId="0"/>
      <p:bldP spid="140" grpId="0" animBg="1"/>
      <p:bldP spid="141" grpId="0" animBg="1"/>
      <p:bldP spid="141" grpId="1" animBg="1"/>
      <p:bldP spid="142" grpId="0" animBg="1"/>
      <p:bldP spid="142" grpId="1" animBg="1"/>
      <p:bldP spid="143" grpId="0" animBg="1"/>
      <p:bldP spid="143" grpId="1" animBg="1"/>
      <p:bldP spid="144" grpId="0" animBg="1"/>
      <p:bldP spid="144" grpId="1" animBg="1"/>
      <p:bldP spid="145" grpId="0" animBg="1"/>
      <p:bldP spid="145" grpId="1" animBg="1"/>
      <p:bldP spid="146" grpId="0" animBg="1"/>
      <p:bldP spid="146" grpId="1" animBg="1"/>
      <p:bldP spid="147" grpId="0" animBg="1"/>
      <p:bldP spid="147" grpId="1" animBg="1"/>
      <p:bldP spid="148" grpId="0" animBg="1"/>
      <p:bldP spid="148" grpId="1" animBg="1"/>
      <p:bldP spid="149" grpId="0" animBg="1"/>
      <p:bldP spid="149" grpId="1" animBg="1"/>
      <p:bldP spid="150" grpId="0" animBg="1"/>
      <p:bldP spid="150"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产品功能</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PRODUCT FEATURES</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8915"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第三章：产品与运营</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23</a:t>
            </a:r>
            <a:endParaRPr lang="en-US" altLang="zh-CN" sz="1400" b="1" dirty="0">
              <a:solidFill>
                <a:srgbClr val="34495E"/>
              </a:solidFill>
              <a:latin typeface="微软雅黑" pitchFamily="34" charset="-122"/>
              <a:ea typeface="微软雅黑" pitchFamily="34" charset="-122"/>
            </a:endParaRPr>
          </a:p>
        </p:txBody>
      </p:sp>
      <p:sp>
        <p:nvSpPr>
          <p:cNvPr id="13" name="KSO_Shape"/>
          <p:cNvSpPr>
            <a:spLocks/>
          </p:cNvSpPr>
          <p:nvPr/>
        </p:nvSpPr>
        <p:spPr bwMode="auto">
          <a:xfrm>
            <a:off x="146973" y="195306"/>
            <a:ext cx="478266" cy="47348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12" name="组合 11"/>
          <p:cNvGrpSpPr/>
          <p:nvPr/>
        </p:nvGrpSpPr>
        <p:grpSpPr>
          <a:xfrm>
            <a:off x="0" y="1916832"/>
            <a:ext cx="10490075" cy="2736304"/>
            <a:chOff x="0" y="1916832"/>
            <a:chExt cx="10490075" cy="2736304"/>
          </a:xfrm>
        </p:grpSpPr>
        <p:sp>
          <p:nvSpPr>
            <p:cNvPr id="14" name="矩形 13"/>
            <p:cNvSpPr/>
            <p:nvPr/>
          </p:nvSpPr>
          <p:spPr>
            <a:xfrm>
              <a:off x="0" y="1916832"/>
              <a:ext cx="10490075" cy="2736304"/>
            </a:xfrm>
            <a:prstGeom prst="rect">
              <a:avLst/>
            </a:prstGeom>
            <a:blipFill>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1916832"/>
              <a:ext cx="10490075" cy="2736304"/>
            </a:xfrm>
            <a:prstGeom prst="rect">
              <a:avLst/>
            </a:prstGeom>
            <a:solidFill>
              <a:schemeClr val="bg1">
                <a:lumMod val="95000"/>
                <a:alpha val="721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Freeform 95"/>
          <p:cNvSpPr>
            <a:spLocks noEditPoints="1"/>
          </p:cNvSpPr>
          <p:nvPr/>
        </p:nvSpPr>
        <p:spPr bwMode="auto">
          <a:xfrm>
            <a:off x="733741" y="2386870"/>
            <a:ext cx="442093" cy="439622"/>
          </a:xfrm>
          <a:custGeom>
            <a:avLst/>
            <a:gdLst>
              <a:gd name="T0" fmla="*/ 128 w 197"/>
              <a:gd name="T1" fmla="*/ 100 h 196"/>
              <a:gd name="T2" fmla="*/ 147 w 197"/>
              <a:gd name="T3" fmla="*/ 104 h 196"/>
              <a:gd name="T4" fmla="*/ 197 w 197"/>
              <a:gd name="T5" fmla="*/ 54 h 196"/>
              <a:gd name="T6" fmla="*/ 196 w 197"/>
              <a:gd name="T7" fmla="*/ 45 h 196"/>
              <a:gd name="T8" fmla="*/ 161 w 197"/>
              <a:gd name="T9" fmla="*/ 83 h 196"/>
              <a:gd name="T10" fmla="*/ 127 w 197"/>
              <a:gd name="T11" fmla="*/ 77 h 196"/>
              <a:gd name="T12" fmla="*/ 115 w 197"/>
              <a:gd name="T13" fmla="*/ 45 h 196"/>
              <a:gd name="T14" fmla="*/ 154 w 197"/>
              <a:gd name="T15" fmla="*/ 4 h 196"/>
              <a:gd name="T16" fmla="*/ 147 w 197"/>
              <a:gd name="T17" fmla="*/ 3 h 196"/>
              <a:gd name="T18" fmla="*/ 96 w 197"/>
              <a:gd name="T19" fmla="*/ 54 h 196"/>
              <a:gd name="T20" fmla="*/ 101 w 197"/>
              <a:gd name="T21" fmla="*/ 74 h 196"/>
              <a:gd name="T22" fmla="*/ 53 w 197"/>
              <a:gd name="T23" fmla="*/ 133 h 196"/>
              <a:gd name="T24" fmla="*/ 44 w 197"/>
              <a:gd name="T25" fmla="*/ 131 h 196"/>
              <a:gd name="T26" fmla="*/ 12 w 197"/>
              <a:gd name="T27" fmla="*/ 162 h 196"/>
              <a:gd name="T28" fmla="*/ 44 w 197"/>
              <a:gd name="T29" fmla="*/ 194 h 196"/>
              <a:gd name="T30" fmla="*/ 75 w 197"/>
              <a:gd name="T31" fmla="*/ 162 h 196"/>
              <a:gd name="T32" fmla="*/ 72 w 197"/>
              <a:gd name="T33" fmla="*/ 151 h 196"/>
              <a:gd name="T34" fmla="*/ 128 w 197"/>
              <a:gd name="T35" fmla="*/ 100 h 196"/>
              <a:gd name="T36" fmla="*/ 44 w 197"/>
              <a:gd name="T37" fmla="*/ 179 h 196"/>
              <a:gd name="T38" fmla="*/ 27 w 197"/>
              <a:gd name="T39" fmla="*/ 162 h 196"/>
              <a:gd name="T40" fmla="*/ 44 w 197"/>
              <a:gd name="T41" fmla="*/ 146 h 196"/>
              <a:gd name="T42" fmla="*/ 60 w 197"/>
              <a:gd name="T43" fmla="*/ 162 h 196"/>
              <a:gd name="T44" fmla="*/ 44 w 197"/>
              <a:gd name="T45" fmla="*/ 179 h 196"/>
              <a:gd name="T46" fmla="*/ 47 w 197"/>
              <a:gd name="T47" fmla="*/ 61 h 196"/>
              <a:gd name="T48" fmla="*/ 76 w 197"/>
              <a:gd name="T49" fmla="*/ 92 h 196"/>
              <a:gd name="T50" fmla="*/ 90 w 197"/>
              <a:gd name="T51" fmla="*/ 77 h 196"/>
              <a:gd name="T52" fmla="*/ 61 w 197"/>
              <a:gd name="T53" fmla="*/ 47 h 196"/>
              <a:gd name="T54" fmla="*/ 68 w 197"/>
              <a:gd name="T55" fmla="*/ 40 h 196"/>
              <a:gd name="T56" fmla="*/ 28 w 197"/>
              <a:gd name="T57" fmla="*/ 0 h 196"/>
              <a:gd name="T58" fmla="*/ 0 w 197"/>
              <a:gd name="T59" fmla="*/ 29 h 196"/>
              <a:gd name="T60" fmla="*/ 39 w 197"/>
              <a:gd name="T61" fmla="*/ 68 h 196"/>
              <a:gd name="T62" fmla="*/ 47 w 197"/>
              <a:gd name="T63" fmla="*/ 61 h 196"/>
              <a:gd name="T64" fmla="*/ 138 w 197"/>
              <a:gd name="T65" fmla="*/ 107 h 196"/>
              <a:gd name="T66" fmla="*/ 97 w 197"/>
              <a:gd name="T67" fmla="*/ 143 h 196"/>
              <a:gd name="T68" fmla="*/ 142 w 197"/>
              <a:gd name="T69" fmla="*/ 188 h 196"/>
              <a:gd name="T70" fmla="*/ 170 w 197"/>
              <a:gd name="T71" fmla="*/ 188 h 196"/>
              <a:gd name="T72" fmla="*/ 182 w 197"/>
              <a:gd name="T73" fmla="*/ 177 h 196"/>
              <a:gd name="T74" fmla="*/ 182 w 197"/>
              <a:gd name="T75" fmla="*/ 149 h 196"/>
              <a:gd name="T76" fmla="*/ 138 w 197"/>
              <a:gd name="T77" fmla="*/ 107 h 196"/>
              <a:gd name="T78" fmla="*/ 158 w 197"/>
              <a:gd name="T79" fmla="*/ 180 h 196"/>
              <a:gd name="T80" fmla="*/ 151 w 197"/>
              <a:gd name="T81" fmla="*/ 180 h 196"/>
              <a:gd name="T82" fmla="*/ 114 w 197"/>
              <a:gd name="T83" fmla="*/ 144 h 196"/>
              <a:gd name="T84" fmla="*/ 114 w 197"/>
              <a:gd name="T85" fmla="*/ 137 h 196"/>
              <a:gd name="T86" fmla="*/ 121 w 197"/>
              <a:gd name="T87" fmla="*/ 137 h 196"/>
              <a:gd name="T88" fmla="*/ 158 w 197"/>
              <a:gd name="T89" fmla="*/ 173 h 196"/>
              <a:gd name="T90" fmla="*/ 158 w 197"/>
              <a:gd name="T91" fmla="*/ 180 h 196"/>
              <a:gd name="T92" fmla="*/ 174 w 197"/>
              <a:gd name="T93" fmla="*/ 164 h 196"/>
              <a:gd name="T94" fmla="*/ 167 w 197"/>
              <a:gd name="T95" fmla="*/ 164 h 196"/>
              <a:gd name="T96" fmla="*/ 130 w 197"/>
              <a:gd name="T97" fmla="*/ 128 h 196"/>
              <a:gd name="T98" fmla="*/ 130 w 197"/>
              <a:gd name="T99" fmla="*/ 121 h 196"/>
              <a:gd name="T100" fmla="*/ 137 w 197"/>
              <a:gd name="T101" fmla="*/ 121 h 196"/>
              <a:gd name="T102" fmla="*/ 174 w 197"/>
              <a:gd name="T103" fmla="*/ 157 h 196"/>
              <a:gd name="T104" fmla="*/ 174 w 197"/>
              <a:gd name="T105" fmla="*/ 16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7" h="196">
                <a:moveTo>
                  <a:pt x="128" y="100"/>
                </a:moveTo>
                <a:cubicBezTo>
                  <a:pt x="134" y="103"/>
                  <a:pt x="140" y="104"/>
                  <a:pt x="147" y="104"/>
                </a:cubicBezTo>
                <a:cubicBezTo>
                  <a:pt x="175" y="104"/>
                  <a:pt x="197" y="82"/>
                  <a:pt x="197" y="54"/>
                </a:cubicBezTo>
                <a:cubicBezTo>
                  <a:pt x="197" y="51"/>
                  <a:pt x="197" y="48"/>
                  <a:pt x="196" y="45"/>
                </a:cubicBezTo>
                <a:cubicBezTo>
                  <a:pt x="161" y="83"/>
                  <a:pt x="161" y="83"/>
                  <a:pt x="161" y="83"/>
                </a:cubicBezTo>
                <a:cubicBezTo>
                  <a:pt x="127" y="77"/>
                  <a:pt x="127" y="77"/>
                  <a:pt x="127" y="77"/>
                </a:cubicBezTo>
                <a:cubicBezTo>
                  <a:pt x="115" y="45"/>
                  <a:pt x="115" y="45"/>
                  <a:pt x="115" y="45"/>
                </a:cubicBezTo>
                <a:cubicBezTo>
                  <a:pt x="154" y="4"/>
                  <a:pt x="154" y="4"/>
                  <a:pt x="154" y="4"/>
                </a:cubicBezTo>
                <a:cubicBezTo>
                  <a:pt x="152" y="3"/>
                  <a:pt x="149" y="3"/>
                  <a:pt x="147" y="3"/>
                </a:cubicBezTo>
                <a:cubicBezTo>
                  <a:pt x="119" y="3"/>
                  <a:pt x="96" y="26"/>
                  <a:pt x="96" y="54"/>
                </a:cubicBezTo>
                <a:cubicBezTo>
                  <a:pt x="96" y="61"/>
                  <a:pt x="98" y="68"/>
                  <a:pt x="101" y="74"/>
                </a:cubicBezTo>
                <a:cubicBezTo>
                  <a:pt x="85" y="101"/>
                  <a:pt x="62" y="124"/>
                  <a:pt x="53" y="133"/>
                </a:cubicBezTo>
                <a:cubicBezTo>
                  <a:pt x="50" y="132"/>
                  <a:pt x="47" y="131"/>
                  <a:pt x="44" y="131"/>
                </a:cubicBezTo>
                <a:cubicBezTo>
                  <a:pt x="26" y="131"/>
                  <a:pt x="12" y="145"/>
                  <a:pt x="12" y="162"/>
                </a:cubicBezTo>
                <a:cubicBezTo>
                  <a:pt x="12" y="180"/>
                  <a:pt x="26" y="194"/>
                  <a:pt x="44" y="194"/>
                </a:cubicBezTo>
                <a:cubicBezTo>
                  <a:pt x="61" y="194"/>
                  <a:pt x="75" y="180"/>
                  <a:pt x="75" y="162"/>
                </a:cubicBezTo>
                <a:cubicBezTo>
                  <a:pt x="75" y="158"/>
                  <a:pt x="74" y="154"/>
                  <a:pt x="72" y="151"/>
                </a:cubicBezTo>
                <a:cubicBezTo>
                  <a:pt x="79" y="141"/>
                  <a:pt x="98" y="119"/>
                  <a:pt x="128" y="100"/>
                </a:cubicBezTo>
                <a:close/>
                <a:moveTo>
                  <a:pt x="44" y="179"/>
                </a:moveTo>
                <a:cubicBezTo>
                  <a:pt x="34" y="179"/>
                  <a:pt x="27" y="172"/>
                  <a:pt x="27" y="162"/>
                </a:cubicBezTo>
                <a:cubicBezTo>
                  <a:pt x="27" y="153"/>
                  <a:pt x="34" y="146"/>
                  <a:pt x="44" y="146"/>
                </a:cubicBezTo>
                <a:cubicBezTo>
                  <a:pt x="53" y="146"/>
                  <a:pt x="60" y="153"/>
                  <a:pt x="60" y="162"/>
                </a:cubicBezTo>
                <a:cubicBezTo>
                  <a:pt x="60" y="172"/>
                  <a:pt x="53" y="179"/>
                  <a:pt x="44" y="179"/>
                </a:cubicBezTo>
                <a:close/>
                <a:moveTo>
                  <a:pt x="47" y="61"/>
                </a:moveTo>
                <a:cubicBezTo>
                  <a:pt x="76" y="92"/>
                  <a:pt x="76" y="92"/>
                  <a:pt x="76" y="92"/>
                </a:cubicBezTo>
                <a:cubicBezTo>
                  <a:pt x="90" y="77"/>
                  <a:pt x="90" y="77"/>
                  <a:pt x="90" y="77"/>
                </a:cubicBezTo>
                <a:cubicBezTo>
                  <a:pt x="61" y="47"/>
                  <a:pt x="61" y="47"/>
                  <a:pt x="61" y="47"/>
                </a:cubicBezTo>
                <a:cubicBezTo>
                  <a:pt x="68" y="40"/>
                  <a:pt x="68" y="40"/>
                  <a:pt x="68" y="40"/>
                </a:cubicBezTo>
                <a:cubicBezTo>
                  <a:pt x="28" y="0"/>
                  <a:pt x="28" y="0"/>
                  <a:pt x="28" y="0"/>
                </a:cubicBezTo>
                <a:cubicBezTo>
                  <a:pt x="0" y="29"/>
                  <a:pt x="0" y="29"/>
                  <a:pt x="0" y="29"/>
                </a:cubicBezTo>
                <a:cubicBezTo>
                  <a:pt x="39" y="68"/>
                  <a:pt x="39" y="68"/>
                  <a:pt x="39" y="68"/>
                </a:cubicBezTo>
                <a:lnTo>
                  <a:pt x="47" y="61"/>
                </a:lnTo>
                <a:close/>
                <a:moveTo>
                  <a:pt x="138" y="107"/>
                </a:moveTo>
                <a:cubicBezTo>
                  <a:pt x="138" y="107"/>
                  <a:pt x="114" y="114"/>
                  <a:pt x="97" y="143"/>
                </a:cubicBezTo>
                <a:cubicBezTo>
                  <a:pt x="97" y="141"/>
                  <a:pt x="142" y="188"/>
                  <a:pt x="142" y="188"/>
                </a:cubicBezTo>
                <a:cubicBezTo>
                  <a:pt x="150" y="196"/>
                  <a:pt x="163" y="196"/>
                  <a:pt x="170" y="188"/>
                </a:cubicBezTo>
                <a:cubicBezTo>
                  <a:pt x="182" y="177"/>
                  <a:pt x="182" y="177"/>
                  <a:pt x="182" y="177"/>
                </a:cubicBezTo>
                <a:cubicBezTo>
                  <a:pt x="189" y="169"/>
                  <a:pt x="189" y="156"/>
                  <a:pt x="182" y="149"/>
                </a:cubicBezTo>
                <a:lnTo>
                  <a:pt x="138" y="107"/>
                </a:lnTo>
                <a:close/>
                <a:moveTo>
                  <a:pt x="158" y="180"/>
                </a:moveTo>
                <a:cubicBezTo>
                  <a:pt x="156" y="182"/>
                  <a:pt x="153" y="182"/>
                  <a:pt x="151" y="180"/>
                </a:cubicBezTo>
                <a:cubicBezTo>
                  <a:pt x="114" y="144"/>
                  <a:pt x="114" y="144"/>
                  <a:pt x="114" y="144"/>
                </a:cubicBezTo>
                <a:cubicBezTo>
                  <a:pt x="112" y="142"/>
                  <a:pt x="112" y="139"/>
                  <a:pt x="114" y="137"/>
                </a:cubicBezTo>
                <a:cubicBezTo>
                  <a:pt x="116" y="135"/>
                  <a:pt x="120" y="135"/>
                  <a:pt x="121" y="137"/>
                </a:cubicBezTo>
                <a:cubicBezTo>
                  <a:pt x="158" y="173"/>
                  <a:pt x="158" y="173"/>
                  <a:pt x="158" y="173"/>
                </a:cubicBezTo>
                <a:cubicBezTo>
                  <a:pt x="160" y="175"/>
                  <a:pt x="160" y="178"/>
                  <a:pt x="158" y="180"/>
                </a:cubicBezTo>
                <a:close/>
                <a:moveTo>
                  <a:pt x="174" y="164"/>
                </a:moveTo>
                <a:cubicBezTo>
                  <a:pt x="172" y="166"/>
                  <a:pt x="169" y="166"/>
                  <a:pt x="167" y="164"/>
                </a:cubicBezTo>
                <a:cubicBezTo>
                  <a:pt x="130" y="128"/>
                  <a:pt x="130" y="128"/>
                  <a:pt x="130" y="128"/>
                </a:cubicBezTo>
                <a:cubicBezTo>
                  <a:pt x="128" y="126"/>
                  <a:pt x="128" y="123"/>
                  <a:pt x="130" y="121"/>
                </a:cubicBezTo>
                <a:cubicBezTo>
                  <a:pt x="132" y="119"/>
                  <a:pt x="136" y="119"/>
                  <a:pt x="137" y="121"/>
                </a:cubicBezTo>
                <a:cubicBezTo>
                  <a:pt x="174" y="157"/>
                  <a:pt x="174" y="157"/>
                  <a:pt x="174" y="157"/>
                </a:cubicBezTo>
                <a:cubicBezTo>
                  <a:pt x="176" y="159"/>
                  <a:pt x="176" y="162"/>
                  <a:pt x="174" y="164"/>
                </a:cubicBez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7" name="矩形 16"/>
          <p:cNvSpPr/>
          <p:nvPr/>
        </p:nvSpPr>
        <p:spPr>
          <a:xfrm>
            <a:off x="1417067" y="2711182"/>
            <a:ext cx="1338810" cy="369324"/>
          </a:xfrm>
          <a:prstGeom prst="rect">
            <a:avLst/>
          </a:prstGeom>
        </p:spPr>
        <p:txBody>
          <a:bodyPr wrap="none" lIns="91431" tIns="45716" rIns="91431" bIns="45716">
            <a:spAutoFit/>
          </a:bodyPr>
          <a:lstStyle/>
          <a:p>
            <a:r>
              <a:rPr lang="zh-CN" altLang="en-US" b="1" dirty="0" smtClean="0">
                <a:solidFill>
                  <a:schemeClr val="tx1">
                    <a:lumMod val="65000"/>
                    <a:lumOff val="35000"/>
                  </a:schemeClr>
                </a:solidFill>
                <a:latin typeface="微软雅黑" pitchFamily="34" charset="-122"/>
                <a:ea typeface="微软雅黑" pitchFamily="34" charset="-122"/>
              </a:rPr>
              <a:t>自定义设置</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18" name="弧形 17"/>
          <p:cNvSpPr/>
          <p:nvPr/>
        </p:nvSpPr>
        <p:spPr>
          <a:xfrm>
            <a:off x="624979" y="2276872"/>
            <a:ext cx="659618" cy="659618"/>
          </a:xfrm>
          <a:prstGeom prst="arc">
            <a:avLst>
              <a:gd name="adj1" fmla="val 16200000"/>
              <a:gd name="adj2" fmla="val 12730794"/>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9" name="直接连接符 18"/>
          <p:cNvCxnSpPr/>
          <p:nvPr/>
        </p:nvCxnSpPr>
        <p:spPr>
          <a:xfrm>
            <a:off x="660983" y="3075897"/>
            <a:ext cx="27003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52971" y="3212976"/>
            <a:ext cx="1107977" cy="369324"/>
          </a:xfrm>
          <a:prstGeom prst="rect">
            <a:avLst/>
          </a:prstGeom>
        </p:spPr>
        <p:txBody>
          <a:bodyPr wrap="none" lIns="91431" tIns="45716" rIns="91431" bIns="45716">
            <a:spAutoFit/>
          </a:bodyPr>
          <a:lstStyle/>
          <a:p>
            <a:r>
              <a:rPr lang="zh-CN" altLang="en-US" b="1" dirty="0">
                <a:solidFill>
                  <a:schemeClr val="tx1">
                    <a:lumMod val="65000"/>
                    <a:lumOff val="35000"/>
                  </a:schemeClr>
                </a:solidFill>
                <a:latin typeface="微软雅黑" pitchFamily="34" charset="-122"/>
                <a:ea typeface="微软雅黑" pitchFamily="34" charset="-122"/>
              </a:rPr>
              <a:t>添加标题</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21" name="矩形 20"/>
          <p:cNvSpPr>
            <a:spLocks noChangeArrowheads="1"/>
          </p:cNvSpPr>
          <p:nvPr/>
        </p:nvSpPr>
        <p:spPr bwMode="auto">
          <a:xfrm>
            <a:off x="552972" y="3535974"/>
            <a:ext cx="2933360" cy="75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a:solidFill>
                  <a:schemeClr val="tx1">
                    <a:lumMod val="50000"/>
                    <a:lumOff val="50000"/>
                  </a:schemeClr>
                </a:solidFill>
                <a:sym typeface="微软雅黑" pitchFamily="34" charset="-122"/>
              </a:rPr>
              <a:t>在此录入上述图表的综合描述说明，在此录入上述图表的综合描述说明，在此录入上述图表的综合描述说明。</a:t>
            </a:r>
          </a:p>
        </p:txBody>
      </p:sp>
      <p:sp>
        <p:nvSpPr>
          <p:cNvPr id="22" name="矩形 21"/>
          <p:cNvSpPr/>
          <p:nvPr/>
        </p:nvSpPr>
        <p:spPr>
          <a:xfrm>
            <a:off x="3037247" y="2756597"/>
            <a:ext cx="324036" cy="324036"/>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3" name="矩形 22"/>
          <p:cNvSpPr/>
          <p:nvPr/>
        </p:nvSpPr>
        <p:spPr>
          <a:xfrm>
            <a:off x="2963309" y="2724335"/>
            <a:ext cx="469982" cy="369324"/>
          </a:xfrm>
          <a:prstGeom prst="rect">
            <a:avLst/>
          </a:prstGeom>
          <a:solidFill>
            <a:srgbClr val="C00000"/>
          </a:solidFill>
        </p:spPr>
        <p:txBody>
          <a:bodyPr wrap="none" lIns="91431" tIns="45716" rIns="91431" bIns="45716">
            <a:spAutoFit/>
          </a:bodyPr>
          <a:lstStyle/>
          <a:p>
            <a:r>
              <a:rPr lang="en-US" altLang="zh-CN" b="1" dirty="0" smtClean="0">
                <a:solidFill>
                  <a:schemeClr val="bg1"/>
                </a:solidFill>
                <a:latin typeface="微软雅黑" pitchFamily="34" charset="-122"/>
                <a:ea typeface="微软雅黑" pitchFamily="34" charset="-122"/>
              </a:rPr>
              <a:t>01</a:t>
            </a:r>
            <a:endParaRPr lang="en-US" altLang="zh-CN" b="1" dirty="0">
              <a:solidFill>
                <a:schemeClr val="bg1"/>
              </a:solidFill>
              <a:latin typeface="微软雅黑" pitchFamily="34" charset="-122"/>
              <a:ea typeface="微软雅黑" pitchFamily="34" charset="-122"/>
            </a:endParaRPr>
          </a:p>
        </p:txBody>
      </p:sp>
      <p:sp>
        <p:nvSpPr>
          <p:cNvPr id="24" name="矩形 23"/>
          <p:cNvSpPr/>
          <p:nvPr/>
        </p:nvSpPr>
        <p:spPr>
          <a:xfrm>
            <a:off x="4604386" y="2711182"/>
            <a:ext cx="1107977" cy="369324"/>
          </a:xfrm>
          <a:prstGeom prst="rect">
            <a:avLst/>
          </a:prstGeom>
        </p:spPr>
        <p:txBody>
          <a:bodyPr wrap="none" lIns="91431" tIns="45716" rIns="91431" bIns="45716">
            <a:spAutoFit/>
          </a:bodyPr>
          <a:lstStyle/>
          <a:p>
            <a:r>
              <a:rPr lang="zh-CN" altLang="en-US" b="1" dirty="0" smtClean="0">
                <a:solidFill>
                  <a:schemeClr val="tx1">
                    <a:lumMod val="65000"/>
                    <a:lumOff val="35000"/>
                  </a:schemeClr>
                </a:solidFill>
                <a:latin typeface="微软雅黑" pitchFamily="34" charset="-122"/>
                <a:ea typeface="微软雅黑" pitchFamily="34" charset="-122"/>
              </a:rPr>
              <a:t>喇叭功能</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25" name="弧形 24"/>
          <p:cNvSpPr/>
          <p:nvPr/>
        </p:nvSpPr>
        <p:spPr>
          <a:xfrm>
            <a:off x="3812298" y="2276872"/>
            <a:ext cx="659618" cy="659618"/>
          </a:xfrm>
          <a:prstGeom prst="arc">
            <a:avLst>
              <a:gd name="adj1" fmla="val 16200000"/>
              <a:gd name="adj2" fmla="val 12730794"/>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6" name="直接连接符 25"/>
          <p:cNvCxnSpPr/>
          <p:nvPr/>
        </p:nvCxnSpPr>
        <p:spPr>
          <a:xfrm>
            <a:off x="3848302" y="3075897"/>
            <a:ext cx="27003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740290" y="3212976"/>
            <a:ext cx="1107977" cy="369324"/>
          </a:xfrm>
          <a:prstGeom prst="rect">
            <a:avLst/>
          </a:prstGeom>
        </p:spPr>
        <p:txBody>
          <a:bodyPr wrap="none" lIns="91431" tIns="45716" rIns="91431" bIns="45716">
            <a:spAutoFit/>
          </a:bodyPr>
          <a:lstStyle/>
          <a:p>
            <a:r>
              <a:rPr lang="zh-CN" altLang="en-US" b="1" dirty="0">
                <a:solidFill>
                  <a:schemeClr val="tx1">
                    <a:lumMod val="65000"/>
                    <a:lumOff val="35000"/>
                  </a:schemeClr>
                </a:solidFill>
                <a:latin typeface="微软雅黑" pitchFamily="34" charset="-122"/>
                <a:ea typeface="微软雅黑" pitchFamily="34" charset="-122"/>
              </a:rPr>
              <a:t>添加标题</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28" name="矩形 27"/>
          <p:cNvSpPr>
            <a:spLocks noChangeArrowheads="1"/>
          </p:cNvSpPr>
          <p:nvPr/>
        </p:nvSpPr>
        <p:spPr bwMode="auto">
          <a:xfrm>
            <a:off x="3740291" y="3535974"/>
            <a:ext cx="2933360" cy="75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a:solidFill>
                  <a:schemeClr val="tx1">
                    <a:lumMod val="50000"/>
                    <a:lumOff val="50000"/>
                  </a:schemeClr>
                </a:solidFill>
                <a:sym typeface="微软雅黑" pitchFamily="34" charset="-122"/>
              </a:rPr>
              <a:t>在此录入上述图表的综合描述说明，在此录入上述图表的综合描述说明，在此录入上述图表的综合描述说明。</a:t>
            </a:r>
          </a:p>
        </p:txBody>
      </p:sp>
      <p:sp>
        <p:nvSpPr>
          <p:cNvPr id="29" name="矩形 28"/>
          <p:cNvSpPr/>
          <p:nvPr/>
        </p:nvSpPr>
        <p:spPr>
          <a:xfrm>
            <a:off x="6224566" y="2756597"/>
            <a:ext cx="324036" cy="324036"/>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0" name="矩形 29"/>
          <p:cNvSpPr/>
          <p:nvPr/>
        </p:nvSpPr>
        <p:spPr>
          <a:xfrm>
            <a:off x="6150628" y="2724335"/>
            <a:ext cx="469982" cy="369324"/>
          </a:xfrm>
          <a:prstGeom prst="rect">
            <a:avLst/>
          </a:prstGeom>
          <a:solidFill>
            <a:srgbClr val="C00000"/>
          </a:solidFill>
        </p:spPr>
        <p:txBody>
          <a:bodyPr wrap="none" lIns="91431" tIns="45716" rIns="91431" bIns="45716">
            <a:spAutoFit/>
          </a:bodyPr>
          <a:lstStyle/>
          <a:p>
            <a:r>
              <a:rPr lang="en-US" altLang="zh-CN" b="1" dirty="0" smtClean="0">
                <a:solidFill>
                  <a:schemeClr val="bg1"/>
                </a:solidFill>
                <a:latin typeface="微软雅黑" pitchFamily="34" charset="-122"/>
                <a:ea typeface="微软雅黑" pitchFamily="34" charset="-122"/>
              </a:rPr>
              <a:t>02</a:t>
            </a:r>
            <a:endParaRPr lang="en-US" altLang="zh-CN" b="1" dirty="0">
              <a:solidFill>
                <a:schemeClr val="bg1"/>
              </a:solidFill>
              <a:latin typeface="微软雅黑" pitchFamily="34" charset="-122"/>
              <a:ea typeface="微软雅黑" pitchFamily="34" charset="-122"/>
            </a:endParaRPr>
          </a:p>
        </p:txBody>
      </p:sp>
      <p:sp>
        <p:nvSpPr>
          <p:cNvPr id="31" name="矩形 30"/>
          <p:cNvSpPr/>
          <p:nvPr/>
        </p:nvSpPr>
        <p:spPr>
          <a:xfrm>
            <a:off x="7844746" y="2711182"/>
            <a:ext cx="1107977" cy="369324"/>
          </a:xfrm>
          <a:prstGeom prst="rect">
            <a:avLst/>
          </a:prstGeom>
        </p:spPr>
        <p:txBody>
          <a:bodyPr wrap="none" lIns="91431" tIns="45716" rIns="91431" bIns="45716">
            <a:spAutoFit/>
          </a:bodyPr>
          <a:lstStyle/>
          <a:p>
            <a:r>
              <a:rPr lang="zh-CN" altLang="en-US" b="1" dirty="0" smtClean="0">
                <a:solidFill>
                  <a:schemeClr val="tx1">
                    <a:lumMod val="65000"/>
                    <a:lumOff val="35000"/>
                  </a:schemeClr>
                </a:solidFill>
                <a:latin typeface="微软雅黑" pitchFamily="34" charset="-122"/>
                <a:ea typeface="微软雅黑" pitchFamily="34" charset="-122"/>
              </a:rPr>
              <a:t>游戏玩家</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32" name="弧形 31"/>
          <p:cNvSpPr/>
          <p:nvPr/>
        </p:nvSpPr>
        <p:spPr>
          <a:xfrm>
            <a:off x="7052658" y="2276872"/>
            <a:ext cx="659618" cy="659618"/>
          </a:xfrm>
          <a:prstGeom prst="arc">
            <a:avLst>
              <a:gd name="adj1" fmla="val 16200000"/>
              <a:gd name="adj2" fmla="val 12730794"/>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3" name="直接连接符 32"/>
          <p:cNvCxnSpPr/>
          <p:nvPr/>
        </p:nvCxnSpPr>
        <p:spPr>
          <a:xfrm>
            <a:off x="7088662" y="3075897"/>
            <a:ext cx="27003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6980650" y="3212976"/>
            <a:ext cx="1107977" cy="369324"/>
          </a:xfrm>
          <a:prstGeom prst="rect">
            <a:avLst/>
          </a:prstGeom>
        </p:spPr>
        <p:txBody>
          <a:bodyPr wrap="none" lIns="91431" tIns="45716" rIns="91431" bIns="45716">
            <a:spAutoFit/>
          </a:bodyPr>
          <a:lstStyle/>
          <a:p>
            <a:r>
              <a:rPr lang="zh-CN" altLang="en-US" b="1" dirty="0">
                <a:solidFill>
                  <a:schemeClr val="tx1">
                    <a:lumMod val="65000"/>
                    <a:lumOff val="35000"/>
                  </a:schemeClr>
                </a:solidFill>
                <a:latin typeface="微软雅黑" pitchFamily="34" charset="-122"/>
                <a:ea typeface="微软雅黑" pitchFamily="34" charset="-122"/>
              </a:rPr>
              <a:t>添加标题</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35" name="矩形 34"/>
          <p:cNvSpPr>
            <a:spLocks noChangeArrowheads="1"/>
          </p:cNvSpPr>
          <p:nvPr/>
        </p:nvSpPr>
        <p:spPr bwMode="auto">
          <a:xfrm>
            <a:off x="6980651" y="3535974"/>
            <a:ext cx="2933360" cy="75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a:solidFill>
                  <a:schemeClr val="tx1">
                    <a:lumMod val="50000"/>
                    <a:lumOff val="50000"/>
                  </a:schemeClr>
                </a:solidFill>
                <a:sym typeface="微软雅黑" pitchFamily="34" charset="-122"/>
              </a:rPr>
              <a:t>在此录入上述图表的综合描述说明，在此录入上述图表的综合描述说明，在此录入上述图表的综合描述说明。</a:t>
            </a:r>
          </a:p>
        </p:txBody>
      </p:sp>
      <p:sp>
        <p:nvSpPr>
          <p:cNvPr id="36" name="矩形 35"/>
          <p:cNvSpPr/>
          <p:nvPr/>
        </p:nvSpPr>
        <p:spPr>
          <a:xfrm>
            <a:off x="9464926" y="2756597"/>
            <a:ext cx="324036" cy="324036"/>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7" name="矩形 36"/>
          <p:cNvSpPr/>
          <p:nvPr/>
        </p:nvSpPr>
        <p:spPr>
          <a:xfrm>
            <a:off x="9390988" y="2724335"/>
            <a:ext cx="469982" cy="369324"/>
          </a:xfrm>
          <a:prstGeom prst="rect">
            <a:avLst/>
          </a:prstGeom>
          <a:solidFill>
            <a:srgbClr val="C00000"/>
          </a:solidFill>
        </p:spPr>
        <p:txBody>
          <a:bodyPr wrap="none" lIns="91431" tIns="45716" rIns="91431" bIns="45716">
            <a:spAutoFit/>
          </a:bodyPr>
          <a:lstStyle/>
          <a:p>
            <a:r>
              <a:rPr lang="en-US" altLang="zh-CN" b="1" dirty="0" smtClean="0">
                <a:solidFill>
                  <a:schemeClr val="bg1"/>
                </a:solidFill>
                <a:latin typeface="微软雅黑" pitchFamily="34" charset="-122"/>
                <a:ea typeface="微软雅黑" pitchFamily="34" charset="-122"/>
              </a:rPr>
              <a:t>03</a:t>
            </a:r>
            <a:endParaRPr lang="en-US" altLang="zh-CN" b="1" dirty="0">
              <a:solidFill>
                <a:schemeClr val="bg1"/>
              </a:solidFill>
              <a:latin typeface="微软雅黑" pitchFamily="34" charset="-122"/>
              <a:ea typeface="微软雅黑" pitchFamily="34" charset="-122"/>
            </a:endParaRPr>
          </a:p>
        </p:txBody>
      </p:sp>
      <p:sp>
        <p:nvSpPr>
          <p:cNvPr id="38" name="Freeform 63"/>
          <p:cNvSpPr>
            <a:spLocks noEditPoints="1"/>
          </p:cNvSpPr>
          <p:nvPr/>
        </p:nvSpPr>
        <p:spPr bwMode="auto">
          <a:xfrm>
            <a:off x="3955611" y="2436643"/>
            <a:ext cx="372991" cy="389849"/>
          </a:xfrm>
          <a:custGeom>
            <a:avLst/>
            <a:gdLst>
              <a:gd name="T0" fmla="*/ 17 w 195"/>
              <a:gd name="T1" fmla="*/ 103 h 203"/>
              <a:gd name="T2" fmla="*/ 17 w 195"/>
              <a:gd name="T3" fmla="*/ 45 h 203"/>
              <a:gd name="T4" fmla="*/ 0 w 195"/>
              <a:gd name="T5" fmla="*/ 74 h 203"/>
              <a:gd name="T6" fmla="*/ 17 w 195"/>
              <a:gd name="T7" fmla="*/ 103 h 203"/>
              <a:gd name="T8" fmla="*/ 29 w 195"/>
              <a:gd name="T9" fmla="*/ 112 h 203"/>
              <a:gd name="T10" fmla="*/ 77 w 195"/>
              <a:gd name="T11" fmla="*/ 112 h 203"/>
              <a:gd name="T12" fmla="*/ 77 w 195"/>
              <a:gd name="T13" fmla="*/ 40 h 203"/>
              <a:gd name="T14" fmla="*/ 29 w 195"/>
              <a:gd name="T15" fmla="*/ 40 h 203"/>
              <a:gd name="T16" fmla="*/ 21 w 195"/>
              <a:gd name="T17" fmla="*/ 48 h 203"/>
              <a:gd name="T18" fmla="*/ 21 w 195"/>
              <a:gd name="T19" fmla="*/ 104 h 203"/>
              <a:gd name="T20" fmla="*/ 29 w 195"/>
              <a:gd name="T21" fmla="*/ 112 h 203"/>
              <a:gd name="T22" fmla="*/ 161 w 195"/>
              <a:gd name="T23" fmla="*/ 13 h 203"/>
              <a:gd name="T24" fmla="*/ 81 w 195"/>
              <a:gd name="T25" fmla="*/ 40 h 203"/>
              <a:gd name="T26" fmla="*/ 81 w 195"/>
              <a:gd name="T27" fmla="*/ 113 h 203"/>
              <a:gd name="T28" fmla="*/ 161 w 195"/>
              <a:gd name="T29" fmla="*/ 140 h 203"/>
              <a:gd name="T30" fmla="*/ 161 w 195"/>
              <a:gd name="T31" fmla="*/ 13 h 203"/>
              <a:gd name="T32" fmla="*/ 89 w 195"/>
              <a:gd name="T33" fmla="*/ 68 h 203"/>
              <a:gd name="T34" fmla="*/ 89 w 195"/>
              <a:gd name="T35" fmla="*/ 52 h 203"/>
              <a:gd name="T36" fmla="*/ 154 w 195"/>
              <a:gd name="T37" fmla="*/ 29 h 203"/>
              <a:gd name="T38" fmla="*/ 89 w 195"/>
              <a:gd name="T39" fmla="*/ 68 h 203"/>
              <a:gd name="T40" fmla="*/ 177 w 195"/>
              <a:gd name="T41" fmla="*/ 0 h 203"/>
              <a:gd name="T42" fmla="*/ 165 w 195"/>
              <a:gd name="T43" fmla="*/ 0 h 203"/>
              <a:gd name="T44" fmla="*/ 165 w 195"/>
              <a:gd name="T45" fmla="*/ 152 h 203"/>
              <a:gd name="T46" fmla="*/ 177 w 195"/>
              <a:gd name="T47" fmla="*/ 152 h 203"/>
              <a:gd name="T48" fmla="*/ 177 w 195"/>
              <a:gd name="T49" fmla="*/ 0 h 203"/>
              <a:gd name="T50" fmla="*/ 195 w 195"/>
              <a:gd name="T51" fmla="*/ 75 h 203"/>
              <a:gd name="T52" fmla="*/ 181 w 195"/>
              <a:gd name="T53" fmla="*/ 54 h 203"/>
              <a:gd name="T54" fmla="*/ 181 w 195"/>
              <a:gd name="T55" fmla="*/ 96 h 203"/>
              <a:gd name="T56" fmla="*/ 195 w 195"/>
              <a:gd name="T57" fmla="*/ 75 h 203"/>
              <a:gd name="T58" fmla="*/ 65 w 195"/>
              <a:gd name="T59" fmla="*/ 116 h 203"/>
              <a:gd name="T60" fmla="*/ 29 w 195"/>
              <a:gd name="T61" fmla="*/ 116 h 203"/>
              <a:gd name="T62" fmla="*/ 41 w 195"/>
              <a:gd name="T63" fmla="*/ 186 h 203"/>
              <a:gd name="T64" fmla="*/ 65 w 195"/>
              <a:gd name="T65" fmla="*/ 180 h 203"/>
              <a:gd name="T66" fmla="*/ 65 w 195"/>
              <a:gd name="T67" fmla="*/ 11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5" h="203">
                <a:moveTo>
                  <a:pt x="17" y="103"/>
                </a:moveTo>
                <a:cubicBezTo>
                  <a:pt x="17" y="45"/>
                  <a:pt x="17" y="45"/>
                  <a:pt x="17" y="45"/>
                </a:cubicBezTo>
                <a:cubicBezTo>
                  <a:pt x="7" y="48"/>
                  <a:pt x="0" y="60"/>
                  <a:pt x="0" y="74"/>
                </a:cubicBezTo>
                <a:cubicBezTo>
                  <a:pt x="0" y="88"/>
                  <a:pt x="7" y="100"/>
                  <a:pt x="17" y="103"/>
                </a:cubicBezTo>
                <a:close/>
                <a:moveTo>
                  <a:pt x="29" y="112"/>
                </a:moveTo>
                <a:cubicBezTo>
                  <a:pt x="77" y="112"/>
                  <a:pt x="77" y="112"/>
                  <a:pt x="77" y="112"/>
                </a:cubicBezTo>
                <a:cubicBezTo>
                  <a:pt x="77" y="40"/>
                  <a:pt x="77" y="40"/>
                  <a:pt x="77" y="40"/>
                </a:cubicBezTo>
                <a:cubicBezTo>
                  <a:pt x="29" y="40"/>
                  <a:pt x="29" y="40"/>
                  <a:pt x="29" y="40"/>
                </a:cubicBezTo>
                <a:cubicBezTo>
                  <a:pt x="24" y="40"/>
                  <a:pt x="21" y="44"/>
                  <a:pt x="21" y="48"/>
                </a:cubicBezTo>
                <a:cubicBezTo>
                  <a:pt x="21" y="104"/>
                  <a:pt x="21" y="104"/>
                  <a:pt x="21" y="104"/>
                </a:cubicBezTo>
                <a:cubicBezTo>
                  <a:pt x="21" y="109"/>
                  <a:pt x="24" y="112"/>
                  <a:pt x="29" y="112"/>
                </a:cubicBezTo>
                <a:close/>
                <a:moveTo>
                  <a:pt x="161" y="13"/>
                </a:moveTo>
                <a:cubicBezTo>
                  <a:pt x="161" y="13"/>
                  <a:pt x="122" y="40"/>
                  <a:pt x="81" y="40"/>
                </a:cubicBezTo>
                <a:cubicBezTo>
                  <a:pt x="81" y="57"/>
                  <a:pt x="81" y="107"/>
                  <a:pt x="81" y="113"/>
                </a:cubicBezTo>
                <a:cubicBezTo>
                  <a:pt x="122" y="113"/>
                  <a:pt x="161" y="140"/>
                  <a:pt x="161" y="140"/>
                </a:cubicBezTo>
                <a:lnTo>
                  <a:pt x="161" y="13"/>
                </a:lnTo>
                <a:close/>
                <a:moveTo>
                  <a:pt x="89" y="68"/>
                </a:moveTo>
                <a:cubicBezTo>
                  <a:pt x="89" y="52"/>
                  <a:pt x="89" y="52"/>
                  <a:pt x="89" y="52"/>
                </a:cubicBezTo>
                <a:cubicBezTo>
                  <a:pt x="89" y="52"/>
                  <a:pt x="124" y="54"/>
                  <a:pt x="154" y="29"/>
                </a:cubicBezTo>
                <a:cubicBezTo>
                  <a:pt x="154" y="53"/>
                  <a:pt x="89" y="68"/>
                  <a:pt x="89" y="68"/>
                </a:cubicBezTo>
                <a:close/>
                <a:moveTo>
                  <a:pt x="177" y="0"/>
                </a:moveTo>
                <a:cubicBezTo>
                  <a:pt x="165" y="0"/>
                  <a:pt x="165" y="0"/>
                  <a:pt x="165" y="0"/>
                </a:cubicBezTo>
                <a:cubicBezTo>
                  <a:pt x="165" y="152"/>
                  <a:pt x="165" y="152"/>
                  <a:pt x="165" y="152"/>
                </a:cubicBezTo>
                <a:cubicBezTo>
                  <a:pt x="177" y="152"/>
                  <a:pt x="177" y="152"/>
                  <a:pt x="177" y="152"/>
                </a:cubicBezTo>
                <a:lnTo>
                  <a:pt x="177" y="0"/>
                </a:lnTo>
                <a:close/>
                <a:moveTo>
                  <a:pt x="195" y="75"/>
                </a:moveTo>
                <a:cubicBezTo>
                  <a:pt x="195" y="66"/>
                  <a:pt x="189" y="58"/>
                  <a:pt x="181" y="54"/>
                </a:cubicBezTo>
                <a:cubicBezTo>
                  <a:pt x="181" y="96"/>
                  <a:pt x="181" y="96"/>
                  <a:pt x="181" y="96"/>
                </a:cubicBezTo>
                <a:cubicBezTo>
                  <a:pt x="189" y="92"/>
                  <a:pt x="195" y="84"/>
                  <a:pt x="195" y="75"/>
                </a:cubicBezTo>
                <a:close/>
                <a:moveTo>
                  <a:pt x="65" y="116"/>
                </a:moveTo>
                <a:cubicBezTo>
                  <a:pt x="62" y="116"/>
                  <a:pt x="29" y="116"/>
                  <a:pt x="29" y="116"/>
                </a:cubicBezTo>
                <a:cubicBezTo>
                  <a:pt x="29" y="116"/>
                  <a:pt x="27" y="161"/>
                  <a:pt x="41" y="186"/>
                </a:cubicBezTo>
                <a:cubicBezTo>
                  <a:pt x="59" y="203"/>
                  <a:pt x="67" y="185"/>
                  <a:pt x="65" y="180"/>
                </a:cubicBezTo>
                <a:cubicBezTo>
                  <a:pt x="63" y="175"/>
                  <a:pt x="51" y="135"/>
                  <a:pt x="65" y="116"/>
                </a:cubicBez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36"/>
          <p:cNvSpPr>
            <a:spLocks noEditPoints="1"/>
          </p:cNvSpPr>
          <p:nvPr/>
        </p:nvSpPr>
        <p:spPr bwMode="auto">
          <a:xfrm>
            <a:off x="7190761" y="2405463"/>
            <a:ext cx="491963" cy="452208"/>
          </a:xfrm>
          <a:custGeom>
            <a:avLst/>
            <a:gdLst>
              <a:gd name="T0" fmla="*/ 164 w 219"/>
              <a:gd name="T1" fmla="*/ 42 h 201"/>
              <a:gd name="T2" fmla="*/ 93 w 219"/>
              <a:gd name="T3" fmla="*/ 22 h 201"/>
              <a:gd name="T4" fmla="*/ 66 w 219"/>
              <a:gd name="T5" fmla="*/ 49 h 201"/>
              <a:gd name="T6" fmla="*/ 32 w 219"/>
              <a:gd name="T7" fmla="*/ 57 h 201"/>
              <a:gd name="T8" fmla="*/ 8 w 219"/>
              <a:gd name="T9" fmla="*/ 118 h 201"/>
              <a:gd name="T10" fmla="*/ 50 w 219"/>
              <a:gd name="T11" fmla="*/ 198 h 201"/>
              <a:gd name="T12" fmla="*/ 85 w 219"/>
              <a:gd name="T13" fmla="*/ 142 h 201"/>
              <a:gd name="T14" fmla="*/ 133 w 219"/>
              <a:gd name="T15" fmla="*/ 114 h 201"/>
              <a:gd name="T16" fmla="*/ 198 w 219"/>
              <a:gd name="T17" fmla="*/ 117 h 201"/>
              <a:gd name="T18" fmla="*/ 164 w 219"/>
              <a:gd name="T19" fmla="*/ 42 h 201"/>
              <a:gd name="T20" fmla="*/ 65 w 219"/>
              <a:gd name="T21" fmla="*/ 128 h 201"/>
              <a:gd name="T22" fmla="*/ 28 w 219"/>
              <a:gd name="T23" fmla="*/ 118 h 201"/>
              <a:gd name="T24" fmla="*/ 38 w 219"/>
              <a:gd name="T25" fmla="*/ 82 h 201"/>
              <a:gd name="T26" fmla="*/ 74 w 219"/>
              <a:gd name="T27" fmla="*/ 91 h 201"/>
              <a:gd name="T28" fmla="*/ 65 w 219"/>
              <a:gd name="T29" fmla="*/ 128 h 201"/>
              <a:gd name="T30" fmla="*/ 112 w 219"/>
              <a:gd name="T31" fmla="*/ 44 h 201"/>
              <a:gd name="T32" fmla="*/ 122 w 219"/>
              <a:gd name="T33" fmla="*/ 38 h 201"/>
              <a:gd name="T34" fmla="*/ 128 w 219"/>
              <a:gd name="T35" fmla="*/ 48 h 201"/>
              <a:gd name="T36" fmla="*/ 118 w 219"/>
              <a:gd name="T37" fmla="*/ 53 h 201"/>
              <a:gd name="T38" fmla="*/ 112 w 219"/>
              <a:gd name="T39" fmla="*/ 44 h 201"/>
              <a:gd name="T40" fmla="*/ 113 w 219"/>
              <a:gd name="T41" fmla="*/ 74 h 201"/>
              <a:gd name="T42" fmla="*/ 107 w 219"/>
              <a:gd name="T43" fmla="*/ 64 h 201"/>
              <a:gd name="T44" fmla="*/ 117 w 219"/>
              <a:gd name="T45" fmla="*/ 59 h 201"/>
              <a:gd name="T46" fmla="*/ 122 w 219"/>
              <a:gd name="T47" fmla="*/ 68 h 201"/>
              <a:gd name="T48" fmla="*/ 113 w 219"/>
              <a:gd name="T49" fmla="*/ 74 h 201"/>
              <a:gd name="T50" fmla="*/ 142 w 219"/>
              <a:gd name="T51" fmla="*/ 73 h 201"/>
              <a:gd name="T52" fmla="*/ 132 w 219"/>
              <a:gd name="T53" fmla="*/ 79 h 201"/>
              <a:gd name="T54" fmla="*/ 127 w 219"/>
              <a:gd name="T55" fmla="*/ 69 h 201"/>
              <a:gd name="T56" fmla="*/ 136 w 219"/>
              <a:gd name="T57" fmla="*/ 64 h 201"/>
              <a:gd name="T58" fmla="*/ 142 w 219"/>
              <a:gd name="T59" fmla="*/ 73 h 201"/>
              <a:gd name="T60" fmla="*/ 147 w 219"/>
              <a:gd name="T61" fmla="*/ 53 h 201"/>
              <a:gd name="T62" fmla="*/ 138 w 219"/>
              <a:gd name="T63" fmla="*/ 59 h 201"/>
              <a:gd name="T64" fmla="*/ 132 w 219"/>
              <a:gd name="T65" fmla="*/ 49 h 201"/>
              <a:gd name="T66" fmla="*/ 142 w 219"/>
              <a:gd name="T67" fmla="*/ 43 h 201"/>
              <a:gd name="T68" fmla="*/ 147 w 219"/>
              <a:gd name="T69" fmla="*/ 53 h 201"/>
              <a:gd name="T70" fmla="*/ 43 w 219"/>
              <a:gd name="T71" fmla="*/ 91 h 201"/>
              <a:gd name="T72" fmla="*/ 38 w 219"/>
              <a:gd name="T73" fmla="*/ 113 h 201"/>
              <a:gd name="T74" fmla="*/ 59 w 219"/>
              <a:gd name="T75" fmla="*/ 118 h 201"/>
              <a:gd name="T76" fmla="*/ 65 w 219"/>
              <a:gd name="T77" fmla="*/ 97 h 201"/>
              <a:gd name="T78" fmla="*/ 43 w 219"/>
              <a:gd name="T79" fmla="*/ 9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01">
                <a:moveTo>
                  <a:pt x="164" y="42"/>
                </a:moveTo>
                <a:cubicBezTo>
                  <a:pt x="143" y="21"/>
                  <a:pt x="121" y="0"/>
                  <a:pt x="93" y="22"/>
                </a:cubicBezTo>
                <a:cubicBezTo>
                  <a:pt x="83" y="30"/>
                  <a:pt x="78" y="41"/>
                  <a:pt x="66" y="49"/>
                </a:cubicBezTo>
                <a:cubicBezTo>
                  <a:pt x="55" y="55"/>
                  <a:pt x="43" y="53"/>
                  <a:pt x="32" y="57"/>
                </a:cubicBezTo>
                <a:cubicBezTo>
                  <a:pt x="0" y="69"/>
                  <a:pt x="1" y="87"/>
                  <a:pt x="8" y="118"/>
                </a:cubicBezTo>
                <a:cubicBezTo>
                  <a:pt x="11" y="136"/>
                  <a:pt x="25" y="196"/>
                  <a:pt x="50" y="198"/>
                </a:cubicBezTo>
                <a:cubicBezTo>
                  <a:pt x="75" y="201"/>
                  <a:pt x="75" y="155"/>
                  <a:pt x="85" y="142"/>
                </a:cubicBezTo>
                <a:cubicBezTo>
                  <a:pt x="94" y="131"/>
                  <a:pt x="119" y="117"/>
                  <a:pt x="133" y="114"/>
                </a:cubicBezTo>
                <a:cubicBezTo>
                  <a:pt x="151" y="110"/>
                  <a:pt x="183" y="130"/>
                  <a:pt x="198" y="117"/>
                </a:cubicBezTo>
                <a:cubicBezTo>
                  <a:pt x="219" y="97"/>
                  <a:pt x="176" y="55"/>
                  <a:pt x="164" y="42"/>
                </a:cubicBezTo>
                <a:close/>
                <a:moveTo>
                  <a:pt x="65" y="128"/>
                </a:moveTo>
                <a:cubicBezTo>
                  <a:pt x="52" y="135"/>
                  <a:pt x="35" y="131"/>
                  <a:pt x="28" y="118"/>
                </a:cubicBezTo>
                <a:cubicBezTo>
                  <a:pt x="21" y="105"/>
                  <a:pt x="25" y="89"/>
                  <a:pt x="38" y="82"/>
                </a:cubicBezTo>
                <a:cubicBezTo>
                  <a:pt x="51" y="74"/>
                  <a:pt x="67" y="79"/>
                  <a:pt x="74" y="91"/>
                </a:cubicBezTo>
                <a:cubicBezTo>
                  <a:pt x="82" y="104"/>
                  <a:pt x="77" y="121"/>
                  <a:pt x="65" y="128"/>
                </a:cubicBezTo>
                <a:close/>
                <a:moveTo>
                  <a:pt x="112" y="44"/>
                </a:moveTo>
                <a:cubicBezTo>
                  <a:pt x="114" y="40"/>
                  <a:pt x="118" y="37"/>
                  <a:pt x="122" y="38"/>
                </a:cubicBezTo>
                <a:cubicBezTo>
                  <a:pt x="126" y="39"/>
                  <a:pt x="129" y="44"/>
                  <a:pt x="128" y="48"/>
                </a:cubicBezTo>
                <a:cubicBezTo>
                  <a:pt x="127" y="52"/>
                  <a:pt x="122" y="54"/>
                  <a:pt x="118" y="53"/>
                </a:cubicBezTo>
                <a:cubicBezTo>
                  <a:pt x="114" y="52"/>
                  <a:pt x="111" y="48"/>
                  <a:pt x="112" y="44"/>
                </a:cubicBezTo>
                <a:close/>
                <a:moveTo>
                  <a:pt x="113" y="74"/>
                </a:moveTo>
                <a:cubicBezTo>
                  <a:pt x="108" y="73"/>
                  <a:pt x="106" y="68"/>
                  <a:pt x="107" y="64"/>
                </a:cubicBezTo>
                <a:cubicBezTo>
                  <a:pt x="108" y="60"/>
                  <a:pt x="112" y="57"/>
                  <a:pt x="117" y="59"/>
                </a:cubicBezTo>
                <a:cubicBezTo>
                  <a:pt x="121" y="60"/>
                  <a:pt x="123" y="64"/>
                  <a:pt x="122" y="68"/>
                </a:cubicBezTo>
                <a:cubicBezTo>
                  <a:pt x="121" y="72"/>
                  <a:pt x="117" y="75"/>
                  <a:pt x="113" y="74"/>
                </a:cubicBezTo>
                <a:close/>
                <a:moveTo>
                  <a:pt x="142" y="73"/>
                </a:moveTo>
                <a:cubicBezTo>
                  <a:pt x="141" y="78"/>
                  <a:pt x="136" y="80"/>
                  <a:pt x="132" y="79"/>
                </a:cubicBezTo>
                <a:cubicBezTo>
                  <a:pt x="128" y="78"/>
                  <a:pt x="126" y="74"/>
                  <a:pt x="127" y="69"/>
                </a:cubicBezTo>
                <a:cubicBezTo>
                  <a:pt x="128" y="65"/>
                  <a:pt x="132" y="63"/>
                  <a:pt x="136" y="64"/>
                </a:cubicBezTo>
                <a:cubicBezTo>
                  <a:pt x="140" y="65"/>
                  <a:pt x="143" y="69"/>
                  <a:pt x="142" y="73"/>
                </a:cubicBezTo>
                <a:close/>
                <a:moveTo>
                  <a:pt x="147" y="53"/>
                </a:moveTo>
                <a:cubicBezTo>
                  <a:pt x="146" y="57"/>
                  <a:pt x="142" y="60"/>
                  <a:pt x="138" y="59"/>
                </a:cubicBezTo>
                <a:cubicBezTo>
                  <a:pt x="134" y="57"/>
                  <a:pt x="131" y="53"/>
                  <a:pt x="132" y="49"/>
                </a:cubicBezTo>
                <a:cubicBezTo>
                  <a:pt x="133" y="45"/>
                  <a:pt x="138" y="42"/>
                  <a:pt x="142" y="43"/>
                </a:cubicBezTo>
                <a:cubicBezTo>
                  <a:pt x="146" y="45"/>
                  <a:pt x="148" y="49"/>
                  <a:pt x="147" y="53"/>
                </a:cubicBezTo>
                <a:close/>
                <a:moveTo>
                  <a:pt x="43" y="91"/>
                </a:moveTo>
                <a:cubicBezTo>
                  <a:pt x="36" y="96"/>
                  <a:pt x="33" y="105"/>
                  <a:pt x="38" y="113"/>
                </a:cubicBezTo>
                <a:cubicBezTo>
                  <a:pt x="42" y="120"/>
                  <a:pt x="52" y="123"/>
                  <a:pt x="59" y="118"/>
                </a:cubicBezTo>
                <a:cubicBezTo>
                  <a:pt x="67" y="114"/>
                  <a:pt x="69" y="104"/>
                  <a:pt x="65" y="97"/>
                </a:cubicBezTo>
                <a:cubicBezTo>
                  <a:pt x="61" y="89"/>
                  <a:pt x="51" y="87"/>
                  <a:pt x="43" y="91"/>
                </a:cubicBez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0" name="矩形 39"/>
          <p:cNvSpPr/>
          <p:nvPr/>
        </p:nvSpPr>
        <p:spPr>
          <a:xfrm>
            <a:off x="9193931" y="1628800"/>
            <a:ext cx="1296144" cy="28803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9188459" y="1628800"/>
            <a:ext cx="1293417" cy="307768"/>
          </a:xfrm>
          <a:prstGeom prst="rect">
            <a:avLst/>
          </a:prstGeom>
        </p:spPr>
        <p:txBody>
          <a:bodyPr wrap="square" lIns="91431" tIns="45716" rIns="91431" bIns="45716">
            <a:spAutoFit/>
          </a:bodyPr>
          <a:lstStyle/>
          <a:p>
            <a:pPr algn="ctr"/>
            <a:r>
              <a:rPr lang="zh-CN" altLang="en-US" sz="1400" b="1" dirty="0">
                <a:solidFill>
                  <a:schemeClr val="bg1"/>
                </a:solidFill>
                <a:latin typeface="微软雅黑" pitchFamily="34" charset="-122"/>
                <a:ea typeface="微软雅黑" pitchFamily="34" charset="-122"/>
              </a:rPr>
              <a:t>三</a:t>
            </a:r>
            <a:r>
              <a:rPr lang="zh-CN" altLang="en-US" sz="1400" b="1" dirty="0" smtClean="0">
                <a:solidFill>
                  <a:schemeClr val="bg1"/>
                </a:solidFill>
                <a:latin typeface="微软雅黑" pitchFamily="34" charset="-122"/>
                <a:ea typeface="微软雅黑" pitchFamily="34" charset="-122"/>
              </a:rPr>
              <a:t>大功能</a:t>
            </a:r>
            <a:endParaRPr lang="en-US" altLang="zh-CN" sz="1400" b="1" dirty="0">
              <a:solidFill>
                <a:schemeClr val="bg1"/>
              </a:solidFill>
              <a:latin typeface="微软雅黑" pitchFamily="34" charset="-122"/>
              <a:ea typeface="微软雅黑" pitchFamily="34" charset="-122"/>
            </a:endParaRPr>
          </a:p>
        </p:txBody>
      </p:sp>
      <p:sp>
        <p:nvSpPr>
          <p:cNvPr id="42" name="矩形 41"/>
          <p:cNvSpPr/>
          <p:nvPr/>
        </p:nvSpPr>
        <p:spPr>
          <a:xfrm>
            <a:off x="10481876" y="4077072"/>
            <a:ext cx="576064" cy="57606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Freeform 41"/>
          <p:cNvSpPr>
            <a:spLocks noEditPoints="1"/>
          </p:cNvSpPr>
          <p:nvPr/>
        </p:nvSpPr>
        <p:spPr bwMode="auto">
          <a:xfrm>
            <a:off x="10613124" y="4220641"/>
            <a:ext cx="285750" cy="288925"/>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4" name="文本框 61"/>
          <p:cNvSpPr txBox="1"/>
          <p:nvPr/>
        </p:nvSpPr>
        <p:spPr>
          <a:xfrm>
            <a:off x="1659743" y="5183273"/>
            <a:ext cx="1723549" cy="400110"/>
          </a:xfrm>
          <a:prstGeom prst="rect">
            <a:avLst/>
          </a:prstGeom>
          <a:noFill/>
        </p:spPr>
        <p:txBody>
          <a:bodyPr wrap="none" rtlCol="0">
            <a:spAutoFit/>
          </a:bodyPr>
          <a:lstStyle/>
          <a:p>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此处添加标题</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5" name="矩形 44"/>
          <p:cNvSpPr/>
          <p:nvPr/>
        </p:nvSpPr>
        <p:spPr>
          <a:xfrm>
            <a:off x="1201043" y="5512818"/>
            <a:ext cx="2490025" cy="549061"/>
          </a:xfrm>
          <a:prstGeom prst="rect">
            <a:avLst/>
          </a:prstGeom>
        </p:spPr>
        <p:txBody>
          <a:bodyPr wrap="square">
            <a:spAutoFit/>
          </a:bodyPr>
          <a:lstStyle/>
          <a:p>
            <a:pPr algn="just">
              <a:lnSpc>
                <a:spcPct val="130000"/>
              </a:lnSpc>
            </a:pP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请在此输入您的详细文本信息和文字介绍信息。</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6" name="文本框 64"/>
          <p:cNvSpPr txBox="1"/>
          <p:nvPr/>
        </p:nvSpPr>
        <p:spPr>
          <a:xfrm>
            <a:off x="1346722" y="5195133"/>
            <a:ext cx="272832" cy="369332"/>
          </a:xfrm>
          <a:prstGeom prst="rect">
            <a:avLst/>
          </a:prstGeom>
          <a:solidFill>
            <a:srgbClr val="C00000"/>
          </a:solidFill>
        </p:spPr>
        <p:txBody>
          <a:bodyPr wrap="none" rtlCol="0">
            <a:spAutoFit/>
          </a:bodyPr>
          <a:lstStyle/>
          <a:p>
            <a:r>
              <a:rPr lang="en-US" altLang="zh-CN" dirty="0">
                <a:solidFill>
                  <a:schemeClr val="bg1"/>
                </a:solidFill>
                <a:latin typeface="Impact MT Std" pitchFamily="34" charset="0"/>
                <a:ea typeface="方正超粗黑简体" panose="03000509000000000000" pitchFamily="65" charset="-122"/>
                <a:cs typeface="Segoe UI Black" panose="020B0A02040204020203" pitchFamily="34" charset="0"/>
              </a:rPr>
              <a:t>1</a:t>
            </a:r>
            <a:endParaRPr lang="zh-CN" altLang="en-US" dirty="0">
              <a:solidFill>
                <a:schemeClr val="bg1"/>
              </a:solidFill>
              <a:latin typeface="Impact MT Std" pitchFamily="34" charset="0"/>
              <a:ea typeface="方正超粗黑简体" panose="03000509000000000000" pitchFamily="65" charset="-122"/>
              <a:cs typeface="Segoe UI Black" panose="020B0A02040204020203" pitchFamily="34" charset="0"/>
            </a:endParaRPr>
          </a:p>
        </p:txBody>
      </p:sp>
      <p:sp>
        <p:nvSpPr>
          <p:cNvPr id="47" name="文本框 61"/>
          <p:cNvSpPr txBox="1"/>
          <p:nvPr/>
        </p:nvSpPr>
        <p:spPr>
          <a:xfrm>
            <a:off x="4468055" y="5157192"/>
            <a:ext cx="1723549" cy="400110"/>
          </a:xfrm>
          <a:prstGeom prst="rect">
            <a:avLst/>
          </a:prstGeom>
          <a:noFill/>
        </p:spPr>
        <p:txBody>
          <a:bodyPr wrap="none" rtlCol="0">
            <a:spAutoFit/>
          </a:bodyPr>
          <a:lstStyle/>
          <a:p>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此处添加标题</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8" name="矩形 47"/>
          <p:cNvSpPr/>
          <p:nvPr/>
        </p:nvSpPr>
        <p:spPr>
          <a:xfrm>
            <a:off x="4009355" y="5486737"/>
            <a:ext cx="2490025" cy="549061"/>
          </a:xfrm>
          <a:prstGeom prst="rect">
            <a:avLst/>
          </a:prstGeom>
        </p:spPr>
        <p:txBody>
          <a:bodyPr wrap="square">
            <a:spAutoFit/>
          </a:bodyPr>
          <a:lstStyle/>
          <a:p>
            <a:pPr algn="just">
              <a:lnSpc>
                <a:spcPct val="130000"/>
              </a:lnSpc>
            </a:pP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请在此输入您的详细文本信息和文字介绍信息。</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9" name="文本框 64"/>
          <p:cNvSpPr txBox="1"/>
          <p:nvPr/>
        </p:nvSpPr>
        <p:spPr>
          <a:xfrm>
            <a:off x="4155034" y="5169052"/>
            <a:ext cx="300082" cy="369332"/>
          </a:xfrm>
          <a:prstGeom prst="rect">
            <a:avLst/>
          </a:prstGeom>
          <a:solidFill>
            <a:srgbClr val="C00000"/>
          </a:solidFill>
        </p:spPr>
        <p:txBody>
          <a:bodyPr wrap="none" rtlCol="0">
            <a:spAutoFit/>
          </a:bodyPr>
          <a:lstStyle/>
          <a:p>
            <a:r>
              <a:rPr lang="en-US" altLang="zh-CN" dirty="0">
                <a:solidFill>
                  <a:schemeClr val="bg1"/>
                </a:solidFill>
                <a:latin typeface="Impact MT Std" pitchFamily="34" charset="0"/>
                <a:ea typeface="方正超粗黑简体" panose="03000509000000000000" pitchFamily="65" charset="-122"/>
                <a:cs typeface="Segoe UI Black" panose="020B0A02040204020203" pitchFamily="34" charset="0"/>
              </a:rPr>
              <a:t>2</a:t>
            </a:r>
            <a:endParaRPr lang="zh-CN" altLang="en-US" dirty="0">
              <a:solidFill>
                <a:schemeClr val="bg1"/>
              </a:solidFill>
              <a:latin typeface="Impact MT Std" pitchFamily="34" charset="0"/>
              <a:ea typeface="方正超粗黑简体" panose="03000509000000000000" pitchFamily="65" charset="-122"/>
              <a:cs typeface="Segoe UI Black" panose="020B0A02040204020203" pitchFamily="34" charset="0"/>
            </a:endParaRPr>
          </a:p>
        </p:txBody>
      </p:sp>
      <p:sp>
        <p:nvSpPr>
          <p:cNvPr id="50" name="文本框 61"/>
          <p:cNvSpPr txBox="1"/>
          <p:nvPr/>
        </p:nvSpPr>
        <p:spPr>
          <a:xfrm>
            <a:off x="7306622" y="5157192"/>
            <a:ext cx="1723549" cy="400110"/>
          </a:xfrm>
          <a:prstGeom prst="rect">
            <a:avLst/>
          </a:prstGeom>
          <a:noFill/>
        </p:spPr>
        <p:txBody>
          <a:bodyPr wrap="none" rtlCol="0">
            <a:spAutoFit/>
          </a:bodyPr>
          <a:lstStyle/>
          <a:p>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此处添加标题</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1" name="矩形 50"/>
          <p:cNvSpPr/>
          <p:nvPr/>
        </p:nvSpPr>
        <p:spPr>
          <a:xfrm>
            <a:off x="6847922" y="5486737"/>
            <a:ext cx="2490025" cy="549061"/>
          </a:xfrm>
          <a:prstGeom prst="rect">
            <a:avLst/>
          </a:prstGeom>
        </p:spPr>
        <p:txBody>
          <a:bodyPr wrap="square">
            <a:spAutoFit/>
          </a:bodyPr>
          <a:lstStyle/>
          <a:p>
            <a:pPr algn="just">
              <a:lnSpc>
                <a:spcPct val="130000"/>
              </a:lnSpc>
            </a:pP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请在此输入您的详细文本信息和文字介绍信息。</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2" name="文本框 64"/>
          <p:cNvSpPr txBox="1"/>
          <p:nvPr/>
        </p:nvSpPr>
        <p:spPr>
          <a:xfrm>
            <a:off x="6993601" y="5169052"/>
            <a:ext cx="306494" cy="369332"/>
          </a:xfrm>
          <a:prstGeom prst="rect">
            <a:avLst/>
          </a:prstGeom>
          <a:solidFill>
            <a:srgbClr val="C00000"/>
          </a:solidFill>
        </p:spPr>
        <p:txBody>
          <a:bodyPr wrap="none" rtlCol="0">
            <a:spAutoFit/>
          </a:bodyPr>
          <a:lstStyle/>
          <a:p>
            <a:r>
              <a:rPr lang="en-US" altLang="zh-CN" dirty="0">
                <a:solidFill>
                  <a:schemeClr val="bg1"/>
                </a:solidFill>
                <a:latin typeface="Impact MT Std" pitchFamily="34" charset="0"/>
                <a:ea typeface="方正超粗黑简体" panose="03000509000000000000" pitchFamily="65" charset="-122"/>
                <a:cs typeface="Segoe UI Black" panose="020B0A02040204020203" pitchFamily="34" charset="0"/>
              </a:rPr>
              <a:t>3</a:t>
            </a:r>
            <a:endParaRPr lang="zh-CN" altLang="en-US" dirty="0">
              <a:solidFill>
                <a:schemeClr val="bg1"/>
              </a:solidFill>
              <a:latin typeface="Impact MT Std" pitchFamily="34" charset="0"/>
              <a:ea typeface="方正超粗黑简体" panose="03000509000000000000" pitchFamily="65" charset="-122"/>
              <a:cs typeface="Segoe UI Black" panose="020B0A02040204020203" pitchFamily="34" charset="0"/>
            </a:endParaRPr>
          </a:p>
        </p:txBody>
      </p:sp>
    </p:spTree>
    <p:extLst>
      <p:ext uri="{BB962C8B-B14F-4D97-AF65-F5344CB8AC3E}">
        <p14:creationId xmlns:p14="http://schemas.microsoft.com/office/powerpoint/2010/main" val="921507876"/>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fill="hold"/>
                                        <p:tgtEl>
                                          <p:spTgt spid="13"/>
                                        </p:tgtEl>
                                        <p:attrNameLst>
                                          <p:attrName>ppt_x</p:attrName>
                                        </p:attrNameLst>
                                      </p:cBhvr>
                                      <p:tavLst>
                                        <p:tav tm="0">
                                          <p:val>
                                            <p:strVal val="0-#ppt_w/2"/>
                                          </p:val>
                                        </p:tav>
                                        <p:tav tm="100000">
                                          <p:val>
                                            <p:strVal val="#ppt_x"/>
                                          </p:val>
                                        </p:tav>
                                      </p:tavLst>
                                    </p:anim>
                                    <p:anim calcmode="lin" valueType="num">
                                      <p:cBhvr additive="base">
                                        <p:cTn id="16" dur="250" fill="hold"/>
                                        <p:tgtEl>
                                          <p:spTgt spid="13"/>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0-#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par>
                                <p:cTn id="22" presetID="2" presetClass="entr" presetSubtype="4" fill="hold" grpId="0" nodeType="withEffect">
                                  <p:stCondLst>
                                    <p:cond delay="50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ppt_x"/>
                                          </p:val>
                                        </p:tav>
                                        <p:tav tm="100000">
                                          <p:val>
                                            <p:strVal val="#ppt_x"/>
                                          </p:val>
                                        </p:tav>
                                      </p:tavLst>
                                    </p:anim>
                                    <p:anim calcmode="lin" valueType="num">
                                      <p:cBhvr additive="base">
                                        <p:cTn id="25" dur="500" fill="hold"/>
                                        <p:tgtEl>
                                          <p:spTgt spid="16"/>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50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500" fill="hold"/>
                                        <p:tgtEl>
                                          <p:spTgt spid="17"/>
                                        </p:tgtEl>
                                        <p:attrNameLst>
                                          <p:attrName>ppt_x</p:attrName>
                                        </p:attrNameLst>
                                      </p:cBhvr>
                                      <p:tavLst>
                                        <p:tav tm="0">
                                          <p:val>
                                            <p:strVal val="#ppt_x"/>
                                          </p:val>
                                        </p:tav>
                                        <p:tav tm="100000">
                                          <p:val>
                                            <p:strVal val="#ppt_x"/>
                                          </p:val>
                                        </p:tav>
                                      </p:tavLst>
                                    </p:anim>
                                    <p:anim calcmode="lin" valueType="num">
                                      <p:cBhvr additive="base">
                                        <p:cTn id="29" dur="500" fill="hold"/>
                                        <p:tgtEl>
                                          <p:spTgt spid="1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50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500" fill="hold"/>
                                        <p:tgtEl>
                                          <p:spTgt spid="18"/>
                                        </p:tgtEl>
                                        <p:attrNameLst>
                                          <p:attrName>ppt_x</p:attrName>
                                        </p:attrNameLst>
                                      </p:cBhvr>
                                      <p:tavLst>
                                        <p:tav tm="0">
                                          <p:val>
                                            <p:strVal val="#ppt_x"/>
                                          </p:val>
                                        </p:tav>
                                        <p:tav tm="100000">
                                          <p:val>
                                            <p:strVal val="#ppt_x"/>
                                          </p:val>
                                        </p:tav>
                                      </p:tavLst>
                                    </p:anim>
                                    <p:anim calcmode="lin" valueType="num">
                                      <p:cBhvr additive="base">
                                        <p:cTn id="33" dur="500" fill="hold"/>
                                        <p:tgtEl>
                                          <p:spTgt spid="18"/>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50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500" fill="hold"/>
                                        <p:tgtEl>
                                          <p:spTgt spid="19"/>
                                        </p:tgtEl>
                                        <p:attrNameLst>
                                          <p:attrName>ppt_x</p:attrName>
                                        </p:attrNameLst>
                                      </p:cBhvr>
                                      <p:tavLst>
                                        <p:tav tm="0">
                                          <p:val>
                                            <p:strVal val="#ppt_x"/>
                                          </p:val>
                                        </p:tav>
                                        <p:tav tm="100000">
                                          <p:val>
                                            <p:strVal val="#ppt_x"/>
                                          </p:val>
                                        </p:tav>
                                      </p:tavLst>
                                    </p:anim>
                                    <p:anim calcmode="lin" valueType="num">
                                      <p:cBhvr additive="base">
                                        <p:cTn id="37" dur="500" fill="hold"/>
                                        <p:tgtEl>
                                          <p:spTgt spid="19"/>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50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ppt_x"/>
                                          </p:val>
                                        </p:tav>
                                        <p:tav tm="100000">
                                          <p:val>
                                            <p:strVal val="#ppt_x"/>
                                          </p:val>
                                        </p:tav>
                                      </p:tavLst>
                                    </p:anim>
                                    <p:anim calcmode="lin" valueType="num">
                                      <p:cBhvr additive="base">
                                        <p:cTn id="41" dur="500" fill="hold"/>
                                        <p:tgtEl>
                                          <p:spTgt spid="20"/>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500"/>
                                  </p:stCondLst>
                                  <p:childTnLst>
                                    <p:set>
                                      <p:cBhvr>
                                        <p:cTn id="43" dur="1" fill="hold">
                                          <p:stCondLst>
                                            <p:cond delay="0"/>
                                          </p:stCondLst>
                                        </p:cTn>
                                        <p:tgtEl>
                                          <p:spTgt spid="21"/>
                                        </p:tgtEl>
                                        <p:attrNameLst>
                                          <p:attrName>style.visibility</p:attrName>
                                        </p:attrNameLst>
                                      </p:cBhvr>
                                      <p:to>
                                        <p:strVal val="visible"/>
                                      </p:to>
                                    </p:set>
                                    <p:anim calcmode="lin" valueType="num">
                                      <p:cBhvr additive="base">
                                        <p:cTn id="44" dur="500" fill="hold"/>
                                        <p:tgtEl>
                                          <p:spTgt spid="21"/>
                                        </p:tgtEl>
                                        <p:attrNameLst>
                                          <p:attrName>ppt_x</p:attrName>
                                        </p:attrNameLst>
                                      </p:cBhvr>
                                      <p:tavLst>
                                        <p:tav tm="0">
                                          <p:val>
                                            <p:strVal val="#ppt_x"/>
                                          </p:val>
                                        </p:tav>
                                        <p:tav tm="100000">
                                          <p:val>
                                            <p:strVal val="#ppt_x"/>
                                          </p:val>
                                        </p:tav>
                                      </p:tavLst>
                                    </p:anim>
                                    <p:anim calcmode="lin" valueType="num">
                                      <p:cBhvr additive="base">
                                        <p:cTn id="45" dur="500" fill="hold"/>
                                        <p:tgtEl>
                                          <p:spTgt spid="21"/>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500"/>
                                  </p:stCondLst>
                                  <p:childTnLst>
                                    <p:set>
                                      <p:cBhvr>
                                        <p:cTn id="47" dur="1" fill="hold">
                                          <p:stCondLst>
                                            <p:cond delay="0"/>
                                          </p:stCondLst>
                                        </p:cTn>
                                        <p:tgtEl>
                                          <p:spTgt spid="22"/>
                                        </p:tgtEl>
                                        <p:attrNameLst>
                                          <p:attrName>style.visibility</p:attrName>
                                        </p:attrNameLst>
                                      </p:cBhvr>
                                      <p:to>
                                        <p:strVal val="visible"/>
                                      </p:to>
                                    </p:set>
                                    <p:anim calcmode="lin" valueType="num">
                                      <p:cBhvr additive="base">
                                        <p:cTn id="48" dur="500" fill="hold"/>
                                        <p:tgtEl>
                                          <p:spTgt spid="22"/>
                                        </p:tgtEl>
                                        <p:attrNameLst>
                                          <p:attrName>ppt_x</p:attrName>
                                        </p:attrNameLst>
                                      </p:cBhvr>
                                      <p:tavLst>
                                        <p:tav tm="0">
                                          <p:val>
                                            <p:strVal val="#ppt_x"/>
                                          </p:val>
                                        </p:tav>
                                        <p:tav tm="100000">
                                          <p:val>
                                            <p:strVal val="#ppt_x"/>
                                          </p:val>
                                        </p:tav>
                                      </p:tavLst>
                                    </p:anim>
                                    <p:anim calcmode="lin" valueType="num">
                                      <p:cBhvr additive="base">
                                        <p:cTn id="49" dur="500" fill="hold"/>
                                        <p:tgtEl>
                                          <p:spTgt spid="22"/>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5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500" fill="hold"/>
                                        <p:tgtEl>
                                          <p:spTgt spid="23"/>
                                        </p:tgtEl>
                                        <p:attrNameLst>
                                          <p:attrName>ppt_x</p:attrName>
                                        </p:attrNameLst>
                                      </p:cBhvr>
                                      <p:tavLst>
                                        <p:tav tm="0">
                                          <p:val>
                                            <p:strVal val="#ppt_x"/>
                                          </p:val>
                                        </p:tav>
                                        <p:tav tm="100000">
                                          <p:val>
                                            <p:strVal val="#ppt_x"/>
                                          </p:val>
                                        </p:tav>
                                      </p:tavLst>
                                    </p:anim>
                                    <p:anim calcmode="lin" valueType="num">
                                      <p:cBhvr additive="base">
                                        <p:cTn id="53" dur="500" fill="hold"/>
                                        <p:tgtEl>
                                          <p:spTgt spid="23"/>
                                        </p:tgtEl>
                                        <p:attrNameLst>
                                          <p:attrName>ppt_y</p:attrName>
                                        </p:attrNameLst>
                                      </p:cBhvr>
                                      <p:tavLst>
                                        <p:tav tm="0">
                                          <p:val>
                                            <p:strVal val="1+#ppt_h/2"/>
                                          </p:val>
                                        </p:tav>
                                        <p:tav tm="100000">
                                          <p:val>
                                            <p:strVal val="#ppt_y"/>
                                          </p:val>
                                        </p:tav>
                                      </p:tavLst>
                                    </p:anim>
                                  </p:childTnLst>
                                </p:cTn>
                              </p:par>
                              <p:par>
                                <p:cTn id="54" presetID="2" presetClass="entr" presetSubtype="1" fill="hold" grpId="0" nodeType="withEffect">
                                  <p:stCondLst>
                                    <p:cond delay="1000"/>
                                  </p:stCondLst>
                                  <p:childTnLst>
                                    <p:set>
                                      <p:cBhvr>
                                        <p:cTn id="55" dur="1" fill="hold">
                                          <p:stCondLst>
                                            <p:cond delay="0"/>
                                          </p:stCondLst>
                                        </p:cTn>
                                        <p:tgtEl>
                                          <p:spTgt spid="24"/>
                                        </p:tgtEl>
                                        <p:attrNameLst>
                                          <p:attrName>style.visibility</p:attrName>
                                        </p:attrNameLst>
                                      </p:cBhvr>
                                      <p:to>
                                        <p:strVal val="visible"/>
                                      </p:to>
                                    </p:set>
                                    <p:anim calcmode="lin" valueType="num">
                                      <p:cBhvr additive="base">
                                        <p:cTn id="56" dur="500" fill="hold"/>
                                        <p:tgtEl>
                                          <p:spTgt spid="24"/>
                                        </p:tgtEl>
                                        <p:attrNameLst>
                                          <p:attrName>ppt_x</p:attrName>
                                        </p:attrNameLst>
                                      </p:cBhvr>
                                      <p:tavLst>
                                        <p:tav tm="0">
                                          <p:val>
                                            <p:strVal val="#ppt_x"/>
                                          </p:val>
                                        </p:tav>
                                        <p:tav tm="100000">
                                          <p:val>
                                            <p:strVal val="#ppt_x"/>
                                          </p:val>
                                        </p:tav>
                                      </p:tavLst>
                                    </p:anim>
                                    <p:anim calcmode="lin" valueType="num">
                                      <p:cBhvr additive="base">
                                        <p:cTn id="57" dur="500" fill="hold"/>
                                        <p:tgtEl>
                                          <p:spTgt spid="24"/>
                                        </p:tgtEl>
                                        <p:attrNameLst>
                                          <p:attrName>ppt_y</p:attrName>
                                        </p:attrNameLst>
                                      </p:cBhvr>
                                      <p:tavLst>
                                        <p:tav tm="0">
                                          <p:val>
                                            <p:strVal val="0-#ppt_h/2"/>
                                          </p:val>
                                        </p:tav>
                                        <p:tav tm="100000">
                                          <p:val>
                                            <p:strVal val="#ppt_y"/>
                                          </p:val>
                                        </p:tav>
                                      </p:tavLst>
                                    </p:anim>
                                  </p:childTnLst>
                                </p:cTn>
                              </p:par>
                              <p:par>
                                <p:cTn id="58" presetID="2" presetClass="entr" presetSubtype="1" fill="hold" grpId="0" nodeType="withEffect">
                                  <p:stCondLst>
                                    <p:cond delay="1000"/>
                                  </p:stCondLst>
                                  <p:childTnLst>
                                    <p:set>
                                      <p:cBhvr>
                                        <p:cTn id="59" dur="1" fill="hold">
                                          <p:stCondLst>
                                            <p:cond delay="0"/>
                                          </p:stCondLst>
                                        </p:cTn>
                                        <p:tgtEl>
                                          <p:spTgt spid="25"/>
                                        </p:tgtEl>
                                        <p:attrNameLst>
                                          <p:attrName>style.visibility</p:attrName>
                                        </p:attrNameLst>
                                      </p:cBhvr>
                                      <p:to>
                                        <p:strVal val="visible"/>
                                      </p:to>
                                    </p:set>
                                    <p:anim calcmode="lin" valueType="num">
                                      <p:cBhvr additive="base">
                                        <p:cTn id="60" dur="500" fill="hold"/>
                                        <p:tgtEl>
                                          <p:spTgt spid="25"/>
                                        </p:tgtEl>
                                        <p:attrNameLst>
                                          <p:attrName>ppt_x</p:attrName>
                                        </p:attrNameLst>
                                      </p:cBhvr>
                                      <p:tavLst>
                                        <p:tav tm="0">
                                          <p:val>
                                            <p:strVal val="#ppt_x"/>
                                          </p:val>
                                        </p:tav>
                                        <p:tav tm="100000">
                                          <p:val>
                                            <p:strVal val="#ppt_x"/>
                                          </p:val>
                                        </p:tav>
                                      </p:tavLst>
                                    </p:anim>
                                    <p:anim calcmode="lin" valueType="num">
                                      <p:cBhvr additive="base">
                                        <p:cTn id="61" dur="500" fill="hold"/>
                                        <p:tgtEl>
                                          <p:spTgt spid="25"/>
                                        </p:tgtEl>
                                        <p:attrNameLst>
                                          <p:attrName>ppt_y</p:attrName>
                                        </p:attrNameLst>
                                      </p:cBhvr>
                                      <p:tavLst>
                                        <p:tav tm="0">
                                          <p:val>
                                            <p:strVal val="0-#ppt_h/2"/>
                                          </p:val>
                                        </p:tav>
                                        <p:tav tm="100000">
                                          <p:val>
                                            <p:strVal val="#ppt_y"/>
                                          </p:val>
                                        </p:tav>
                                      </p:tavLst>
                                    </p:anim>
                                  </p:childTnLst>
                                </p:cTn>
                              </p:par>
                              <p:par>
                                <p:cTn id="62" presetID="2" presetClass="entr" presetSubtype="1" fill="hold" nodeType="withEffect">
                                  <p:stCondLst>
                                    <p:cond delay="1000"/>
                                  </p:stCondLst>
                                  <p:childTnLst>
                                    <p:set>
                                      <p:cBhvr>
                                        <p:cTn id="63" dur="1" fill="hold">
                                          <p:stCondLst>
                                            <p:cond delay="0"/>
                                          </p:stCondLst>
                                        </p:cTn>
                                        <p:tgtEl>
                                          <p:spTgt spid="26"/>
                                        </p:tgtEl>
                                        <p:attrNameLst>
                                          <p:attrName>style.visibility</p:attrName>
                                        </p:attrNameLst>
                                      </p:cBhvr>
                                      <p:to>
                                        <p:strVal val="visible"/>
                                      </p:to>
                                    </p:set>
                                    <p:anim calcmode="lin" valueType="num">
                                      <p:cBhvr additive="base">
                                        <p:cTn id="64" dur="500" fill="hold"/>
                                        <p:tgtEl>
                                          <p:spTgt spid="26"/>
                                        </p:tgtEl>
                                        <p:attrNameLst>
                                          <p:attrName>ppt_x</p:attrName>
                                        </p:attrNameLst>
                                      </p:cBhvr>
                                      <p:tavLst>
                                        <p:tav tm="0">
                                          <p:val>
                                            <p:strVal val="#ppt_x"/>
                                          </p:val>
                                        </p:tav>
                                        <p:tav tm="100000">
                                          <p:val>
                                            <p:strVal val="#ppt_x"/>
                                          </p:val>
                                        </p:tav>
                                      </p:tavLst>
                                    </p:anim>
                                    <p:anim calcmode="lin" valueType="num">
                                      <p:cBhvr additive="base">
                                        <p:cTn id="65" dur="500" fill="hold"/>
                                        <p:tgtEl>
                                          <p:spTgt spid="26"/>
                                        </p:tgtEl>
                                        <p:attrNameLst>
                                          <p:attrName>ppt_y</p:attrName>
                                        </p:attrNameLst>
                                      </p:cBhvr>
                                      <p:tavLst>
                                        <p:tav tm="0">
                                          <p:val>
                                            <p:strVal val="0-#ppt_h/2"/>
                                          </p:val>
                                        </p:tav>
                                        <p:tav tm="100000">
                                          <p:val>
                                            <p:strVal val="#ppt_y"/>
                                          </p:val>
                                        </p:tav>
                                      </p:tavLst>
                                    </p:anim>
                                  </p:childTnLst>
                                </p:cTn>
                              </p:par>
                              <p:par>
                                <p:cTn id="66" presetID="2" presetClass="entr" presetSubtype="1" fill="hold" grpId="0" nodeType="withEffect">
                                  <p:stCondLst>
                                    <p:cond delay="1000"/>
                                  </p:stCondLst>
                                  <p:childTnLst>
                                    <p:set>
                                      <p:cBhvr>
                                        <p:cTn id="67" dur="1" fill="hold">
                                          <p:stCondLst>
                                            <p:cond delay="0"/>
                                          </p:stCondLst>
                                        </p:cTn>
                                        <p:tgtEl>
                                          <p:spTgt spid="27"/>
                                        </p:tgtEl>
                                        <p:attrNameLst>
                                          <p:attrName>style.visibility</p:attrName>
                                        </p:attrNameLst>
                                      </p:cBhvr>
                                      <p:to>
                                        <p:strVal val="visible"/>
                                      </p:to>
                                    </p:set>
                                    <p:anim calcmode="lin" valueType="num">
                                      <p:cBhvr additive="base">
                                        <p:cTn id="68" dur="500" fill="hold"/>
                                        <p:tgtEl>
                                          <p:spTgt spid="27"/>
                                        </p:tgtEl>
                                        <p:attrNameLst>
                                          <p:attrName>ppt_x</p:attrName>
                                        </p:attrNameLst>
                                      </p:cBhvr>
                                      <p:tavLst>
                                        <p:tav tm="0">
                                          <p:val>
                                            <p:strVal val="#ppt_x"/>
                                          </p:val>
                                        </p:tav>
                                        <p:tav tm="100000">
                                          <p:val>
                                            <p:strVal val="#ppt_x"/>
                                          </p:val>
                                        </p:tav>
                                      </p:tavLst>
                                    </p:anim>
                                    <p:anim calcmode="lin" valueType="num">
                                      <p:cBhvr additive="base">
                                        <p:cTn id="69" dur="500" fill="hold"/>
                                        <p:tgtEl>
                                          <p:spTgt spid="27"/>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stCondLst>
                                    <p:cond delay="1000"/>
                                  </p:stCondLst>
                                  <p:childTnLst>
                                    <p:set>
                                      <p:cBhvr>
                                        <p:cTn id="71" dur="1" fill="hold">
                                          <p:stCondLst>
                                            <p:cond delay="0"/>
                                          </p:stCondLst>
                                        </p:cTn>
                                        <p:tgtEl>
                                          <p:spTgt spid="28"/>
                                        </p:tgtEl>
                                        <p:attrNameLst>
                                          <p:attrName>style.visibility</p:attrName>
                                        </p:attrNameLst>
                                      </p:cBhvr>
                                      <p:to>
                                        <p:strVal val="visible"/>
                                      </p:to>
                                    </p:set>
                                    <p:anim calcmode="lin" valueType="num">
                                      <p:cBhvr additive="base">
                                        <p:cTn id="72" dur="500" fill="hold"/>
                                        <p:tgtEl>
                                          <p:spTgt spid="28"/>
                                        </p:tgtEl>
                                        <p:attrNameLst>
                                          <p:attrName>ppt_x</p:attrName>
                                        </p:attrNameLst>
                                      </p:cBhvr>
                                      <p:tavLst>
                                        <p:tav tm="0">
                                          <p:val>
                                            <p:strVal val="#ppt_x"/>
                                          </p:val>
                                        </p:tav>
                                        <p:tav tm="100000">
                                          <p:val>
                                            <p:strVal val="#ppt_x"/>
                                          </p:val>
                                        </p:tav>
                                      </p:tavLst>
                                    </p:anim>
                                    <p:anim calcmode="lin" valueType="num">
                                      <p:cBhvr additive="base">
                                        <p:cTn id="73" dur="500" fill="hold"/>
                                        <p:tgtEl>
                                          <p:spTgt spid="28"/>
                                        </p:tgtEl>
                                        <p:attrNameLst>
                                          <p:attrName>ppt_y</p:attrName>
                                        </p:attrNameLst>
                                      </p:cBhvr>
                                      <p:tavLst>
                                        <p:tav tm="0">
                                          <p:val>
                                            <p:strVal val="0-#ppt_h/2"/>
                                          </p:val>
                                        </p:tav>
                                        <p:tav tm="100000">
                                          <p:val>
                                            <p:strVal val="#ppt_y"/>
                                          </p:val>
                                        </p:tav>
                                      </p:tavLst>
                                    </p:anim>
                                  </p:childTnLst>
                                </p:cTn>
                              </p:par>
                              <p:par>
                                <p:cTn id="74" presetID="2" presetClass="entr" presetSubtype="1" fill="hold" grpId="0" nodeType="withEffect">
                                  <p:stCondLst>
                                    <p:cond delay="1000"/>
                                  </p:stCondLst>
                                  <p:childTnLst>
                                    <p:set>
                                      <p:cBhvr>
                                        <p:cTn id="75" dur="1" fill="hold">
                                          <p:stCondLst>
                                            <p:cond delay="0"/>
                                          </p:stCondLst>
                                        </p:cTn>
                                        <p:tgtEl>
                                          <p:spTgt spid="29"/>
                                        </p:tgtEl>
                                        <p:attrNameLst>
                                          <p:attrName>style.visibility</p:attrName>
                                        </p:attrNameLst>
                                      </p:cBhvr>
                                      <p:to>
                                        <p:strVal val="visible"/>
                                      </p:to>
                                    </p:set>
                                    <p:anim calcmode="lin" valueType="num">
                                      <p:cBhvr additive="base">
                                        <p:cTn id="76" dur="500" fill="hold"/>
                                        <p:tgtEl>
                                          <p:spTgt spid="29"/>
                                        </p:tgtEl>
                                        <p:attrNameLst>
                                          <p:attrName>ppt_x</p:attrName>
                                        </p:attrNameLst>
                                      </p:cBhvr>
                                      <p:tavLst>
                                        <p:tav tm="0">
                                          <p:val>
                                            <p:strVal val="#ppt_x"/>
                                          </p:val>
                                        </p:tav>
                                        <p:tav tm="100000">
                                          <p:val>
                                            <p:strVal val="#ppt_x"/>
                                          </p:val>
                                        </p:tav>
                                      </p:tavLst>
                                    </p:anim>
                                    <p:anim calcmode="lin" valueType="num">
                                      <p:cBhvr additive="base">
                                        <p:cTn id="77" dur="500" fill="hold"/>
                                        <p:tgtEl>
                                          <p:spTgt spid="29"/>
                                        </p:tgtEl>
                                        <p:attrNameLst>
                                          <p:attrName>ppt_y</p:attrName>
                                        </p:attrNameLst>
                                      </p:cBhvr>
                                      <p:tavLst>
                                        <p:tav tm="0">
                                          <p:val>
                                            <p:strVal val="0-#ppt_h/2"/>
                                          </p:val>
                                        </p:tav>
                                        <p:tav tm="100000">
                                          <p:val>
                                            <p:strVal val="#ppt_y"/>
                                          </p:val>
                                        </p:tav>
                                      </p:tavLst>
                                    </p:anim>
                                  </p:childTnLst>
                                </p:cTn>
                              </p:par>
                              <p:par>
                                <p:cTn id="78" presetID="2" presetClass="entr" presetSubtype="1"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 calcmode="lin" valueType="num">
                                      <p:cBhvr additive="base">
                                        <p:cTn id="80" dur="500" fill="hold"/>
                                        <p:tgtEl>
                                          <p:spTgt spid="30"/>
                                        </p:tgtEl>
                                        <p:attrNameLst>
                                          <p:attrName>ppt_x</p:attrName>
                                        </p:attrNameLst>
                                      </p:cBhvr>
                                      <p:tavLst>
                                        <p:tav tm="0">
                                          <p:val>
                                            <p:strVal val="#ppt_x"/>
                                          </p:val>
                                        </p:tav>
                                        <p:tav tm="100000">
                                          <p:val>
                                            <p:strVal val="#ppt_x"/>
                                          </p:val>
                                        </p:tav>
                                      </p:tavLst>
                                    </p:anim>
                                    <p:anim calcmode="lin" valueType="num">
                                      <p:cBhvr additive="base">
                                        <p:cTn id="81" dur="500" fill="hold"/>
                                        <p:tgtEl>
                                          <p:spTgt spid="30"/>
                                        </p:tgtEl>
                                        <p:attrNameLst>
                                          <p:attrName>ppt_y</p:attrName>
                                        </p:attrNameLst>
                                      </p:cBhvr>
                                      <p:tavLst>
                                        <p:tav tm="0">
                                          <p:val>
                                            <p:strVal val="0-#ppt_h/2"/>
                                          </p:val>
                                        </p:tav>
                                        <p:tav tm="100000">
                                          <p:val>
                                            <p:strVal val="#ppt_y"/>
                                          </p:val>
                                        </p:tav>
                                      </p:tavLst>
                                    </p:anim>
                                  </p:childTnLst>
                                </p:cTn>
                              </p:par>
                              <p:par>
                                <p:cTn id="82" presetID="2" presetClass="entr" presetSubtype="1" fill="hold" grpId="0" nodeType="withEffect">
                                  <p:stCondLst>
                                    <p:cond delay="1000"/>
                                  </p:stCondLst>
                                  <p:childTnLst>
                                    <p:set>
                                      <p:cBhvr>
                                        <p:cTn id="83" dur="1" fill="hold">
                                          <p:stCondLst>
                                            <p:cond delay="0"/>
                                          </p:stCondLst>
                                        </p:cTn>
                                        <p:tgtEl>
                                          <p:spTgt spid="38"/>
                                        </p:tgtEl>
                                        <p:attrNameLst>
                                          <p:attrName>style.visibility</p:attrName>
                                        </p:attrNameLst>
                                      </p:cBhvr>
                                      <p:to>
                                        <p:strVal val="visible"/>
                                      </p:to>
                                    </p:set>
                                    <p:anim calcmode="lin" valueType="num">
                                      <p:cBhvr additive="base">
                                        <p:cTn id="84" dur="500" fill="hold"/>
                                        <p:tgtEl>
                                          <p:spTgt spid="38"/>
                                        </p:tgtEl>
                                        <p:attrNameLst>
                                          <p:attrName>ppt_x</p:attrName>
                                        </p:attrNameLst>
                                      </p:cBhvr>
                                      <p:tavLst>
                                        <p:tav tm="0">
                                          <p:val>
                                            <p:strVal val="#ppt_x"/>
                                          </p:val>
                                        </p:tav>
                                        <p:tav tm="100000">
                                          <p:val>
                                            <p:strVal val="#ppt_x"/>
                                          </p:val>
                                        </p:tav>
                                      </p:tavLst>
                                    </p:anim>
                                    <p:anim calcmode="lin" valueType="num">
                                      <p:cBhvr additive="base">
                                        <p:cTn id="85" dur="500" fill="hold"/>
                                        <p:tgtEl>
                                          <p:spTgt spid="38"/>
                                        </p:tgtEl>
                                        <p:attrNameLst>
                                          <p:attrName>ppt_y</p:attrName>
                                        </p:attrNameLst>
                                      </p:cBhvr>
                                      <p:tavLst>
                                        <p:tav tm="0">
                                          <p:val>
                                            <p:strVal val="0-#ppt_h/2"/>
                                          </p:val>
                                        </p:tav>
                                        <p:tav tm="100000">
                                          <p:val>
                                            <p:strVal val="#ppt_y"/>
                                          </p:val>
                                        </p:tav>
                                      </p:tavLst>
                                    </p:anim>
                                  </p:childTnLst>
                                </p:cTn>
                              </p:par>
                              <p:par>
                                <p:cTn id="86" presetID="2" presetClass="entr" presetSubtype="4" fill="hold" grpId="0" nodeType="withEffect">
                                  <p:stCondLst>
                                    <p:cond delay="1500"/>
                                  </p:stCondLst>
                                  <p:childTnLst>
                                    <p:set>
                                      <p:cBhvr>
                                        <p:cTn id="87" dur="1" fill="hold">
                                          <p:stCondLst>
                                            <p:cond delay="0"/>
                                          </p:stCondLst>
                                        </p:cTn>
                                        <p:tgtEl>
                                          <p:spTgt spid="31"/>
                                        </p:tgtEl>
                                        <p:attrNameLst>
                                          <p:attrName>style.visibility</p:attrName>
                                        </p:attrNameLst>
                                      </p:cBhvr>
                                      <p:to>
                                        <p:strVal val="visible"/>
                                      </p:to>
                                    </p:set>
                                    <p:anim calcmode="lin" valueType="num">
                                      <p:cBhvr additive="base">
                                        <p:cTn id="88" dur="500" fill="hold"/>
                                        <p:tgtEl>
                                          <p:spTgt spid="31"/>
                                        </p:tgtEl>
                                        <p:attrNameLst>
                                          <p:attrName>ppt_x</p:attrName>
                                        </p:attrNameLst>
                                      </p:cBhvr>
                                      <p:tavLst>
                                        <p:tav tm="0">
                                          <p:val>
                                            <p:strVal val="#ppt_x"/>
                                          </p:val>
                                        </p:tav>
                                        <p:tav tm="100000">
                                          <p:val>
                                            <p:strVal val="#ppt_x"/>
                                          </p:val>
                                        </p:tav>
                                      </p:tavLst>
                                    </p:anim>
                                    <p:anim calcmode="lin" valueType="num">
                                      <p:cBhvr additive="base">
                                        <p:cTn id="89" dur="500" fill="hold"/>
                                        <p:tgtEl>
                                          <p:spTgt spid="31"/>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1500"/>
                                  </p:stCondLst>
                                  <p:childTnLst>
                                    <p:set>
                                      <p:cBhvr>
                                        <p:cTn id="91" dur="1" fill="hold">
                                          <p:stCondLst>
                                            <p:cond delay="0"/>
                                          </p:stCondLst>
                                        </p:cTn>
                                        <p:tgtEl>
                                          <p:spTgt spid="32"/>
                                        </p:tgtEl>
                                        <p:attrNameLst>
                                          <p:attrName>style.visibility</p:attrName>
                                        </p:attrNameLst>
                                      </p:cBhvr>
                                      <p:to>
                                        <p:strVal val="visible"/>
                                      </p:to>
                                    </p:set>
                                    <p:anim calcmode="lin" valueType="num">
                                      <p:cBhvr additive="base">
                                        <p:cTn id="92" dur="500" fill="hold"/>
                                        <p:tgtEl>
                                          <p:spTgt spid="32"/>
                                        </p:tgtEl>
                                        <p:attrNameLst>
                                          <p:attrName>ppt_x</p:attrName>
                                        </p:attrNameLst>
                                      </p:cBhvr>
                                      <p:tavLst>
                                        <p:tav tm="0">
                                          <p:val>
                                            <p:strVal val="#ppt_x"/>
                                          </p:val>
                                        </p:tav>
                                        <p:tav tm="100000">
                                          <p:val>
                                            <p:strVal val="#ppt_x"/>
                                          </p:val>
                                        </p:tav>
                                      </p:tavLst>
                                    </p:anim>
                                    <p:anim calcmode="lin" valueType="num">
                                      <p:cBhvr additive="base">
                                        <p:cTn id="93" dur="500" fill="hold"/>
                                        <p:tgtEl>
                                          <p:spTgt spid="32"/>
                                        </p:tgtEl>
                                        <p:attrNameLst>
                                          <p:attrName>ppt_y</p:attrName>
                                        </p:attrNameLst>
                                      </p:cBhvr>
                                      <p:tavLst>
                                        <p:tav tm="0">
                                          <p:val>
                                            <p:strVal val="1+#ppt_h/2"/>
                                          </p:val>
                                        </p:tav>
                                        <p:tav tm="100000">
                                          <p:val>
                                            <p:strVal val="#ppt_y"/>
                                          </p:val>
                                        </p:tav>
                                      </p:tavLst>
                                    </p:anim>
                                  </p:childTnLst>
                                </p:cTn>
                              </p:par>
                              <p:par>
                                <p:cTn id="94" presetID="2" presetClass="entr" presetSubtype="4" fill="hold" nodeType="withEffect">
                                  <p:stCondLst>
                                    <p:cond delay="1500"/>
                                  </p:stCondLst>
                                  <p:childTnLst>
                                    <p:set>
                                      <p:cBhvr>
                                        <p:cTn id="95" dur="1" fill="hold">
                                          <p:stCondLst>
                                            <p:cond delay="0"/>
                                          </p:stCondLst>
                                        </p:cTn>
                                        <p:tgtEl>
                                          <p:spTgt spid="33"/>
                                        </p:tgtEl>
                                        <p:attrNameLst>
                                          <p:attrName>style.visibility</p:attrName>
                                        </p:attrNameLst>
                                      </p:cBhvr>
                                      <p:to>
                                        <p:strVal val="visible"/>
                                      </p:to>
                                    </p:set>
                                    <p:anim calcmode="lin" valueType="num">
                                      <p:cBhvr additive="base">
                                        <p:cTn id="96" dur="500" fill="hold"/>
                                        <p:tgtEl>
                                          <p:spTgt spid="33"/>
                                        </p:tgtEl>
                                        <p:attrNameLst>
                                          <p:attrName>ppt_x</p:attrName>
                                        </p:attrNameLst>
                                      </p:cBhvr>
                                      <p:tavLst>
                                        <p:tav tm="0">
                                          <p:val>
                                            <p:strVal val="#ppt_x"/>
                                          </p:val>
                                        </p:tav>
                                        <p:tav tm="100000">
                                          <p:val>
                                            <p:strVal val="#ppt_x"/>
                                          </p:val>
                                        </p:tav>
                                      </p:tavLst>
                                    </p:anim>
                                    <p:anim calcmode="lin" valueType="num">
                                      <p:cBhvr additive="base">
                                        <p:cTn id="97" dur="500" fill="hold"/>
                                        <p:tgtEl>
                                          <p:spTgt spid="33"/>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1500"/>
                                  </p:stCondLst>
                                  <p:childTnLst>
                                    <p:set>
                                      <p:cBhvr>
                                        <p:cTn id="99" dur="1" fill="hold">
                                          <p:stCondLst>
                                            <p:cond delay="0"/>
                                          </p:stCondLst>
                                        </p:cTn>
                                        <p:tgtEl>
                                          <p:spTgt spid="34"/>
                                        </p:tgtEl>
                                        <p:attrNameLst>
                                          <p:attrName>style.visibility</p:attrName>
                                        </p:attrNameLst>
                                      </p:cBhvr>
                                      <p:to>
                                        <p:strVal val="visible"/>
                                      </p:to>
                                    </p:set>
                                    <p:anim calcmode="lin" valueType="num">
                                      <p:cBhvr additive="base">
                                        <p:cTn id="100" dur="500" fill="hold"/>
                                        <p:tgtEl>
                                          <p:spTgt spid="34"/>
                                        </p:tgtEl>
                                        <p:attrNameLst>
                                          <p:attrName>ppt_x</p:attrName>
                                        </p:attrNameLst>
                                      </p:cBhvr>
                                      <p:tavLst>
                                        <p:tav tm="0">
                                          <p:val>
                                            <p:strVal val="#ppt_x"/>
                                          </p:val>
                                        </p:tav>
                                        <p:tav tm="100000">
                                          <p:val>
                                            <p:strVal val="#ppt_x"/>
                                          </p:val>
                                        </p:tav>
                                      </p:tavLst>
                                    </p:anim>
                                    <p:anim calcmode="lin" valueType="num">
                                      <p:cBhvr additive="base">
                                        <p:cTn id="101" dur="500" fill="hold"/>
                                        <p:tgtEl>
                                          <p:spTgt spid="34"/>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1500"/>
                                  </p:stCondLst>
                                  <p:childTnLst>
                                    <p:set>
                                      <p:cBhvr>
                                        <p:cTn id="103" dur="1" fill="hold">
                                          <p:stCondLst>
                                            <p:cond delay="0"/>
                                          </p:stCondLst>
                                        </p:cTn>
                                        <p:tgtEl>
                                          <p:spTgt spid="35"/>
                                        </p:tgtEl>
                                        <p:attrNameLst>
                                          <p:attrName>style.visibility</p:attrName>
                                        </p:attrNameLst>
                                      </p:cBhvr>
                                      <p:to>
                                        <p:strVal val="visible"/>
                                      </p:to>
                                    </p:set>
                                    <p:anim calcmode="lin" valueType="num">
                                      <p:cBhvr additive="base">
                                        <p:cTn id="104" dur="500" fill="hold"/>
                                        <p:tgtEl>
                                          <p:spTgt spid="35"/>
                                        </p:tgtEl>
                                        <p:attrNameLst>
                                          <p:attrName>ppt_x</p:attrName>
                                        </p:attrNameLst>
                                      </p:cBhvr>
                                      <p:tavLst>
                                        <p:tav tm="0">
                                          <p:val>
                                            <p:strVal val="#ppt_x"/>
                                          </p:val>
                                        </p:tav>
                                        <p:tav tm="100000">
                                          <p:val>
                                            <p:strVal val="#ppt_x"/>
                                          </p:val>
                                        </p:tav>
                                      </p:tavLst>
                                    </p:anim>
                                    <p:anim calcmode="lin" valueType="num">
                                      <p:cBhvr additive="base">
                                        <p:cTn id="105" dur="500" fill="hold"/>
                                        <p:tgtEl>
                                          <p:spTgt spid="35"/>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1500"/>
                                  </p:stCondLst>
                                  <p:childTnLst>
                                    <p:set>
                                      <p:cBhvr>
                                        <p:cTn id="107" dur="1" fill="hold">
                                          <p:stCondLst>
                                            <p:cond delay="0"/>
                                          </p:stCondLst>
                                        </p:cTn>
                                        <p:tgtEl>
                                          <p:spTgt spid="36"/>
                                        </p:tgtEl>
                                        <p:attrNameLst>
                                          <p:attrName>style.visibility</p:attrName>
                                        </p:attrNameLst>
                                      </p:cBhvr>
                                      <p:to>
                                        <p:strVal val="visible"/>
                                      </p:to>
                                    </p:set>
                                    <p:anim calcmode="lin" valueType="num">
                                      <p:cBhvr additive="base">
                                        <p:cTn id="108" dur="500" fill="hold"/>
                                        <p:tgtEl>
                                          <p:spTgt spid="36"/>
                                        </p:tgtEl>
                                        <p:attrNameLst>
                                          <p:attrName>ppt_x</p:attrName>
                                        </p:attrNameLst>
                                      </p:cBhvr>
                                      <p:tavLst>
                                        <p:tav tm="0">
                                          <p:val>
                                            <p:strVal val="#ppt_x"/>
                                          </p:val>
                                        </p:tav>
                                        <p:tav tm="100000">
                                          <p:val>
                                            <p:strVal val="#ppt_x"/>
                                          </p:val>
                                        </p:tav>
                                      </p:tavLst>
                                    </p:anim>
                                    <p:anim calcmode="lin" valueType="num">
                                      <p:cBhvr additive="base">
                                        <p:cTn id="109" dur="500" fill="hold"/>
                                        <p:tgtEl>
                                          <p:spTgt spid="36"/>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1500"/>
                                  </p:stCondLst>
                                  <p:childTnLst>
                                    <p:set>
                                      <p:cBhvr>
                                        <p:cTn id="111" dur="1" fill="hold">
                                          <p:stCondLst>
                                            <p:cond delay="0"/>
                                          </p:stCondLst>
                                        </p:cTn>
                                        <p:tgtEl>
                                          <p:spTgt spid="37"/>
                                        </p:tgtEl>
                                        <p:attrNameLst>
                                          <p:attrName>style.visibility</p:attrName>
                                        </p:attrNameLst>
                                      </p:cBhvr>
                                      <p:to>
                                        <p:strVal val="visible"/>
                                      </p:to>
                                    </p:set>
                                    <p:anim calcmode="lin" valueType="num">
                                      <p:cBhvr additive="base">
                                        <p:cTn id="112" dur="500" fill="hold"/>
                                        <p:tgtEl>
                                          <p:spTgt spid="37"/>
                                        </p:tgtEl>
                                        <p:attrNameLst>
                                          <p:attrName>ppt_x</p:attrName>
                                        </p:attrNameLst>
                                      </p:cBhvr>
                                      <p:tavLst>
                                        <p:tav tm="0">
                                          <p:val>
                                            <p:strVal val="#ppt_x"/>
                                          </p:val>
                                        </p:tav>
                                        <p:tav tm="100000">
                                          <p:val>
                                            <p:strVal val="#ppt_x"/>
                                          </p:val>
                                        </p:tav>
                                      </p:tavLst>
                                    </p:anim>
                                    <p:anim calcmode="lin" valueType="num">
                                      <p:cBhvr additive="base">
                                        <p:cTn id="113" dur="500" fill="hold"/>
                                        <p:tgtEl>
                                          <p:spTgt spid="37"/>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1500"/>
                                  </p:stCondLst>
                                  <p:childTnLst>
                                    <p:set>
                                      <p:cBhvr>
                                        <p:cTn id="115" dur="1" fill="hold">
                                          <p:stCondLst>
                                            <p:cond delay="0"/>
                                          </p:stCondLst>
                                        </p:cTn>
                                        <p:tgtEl>
                                          <p:spTgt spid="39"/>
                                        </p:tgtEl>
                                        <p:attrNameLst>
                                          <p:attrName>style.visibility</p:attrName>
                                        </p:attrNameLst>
                                      </p:cBhvr>
                                      <p:to>
                                        <p:strVal val="visible"/>
                                      </p:to>
                                    </p:set>
                                    <p:anim calcmode="lin" valueType="num">
                                      <p:cBhvr additive="base">
                                        <p:cTn id="116" dur="500" fill="hold"/>
                                        <p:tgtEl>
                                          <p:spTgt spid="39"/>
                                        </p:tgtEl>
                                        <p:attrNameLst>
                                          <p:attrName>ppt_x</p:attrName>
                                        </p:attrNameLst>
                                      </p:cBhvr>
                                      <p:tavLst>
                                        <p:tav tm="0">
                                          <p:val>
                                            <p:strVal val="#ppt_x"/>
                                          </p:val>
                                        </p:tav>
                                        <p:tav tm="100000">
                                          <p:val>
                                            <p:strVal val="#ppt_x"/>
                                          </p:val>
                                        </p:tav>
                                      </p:tavLst>
                                    </p:anim>
                                    <p:anim calcmode="lin" valueType="num">
                                      <p:cBhvr additive="base">
                                        <p:cTn id="117" dur="500" fill="hold"/>
                                        <p:tgtEl>
                                          <p:spTgt spid="39"/>
                                        </p:tgtEl>
                                        <p:attrNameLst>
                                          <p:attrName>ppt_y</p:attrName>
                                        </p:attrNameLst>
                                      </p:cBhvr>
                                      <p:tavLst>
                                        <p:tav tm="0">
                                          <p:val>
                                            <p:strVal val="1+#ppt_h/2"/>
                                          </p:val>
                                        </p:tav>
                                        <p:tav tm="100000">
                                          <p:val>
                                            <p:strVal val="#ppt_y"/>
                                          </p:val>
                                        </p:tav>
                                      </p:tavLst>
                                    </p:anim>
                                  </p:childTnLst>
                                </p:cTn>
                              </p:par>
                              <p:par>
                                <p:cTn id="118" presetID="53" presetClass="entr" presetSubtype="16" fill="hold" grpId="0" nodeType="withEffect">
                                  <p:stCondLst>
                                    <p:cond delay="2000"/>
                                  </p:stCondLst>
                                  <p:childTnLst>
                                    <p:set>
                                      <p:cBhvr>
                                        <p:cTn id="119" dur="1" fill="hold">
                                          <p:stCondLst>
                                            <p:cond delay="0"/>
                                          </p:stCondLst>
                                        </p:cTn>
                                        <p:tgtEl>
                                          <p:spTgt spid="40"/>
                                        </p:tgtEl>
                                        <p:attrNameLst>
                                          <p:attrName>style.visibility</p:attrName>
                                        </p:attrNameLst>
                                      </p:cBhvr>
                                      <p:to>
                                        <p:strVal val="visible"/>
                                      </p:to>
                                    </p:set>
                                    <p:anim calcmode="lin" valueType="num">
                                      <p:cBhvr>
                                        <p:cTn id="120" dur="500" fill="hold"/>
                                        <p:tgtEl>
                                          <p:spTgt spid="40"/>
                                        </p:tgtEl>
                                        <p:attrNameLst>
                                          <p:attrName>ppt_w</p:attrName>
                                        </p:attrNameLst>
                                      </p:cBhvr>
                                      <p:tavLst>
                                        <p:tav tm="0">
                                          <p:val>
                                            <p:fltVal val="0"/>
                                          </p:val>
                                        </p:tav>
                                        <p:tav tm="100000">
                                          <p:val>
                                            <p:strVal val="#ppt_w"/>
                                          </p:val>
                                        </p:tav>
                                      </p:tavLst>
                                    </p:anim>
                                    <p:anim calcmode="lin" valueType="num">
                                      <p:cBhvr>
                                        <p:cTn id="121" dur="500" fill="hold"/>
                                        <p:tgtEl>
                                          <p:spTgt spid="40"/>
                                        </p:tgtEl>
                                        <p:attrNameLst>
                                          <p:attrName>ppt_h</p:attrName>
                                        </p:attrNameLst>
                                      </p:cBhvr>
                                      <p:tavLst>
                                        <p:tav tm="0">
                                          <p:val>
                                            <p:fltVal val="0"/>
                                          </p:val>
                                        </p:tav>
                                        <p:tav tm="100000">
                                          <p:val>
                                            <p:strVal val="#ppt_h"/>
                                          </p:val>
                                        </p:tav>
                                      </p:tavLst>
                                    </p:anim>
                                    <p:animEffect transition="in" filter="fade">
                                      <p:cBhvr>
                                        <p:cTn id="122" dur="500"/>
                                        <p:tgtEl>
                                          <p:spTgt spid="40"/>
                                        </p:tgtEl>
                                      </p:cBhvr>
                                    </p:animEffect>
                                  </p:childTnLst>
                                </p:cTn>
                              </p:par>
                              <p:par>
                                <p:cTn id="123" presetID="53" presetClass="entr" presetSubtype="16" fill="hold" grpId="0" nodeType="withEffect">
                                  <p:stCondLst>
                                    <p:cond delay="2000"/>
                                  </p:stCondLst>
                                  <p:childTnLst>
                                    <p:set>
                                      <p:cBhvr>
                                        <p:cTn id="124" dur="1" fill="hold">
                                          <p:stCondLst>
                                            <p:cond delay="0"/>
                                          </p:stCondLst>
                                        </p:cTn>
                                        <p:tgtEl>
                                          <p:spTgt spid="41"/>
                                        </p:tgtEl>
                                        <p:attrNameLst>
                                          <p:attrName>style.visibility</p:attrName>
                                        </p:attrNameLst>
                                      </p:cBhvr>
                                      <p:to>
                                        <p:strVal val="visible"/>
                                      </p:to>
                                    </p:set>
                                    <p:anim calcmode="lin" valueType="num">
                                      <p:cBhvr>
                                        <p:cTn id="125" dur="500" fill="hold"/>
                                        <p:tgtEl>
                                          <p:spTgt spid="41"/>
                                        </p:tgtEl>
                                        <p:attrNameLst>
                                          <p:attrName>ppt_w</p:attrName>
                                        </p:attrNameLst>
                                      </p:cBhvr>
                                      <p:tavLst>
                                        <p:tav tm="0">
                                          <p:val>
                                            <p:fltVal val="0"/>
                                          </p:val>
                                        </p:tav>
                                        <p:tav tm="100000">
                                          <p:val>
                                            <p:strVal val="#ppt_w"/>
                                          </p:val>
                                        </p:tav>
                                      </p:tavLst>
                                    </p:anim>
                                    <p:anim calcmode="lin" valueType="num">
                                      <p:cBhvr>
                                        <p:cTn id="126" dur="500" fill="hold"/>
                                        <p:tgtEl>
                                          <p:spTgt spid="41"/>
                                        </p:tgtEl>
                                        <p:attrNameLst>
                                          <p:attrName>ppt_h</p:attrName>
                                        </p:attrNameLst>
                                      </p:cBhvr>
                                      <p:tavLst>
                                        <p:tav tm="0">
                                          <p:val>
                                            <p:fltVal val="0"/>
                                          </p:val>
                                        </p:tav>
                                        <p:tav tm="100000">
                                          <p:val>
                                            <p:strVal val="#ppt_h"/>
                                          </p:val>
                                        </p:tav>
                                      </p:tavLst>
                                    </p:anim>
                                    <p:animEffect transition="in" filter="fade">
                                      <p:cBhvr>
                                        <p:cTn id="127" dur="500"/>
                                        <p:tgtEl>
                                          <p:spTgt spid="41"/>
                                        </p:tgtEl>
                                      </p:cBhvr>
                                    </p:animEffect>
                                  </p:childTnLst>
                                </p:cTn>
                              </p:par>
                              <p:par>
                                <p:cTn id="128" presetID="53" presetClass="entr" presetSubtype="16" fill="hold" grpId="0" nodeType="withEffect">
                                  <p:stCondLst>
                                    <p:cond delay="2000"/>
                                  </p:stCondLst>
                                  <p:childTnLst>
                                    <p:set>
                                      <p:cBhvr>
                                        <p:cTn id="129" dur="1" fill="hold">
                                          <p:stCondLst>
                                            <p:cond delay="0"/>
                                          </p:stCondLst>
                                        </p:cTn>
                                        <p:tgtEl>
                                          <p:spTgt spid="42"/>
                                        </p:tgtEl>
                                        <p:attrNameLst>
                                          <p:attrName>style.visibility</p:attrName>
                                        </p:attrNameLst>
                                      </p:cBhvr>
                                      <p:to>
                                        <p:strVal val="visible"/>
                                      </p:to>
                                    </p:set>
                                    <p:anim calcmode="lin" valueType="num">
                                      <p:cBhvr>
                                        <p:cTn id="130" dur="500" fill="hold"/>
                                        <p:tgtEl>
                                          <p:spTgt spid="42"/>
                                        </p:tgtEl>
                                        <p:attrNameLst>
                                          <p:attrName>ppt_w</p:attrName>
                                        </p:attrNameLst>
                                      </p:cBhvr>
                                      <p:tavLst>
                                        <p:tav tm="0">
                                          <p:val>
                                            <p:fltVal val="0"/>
                                          </p:val>
                                        </p:tav>
                                        <p:tav tm="100000">
                                          <p:val>
                                            <p:strVal val="#ppt_w"/>
                                          </p:val>
                                        </p:tav>
                                      </p:tavLst>
                                    </p:anim>
                                    <p:anim calcmode="lin" valueType="num">
                                      <p:cBhvr>
                                        <p:cTn id="131" dur="500" fill="hold"/>
                                        <p:tgtEl>
                                          <p:spTgt spid="42"/>
                                        </p:tgtEl>
                                        <p:attrNameLst>
                                          <p:attrName>ppt_h</p:attrName>
                                        </p:attrNameLst>
                                      </p:cBhvr>
                                      <p:tavLst>
                                        <p:tav tm="0">
                                          <p:val>
                                            <p:fltVal val="0"/>
                                          </p:val>
                                        </p:tav>
                                        <p:tav tm="100000">
                                          <p:val>
                                            <p:strVal val="#ppt_h"/>
                                          </p:val>
                                        </p:tav>
                                      </p:tavLst>
                                    </p:anim>
                                    <p:animEffect transition="in" filter="fade">
                                      <p:cBhvr>
                                        <p:cTn id="132" dur="500"/>
                                        <p:tgtEl>
                                          <p:spTgt spid="42"/>
                                        </p:tgtEl>
                                      </p:cBhvr>
                                    </p:animEffect>
                                  </p:childTnLst>
                                </p:cTn>
                              </p:par>
                              <p:par>
                                <p:cTn id="133" presetID="53" presetClass="entr" presetSubtype="16" fill="hold" grpId="0" nodeType="withEffect">
                                  <p:stCondLst>
                                    <p:cond delay="2000"/>
                                  </p:stCondLst>
                                  <p:childTnLst>
                                    <p:set>
                                      <p:cBhvr>
                                        <p:cTn id="134" dur="1" fill="hold">
                                          <p:stCondLst>
                                            <p:cond delay="0"/>
                                          </p:stCondLst>
                                        </p:cTn>
                                        <p:tgtEl>
                                          <p:spTgt spid="43"/>
                                        </p:tgtEl>
                                        <p:attrNameLst>
                                          <p:attrName>style.visibility</p:attrName>
                                        </p:attrNameLst>
                                      </p:cBhvr>
                                      <p:to>
                                        <p:strVal val="visible"/>
                                      </p:to>
                                    </p:set>
                                    <p:anim calcmode="lin" valueType="num">
                                      <p:cBhvr>
                                        <p:cTn id="135" dur="500" fill="hold"/>
                                        <p:tgtEl>
                                          <p:spTgt spid="43"/>
                                        </p:tgtEl>
                                        <p:attrNameLst>
                                          <p:attrName>ppt_w</p:attrName>
                                        </p:attrNameLst>
                                      </p:cBhvr>
                                      <p:tavLst>
                                        <p:tav tm="0">
                                          <p:val>
                                            <p:fltVal val="0"/>
                                          </p:val>
                                        </p:tav>
                                        <p:tav tm="100000">
                                          <p:val>
                                            <p:strVal val="#ppt_w"/>
                                          </p:val>
                                        </p:tav>
                                      </p:tavLst>
                                    </p:anim>
                                    <p:anim calcmode="lin" valueType="num">
                                      <p:cBhvr>
                                        <p:cTn id="136" dur="500" fill="hold"/>
                                        <p:tgtEl>
                                          <p:spTgt spid="43"/>
                                        </p:tgtEl>
                                        <p:attrNameLst>
                                          <p:attrName>ppt_h</p:attrName>
                                        </p:attrNameLst>
                                      </p:cBhvr>
                                      <p:tavLst>
                                        <p:tav tm="0">
                                          <p:val>
                                            <p:fltVal val="0"/>
                                          </p:val>
                                        </p:tav>
                                        <p:tav tm="100000">
                                          <p:val>
                                            <p:strVal val="#ppt_h"/>
                                          </p:val>
                                        </p:tav>
                                      </p:tavLst>
                                    </p:anim>
                                    <p:animEffect transition="in" filter="fade">
                                      <p:cBhvr>
                                        <p:cTn id="137" dur="500"/>
                                        <p:tgtEl>
                                          <p:spTgt spid="43"/>
                                        </p:tgtEl>
                                      </p:cBhvr>
                                    </p:animEffect>
                                  </p:childTnLst>
                                </p:cTn>
                              </p:par>
                              <p:par>
                                <p:cTn id="138" presetID="53" presetClass="entr" presetSubtype="16" fill="hold" grpId="0" nodeType="withEffect">
                                  <p:stCondLst>
                                    <p:cond delay="2500"/>
                                  </p:stCondLst>
                                  <p:childTnLst>
                                    <p:set>
                                      <p:cBhvr>
                                        <p:cTn id="139" dur="1" fill="hold">
                                          <p:stCondLst>
                                            <p:cond delay="0"/>
                                          </p:stCondLst>
                                        </p:cTn>
                                        <p:tgtEl>
                                          <p:spTgt spid="44"/>
                                        </p:tgtEl>
                                        <p:attrNameLst>
                                          <p:attrName>style.visibility</p:attrName>
                                        </p:attrNameLst>
                                      </p:cBhvr>
                                      <p:to>
                                        <p:strVal val="visible"/>
                                      </p:to>
                                    </p:set>
                                    <p:anim calcmode="lin" valueType="num">
                                      <p:cBhvr>
                                        <p:cTn id="140" dur="500" fill="hold"/>
                                        <p:tgtEl>
                                          <p:spTgt spid="44"/>
                                        </p:tgtEl>
                                        <p:attrNameLst>
                                          <p:attrName>ppt_w</p:attrName>
                                        </p:attrNameLst>
                                      </p:cBhvr>
                                      <p:tavLst>
                                        <p:tav tm="0">
                                          <p:val>
                                            <p:fltVal val="0"/>
                                          </p:val>
                                        </p:tav>
                                        <p:tav tm="100000">
                                          <p:val>
                                            <p:strVal val="#ppt_w"/>
                                          </p:val>
                                        </p:tav>
                                      </p:tavLst>
                                    </p:anim>
                                    <p:anim calcmode="lin" valueType="num">
                                      <p:cBhvr>
                                        <p:cTn id="141" dur="500" fill="hold"/>
                                        <p:tgtEl>
                                          <p:spTgt spid="44"/>
                                        </p:tgtEl>
                                        <p:attrNameLst>
                                          <p:attrName>ppt_h</p:attrName>
                                        </p:attrNameLst>
                                      </p:cBhvr>
                                      <p:tavLst>
                                        <p:tav tm="0">
                                          <p:val>
                                            <p:fltVal val="0"/>
                                          </p:val>
                                        </p:tav>
                                        <p:tav tm="100000">
                                          <p:val>
                                            <p:strVal val="#ppt_h"/>
                                          </p:val>
                                        </p:tav>
                                      </p:tavLst>
                                    </p:anim>
                                    <p:animEffect transition="in" filter="fade">
                                      <p:cBhvr>
                                        <p:cTn id="142" dur="500"/>
                                        <p:tgtEl>
                                          <p:spTgt spid="44"/>
                                        </p:tgtEl>
                                      </p:cBhvr>
                                    </p:animEffect>
                                  </p:childTnLst>
                                </p:cTn>
                              </p:par>
                              <p:par>
                                <p:cTn id="143" presetID="53" presetClass="entr" presetSubtype="16" fill="hold" grpId="0" nodeType="withEffect">
                                  <p:stCondLst>
                                    <p:cond delay="2500"/>
                                  </p:stCondLst>
                                  <p:childTnLst>
                                    <p:set>
                                      <p:cBhvr>
                                        <p:cTn id="144" dur="1" fill="hold">
                                          <p:stCondLst>
                                            <p:cond delay="0"/>
                                          </p:stCondLst>
                                        </p:cTn>
                                        <p:tgtEl>
                                          <p:spTgt spid="45"/>
                                        </p:tgtEl>
                                        <p:attrNameLst>
                                          <p:attrName>style.visibility</p:attrName>
                                        </p:attrNameLst>
                                      </p:cBhvr>
                                      <p:to>
                                        <p:strVal val="visible"/>
                                      </p:to>
                                    </p:set>
                                    <p:anim calcmode="lin" valueType="num">
                                      <p:cBhvr>
                                        <p:cTn id="145" dur="500" fill="hold"/>
                                        <p:tgtEl>
                                          <p:spTgt spid="45"/>
                                        </p:tgtEl>
                                        <p:attrNameLst>
                                          <p:attrName>ppt_w</p:attrName>
                                        </p:attrNameLst>
                                      </p:cBhvr>
                                      <p:tavLst>
                                        <p:tav tm="0">
                                          <p:val>
                                            <p:fltVal val="0"/>
                                          </p:val>
                                        </p:tav>
                                        <p:tav tm="100000">
                                          <p:val>
                                            <p:strVal val="#ppt_w"/>
                                          </p:val>
                                        </p:tav>
                                      </p:tavLst>
                                    </p:anim>
                                    <p:anim calcmode="lin" valueType="num">
                                      <p:cBhvr>
                                        <p:cTn id="146" dur="500" fill="hold"/>
                                        <p:tgtEl>
                                          <p:spTgt spid="45"/>
                                        </p:tgtEl>
                                        <p:attrNameLst>
                                          <p:attrName>ppt_h</p:attrName>
                                        </p:attrNameLst>
                                      </p:cBhvr>
                                      <p:tavLst>
                                        <p:tav tm="0">
                                          <p:val>
                                            <p:fltVal val="0"/>
                                          </p:val>
                                        </p:tav>
                                        <p:tav tm="100000">
                                          <p:val>
                                            <p:strVal val="#ppt_h"/>
                                          </p:val>
                                        </p:tav>
                                      </p:tavLst>
                                    </p:anim>
                                    <p:animEffect transition="in" filter="fade">
                                      <p:cBhvr>
                                        <p:cTn id="147" dur="500"/>
                                        <p:tgtEl>
                                          <p:spTgt spid="45"/>
                                        </p:tgtEl>
                                      </p:cBhvr>
                                    </p:animEffect>
                                  </p:childTnLst>
                                </p:cTn>
                              </p:par>
                              <p:par>
                                <p:cTn id="148" presetID="53" presetClass="entr" presetSubtype="16" fill="hold" grpId="0" nodeType="withEffect">
                                  <p:stCondLst>
                                    <p:cond delay="2500"/>
                                  </p:stCondLst>
                                  <p:childTnLst>
                                    <p:set>
                                      <p:cBhvr>
                                        <p:cTn id="149" dur="1" fill="hold">
                                          <p:stCondLst>
                                            <p:cond delay="0"/>
                                          </p:stCondLst>
                                        </p:cTn>
                                        <p:tgtEl>
                                          <p:spTgt spid="46"/>
                                        </p:tgtEl>
                                        <p:attrNameLst>
                                          <p:attrName>style.visibility</p:attrName>
                                        </p:attrNameLst>
                                      </p:cBhvr>
                                      <p:to>
                                        <p:strVal val="visible"/>
                                      </p:to>
                                    </p:set>
                                    <p:anim calcmode="lin" valueType="num">
                                      <p:cBhvr>
                                        <p:cTn id="150" dur="500" fill="hold"/>
                                        <p:tgtEl>
                                          <p:spTgt spid="46"/>
                                        </p:tgtEl>
                                        <p:attrNameLst>
                                          <p:attrName>ppt_w</p:attrName>
                                        </p:attrNameLst>
                                      </p:cBhvr>
                                      <p:tavLst>
                                        <p:tav tm="0">
                                          <p:val>
                                            <p:fltVal val="0"/>
                                          </p:val>
                                        </p:tav>
                                        <p:tav tm="100000">
                                          <p:val>
                                            <p:strVal val="#ppt_w"/>
                                          </p:val>
                                        </p:tav>
                                      </p:tavLst>
                                    </p:anim>
                                    <p:anim calcmode="lin" valueType="num">
                                      <p:cBhvr>
                                        <p:cTn id="151" dur="500" fill="hold"/>
                                        <p:tgtEl>
                                          <p:spTgt spid="46"/>
                                        </p:tgtEl>
                                        <p:attrNameLst>
                                          <p:attrName>ppt_h</p:attrName>
                                        </p:attrNameLst>
                                      </p:cBhvr>
                                      <p:tavLst>
                                        <p:tav tm="0">
                                          <p:val>
                                            <p:fltVal val="0"/>
                                          </p:val>
                                        </p:tav>
                                        <p:tav tm="100000">
                                          <p:val>
                                            <p:strVal val="#ppt_h"/>
                                          </p:val>
                                        </p:tav>
                                      </p:tavLst>
                                    </p:anim>
                                    <p:animEffect transition="in" filter="fade">
                                      <p:cBhvr>
                                        <p:cTn id="152" dur="500"/>
                                        <p:tgtEl>
                                          <p:spTgt spid="46"/>
                                        </p:tgtEl>
                                      </p:cBhvr>
                                    </p:animEffect>
                                  </p:childTnLst>
                                </p:cTn>
                              </p:par>
                              <p:par>
                                <p:cTn id="153" presetID="53" presetClass="entr" presetSubtype="16" fill="hold" grpId="0" nodeType="withEffect">
                                  <p:stCondLst>
                                    <p:cond delay="2500"/>
                                  </p:stCondLst>
                                  <p:childTnLst>
                                    <p:set>
                                      <p:cBhvr>
                                        <p:cTn id="154" dur="1" fill="hold">
                                          <p:stCondLst>
                                            <p:cond delay="0"/>
                                          </p:stCondLst>
                                        </p:cTn>
                                        <p:tgtEl>
                                          <p:spTgt spid="47"/>
                                        </p:tgtEl>
                                        <p:attrNameLst>
                                          <p:attrName>style.visibility</p:attrName>
                                        </p:attrNameLst>
                                      </p:cBhvr>
                                      <p:to>
                                        <p:strVal val="visible"/>
                                      </p:to>
                                    </p:set>
                                    <p:anim calcmode="lin" valueType="num">
                                      <p:cBhvr>
                                        <p:cTn id="155" dur="500" fill="hold"/>
                                        <p:tgtEl>
                                          <p:spTgt spid="47"/>
                                        </p:tgtEl>
                                        <p:attrNameLst>
                                          <p:attrName>ppt_w</p:attrName>
                                        </p:attrNameLst>
                                      </p:cBhvr>
                                      <p:tavLst>
                                        <p:tav tm="0">
                                          <p:val>
                                            <p:fltVal val="0"/>
                                          </p:val>
                                        </p:tav>
                                        <p:tav tm="100000">
                                          <p:val>
                                            <p:strVal val="#ppt_w"/>
                                          </p:val>
                                        </p:tav>
                                      </p:tavLst>
                                    </p:anim>
                                    <p:anim calcmode="lin" valueType="num">
                                      <p:cBhvr>
                                        <p:cTn id="156" dur="500" fill="hold"/>
                                        <p:tgtEl>
                                          <p:spTgt spid="47"/>
                                        </p:tgtEl>
                                        <p:attrNameLst>
                                          <p:attrName>ppt_h</p:attrName>
                                        </p:attrNameLst>
                                      </p:cBhvr>
                                      <p:tavLst>
                                        <p:tav tm="0">
                                          <p:val>
                                            <p:fltVal val="0"/>
                                          </p:val>
                                        </p:tav>
                                        <p:tav tm="100000">
                                          <p:val>
                                            <p:strVal val="#ppt_h"/>
                                          </p:val>
                                        </p:tav>
                                      </p:tavLst>
                                    </p:anim>
                                    <p:animEffect transition="in" filter="fade">
                                      <p:cBhvr>
                                        <p:cTn id="157" dur="500"/>
                                        <p:tgtEl>
                                          <p:spTgt spid="47"/>
                                        </p:tgtEl>
                                      </p:cBhvr>
                                    </p:animEffect>
                                  </p:childTnLst>
                                </p:cTn>
                              </p:par>
                              <p:par>
                                <p:cTn id="158" presetID="53" presetClass="entr" presetSubtype="16" fill="hold" grpId="0" nodeType="withEffect">
                                  <p:stCondLst>
                                    <p:cond delay="2500"/>
                                  </p:stCondLst>
                                  <p:childTnLst>
                                    <p:set>
                                      <p:cBhvr>
                                        <p:cTn id="159" dur="1" fill="hold">
                                          <p:stCondLst>
                                            <p:cond delay="0"/>
                                          </p:stCondLst>
                                        </p:cTn>
                                        <p:tgtEl>
                                          <p:spTgt spid="48"/>
                                        </p:tgtEl>
                                        <p:attrNameLst>
                                          <p:attrName>style.visibility</p:attrName>
                                        </p:attrNameLst>
                                      </p:cBhvr>
                                      <p:to>
                                        <p:strVal val="visible"/>
                                      </p:to>
                                    </p:set>
                                    <p:anim calcmode="lin" valueType="num">
                                      <p:cBhvr>
                                        <p:cTn id="160" dur="500" fill="hold"/>
                                        <p:tgtEl>
                                          <p:spTgt spid="48"/>
                                        </p:tgtEl>
                                        <p:attrNameLst>
                                          <p:attrName>ppt_w</p:attrName>
                                        </p:attrNameLst>
                                      </p:cBhvr>
                                      <p:tavLst>
                                        <p:tav tm="0">
                                          <p:val>
                                            <p:fltVal val="0"/>
                                          </p:val>
                                        </p:tav>
                                        <p:tav tm="100000">
                                          <p:val>
                                            <p:strVal val="#ppt_w"/>
                                          </p:val>
                                        </p:tav>
                                      </p:tavLst>
                                    </p:anim>
                                    <p:anim calcmode="lin" valueType="num">
                                      <p:cBhvr>
                                        <p:cTn id="161" dur="500" fill="hold"/>
                                        <p:tgtEl>
                                          <p:spTgt spid="48"/>
                                        </p:tgtEl>
                                        <p:attrNameLst>
                                          <p:attrName>ppt_h</p:attrName>
                                        </p:attrNameLst>
                                      </p:cBhvr>
                                      <p:tavLst>
                                        <p:tav tm="0">
                                          <p:val>
                                            <p:fltVal val="0"/>
                                          </p:val>
                                        </p:tav>
                                        <p:tav tm="100000">
                                          <p:val>
                                            <p:strVal val="#ppt_h"/>
                                          </p:val>
                                        </p:tav>
                                      </p:tavLst>
                                    </p:anim>
                                    <p:animEffect transition="in" filter="fade">
                                      <p:cBhvr>
                                        <p:cTn id="162" dur="500"/>
                                        <p:tgtEl>
                                          <p:spTgt spid="48"/>
                                        </p:tgtEl>
                                      </p:cBhvr>
                                    </p:animEffect>
                                  </p:childTnLst>
                                </p:cTn>
                              </p:par>
                              <p:par>
                                <p:cTn id="163" presetID="53" presetClass="entr" presetSubtype="16" fill="hold" grpId="0" nodeType="withEffect">
                                  <p:stCondLst>
                                    <p:cond delay="2500"/>
                                  </p:stCondLst>
                                  <p:childTnLst>
                                    <p:set>
                                      <p:cBhvr>
                                        <p:cTn id="164" dur="1" fill="hold">
                                          <p:stCondLst>
                                            <p:cond delay="0"/>
                                          </p:stCondLst>
                                        </p:cTn>
                                        <p:tgtEl>
                                          <p:spTgt spid="49"/>
                                        </p:tgtEl>
                                        <p:attrNameLst>
                                          <p:attrName>style.visibility</p:attrName>
                                        </p:attrNameLst>
                                      </p:cBhvr>
                                      <p:to>
                                        <p:strVal val="visible"/>
                                      </p:to>
                                    </p:set>
                                    <p:anim calcmode="lin" valueType="num">
                                      <p:cBhvr>
                                        <p:cTn id="165" dur="500" fill="hold"/>
                                        <p:tgtEl>
                                          <p:spTgt spid="49"/>
                                        </p:tgtEl>
                                        <p:attrNameLst>
                                          <p:attrName>ppt_w</p:attrName>
                                        </p:attrNameLst>
                                      </p:cBhvr>
                                      <p:tavLst>
                                        <p:tav tm="0">
                                          <p:val>
                                            <p:fltVal val="0"/>
                                          </p:val>
                                        </p:tav>
                                        <p:tav tm="100000">
                                          <p:val>
                                            <p:strVal val="#ppt_w"/>
                                          </p:val>
                                        </p:tav>
                                      </p:tavLst>
                                    </p:anim>
                                    <p:anim calcmode="lin" valueType="num">
                                      <p:cBhvr>
                                        <p:cTn id="166" dur="500" fill="hold"/>
                                        <p:tgtEl>
                                          <p:spTgt spid="49"/>
                                        </p:tgtEl>
                                        <p:attrNameLst>
                                          <p:attrName>ppt_h</p:attrName>
                                        </p:attrNameLst>
                                      </p:cBhvr>
                                      <p:tavLst>
                                        <p:tav tm="0">
                                          <p:val>
                                            <p:fltVal val="0"/>
                                          </p:val>
                                        </p:tav>
                                        <p:tav tm="100000">
                                          <p:val>
                                            <p:strVal val="#ppt_h"/>
                                          </p:val>
                                        </p:tav>
                                      </p:tavLst>
                                    </p:anim>
                                    <p:animEffect transition="in" filter="fade">
                                      <p:cBhvr>
                                        <p:cTn id="167" dur="500"/>
                                        <p:tgtEl>
                                          <p:spTgt spid="49"/>
                                        </p:tgtEl>
                                      </p:cBhvr>
                                    </p:animEffect>
                                  </p:childTnLst>
                                </p:cTn>
                              </p:par>
                              <p:par>
                                <p:cTn id="168" presetID="53" presetClass="entr" presetSubtype="16" fill="hold" grpId="0" nodeType="withEffect">
                                  <p:stCondLst>
                                    <p:cond delay="2500"/>
                                  </p:stCondLst>
                                  <p:childTnLst>
                                    <p:set>
                                      <p:cBhvr>
                                        <p:cTn id="169" dur="1" fill="hold">
                                          <p:stCondLst>
                                            <p:cond delay="0"/>
                                          </p:stCondLst>
                                        </p:cTn>
                                        <p:tgtEl>
                                          <p:spTgt spid="50"/>
                                        </p:tgtEl>
                                        <p:attrNameLst>
                                          <p:attrName>style.visibility</p:attrName>
                                        </p:attrNameLst>
                                      </p:cBhvr>
                                      <p:to>
                                        <p:strVal val="visible"/>
                                      </p:to>
                                    </p:set>
                                    <p:anim calcmode="lin" valueType="num">
                                      <p:cBhvr>
                                        <p:cTn id="170" dur="500" fill="hold"/>
                                        <p:tgtEl>
                                          <p:spTgt spid="50"/>
                                        </p:tgtEl>
                                        <p:attrNameLst>
                                          <p:attrName>ppt_w</p:attrName>
                                        </p:attrNameLst>
                                      </p:cBhvr>
                                      <p:tavLst>
                                        <p:tav tm="0">
                                          <p:val>
                                            <p:fltVal val="0"/>
                                          </p:val>
                                        </p:tav>
                                        <p:tav tm="100000">
                                          <p:val>
                                            <p:strVal val="#ppt_w"/>
                                          </p:val>
                                        </p:tav>
                                      </p:tavLst>
                                    </p:anim>
                                    <p:anim calcmode="lin" valueType="num">
                                      <p:cBhvr>
                                        <p:cTn id="171" dur="500" fill="hold"/>
                                        <p:tgtEl>
                                          <p:spTgt spid="50"/>
                                        </p:tgtEl>
                                        <p:attrNameLst>
                                          <p:attrName>ppt_h</p:attrName>
                                        </p:attrNameLst>
                                      </p:cBhvr>
                                      <p:tavLst>
                                        <p:tav tm="0">
                                          <p:val>
                                            <p:fltVal val="0"/>
                                          </p:val>
                                        </p:tav>
                                        <p:tav tm="100000">
                                          <p:val>
                                            <p:strVal val="#ppt_h"/>
                                          </p:val>
                                        </p:tav>
                                      </p:tavLst>
                                    </p:anim>
                                    <p:animEffect transition="in" filter="fade">
                                      <p:cBhvr>
                                        <p:cTn id="172" dur="500"/>
                                        <p:tgtEl>
                                          <p:spTgt spid="50"/>
                                        </p:tgtEl>
                                      </p:cBhvr>
                                    </p:animEffect>
                                  </p:childTnLst>
                                </p:cTn>
                              </p:par>
                              <p:par>
                                <p:cTn id="173" presetID="53" presetClass="entr" presetSubtype="16" fill="hold" grpId="0" nodeType="withEffect">
                                  <p:stCondLst>
                                    <p:cond delay="2500"/>
                                  </p:stCondLst>
                                  <p:childTnLst>
                                    <p:set>
                                      <p:cBhvr>
                                        <p:cTn id="174" dur="1" fill="hold">
                                          <p:stCondLst>
                                            <p:cond delay="0"/>
                                          </p:stCondLst>
                                        </p:cTn>
                                        <p:tgtEl>
                                          <p:spTgt spid="51"/>
                                        </p:tgtEl>
                                        <p:attrNameLst>
                                          <p:attrName>style.visibility</p:attrName>
                                        </p:attrNameLst>
                                      </p:cBhvr>
                                      <p:to>
                                        <p:strVal val="visible"/>
                                      </p:to>
                                    </p:set>
                                    <p:anim calcmode="lin" valueType="num">
                                      <p:cBhvr>
                                        <p:cTn id="175" dur="500" fill="hold"/>
                                        <p:tgtEl>
                                          <p:spTgt spid="51"/>
                                        </p:tgtEl>
                                        <p:attrNameLst>
                                          <p:attrName>ppt_w</p:attrName>
                                        </p:attrNameLst>
                                      </p:cBhvr>
                                      <p:tavLst>
                                        <p:tav tm="0">
                                          <p:val>
                                            <p:fltVal val="0"/>
                                          </p:val>
                                        </p:tav>
                                        <p:tav tm="100000">
                                          <p:val>
                                            <p:strVal val="#ppt_w"/>
                                          </p:val>
                                        </p:tav>
                                      </p:tavLst>
                                    </p:anim>
                                    <p:anim calcmode="lin" valueType="num">
                                      <p:cBhvr>
                                        <p:cTn id="176" dur="500" fill="hold"/>
                                        <p:tgtEl>
                                          <p:spTgt spid="51"/>
                                        </p:tgtEl>
                                        <p:attrNameLst>
                                          <p:attrName>ppt_h</p:attrName>
                                        </p:attrNameLst>
                                      </p:cBhvr>
                                      <p:tavLst>
                                        <p:tav tm="0">
                                          <p:val>
                                            <p:fltVal val="0"/>
                                          </p:val>
                                        </p:tav>
                                        <p:tav tm="100000">
                                          <p:val>
                                            <p:strVal val="#ppt_h"/>
                                          </p:val>
                                        </p:tav>
                                      </p:tavLst>
                                    </p:anim>
                                    <p:animEffect transition="in" filter="fade">
                                      <p:cBhvr>
                                        <p:cTn id="177" dur="500"/>
                                        <p:tgtEl>
                                          <p:spTgt spid="51"/>
                                        </p:tgtEl>
                                      </p:cBhvr>
                                    </p:animEffect>
                                  </p:childTnLst>
                                </p:cTn>
                              </p:par>
                              <p:par>
                                <p:cTn id="178" presetID="53" presetClass="entr" presetSubtype="16" fill="hold" grpId="0" nodeType="withEffect">
                                  <p:stCondLst>
                                    <p:cond delay="2500"/>
                                  </p:stCondLst>
                                  <p:childTnLst>
                                    <p:set>
                                      <p:cBhvr>
                                        <p:cTn id="179" dur="1" fill="hold">
                                          <p:stCondLst>
                                            <p:cond delay="0"/>
                                          </p:stCondLst>
                                        </p:cTn>
                                        <p:tgtEl>
                                          <p:spTgt spid="52"/>
                                        </p:tgtEl>
                                        <p:attrNameLst>
                                          <p:attrName>style.visibility</p:attrName>
                                        </p:attrNameLst>
                                      </p:cBhvr>
                                      <p:to>
                                        <p:strVal val="visible"/>
                                      </p:to>
                                    </p:set>
                                    <p:anim calcmode="lin" valueType="num">
                                      <p:cBhvr>
                                        <p:cTn id="180" dur="500" fill="hold"/>
                                        <p:tgtEl>
                                          <p:spTgt spid="52"/>
                                        </p:tgtEl>
                                        <p:attrNameLst>
                                          <p:attrName>ppt_w</p:attrName>
                                        </p:attrNameLst>
                                      </p:cBhvr>
                                      <p:tavLst>
                                        <p:tav tm="0">
                                          <p:val>
                                            <p:fltVal val="0"/>
                                          </p:val>
                                        </p:tav>
                                        <p:tav tm="100000">
                                          <p:val>
                                            <p:strVal val="#ppt_w"/>
                                          </p:val>
                                        </p:tav>
                                      </p:tavLst>
                                    </p:anim>
                                    <p:anim calcmode="lin" valueType="num">
                                      <p:cBhvr>
                                        <p:cTn id="181" dur="500" fill="hold"/>
                                        <p:tgtEl>
                                          <p:spTgt spid="52"/>
                                        </p:tgtEl>
                                        <p:attrNameLst>
                                          <p:attrName>ppt_h</p:attrName>
                                        </p:attrNameLst>
                                      </p:cBhvr>
                                      <p:tavLst>
                                        <p:tav tm="0">
                                          <p:val>
                                            <p:fltVal val="0"/>
                                          </p:val>
                                        </p:tav>
                                        <p:tav tm="100000">
                                          <p:val>
                                            <p:strVal val="#ppt_h"/>
                                          </p:val>
                                        </p:tav>
                                      </p:tavLst>
                                    </p:anim>
                                    <p:animEffect transition="in" filter="fade">
                                      <p:cBhvr>
                                        <p:cTn id="18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3" grpId="0" animBg="1"/>
      <p:bldP spid="16" grpId="0" animBg="1"/>
      <p:bldP spid="17" grpId="0"/>
      <p:bldP spid="18" grpId="0" animBg="1"/>
      <p:bldP spid="20" grpId="0"/>
      <p:bldP spid="21" grpId="0"/>
      <p:bldP spid="22" grpId="0" animBg="1"/>
      <p:bldP spid="23" grpId="0" animBg="1"/>
      <p:bldP spid="24" grpId="0"/>
      <p:bldP spid="25" grpId="0" animBg="1"/>
      <p:bldP spid="27" grpId="0"/>
      <p:bldP spid="28" grpId="0"/>
      <p:bldP spid="29" grpId="0" animBg="1"/>
      <p:bldP spid="30" grpId="0" animBg="1"/>
      <p:bldP spid="31" grpId="0"/>
      <p:bldP spid="32" grpId="0" animBg="1"/>
      <p:bldP spid="34" grpId="0"/>
      <p:bldP spid="35" grpId="0"/>
      <p:bldP spid="36" grpId="0" animBg="1"/>
      <p:bldP spid="37" grpId="0" animBg="1"/>
      <p:bldP spid="38" grpId="0" animBg="1"/>
      <p:bldP spid="39" grpId="0" animBg="1"/>
      <p:bldP spid="40" grpId="0" animBg="1"/>
      <p:bldP spid="41" grpId="0"/>
      <p:bldP spid="42" grpId="0" animBg="1"/>
      <p:bldP spid="43" grpId="0" animBg="1"/>
      <p:bldP spid="44" grpId="0"/>
      <p:bldP spid="45" grpId="0"/>
      <p:bldP spid="46" grpId="0" animBg="1"/>
      <p:bldP spid="47" grpId="0"/>
      <p:bldP spid="48" grpId="0"/>
      <p:bldP spid="49" grpId="0" animBg="1"/>
      <p:bldP spid="50" grpId="0"/>
      <p:bldP spid="51" grpId="0"/>
      <p:bldP spid="5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071497"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执行方式</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IMPLEMENT WAY</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8915"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第三章：产品与运营</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25</a:t>
            </a:r>
            <a:endParaRPr lang="en-US" altLang="zh-CN" sz="1400" b="1" dirty="0">
              <a:solidFill>
                <a:srgbClr val="34495E"/>
              </a:solidFill>
              <a:latin typeface="微软雅黑" pitchFamily="34" charset="-122"/>
              <a:ea typeface="微软雅黑" pitchFamily="34" charset="-122"/>
            </a:endParaRPr>
          </a:p>
        </p:txBody>
      </p:sp>
      <p:sp>
        <p:nvSpPr>
          <p:cNvPr id="13" name="KSO_Shape"/>
          <p:cNvSpPr>
            <a:spLocks/>
          </p:cNvSpPr>
          <p:nvPr/>
        </p:nvSpPr>
        <p:spPr bwMode="auto">
          <a:xfrm>
            <a:off x="146973" y="195306"/>
            <a:ext cx="478266" cy="47348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12" name="Group 5"/>
          <p:cNvGrpSpPr>
            <a:grpSpLocks/>
          </p:cNvGrpSpPr>
          <p:nvPr/>
        </p:nvGrpSpPr>
        <p:grpSpPr bwMode="auto">
          <a:xfrm>
            <a:off x="1846360" y="3578127"/>
            <a:ext cx="1269412" cy="1271501"/>
            <a:chOff x="0" y="0"/>
            <a:chExt cx="1080120" cy="1080120"/>
          </a:xfrm>
        </p:grpSpPr>
        <p:grpSp>
          <p:nvGrpSpPr>
            <p:cNvPr id="14" name="Group 6"/>
            <p:cNvGrpSpPr>
              <a:grpSpLocks/>
            </p:cNvGrpSpPr>
            <p:nvPr/>
          </p:nvGrpSpPr>
          <p:grpSpPr bwMode="auto">
            <a:xfrm>
              <a:off x="0" y="0"/>
              <a:ext cx="1080120" cy="1080120"/>
              <a:chOff x="0" y="0"/>
              <a:chExt cx="1080120" cy="1080120"/>
            </a:xfrm>
          </p:grpSpPr>
          <p:sp>
            <p:nvSpPr>
              <p:cNvPr id="16" name="椭圆 15"/>
              <p:cNvSpPr>
                <a:spLocks noChangeArrowheads="1"/>
              </p:cNvSpPr>
              <p:nvPr/>
            </p:nvSpPr>
            <p:spPr bwMode="auto">
              <a:xfrm>
                <a:off x="0" y="0"/>
                <a:ext cx="1080120" cy="1080120"/>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17" name="椭圆 5"/>
              <p:cNvSpPr>
                <a:spLocks noChangeArrowheads="1"/>
              </p:cNvSpPr>
              <p:nvPr/>
            </p:nvSpPr>
            <p:spPr bwMode="auto">
              <a:xfrm>
                <a:off x="72008" y="72008"/>
                <a:ext cx="936104" cy="936104"/>
              </a:xfrm>
              <a:prstGeom prst="ellipse">
                <a:avLst/>
              </a:prstGeom>
              <a:solidFill>
                <a:srgbClr val="C00000"/>
              </a:solidFill>
              <a:ln w="19050">
                <a:solidFill>
                  <a:srgbClr val="C00000"/>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grpSp>
        <p:sp>
          <p:nvSpPr>
            <p:cNvPr id="15" name="文本框 10"/>
            <p:cNvSpPr>
              <a:spLocks noChangeArrowheads="1"/>
            </p:cNvSpPr>
            <p:nvPr/>
          </p:nvSpPr>
          <p:spPr bwMode="auto">
            <a:xfrm>
              <a:off x="153829" y="365759"/>
              <a:ext cx="766822" cy="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1867" b="1" dirty="0">
                  <a:solidFill>
                    <a:schemeClr val="bg1">
                      <a:lumMod val="95000"/>
                    </a:schemeClr>
                  </a:solidFill>
                  <a:sym typeface="微软雅黑" pitchFamily="34" charset="-122"/>
                </a:rPr>
                <a:t>关键词</a:t>
              </a:r>
            </a:p>
          </p:txBody>
        </p:sp>
      </p:grpSp>
      <p:grpSp>
        <p:nvGrpSpPr>
          <p:cNvPr id="18" name="Group 10"/>
          <p:cNvGrpSpPr>
            <a:grpSpLocks/>
          </p:cNvGrpSpPr>
          <p:nvPr/>
        </p:nvGrpSpPr>
        <p:grpSpPr bwMode="auto">
          <a:xfrm>
            <a:off x="3156843" y="1886526"/>
            <a:ext cx="1741708" cy="1742012"/>
            <a:chOff x="0" y="0"/>
            <a:chExt cx="1080120" cy="1080120"/>
          </a:xfrm>
        </p:grpSpPr>
        <p:grpSp>
          <p:nvGrpSpPr>
            <p:cNvPr id="19" name="Group 11"/>
            <p:cNvGrpSpPr>
              <a:grpSpLocks/>
            </p:cNvGrpSpPr>
            <p:nvPr/>
          </p:nvGrpSpPr>
          <p:grpSpPr bwMode="auto">
            <a:xfrm>
              <a:off x="0" y="0"/>
              <a:ext cx="1080120" cy="1080120"/>
              <a:chOff x="0" y="0"/>
              <a:chExt cx="1080120" cy="1080120"/>
            </a:xfrm>
          </p:grpSpPr>
          <p:sp>
            <p:nvSpPr>
              <p:cNvPr id="21" name="椭圆 20"/>
              <p:cNvSpPr>
                <a:spLocks noChangeArrowheads="1"/>
              </p:cNvSpPr>
              <p:nvPr/>
            </p:nvSpPr>
            <p:spPr bwMode="auto">
              <a:xfrm>
                <a:off x="0" y="0"/>
                <a:ext cx="1080120" cy="1080120"/>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22" name="椭圆 21"/>
              <p:cNvSpPr>
                <a:spLocks noChangeArrowheads="1"/>
              </p:cNvSpPr>
              <p:nvPr/>
            </p:nvSpPr>
            <p:spPr bwMode="auto">
              <a:xfrm>
                <a:off x="72008" y="72008"/>
                <a:ext cx="936104" cy="936104"/>
              </a:xfrm>
              <a:prstGeom prst="ellipse">
                <a:avLst/>
              </a:prstGeom>
              <a:solidFill>
                <a:srgbClr val="C00000"/>
              </a:solidFill>
              <a:ln w="19050">
                <a:solidFill>
                  <a:srgbClr val="C00000"/>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grpSp>
        <p:sp>
          <p:nvSpPr>
            <p:cNvPr id="20" name="文本框 26"/>
            <p:cNvSpPr>
              <a:spLocks noChangeArrowheads="1"/>
            </p:cNvSpPr>
            <p:nvPr/>
          </p:nvSpPr>
          <p:spPr bwMode="auto">
            <a:xfrm>
              <a:off x="227815" y="400115"/>
              <a:ext cx="624495" cy="26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2133" b="1" dirty="0">
                  <a:solidFill>
                    <a:schemeClr val="bg1">
                      <a:lumMod val="95000"/>
                    </a:schemeClr>
                  </a:solidFill>
                  <a:sym typeface="微软雅黑" pitchFamily="34" charset="-122"/>
                </a:rPr>
                <a:t>关键词</a:t>
              </a:r>
            </a:p>
          </p:txBody>
        </p:sp>
      </p:grpSp>
      <p:grpSp>
        <p:nvGrpSpPr>
          <p:cNvPr id="23" name="Group 15"/>
          <p:cNvGrpSpPr>
            <a:grpSpLocks/>
          </p:cNvGrpSpPr>
          <p:nvPr/>
        </p:nvGrpSpPr>
        <p:grpSpPr bwMode="auto">
          <a:xfrm>
            <a:off x="5462318" y="3578127"/>
            <a:ext cx="1560631" cy="1560903"/>
            <a:chOff x="0" y="0"/>
            <a:chExt cx="1080120" cy="1080120"/>
          </a:xfrm>
        </p:grpSpPr>
        <p:grpSp>
          <p:nvGrpSpPr>
            <p:cNvPr id="24" name="Group 16"/>
            <p:cNvGrpSpPr>
              <a:grpSpLocks/>
            </p:cNvGrpSpPr>
            <p:nvPr/>
          </p:nvGrpSpPr>
          <p:grpSpPr bwMode="auto">
            <a:xfrm>
              <a:off x="0" y="0"/>
              <a:ext cx="1080120" cy="1080120"/>
              <a:chOff x="0" y="0"/>
              <a:chExt cx="1080120" cy="1080120"/>
            </a:xfrm>
          </p:grpSpPr>
          <p:sp>
            <p:nvSpPr>
              <p:cNvPr id="26" name="椭圆 25"/>
              <p:cNvSpPr>
                <a:spLocks noChangeArrowheads="1"/>
              </p:cNvSpPr>
              <p:nvPr/>
            </p:nvSpPr>
            <p:spPr bwMode="auto">
              <a:xfrm>
                <a:off x="0" y="0"/>
                <a:ext cx="1080120" cy="1080120"/>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27" name="椭圆 26"/>
              <p:cNvSpPr>
                <a:spLocks noChangeArrowheads="1"/>
              </p:cNvSpPr>
              <p:nvPr/>
            </p:nvSpPr>
            <p:spPr bwMode="auto">
              <a:xfrm>
                <a:off x="72008" y="72008"/>
                <a:ext cx="936104" cy="936104"/>
              </a:xfrm>
              <a:prstGeom prst="ellipse">
                <a:avLst/>
              </a:prstGeom>
              <a:solidFill>
                <a:srgbClr val="C00000"/>
              </a:solidFill>
              <a:ln w="19050">
                <a:solidFill>
                  <a:srgbClr val="C00000"/>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grpSp>
        <p:sp>
          <p:nvSpPr>
            <p:cNvPr id="25" name="文本框 31"/>
            <p:cNvSpPr>
              <a:spLocks noChangeArrowheads="1"/>
            </p:cNvSpPr>
            <p:nvPr/>
          </p:nvSpPr>
          <p:spPr bwMode="auto">
            <a:xfrm>
              <a:off x="191584" y="398075"/>
              <a:ext cx="696954" cy="29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2133" b="1" dirty="0">
                  <a:solidFill>
                    <a:schemeClr val="bg1"/>
                  </a:solidFill>
                  <a:sym typeface="微软雅黑" pitchFamily="34" charset="-122"/>
                </a:rPr>
                <a:t>关键词</a:t>
              </a:r>
            </a:p>
          </p:txBody>
        </p:sp>
      </p:grpSp>
      <p:grpSp>
        <p:nvGrpSpPr>
          <p:cNvPr id="28" name="Group 20"/>
          <p:cNvGrpSpPr>
            <a:grpSpLocks/>
          </p:cNvGrpSpPr>
          <p:nvPr/>
        </p:nvGrpSpPr>
        <p:grpSpPr bwMode="auto">
          <a:xfrm>
            <a:off x="7317734" y="1124744"/>
            <a:ext cx="2286808" cy="2287208"/>
            <a:chOff x="0" y="0"/>
            <a:chExt cx="1080120" cy="1080120"/>
          </a:xfrm>
        </p:grpSpPr>
        <p:grpSp>
          <p:nvGrpSpPr>
            <p:cNvPr id="29" name="Group 21"/>
            <p:cNvGrpSpPr>
              <a:grpSpLocks/>
            </p:cNvGrpSpPr>
            <p:nvPr/>
          </p:nvGrpSpPr>
          <p:grpSpPr bwMode="auto">
            <a:xfrm>
              <a:off x="0" y="0"/>
              <a:ext cx="1080120" cy="1080120"/>
              <a:chOff x="0" y="0"/>
              <a:chExt cx="1080120" cy="1080120"/>
            </a:xfrm>
          </p:grpSpPr>
          <p:sp>
            <p:nvSpPr>
              <p:cNvPr id="31" name="椭圆 30"/>
              <p:cNvSpPr>
                <a:spLocks noChangeArrowheads="1"/>
              </p:cNvSpPr>
              <p:nvPr/>
            </p:nvSpPr>
            <p:spPr bwMode="auto">
              <a:xfrm>
                <a:off x="0" y="0"/>
                <a:ext cx="1080120" cy="1080120"/>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32" name="椭圆 31"/>
              <p:cNvSpPr>
                <a:spLocks noChangeArrowheads="1"/>
              </p:cNvSpPr>
              <p:nvPr/>
            </p:nvSpPr>
            <p:spPr bwMode="auto">
              <a:xfrm>
                <a:off x="72008" y="72008"/>
                <a:ext cx="936104" cy="936104"/>
              </a:xfrm>
              <a:prstGeom prst="ellipse">
                <a:avLst/>
              </a:prstGeom>
              <a:solidFill>
                <a:srgbClr val="C00000"/>
              </a:solidFill>
              <a:ln w="19050">
                <a:solidFill>
                  <a:srgbClr val="C00000"/>
                </a:solid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grpSp>
        <p:sp>
          <p:nvSpPr>
            <p:cNvPr id="30" name="文本框 37"/>
            <p:cNvSpPr>
              <a:spLocks noChangeArrowheads="1"/>
            </p:cNvSpPr>
            <p:nvPr/>
          </p:nvSpPr>
          <p:spPr bwMode="auto">
            <a:xfrm>
              <a:off x="254541" y="414093"/>
              <a:ext cx="571036" cy="23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2667" b="1" dirty="0">
                  <a:solidFill>
                    <a:schemeClr val="bg1">
                      <a:lumMod val="95000"/>
                    </a:schemeClr>
                  </a:solidFill>
                  <a:sym typeface="微软雅黑" pitchFamily="34" charset="-122"/>
                </a:rPr>
                <a:t>关键词</a:t>
              </a:r>
            </a:p>
          </p:txBody>
        </p:sp>
      </p:grpSp>
      <p:cxnSp>
        <p:nvCxnSpPr>
          <p:cNvPr id="33" name="直接连接符 13"/>
          <p:cNvCxnSpPr>
            <a:cxnSpLocks noChangeShapeType="1"/>
            <a:stCxn id="16" idx="7"/>
            <a:endCxn id="21" idx="3"/>
          </p:cNvCxnSpPr>
          <p:nvPr/>
        </p:nvCxnSpPr>
        <p:spPr bwMode="auto">
          <a:xfrm flipV="1">
            <a:off x="2929871" y="3373425"/>
            <a:ext cx="482037" cy="390907"/>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34" name="直接连接符 17"/>
          <p:cNvCxnSpPr>
            <a:cxnSpLocks noChangeShapeType="1"/>
            <a:endCxn id="26" idx="1"/>
          </p:cNvCxnSpPr>
          <p:nvPr/>
        </p:nvCxnSpPr>
        <p:spPr bwMode="auto">
          <a:xfrm>
            <a:off x="4782436" y="3152427"/>
            <a:ext cx="908431" cy="654289"/>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35" name="直接连接符 20"/>
          <p:cNvCxnSpPr>
            <a:cxnSpLocks noChangeShapeType="1"/>
            <a:stCxn id="26" idx="7"/>
            <a:endCxn id="31" idx="3"/>
          </p:cNvCxnSpPr>
          <p:nvPr/>
        </p:nvCxnSpPr>
        <p:spPr bwMode="auto">
          <a:xfrm flipV="1">
            <a:off x="6794400" y="3076998"/>
            <a:ext cx="858229" cy="729718"/>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36" name="直接连接符 23"/>
          <p:cNvCxnSpPr>
            <a:cxnSpLocks noChangeShapeType="1"/>
            <a:stCxn id="45" idx="5"/>
            <a:endCxn id="16" idx="1"/>
          </p:cNvCxnSpPr>
          <p:nvPr/>
        </p:nvCxnSpPr>
        <p:spPr bwMode="auto">
          <a:xfrm>
            <a:off x="1632839" y="3479555"/>
            <a:ext cx="399422" cy="284779"/>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37" name="直接连接符 36"/>
          <p:cNvCxnSpPr>
            <a:cxnSpLocks noChangeShapeType="1"/>
            <a:stCxn id="46" idx="7"/>
            <a:endCxn id="26" idx="3"/>
          </p:cNvCxnSpPr>
          <p:nvPr/>
        </p:nvCxnSpPr>
        <p:spPr bwMode="auto">
          <a:xfrm flipV="1">
            <a:off x="5288839" y="4910441"/>
            <a:ext cx="402028" cy="370724"/>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38" name="直接连接符 72"/>
          <p:cNvCxnSpPr>
            <a:cxnSpLocks noChangeShapeType="1"/>
            <a:stCxn id="31" idx="6"/>
            <a:endCxn id="47" idx="1"/>
          </p:cNvCxnSpPr>
          <p:nvPr/>
        </p:nvCxnSpPr>
        <p:spPr bwMode="auto">
          <a:xfrm>
            <a:off x="9604542" y="2268348"/>
            <a:ext cx="530538" cy="374768"/>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sp>
        <p:nvSpPr>
          <p:cNvPr id="39" name="矩形 76"/>
          <p:cNvSpPr>
            <a:spLocks noChangeArrowheads="1"/>
          </p:cNvSpPr>
          <p:nvPr/>
        </p:nvSpPr>
        <p:spPr bwMode="auto">
          <a:xfrm>
            <a:off x="1518575" y="4860830"/>
            <a:ext cx="1821980" cy="352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527" tIns="53764" rIns="107527" bIns="5376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881"/>
              </a:lnSpc>
              <a:spcBef>
                <a:spcPct val="0"/>
              </a:spcBef>
              <a:buNone/>
            </a:pPr>
            <a:r>
              <a:rPr lang="zh-CN" altLang="en-US" sz="1333" dirty="0">
                <a:solidFill>
                  <a:schemeClr val="tx1">
                    <a:lumMod val="65000"/>
                    <a:lumOff val="35000"/>
                  </a:schemeClr>
                </a:solidFill>
                <a:sym typeface="微软雅黑" pitchFamily="34" charset="-122"/>
              </a:rPr>
              <a:t>点击添加描述总结</a:t>
            </a:r>
            <a:r>
              <a:rPr lang="en-US" altLang="zh-CN" sz="1333" dirty="0">
                <a:solidFill>
                  <a:schemeClr val="tx1">
                    <a:lumMod val="65000"/>
                    <a:lumOff val="35000"/>
                  </a:schemeClr>
                </a:solidFill>
                <a:sym typeface="微软雅黑" pitchFamily="34" charset="-122"/>
              </a:rPr>
              <a:t> </a:t>
            </a:r>
            <a:endParaRPr lang="zh-CN" altLang="en-US" sz="1333" dirty="0">
              <a:solidFill>
                <a:schemeClr val="tx1">
                  <a:lumMod val="65000"/>
                  <a:lumOff val="35000"/>
                </a:schemeClr>
              </a:solidFill>
              <a:sym typeface="微软雅黑" pitchFamily="34" charset="-122"/>
            </a:endParaRPr>
          </a:p>
        </p:txBody>
      </p:sp>
      <p:sp>
        <p:nvSpPr>
          <p:cNvPr id="40" name="矩形 80"/>
          <p:cNvSpPr>
            <a:spLocks noChangeArrowheads="1"/>
          </p:cNvSpPr>
          <p:nvPr/>
        </p:nvSpPr>
        <p:spPr bwMode="auto">
          <a:xfrm>
            <a:off x="3099738" y="3664013"/>
            <a:ext cx="1821980" cy="3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527" tIns="53764" rIns="107527" bIns="5376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881"/>
              </a:lnSpc>
              <a:spcBef>
                <a:spcPct val="0"/>
              </a:spcBef>
              <a:buNone/>
            </a:pPr>
            <a:r>
              <a:rPr lang="zh-CN" altLang="en-US" sz="1333" dirty="0">
                <a:solidFill>
                  <a:schemeClr val="tx1">
                    <a:lumMod val="65000"/>
                    <a:lumOff val="35000"/>
                  </a:schemeClr>
                </a:solidFill>
                <a:sym typeface="微软雅黑" pitchFamily="34" charset="-122"/>
              </a:rPr>
              <a:t>点击添加描述总结</a:t>
            </a:r>
            <a:r>
              <a:rPr lang="en-US" altLang="zh-CN" sz="1333" dirty="0">
                <a:solidFill>
                  <a:schemeClr val="tx1">
                    <a:lumMod val="65000"/>
                    <a:lumOff val="35000"/>
                  </a:schemeClr>
                </a:solidFill>
                <a:sym typeface="微软雅黑" pitchFamily="34" charset="-122"/>
              </a:rPr>
              <a:t> </a:t>
            </a:r>
            <a:endParaRPr lang="zh-CN" altLang="en-US" sz="1333" dirty="0">
              <a:solidFill>
                <a:schemeClr val="tx1">
                  <a:lumMod val="65000"/>
                  <a:lumOff val="35000"/>
                </a:schemeClr>
              </a:solidFill>
              <a:sym typeface="微软雅黑" pitchFamily="34" charset="-122"/>
            </a:endParaRPr>
          </a:p>
        </p:txBody>
      </p:sp>
      <p:sp>
        <p:nvSpPr>
          <p:cNvPr id="41" name="矩形 81"/>
          <p:cNvSpPr>
            <a:spLocks noChangeArrowheads="1"/>
          </p:cNvSpPr>
          <p:nvPr/>
        </p:nvSpPr>
        <p:spPr bwMode="auto">
          <a:xfrm>
            <a:off x="5371614" y="5185706"/>
            <a:ext cx="1821980" cy="3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527" tIns="53764" rIns="107527" bIns="5376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881"/>
              </a:lnSpc>
              <a:spcBef>
                <a:spcPct val="0"/>
              </a:spcBef>
              <a:buNone/>
            </a:pPr>
            <a:r>
              <a:rPr lang="zh-CN" altLang="en-US" sz="1333" dirty="0">
                <a:solidFill>
                  <a:schemeClr val="tx1">
                    <a:lumMod val="65000"/>
                    <a:lumOff val="35000"/>
                  </a:schemeClr>
                </a:solidFill>
                <a:sym typeface="微软雅黑" pitchFamily="34" charset="-122"/>
              </a:rPr>
              <a:t>点击添加描述总结</a:t>
            </a:r>
            <a:r>
              <a:rPr lang="en-US" altLang="zh-CN" sz="1333" dirty="0">
                <a:solidFill>
                  <a:schemeClr val="tx1">
                    <a:lumMod val="65000"/>
                    <a:lumOff val="35000"/>
                  </a:schemeClr>
                </a:solidFill>
                <a:sym typeface="微软雅黑" pitchFamily="34" charset="-122"/>
              </a:rPr>
              <a:t> </a:t>
            </a:r>
            <a:endParaRPr lang="zh-CN" altLang="en-US" sz="1333" dirty="0">
              <a:solidFill>
                <a:schemeClr val="tx1">
                  <a:lumMod val="65000"/>
                  <a:lumOff val="35000"/>
                </a:schemeClr>
              </a:solidFill>
              <a:sym typeface="微软雅黑" pitchFamily="34" charset="-122"/>
            </a:endParaRPr>
          </a:p>
        </p:txBody>
      </p:sp>
      <p:sp>
        <p:nvSpPr>
          <p:cNvPr id="42" name="矩形 82"/>
          <p:cNvSpPr>
            <a:spLocks noChangeArrowheads="1"/>
          </p:cNvSpPr>
          <p:nvPr/>
        </p:nvSpPr>
        <p:spPr bwMode="auto">
          <a:xfrm>
            <a:off x="7550148" y="3441828"/>
            <a:ext cx="1821980" cy="352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527" tIns="53764" rIns="107527" bIns="53764">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881"/>
              </a:lnSpc>
              <a:spcBef>
                <a:spcPct val="0"/>
              </a:spcBef>
              <a:buNone/>
            </a:pPr>
            <a:r>
              <a:rPr lang="zh-CN" altLang="en-US" sz="1333" dirty="0">
                <a:solidFill>
                  <a:schemeClr val="tx1">
                    <a:lumMod val="65000"/>
                    <a:lumOff val="35000"/>
                  </a:schemeClr>
                </a:solidFill>
                <a:sym typeface="微软雅黑" pitchFamily="34" charset="-122"/>
              </a:rPr>
              <a:t>点击添加描述总结</a:t>
            </a:r>
          </a:p>
        </p:txBody>
      </p:sp>
      <p:sp>
        <p:nvSpPr>
          <p:cNvPr id="43" name="矩形 85"/>
          <p:cNvSpPr>
            <a:spLocks noChangeArrowheads="1"/>
          </p:cNvSpPr>
          <p:nvPr/>
        </p:nvSpPr>
        <p:spPr bwMode="auto">
          <a:xfrm>
            <a:off x="8112352" y="4081304"/>
            <a:ext cx="3097721" cy="45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08" tIns="57603" rIns="115208" bIns="57603">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eaLnBrk="1" hangingPunct="1">
              <a:spcBef>
                <a:spcPct val="0"/>
              </a:spcBef>
              <a:buFont typeface="Arial" charset="0"/>
              <a:buNone/>
            </a:pPr>
            <a:r>
              <a:rPr lang="zh-CN" altLang="en-US" sz="2200" b="1" dirty="0">
                <a:solidFill>
                  <a:schemeClr val="bg1">
                    <a:lumMod val="50000"/>
                  </a:schemeClr>
                </a:solidFill>
                <a:sym typeface="微软雅黑" pitchFamily="34" charset="-122"/>
              </a:rPr>
              <a:t>添加主要观点</a:t>
            </a:r>
            <a:endParaRPr lang="zh-CN" altLang="en-US" sz="2200" dirty="0">
              <a:solidFill>
                <a:schemeClr val="bg1">
                  <a:lumMod val="50000"/>
                </a:schemeClr>
              </a:solidFill>
              <a:latin typeface="Arial" charset="0"/>
              <a:ea typeface="宋体" pitchFamily="2" charset="-122"/>
            </a:endParaRPr>
          </a:p>
        </p:txBody>
      </p:sp>
      <p:sp>
        <p:nvSpPr>
          <p:cNvPr id="44" name="文本框 13"/>
          <p:cNvSpPr txBox="1"/>
          <p:nvPr/>
        </p:nvSpPr>
        <p:spPr>
          <a:xfrm>
            <a:off x="7604031" y="4564294"/>
            <a:ext cx="3654168" cy="1384986"/>
          </a:xfrm>
          <a:prstGeom prst="rect">
            <a:avLst/>
          </a:prstGeom>
          <a:noFill/>
        </p:spPr>
        <p:txBody>
          <a:bodyPr wrap="square" lIns="91435" tIns="45716" rIns="91435" bIns="45716" rtlCol="0">
            <a:spAutoFit/>
          </a:bodyPr>
          <a:lstStyle/>
          <a:p>
            <a:pPr>
              <a:lnSpc>
                <a:spcPct val="120000"/>
              </a:lnSpc>
              <a:spcBef>
                <a:spcPct val="0"/>
              </a:spcBef>
              <a:buNone/>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在此录入上述图表</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的综合描述</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说明，在此录入上述图表</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的综合描述</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说明，在此录入上述图表</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的综合描述</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说明，在此录入上述图表</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的综合描述</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说明，在此录入上述图表</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的综合描述</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说明。</a:t>
            </a:r>
          </a:p>
        </p:txBody>
      </p:sp>
      <p:sp>
        <p:nvSpPr>
          <p:cNvPr id="45" name="椭圆 56"/>
          <p:cNvSpPr>
            <a:spLocks noChangeArrowheads="1"/>
          </p:cNvSpPr>
          <p:nvPr/>
        </p:nvSpPr>
        <p:spPr bwMode="auto">
          <a:xfrm rot="21019161">
            <a:off x="1168407" y="3075872"/>
            <a:ext cx="511499" cy="511588"/>
          </a:xfrm>
          <a:prstGeom prst="ellipse">
            <a:avLst/>
          </a:prstGeom>
          <a:solidFill>
            <a:schemeClr val="bg1">
              <a:lumMod val="75000"/>
            </a:schemeClr>
          </a:solidFill>
          <a:ln>
            <a:noFill/>
          </a:ln>
          <a:extLst/>
        </p:spPr>
        <p:txBody>
          <a:bodyPr lIns="107527" tIns="53764" rIns="107527" bIns="53764"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46" name="椭圆 58"/>
          <p:cNvSpPr>
            <a:spLocks noChangeArrowheads="1"/>
          </p:cNvSpPr>
          <p:nvPr/>
        </p:nvSpPr>
        <p:spPr bwMode="auto">
          <a:xfrm>
            <a:off x="4727962" y="5184643"/>
            <a:ext cx="657108" cy="659091"/>
          </a:xfrm>
          <a:prstGeom prst="ellipse">
            <a:avLst/>
          </a:prstGeom>
          <a:solidFill>
            <a:schemeClr val="bg1">
              <a:lumMod val="75000"/>
            </a:schemeClr>
          </a:solidFill>
          <a:ln>
            <a:noFill/>
          </a:ln>
          <a:extLst/>
        </p:spPr>
        <p:txBody>
          <a:bodyPr lIns="107527" tIns="53764" rIns="107527" bIns="53764"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
        <p:nvSpPr>
          <p:cNvPr id="47" name="椭圆 70"/>
          <p:cNvSpPr>
            <a:spLocks noChangeArrowheads="1"/>
          </p:cNvSpPr>
          <p:nvPr/>
        </p:nvSpPr>
        <p:spPr bwMode="auto">
          <a:xfrm>
            <a:off x="10023813" y="2531829"/>
            <a:ext cx="759781" cy="759913"/>
          </a:xfrm>
          <a:prstGeom prst="ellipse">
            <a:avLst/>
          </a:prstGeom>
          <a:solidFill>
            <a:schemeClr val="bg1">
              <a:lumMod val="75000"/>
            </a:schemeClr>
          </a:solidFill>
          <a:ln>
            <a:noFill/>
          </a:ln>
          <a:extLst/>
        </p:spPr>
        <p:txBody>
          <a:bodyPr lIns="107527" tIns="53764" rIns="107527" bIns="53764"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rgbClr val="FFFFFF"/>
              </a:solidFill>
              <a:sym typeface="微软雅黑" pitchFamily="34" charset="-122"/>
            </a:endParaRPr>
          </a:p>
        </p:txBody>
      </p:sp>
    </p:spTree>
    <p:extLst>
      <p:ext uri="{BB962C8B-B14F-4D97-AF65-F5344CB8AC3E}">
        <p14:creationId xmlns:p14="http://schemas.microsoft.com/office/powerpoint/2010/main" val="553977453"/>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fill="hold"/>
                                        <p:tgtEl>
                                          <p:spTgt spid="13"/>
                                        </p:tgtEl>
                                        <p:attrNameLst>
                                          <p:attrName>ppt_x</p:attrName>
                                        </p:attrNameLst>
                                      </p:cBhvr>
                                      <p:tavLst>
                                        <p:tav tm="0">
                                          <p:val>
                                            <p:strVal val="0-#ppt_w/2"/>
                                          </p:val>
                                        </p:tav>
                                        <p:tav tm="100000">
                                          <p:val>
                                            <p:strVal val="#ppt_x"/>
                                          </p:val>
                                        </p:tav>
                                      </p:tavLst>
                                    </p:anim>
                                    <p:anim calcmode="lin" valueType="num">
                                      <p:cBhvr additive="base">
                                        <p:cTn id="16" dur="250" fill="hold"/>
                                        <p:tgtEl>
                                          <p:spTgt spid="13"/>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wipe(left)">
                                      <p:cBhvr>
                                        <p:cTn id="20" dur="500"/>
                                        <p:tgtEl>
                                          <p:spTgt spid="45"/>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wipe(left)">
                                      <p:cBhvr>
                                        <p:cTn id="24" dur="350"/>
                                        <p:tgtEl>
                                          <p:spTgt spid="36"/>
                                        </p:tgtEl>
                                      </p:cBhvr>
                                    </p:animEffect>
                                  </p:childTnLst>
                                </p:cTn>
                              </p:par>
                            </p:childTnLst>
                          </p:cTn>
                        </p:par>
                        <p:par>
                          <p:cTn id="25" fill="hold">
                            <p:stCondLst>
                              <p:cond delay="1350"/>
                            </p:stCondLst>
                            <p:childTnLst>
                              <p:par>
                                <p:cTn id="26" presetID="22" presetClass="entr" presetSubtype="8"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650"/>
                                        <p:tgtEl>
                                          <p:spTgt spid="12"/>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400"/>
                                        <p:tgtEl>
                                          <p:spTgt spid="39"/>
                                        </p:tgtEl>
                                      </p:cBhvr>
                                    </p:animEffect>
                                  </p:childTnLst>
                                </p:cTn>
                              </p:par>
                            </p:childTnLst>
                          </p:cTn>
                        </p:par>
                        <p:par>
                          <p:cTn id="32" fill="hold">
                            <p:stCondLst>
                              <p:cond delay="2000"/>
                            </p:stCondLst>
                            <p:childTnLst>
                              <p:par>
                                <p:cTn id="33" presetID="22" presetClass="entr" presetSubtype="8" fill="hold"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left)">
                                      <p:cBhvr>
                                        <p:cTn id="35" dur="350"/>
                                        <p:tgtEl>
                                          <p:spTgt spid="33"/>
                                        </p:tgtEl>
                                      </p:cBhvr>
                                    </p:animEffect>
                                  </p:childTnLst>
                                </p:cTn>
                              </p:par>
                            </p:childTnLst>
                          </p:cTn>
                        </p:par>
                        <p:par>
                          <p:cTn id="36" fill="hold">
                            <p:stCondLst>
                              <p:cond delay="2350"/>
                            </p:stCondLst>
                            <p:childTnLst>
                              <p:par>
                                <p:cTn id="37" presetID="22" presetClass="entr" presetSubtype="8"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750"/>
                                        <p:tgtEl>
                                          <p:spTgt spid="18"/>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childTnLst>
                          </p:cTn>
                        </p:par>
                        <p:par>
                          <p:cTn id="43" fill="hold">
                            <p:stCondLst>
                              <p:cond delay="3100"/>
                            </p:stCondLst>
                            <p:childTnLst>
                              <p:par>
                                <p:cTn id="44" presetID="22" presetClass="entr" presetSubtype="8" fill="hold" nodeType="after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left)">
                                      <p:cBhvr>
                                        <p:cTn id="46" dur="450"/>
                                        <p:tgtEl>
                                          <p:spTgt spid="34"/>
                                        </p:tgtEl>
                                      </p:cBhvr>
                                    </p:animEffect>
                                  </p:childTnLst>
                                </p:cTn>
                              </p:par>
                            </p:childTnLst>
                          </p:cTn>
                        </p:par>
                        <p:par>
                          <p:cTn id="47" fill="hold">
                            <p:stCondLst>
                              <p:cond delay="3550"/>
                            </p:stCondLst>
                            <p:childTnLst>
                              <p:par>
                                <p:cTn id="48" presetID="22" presetClass="entr" presetSubtype="8" fill="hold"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650"/>
                                        <p:tgtEl>
                                          <p:spTgt spid="23"/>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400"/>
                                        <p:tgtEl>
                                          <p:spTgt spid="41"/>
                                        </p:tgtEl>
                                      </p:cBhvr>
                                    </p:animEffect>
                                  </p:childTnLst>
                                </p:cTn>
                              </p:par>
                            </p:childTnLst>
                          </p:cTn>
                        </p:par>
                        <p:par>
                          <p:cTn id="54" fill="hold">
                            <p:stCondLst>
                              <p:cond delay="4200"/>
                            </p:stCondLst>
                            <p:childTnLst>
                              <p:par>
                                <p:cTn id="55" presetID="22" presetClass="entr" presetSubtype="8" fill="hold" nodeType="after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wipe(left)">
                                      <p:cBhvr>
                                        <p:cTn id="57" dur="450"/>
                                        <p:tgtEl>
                                          <p:spTgt spid="35"/>
                                        </p:tgtEl>
                                      </p:cBhvr>
                                    </p:animEffect>
                                  </p:childTnLst>
                                </p:cTn>
                              </p:par>
                              <p:par>
                                <p:cTn id="58" presetID="22" presetClass="entr" presetSubtype="2" fill="hold"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wipe(right)">
                                      <p:cBhvr>
                                        <p:cTn id="60" dur="400"/>
                                        <p:tgtEl>
                                          <p:spTgt spid="37"/>
                                        </p:tgtEl>
                                      </p:cBhvr>
                                    </p:animEffect>
                                  </p:childTnLst>
                                </p:cTn>
                              </p:par>
                            </p:childTnLst>
                          </p:cTn>
                        </p:par>
                        <p:par>
                          <p:cTn id="61" fill="hold">
                            <p:stCondLst>
                              <p:cond delay="4650"/>
                            </p:stCondLst>
                            <p:childTnLst>
                              <p:par>
                                <p:cTn id="62" presetID="22" presetClass="entr" presetSubtype="8" fill="hold" nodeType="after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wipe(left)">
                                      <p:cBhvr>
                                        <p:cTn id="64" dur="750"/>
                                        <p:tgtEl>
                                          <p:spTgt spid="28"/>
                                        </p:tgtEl>
                                      </p:cBhvr>
                                    </p:animEffect>
                                  </p:childTnLst>
                                </p:cTn>
                              </p:par>
                              <p:par>
                                <p:cTn id="65" presetID="10" presetClass="entr" presetSubtype="0" fill="hold" grpId="0" nodeType="withEffect">
                                  <p:stCondLst>
                                    <p:cond delay="25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500"/>
                                        <p:tgtEl>
                                          <p:spTgt spid="42"/>
                                        </p:tgtEl>
                                      </p:cBhvr>
                                    </p:animEffect>
                                  </p:childTnLst>
                                </p:cTn>
                              </p:par>
                              <p:par>
                                <p:cTn id="68" presetID="22" presetClass="entr" presetSubtype="2"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wipe(right)">
                                      <p:cBhvr>
                                        <p:cTn id="70" dur="400"/>
                                        <p:tgtEl>
                                          <p:spTgt spid="46"/>
                                        </p:tgtEl>
                                      </p:cBhvr>
                                    </p:animEffect>
                                  </p:childTnLst>
                                </p:cTn>
                              </p:par>
                            </p:childTnLst>
                          </p:cTn>
                        </p:par>
                        <p:par>
                          <p:cTn id="71" fill="hold">
                            <p:stCondLst>
                              <p:cond delay="5400"/>
                            </p:stCondLst>
                            <p:childTnLst>
                              <p:par>
                                <p:cTn id="72" presetID="22" presetClass="entr" presetSubtype="8" fill="hold" nodeType="after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wipe(left)">
                                      <p:cBhvr>
                                        <p:cTn id="74" dur="350"/>
                                        <p:tgtEl>
                                          <p:spTgt spid="38"/>
                                        </p:tgtEl>
                                      </p:cBhvr>
                                    </p:animEffect>
                                  </p:childTnLst>
                                </p:cTn>
                              </p:par>
                            </p:childTnLst>
                          </p:cTn>
                        </p:par>
                        <p:par>
                          <p:cTn id="75" fill="hold">
                            <p:stCondLst>
                              <p:cond delay="5750"/>
                            </p:stCondLst>
                            <p:childTnLst>
                              <p:par>
                                <p:cTn id="76" presetID="22" presetClass="entr" presetSubtype="8" fill="hold" grpId="0" nodeType="after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wipe(left)">
                                      <p:cBhvr>
                                        <p:cTn id="78" dur="400"/>
                                        <p:tgtEl>
                                          <p:spTgt spid="47"/>
                                        </p:tgtEl>
                                      </p:cBhvr>
                                    </p:animEffect>
                                  </p:childTnLst>
                                </p:cTn>
                              </p:par>
                            </p:childTnLst>
                          </p:cTn>
                        </p:par>
                        <p:par>
                          <p:cTn id="79" fill="hold">
                            <p:stCondLst>
                              <p:cond delay="6150"/>
                            </p:stCondLst>
                            <p:childTnLst>
                              <p:par>
                                <p:cTn id="80" presetID="26" presetClass="emph" presetSubtype="0" fill="hold" nodeType="afterEffect">
                                  <p:stCondLst>
                                    <p:cond delay="0"/>
                                  </p:stCondLst>
                                  <p:childTnLst>
                                    <p:animEffect transition="out" filter="fade">
                                      <p:cBhvr>
                                        <p:cTn id="81" dur="500" tmFilter="0, 0; .2, .5; .8, .5; 1, 0"/>
                                        <p:tgtEl>
                                          <p:spTgt spid="12"/>
                                        </p:tgtEl>
                                      </p:cBhvr>
                                    </p:animEffect>
                                    <p:animScale>
                                      <p:cBhvr>
                                        <p:cTn id="82" dur="250" autoRev="1" fill="hold"/>
                                        <p:tgtEl>
                                          <p:spTgt spid="12"/>
                                        </p:tgtEl>
                                      </p:cBhvr>
                                      <p:by x="105000" y="105000"/>
                                    </p:animScale>
                                  </p:childTnLst>
                                </p:cTn>
                              </p:par>
                              <p:par>
                                <p:cTn id="83" presetID="26" presetClass="emph" presetSubtype="0" fill="hold" nodeType="withEffect">
                                  <p:stCondLst>
                                    <p:cond delay="500"/>
                                  </p:stCondLst>
                                  <p:childTnLst>
                                    <p:animEffect transition="out" filter="fade">
                                      <p:cBhvr>
                                        <p:cTn id="84" dur="500" tmFilter="0, 0; .2, .5; .8, .5; 1, 0"/>
                                        <p:tgtEl>
                                          <p:spTgt spid="18"/>
                                        </p:tgtEl>
                                      </p:cBhvr>
                                    </p:animEffect>
                                    <p:animScale>
                                      <p:cBhvr>
                                        <p:cTn id="85" dur="250" autoRev="1" fill="hold"/>
                                        <p:tgtEl>
                                          <p:spTgt spid="18"/>
                                        </p:tgtEl>
                                      </p:cBhvr>
                                      <p:by x="105000" y="105000"/>
                                    </p:animScale>
                                  </p:childTnLst>
                                </p:cTn>
                              </p:par>
                              <p:par>
                                <p:cTn id="86" presetID="26" presetClass="emph" presetSubtype="0" fill="hold" nodeType="withEffect">
                                  <p:stCondLst>
                                    <p:cond delay="250"/>
                                  </p:stCondLst>
                                  <p:childTnLst>
                                    <p:animEffect transition="out" filter="fade">
                                      <p:cBhvr>
                                        <p:cTn id="87" dur="500" tmFilter="0, 0; .2, .5; .8, .5; 1, 0"/>
                                        <p:tgtEl>
                                          <p:spTgt spid="23"/>
                                        </p:tgtEl>
                                      </p:cBhvr>
                                    </p:animEffect>
                                    <p:animScale>
                                      <p:cBhvr>
                                        <p:cTn id="88" dur="250" autoRev="1" fill="hold"/>
                                        <p:tgtEl>
                                          <p:spTgt spid="23"/>
                                        </p:tgtEl>
                                      </p:cBhvr>
                                      <p:by x="105000" y="105000"/>
                                    </p:animScale>
                                  </p:childTnLst>
                                </p:cTn>
                              </p:par>
                              <p:par>
                                <p:cTn id="89" presetID="26" presetClass="emph" presetSubtype="0" fill="hold" nodeType="withEffect">
                                  <p:stCondLst>
                                    <p:cond delay="750"/>
                                  </p:stCondLst>
                                  <p:childTnLst>
                                    <p:animEffect transition="out" filter="fade">
                                      <p:cBhvr>
                                        <p:cTn id="90" dur="500" tmFilter="0, 0; .2, .5; .8, .5; 1, 0"/>
                                        <p:tgtEl>
                                          <p:spTgt spid="28"/>
                                        </p:tgtEl>
                                      </p:cBhvr>
                                    </p:animEffect>
                                    <p:animScale>
                                      <p:cBhvr>
                                        <p:cTn id="91" dur="250" autoRev="1" fill="hold"/>
                                        <p:tgtEl>
                                          <p:spTgt spid="28"/>
                                        </p:tgtEl>
                                      </p:cBhvr>
                                      <p:by x="105000" y="105000"/>
                                    </p:animScale>
                                  </p:childTnLst>
                                </p:cTn>
                              </p:par>
                            </p:childTnLst>
                          </p:cTn>
                        </p:par>
                        <p:par>
                          <p:cTn id="92" fill="hold">
                            <p:stCondLst>
                              <p:cond delay="7400"/>
                            </p:stCondLst>
                            <p:childTnLst>
                              <p:par>
                                <p:cTn id="93" presetID="22" presetClass="entr" presetSubtype="2" fill="hold" grpId="0" nodeType="after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wipe(right)">
                                      <p:cBhvr>
                                        <p:cTn id="95" dur="500"/>
                                        <p:tgtEl>
                                          <p:spTgt spid="43"/>
                                        </p:tgtEl>
                                      </p:cBhvr>
                                    </p:animEffect>
                                  </p:childTnLst>
                                </p:cTn>
                              </p:par>
                              <p:par>
                                <p:cTn id="96" presetID="22" presetClass="entr" presetSubtype="2" fill="hold" grpId="0" nodeType="withEffect">
                                  <p:stCondLst>
                                    <p:cond delay="0"/>
                                  </p:stCondLst>
                                  <p:childTnLst>
                                    <p:set>
                                      <p:cBhvr>
                                        <p:cTn id="97" dur="1" fill="hold">
                                          <p:stCondLst>
                                            <p:cond delay="0"/>
                                          </p:stCondLst>
                                        </p:cTn>
                                        <p:tgtEl>
                                          <p:spTgt spid="44"/>
                                        </p:tgtEl>
                                        <p:attrNameLst>
                                          <p:attrName>style.visibility</p:attrName>
                                        </p:attrNameLst>
                                      </p:cBhvr>
                                      <p:to>
                                        <p:strVal val="visible"/>
                                      </p:to>
                                    </p:set>
                                    <p:animEffect transition="in" filter="wipe(right)">
                                      <p:cBhvr>
                                        <p:cTn id="98" dur="75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3" grpId="0" animBg="1"/>
      <p:bldP spid="39" grpId="0"/>
      <p:bldP spid="40" grpId="0"/>
      <p:bldP spid="41" grpId="0"/>
      <p:bldP spid="42" grpId="0"/>
      <p:bldP spid="43" grpId="0"/>
      <p:bldP spid="44" grpId="0"/>
      <p:bldP spid="45" grpId="0" animBg="1"/>
      <p:bldP spid="46" grpId="0" animBg="1"/>
      <p:bldP spid="4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可行性分析</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FEASIBILITY ANALYSIS</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8915"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第三章：产品与运营</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26</a:t>
            </a:r>
            <a:endParaRPr lang="en-US" altLang="zh-CN" sz="1400" b="1" dirty="0">
              <a:solidFill>
                <a:srgbClr val="34495E"/>
              </a:solidFill>
              <a:latin typeface="微软雅黑" pitchFamily="34" charset="-122"/>
              <a:ea typeface="微软雅黑" pitchFamily="34" charset="-122"/>
            </a:endParaRPr>
          </a:p>
        </p:txBody>
      </p:sp>
      <p:sp>
        <p:nvSpPr>
          <p:cNvPr id="13" name="KSO_Shape"/>
          <p:cNvSpPr>
            <a:spLocks/>
          </p:cNvSpPr>
          <p:nvPr/>
        </p:nvSpPr>
        <p:spPr bwMode="auto">
          <a:xfrm>
            <a:off x="146973" y="195306"/>
            <a:ext cx="478266" cy="47348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12" name="Freeform 6"/>
          <p:cNvSpPr>
            <a:spLocks/>
          </p:cNvSpPr>
          <p:nvPr/>
        </p:nvSpPr>
        <p:spPr bwMode="auto">
          <a:xfrm flipH="1">
            <a:off x="8206646" y="5547070"/>
            <a:ext cx="893867" cy="192303"/>
          </a:xfrm>
          <a:custGeom>
            <a:avLst/>
            <a:gdLst>
              <a:gd name="T0" fmla="*/ 20 w 23"/>
              <a:gd name="T1" fmla="*/ 0 h 5"/>
              <a:gd name="T2" fmla="*/ 3 w 23"/>
              <a:gd name="T3" fmla="*/ 0 h 5"/>
              <a:gd name="T4" fmla="*/ 0 w 23"/>
              <a:gd name="T5" fmla="*/ 2 h 5"/>
              <a:gd name="T6" fmla="*/ 3 w 23"/>
              <a:gd name="T7" fmla="*/ 5 h 5"/>
              <a:gd name="T8" fmla="*/ 20 w 23"/>
              <a:gd name="T9" fmla="*/ 5 h 5"/>
              <a:gd name="T10" fmla="*/ 23 w 23"/>
              <a:gd name="T11" fmla="*/ 2 h 5"/>
              <a:gd name="T12" fmla="*/ 20 w 2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20" y="0"/>
                </a:moveTo>
                <a:cubicBezTo>
                  <a:pt x="3" y="0"/>
                  <a:pt x="3" y="0"/>
                  <a:pt x="3" y="0"/>
                </a:cubicBezTo>
                <a:cubicBezTo>
                  <a:pt x="1" y="0"/>
                  <a:pt x="0" y="1"/>
                  <a:pt x="0" y="2"/>
                </a:cubicBezTo>
                <a:cubicBezTo>
                  <a:pt x="0" y="4"/>
                  <a:pt x="1" y="5"/>
                  <a:pt x="3" y="5"/>
                </a:cubicBezTo>
                <a:cubicBezTo>
                  <a:pt x="20" y="5"/>
                  <a:pt x="20" y="5"/>
                  <a:pt x="20" y="5"/>
                </a:cubicBezTo>
                <a:cubicBezTo>
                  <a:pt x="22" y="5"/>
                  <a:pt x="23" y="4"/>
                  <a:pt x="23" y="2"/>
                </a:cubicBezTo>
                <a:cubicBezTo>
                  <a:pt x="23" y="1"/>
                  <a:pt x="22" y="0"/>
                  <a:pt x="20" y="0"/>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sz="1351"/>
          </a:p>
        </p:txBody>
      </p:sp>
      <p:sp>
        <p:nvSpPr>
          <p:cNvPr id="14" name="Freeform 24"/>
          <p:cNvSpPr/>
          <p:nvPr/>
        </p:nvSpPr>
        <p:spPr>
          <a:xfrm flipH="1">
            <a:off x="7972359" y="5149894"/>
            <a:ext cx="1362439" cy="397176"/>
          </a:xfrm>
          <a:custGeom>
            <a:avLst/>
            <a:gdLst>
              <a:gd name="connsiteX0" fmla="*/ 0 w 2645228"/>
              <a:gd name="connsiteY0" fmla="*/ 0 h 496975"/>
              <a:gd name="connsiteX1" fmla="*/ 2645228 w 2645228"/>
              <a:gd name="connsiteY1" fmla="*/ 0 h 496975"/>
              <a:gd name="connsiteX2" fmla="*/ 2645228 w 2645228"/>
              <a:gd name="connsiteY2" fmla="*/ 56095 h 496975"/>
              <a:gd name="connsiteX3" fmla="*/ 2204348 w 2645228"/>
              <a:gd name="connsiteY3" fmla="*/ 496975 h 496975"/>
              <a:gd name="connsiteX4" fmla="*/ 440880 w 2645228"/>
              <a:gd name="connsiteY4" fmla="*/ 496975 h 496975"/>
              <a:gd name="connsiteX5" fmla="*/ 0 w 2645228"/>
              <a:gd name="connsiteY5" fmla="*/ 56095 h 496975"/>
              <a:gd name="connsiteX6" fmla="*/ 0 w 2645228"/>
              <a:gd name="connsiteY6" fmla="*/ 0 h 49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5228" h="496975">
                <a:moveTo>
                  <a:pt x="0" y="0"/>
                </a:moveTo>
                <a:lnTo>
                  <a:pt x="2645228" y="0"/>
                </a:lnTo>
                <a:lnTo>
                  <a:pt x="2645228" y="56095"/>
                </a:lnTo>
                <a:cubicBezTo>
                  <a:pt x="2645228" y="299586"/>
                  <a:pt x="2447839" y="496975"/>
                  <a:pt x="2204348" y="496975"/>
                </a:cubicBezTo>
                <a:lnTo>
                  <a:pt x="440880" y="496975"/>
                </a:lnTo>
                <a:cubicBezTo>
                  <a:pt x="197389" y="496975"/>
                  <a:pt x="0" y="299586"/>
                  <a:pt x="0" y="56095"/>
                </a:cubicBez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Freeform 25"/>
          <p:cNvSpPr/>
          <p:nvPr/>
        </p:nvSpPr>
        <p:spPr>
          <a:xfrm flipH="1">
            <a:off x="8349697" y="5819538"/>
            <a:ext cx="607766" cy="129742"/>
          </a:xfrm>
          <a:custGeom>
            <a:avLst/>
            <a:gdLst>
              <a:gd name="connsiteX0" fmla="*/ 0 w 694404"/>
              <a:gd name="connsiteY0" fmla="*/ 0 h 288475"/>
              <a:gd name="connsiteX1" fmla="*/ 694404 w 694404"/>
              <a:gd name="connsiteY1" fmla="*/ 0 h 288475"/>
              <a:gd name="connsiteX2" fmla="*/ 693800 w 694404"/>
              <a:gd name="connsiteY2" fmla="*/ 5989 h 288475"/>
              <a:gd name="connsiteX3" fmla="*/ 347202 w 694404"/>
              <a:gd name="connsiteY3" fmla="*/ 288475 h 288475"/>
              <a:gd name="connsiteX4" fmla="*/ 604 w 694404"/>
              <a:gd name="connsiteY4" fmla="*/ 5989 h 288475"/>
              <a:gd name="connsiteX5" fmla="*/ 0 w 694404"/>
              <a:gd name="connsiteY5" fmla="*/ 0 h 28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404" h="288475">
                <a:moveTo>
                  <a:pt x="0" y="0"/>
                </a:moveTo>
                <a:lnTo>
                  <a:pt x="694404" y="0"/>
                </a:lnTo>
                <a:lnTo>
                  <a:pt x="693800" y="5989"/>
                </a:lnTo>
                <a:cubicBezTo>
                  <a:pt x="660811" y="167204"/>
                  <a:pt x="518169" y="288475"/>
                  <a:pt x="347202" y="288475"/>
                </a:cubicBezTo>
                <a:cubicBezTo>
                  <a:pt x="176235" y="288475"/>
                  <a:pt x="33593" y="167204"/>
                  <a:pt x="604" y="5989"/>
                </a:cubicBez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Freeform 5"/>
          <p:cNvSpPr>
            <a:spLocks/>
          </p:cNvSpPr>
          <p:nvPr/>
        </p:nvSpPr>
        <p:spPr bwMode="auto">
          <a:xfrm>
            <a:off x="8544246" y="4382478"/>
            <a:ext cx="177800" cy="525463"/>
          </a:xfrm>
          <a:custGeom>
            <a:avLst/>
            <a:gdLst>
              <a:gd name="T0" fmla="*/ 77 w 112"/>
              <a:gd name="T1" fmla="*/ 270 h 331"/>
              <a:gd name="T2" fmla="*/ 44 w 112"/>
              <a:gd name="T3" fmla="*/ 331 h 331"/>
              <a:gd name="T4" fmla="*/ 15 w 112"/>
              <a:gd name="T5" fmla="*/ 328 h 331"/>
              <a:gd name="T6" fmla="*/ 0 w 112"/>
              <a:gd name="T7" fmla="*/ 261 h 331"/>
              <a:gd name="T8" fmla="*/ 35 w 112"/>
              <a:gd name="T9" fmla="*/ 0 h 331"/>
              <a:gd name="T10" fmla="*/ 112 w 112"/>
              <a:gd name="T11" fmla="*/ 11 h 331"/>
              <a:gd name="T12" fmla="*/ 77 w 112"/>
              <a:gd name="T13" fmla="*/ 270 h 331"/>
            </a:gdLst>
            <a:ahLst/>
            <a:cxnLst>
              <a:cxn ang="0">
                <a:pos x="T0" y="T1"/>
              </a:cxn>
              <a:cxn ang="0">
                <a:pos x="T2" y="T3"/>
              </a:cxn>
              <a:cxn ang="0">
                <a:pos x="T4" y="T5"/>
              </a:cxn>
              <a:cxn ang="0">
                <a:pos x="T6" y="T7"/>
              </a:cxn>
              <a:cxn ang="0">
                <a:pos x="T8" y="T9"/>
              </a:cxn>
              <a:cxn ang="0">
                <a:pos x="T10" y="T11"/>
              </a:cxn>
              <a:cxn ang="0">
                <a:pos x="T12" y="T13"/>
              </a:cxn>
            </a:cxnLst>
            <a:rect l="0" t="0" r="r" b="b"/>
            <a:pathLst>
              <a:path w="112" h="331">
                <a:moveTo>
                  <a:pt x="77" y="270"/>
                </a:moveTo>
                <a:lnTo>
                  <a:pt x="44" y="331"/>
                </a:lnTo>
                <a:lnTo>
                  <a:pt x="15" y="328"/>
                </a:lnTo>
                <a:lnTo>
                  <a:pt x="0" y="261"/>
                </a:lnTo>
                <a:lnTo>
                  <a:pt x="35" y="0"/>
                </a:lnTo>
                <a:lnTo>
                  <a:pt x="112" y="11"/>
                </a:lnTo>
                <a:lnTo>
                  <a:pt x="77" y="27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Freeform 6"/>
          <p:cNvSpPr>
            <a:spLocks/>
          </p:cNvSpPr>
          <p:nvPr/>
        </p:nvSpPr>
        <p:spPr bwMode="auto">
          <a:xfrm>
            <a:off x="8595046" y="4288815"/>
            <a:ext cx="139700" cy="161925"/>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2 w 64"/>
              <a:gd name="T15" fmla="*/ 22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3"/>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2" y="22"/>
                </a:cubicBezTo>
                <a:lnTo>
                  <a:pt x="58" y="4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 name="Freeform 7"/>
          <p:cNvSpPr>
            <a:spLocks/>
          </p:cNvSpPr>
          <p:nvPr/>
        </p:nvSpPr>
        <p:spPr bwMode="auto">
          <a:xfrm>
            <a:off x="8579171" y="4347553"/>
            <a:ext cx="152400" cy="147638"/>
          </a:xfrm>
          <a:custGeom>
            <a:avLst/>
            <a:gdLst>
              <a:gd name="T0" fmla="*/ 85 w 96"/>
              <a:gd name="T1" fmla="*/ 93 h 93"/>
              <a:gd name="T2" fmla="*/ 0 w 96"/>
              <a:gd name="T3" fmla="*/ 81 h 93"/>
              <a:gd name="T4" fmla="*/ 11 w 96"/>
              <a:gd name="T5" fmla="*/ 0 h 93"/>
              <a:gd name="T6" fmla="*/ 96 w 96"/>
              <a:gd name="T7" fmla="*/ 12 h 93"/>
              <a:gd name="T8" fmla="*/ 85 w 96"/>
              <a:gd name="T9" fmla="*/ 93 h 93"/>
            </a:gdLst>
            <a:ahLst/>
            <a:cxnLst>
              <a:cxn ang="0">
                <a:pos x="T0" y="T1"/>
              </a:cxn>
              <a:cxn ang="0">
                <a:pos x="T2" y="T3"/>
              </a:cxn>
              <a:cxn ang="0">
                <a:pos x="T4" y="T5"/>
              </a:cxn>
              <a:cxn ang="0">
                <a:pos x="T6" y="T7"/>
              </a:cxn>
              <a:cxn ang="0">
                <a:pos x="T8" y="T9"/>
              </a:cxn>
            </a:cxnLst>
            <a:rect l="0" t="0" r="r" b="b"/>
            <a:pathLst>
              <a:path w="96" h="93">
                <a:moveTo>
                  <a:pt x="85" y="93"/>
                </a:moveTo>
                <a:lnTo>
                  <a:pt x="0" y="81"/>
                </a:lnTo>
                <a:lnTo>
                  <a:pt x="11" y="0"/>
                </a:lnTo>
                <a:lnTo>
                  <a:pt x="96" y="12"/>
                </a:lnTo>
                <a:lnTo>
                  <a:pt x="85" y="9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8"/>
          <p:cNvSpPr>
            <a:spLocks/>
          </p:cNvSpPr>
          <p:nvPr/>
        </p:nvSpPr>
        <p:spPr bwMode="auto">
          <a:xfrm>
            <a:off x="8568059" y="4888890"/>
            <a:ext cx="46038" cy="76200"/>
          </a:xfrm>
          <a:custGeom>
            <a:avLst/>
            <a:gdLst>
              <a:gd name="T0" fmla="*/ 0 w 21"/>
              <a:gd name="T1" fmla="*/ 5 h 35"/>
              <a:gd name="T2" fmla="*/ 5 w 21"/>
              <a:gd name="T3" fmla="*/ 26 h 35"/>
              <a:gd name="T4" fmla="*/ 21 w 21"/>
              <a:gd name="T5" fmla="*/ 9 h 35"/>
              <a:gd name="T6" fmla="*/ 0 w 21"/>
              <a:gd name="T7" fmla="*/ 5 h 35"/>
            </a:gdLst>
            <a:ahLst/>
            <a:cxnLst>
              <a:cxn ang="0">
                <a:pos x="T0" y="T1"/>
              </a:cxn>
              <a:cxn ang="0">
                <a:pos x="T2" y="T3"/>
              </a:cxn>
              <a:cxn ang="0">
                <a:pos x="T4" y="T5"/>
              </a:cxn>
              <a:cxn ang="0">
                <a:pos x="T6" y="T7"/>
              </a:cxn>
            </a:cxnLst>
            <a:rect l="0" t="0" r="r" b="b"/>
            <a:pathLst>
              <a:path w="21" h="35">
                <a:moveTo>
                  <a:pt x="0" y="5"/>
                </a:moveTo>
                <a:cubicBezTo>
                  <a:pt x="0" y="5"/>
                  <a:pt x="3" y="22"/>
                  <a:pt x="5" y="26"/>
                </a:cubicBezTo>
                <a:cubicBezTo>
                  <a:pt x="6" y="31"/>
                  <a:pt x="9" y="35"/>
                  <a:pt x="21" y="9"/>
                </a:cubicBezTo>
                <a:cubicBezTo>
                  <a:pt x="21" y="9"/>
                  <a:pt x="13" y="0"/>
                  <a:pt x="0" y="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9"/>
          <p:cNvSpPr>
            <a:spLocks/>
          </p:cNvSpPr>
          <p:nvPr/>
        </p:nvSpPr>
        <p:spPr bwMode="auto">
          <a:xfrm>
            <a:off x="8728396" y="4380890"/>
            <a:ext cx="176213" cy="525463"/>
          </a:xfrm>
          <a:custGeom>
            <a:avLst/>
            <a:gdLst>
              <a:gd name="T0" fmla="*/ 75 w 111"/>
              <a:gd name="T1" fmla="*/ 269 h 331"/>
              <a:gd name="T2" fmla="*/ 44 w 111"/>
              <a:gd name="T3" fmla="*/ 331 h 331"/>
              <a:gd name="T4" fmla="*/ 15 w 111"/>
              <a:gd name="T5" fmla="*/ 326 h 331"/>
              <a:gd name="T6" fmla="*/ 0 w 111"/>
              <a:gd name="T7" fmla="*/ 259 h 331"/>
              <a:gd name="T8" fmla="*/ 34 w 111"/>
              <a:gd name="T9" fmla="*/ 0 h 331"/>
              <a:gd name="T10" fmla="*/ 111 w 111"/>
              <a:gd name="T11" fmla="*/ 9 h 331"/>
              <a:gd name="T12" fmla="*/ 75 w 111"/>
              <a:gd name="T13" fmla="*/ 269 h 331"/>
            </a:gdLst>
            <a:ahLst/>
            <a:cxnLst>
              <a:cxn ang="0">
                <a:pos x="T0" y="T1"/>
              </a:cxn>
              <a:cxn ang="0">
                <a:pos x="T2" y="T3"/>
              </a:cxn>
              <a:cxn ang="0">
                <a:pos x="T4" y="T5"/>
              </a:cxn>
              <a:cxn ang="0">
                <a:pos x="T6" y="T7"/>
              </a:cxn>
              <a:cxn ang="0">
                <a:pos x="T8" y="T9"/>
              </a:cxn>
              <a:cxn ang="0">
                <a:pos x="T10" y="T11"/>
              </a:cxn>
              <a:cxn ang="0">
                <a:pos x="T12" y="T13"/>
              </a:cxn>
            </a:cxnLst>
            <a:rect l="0" t="0" r="r" b="b"/>
            <a:pathLst>
              <a:path w="111" h="331">
                <a:moveTo>
                  <a:pt x="75" y="269"/>
                </a:moveTo>
                <a:lnTo>
                  <a:pt x="44" y="331"/>
                </a:lnTo>
                <a:lnTo>
                  <a:pt x="15" y="326"/>
                </a:lnTo>
                <a:lnTo>
                  <a:pt x="0" y="259"/>
                </a:lnTo>
                <a:lnTo>
                  <a:pt x="34" y="0"/>
                </a:lnTo>
                <a:lnTo>
                  <a:pt x="111" y="9"/>
                </a:lnTo>
                <a:lnTo>
                  <a:pt x="75" y="26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10"/>
          <p:cNvSpPr>
            <a:spLocks/>
          </p:cNvSpPr>
          <p:nvPr/>
        </p:nvSpPr>
        <p:spPr bwMode="auto">
          <a:xfrm>
            <a:off x="8777609" y="4284053"/>
            <a:ext cx="139700" cy="161925"/>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1 w 64"/>
              <a:gd name="T15" fmla="*/ 23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4"/>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1" y="23"/>
                </a:cubicBezTo>
                <a:lnTo>
                  <a:pt x="58" y="4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11"/>
          <p:cNvSpPr>
            <a:spLocks/>
          </p:cNvSpPr>
          <p:nvPr/>
        </p:nvSpPr>
        <p:spPr bwMode="auto">
          <a:xfrm>
            <a:off x="8763321" y="4345965"/>
            <a:ext cx="152400" cy="146050"/>
          </a:xfrm>
          <a:custGeom>
            <a:avLst/>
            <a:gdLst>
              <a:gd name="T0" fmla="*/ 85 w 96"/>
              <a:gd name="T1" fmla="*/ 92 h 92"/>
              <a:gd name="T2" fmla="*/ 0 w 96"/>
              <a:gd name="T3" fmla="*/ 81 h 92"/>
              <a:gd name="T4" fmla="*/ 11 w 96"/>
              <a:gd name="T5" fmla="*/ 0 h 92"/>
              <a:gd name="T6" fmla="*/ 96 w 96"/>
              <a:gd name="T7" fmla="*/ 11 h 92"/>
              <a:gd name="T8" fmla="*/ 85 w 96"/>
              <a:gd name="T9" fmla="*/ 92 h 92"/>
            </a:gdLst>
            <a:ahLst/>
            <a:cxnLst>
              <a:cxn ang="0">
                <a:pos x="T0" y="T1"/>
              </a:cxn>
              <a:cxn ang="0">
                <a:pos x="T2" y="T3"/>
              </a:cxn>
              <a:cxn ang="0">
                <a:pos x="T4" y="T5"/>
              </a:cxn>
              <a:cxn ang="0">
                <a:pos x="T6" y="T7"/>
              </a:cxn>
              <a:cxn ang="0">
                <a:pos x="T8" y="T9"/>
              </a:cxn>
            </a:cxnLst>
            <a:rect l="0" t="0" r="r" b="b"/>
            <a:pathLst>
              <a:path w="96" h="92">
                <a:moveTo>
                  <a:pt x="85" y="92"/>
                </a:moveTo>
                <a:lnTo>
                  <a:pt x="0" y="81"/>
                </a:lnTo>
                <a:lnTo>
                  <a:pt x="11" y="0"/>
                </a:lnTo>
                <a:lnTo>
                  <a:pt x="96" y="11"/>
                </a:lnTo>
                <a:lnTo>
                  <a:pt x="85" y="9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12"/>
          <p:cNvSpPr>
            <a:spLocks/>
          </p:cNvSpPr>
          <p:nvPr/>
        </p:nvSpPr>
        <p:spPr bwMode="auto">
          <a:xfrm>
            <a:off x="8752209" y="4884128"/>
            <a:ext cx="46038" cy="76200"/>
          </a:xfrm>
          <a:custGeom>
            <a:avLst/>
            <a:gdLst>
              <a:gd name="T0" fmla="*/ 0 w 21"/>
              <a:gd name="T1" fmla="*/ 6 h 35"/>
              <a:gd name="T2" fmla="*/ 5 w 21"/>
              <a:gd name="T3" fmla="*/ 27 h 35"/>
              <a:gd name="T4" fmla="*/ 21 w 21"/>
              <a:gd name="T5" fmla="*/ 10 h 35"/>
              <a:gd name="T6" fmla="*/ 0 w 21"/>
              <a:gd name="T7" fmla="*/ 6 h 35"/>
            </a:gdLst>
            <a:ahLst/>
            <a:cxnLst>
              <a:cxn ang="0">
                <a:pos x="T0" y="T1"/>
              </a:cxn>
              <a:cxn ang="0">
                <a:pos x="T2" y="T3"/>
              </a:cxn>
              <a:cxn ang="0">
                <a:pos x="T4" y="T5"/>
              </a:cxn>
              <a:cxn ang="0">
                <a:pos x="T6" y="T7"/>
              </a:cxn>
            </a:cxnLst>
            <a:rect l="0" t="0" r="r" b="b"/>
            <a:pathLst>
              <a:path w="21" h="35">
                <a:moveTo>
                  <a:pt x="0" y="6"/>
                </a:moveTo>
                <a:cubicBezTo>
                  <a:pt x="0" y="6"/>
                  <a:pt x="3" y="22"/>
                  <a:pt x="5" y="27"/>
                </a:cubicBezTo>
                <a:cubicBezTo>
                  <a:pt x="6" y="31"/>
                  <a:pt x="9" y="35"/>
                  <a:pt x="21" y="10"/>
                </a:cubicBezTo>
                <a:cubicBezTo>
                  <a:pt x="21" y="10"/>
                  <a:pt x="13" y="0"/>
                  <a:pt x="0" y="6"/>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Freeform 13"/>
          <p:cNvSpPr>
            <a:spLocks/>
          </p:cNvSpPr>
          <p:nvPr/>
        </p:nvSpPr>
        <p:spPr bwMode="auto">
          <a:xfrm>
            <a:off x="8888734" y="4384065"/>
            <a:ext cx="41275" cy="266700"/>
          </a:xfrm>
          <a:custGeom>
            <a:avLst/>
            <a:gdLst>
              <a:gd name="T0" fmla="*/ 4 w 19"/>
              <a:gd name="T1" fmla="*/ 0 h 122"/>
              <a:gd name="T2" fmla="*/ 19 w 19"/>
              <a:gd name="T3" fmla="*/ 16 h 122"/>
              <a:gd name="T4" fmla="*/ 7 w 19"/>
              <a:gd name="T5" fmla="*/ 115 h 122"/>
              <a:gd name="T6" fmla="*/ 0 w 19"/>
              <a:gd name="T7" fmla="*/ 121 h 122"/>
              <a:gd name="T8" fmla="*/ 10 w 19"/>
              <a:gd name="T9" fmla="*/ 43 h 122"/>
              <a:gd name="T10" fmla="*/ 5 w 19"/>
              <a:gd name="T11" fmla="*/ 34 h 122"/>
              <a:gd name="T12" fmla="*/ 4 w 19"/>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19" h="122">
                <a:moveTo>
                  <a:pt x="4" y="0"/>
                </a:moveTo>
                <a:cubicBezTo>
                  <a:pt x="4" y="0"/>
                  <a:pt x="18" y="10"/>
                  <a:pt x="19" y="16"/>
                </a:cubicBezTo>
                <a:cubicBezTo>
                  <a:pt x="19" y="21"/>
                  <a:pt x="7" y="115"/>
                  <a:pt x="7" y="115"/>
                </a:cubicBezTo>
                <a:cubicBezTo>
                  <a:pt x="7" y="115"/>
                  <a:pt x="8" y="122"/>
                  <a:pt x="0" y="121"/>
                </a:cubicBezTo>
                <a:cubicBezTo>
                  <a:pt x="10" y="43"/>
                  <a:pt x="10" y="43"/>
                  <a:pt x="10" y="43"/>
                </a:cubicBezTo>
                <a:cubicBezTo>
                  <a:pt x="5" y="34"/>
                  <a:pt x="5" y="34"/>
                  <a:pt x="5" y="34"/>
                </a:cubicBezTo>
                <a:cubicBezTo>
                  <a:pt x="4" y="0"/>
                  <a:pt x="4" y="0"/>
                  <a:pt x="4"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25" name="Group 123"/>
          <p:cNvGrpSpPr/>
          <p:nvPr/>
        </p:nvGrpSpPr>
        <p:grpSpPr>
          <a:xfrm>
            <a:off x="7653659" y="4261433"/>
            <a:ext cx="817563" cy="620713"/>
            <a:chOff x="7170738" y="4168775"/>
            <a:chExt cx="817563" cy="620713"/>
          </a:xfrm>
          <a:solidFill>
            <a:srgbClr val="C00000"/>
          </a:solidFill>
        </p:grpSpPr>
        <p:sp>
          <p:nvSpPr>
            <p:cNvPr id="26" name="Freeform 14"/>
            <p:cNvSpPr>
              <a:spLocks/>
            </p:cNvSpPr>
            <p:nvPr/>
          </p:nvSpPr>
          <p:spPr bwMode="auto">
            <a:xfrm>
              <a:off x="7170738" y="4168775"/>
              <a:ext cx="785813" cy="354013"/>
            </a:xfrm>
            <a:custGeom>
              <a:avLst/>
              <a:gdLst>
                <a:gd name="T0" fmla="*/ 246 w 495"/>
                <a:gd name="T1" fmla="*/ 223 h 223"/>
                <a:gd name="T2" fmla="*/ 0 w 495"/>
                <a:gd name="T3" fmla="*/ 111 h 223"/>
                <a:gd name="T4" fmla="*/ 252 w 495"/>
                <a:gd name="T5" fmla="*/ 0 h 223"/>
                <a:gd name="T6" fmla="*/ 495 w 495"/>
                <a:gd name="T7" fmla="*/ 109 h 223"/>
                <a:gd name="T8" fmla="*/ 246 w 495"/>
                <a:gd name="T9" fmla="*/ 223 h 223"/>
              </a:gdLst>
              <a:ahLst/>
              <a:cxnLst>
                <a:cxn ang="0">
                  <a:pos x="T0" y="T1"/>
                </a:cxn>
                <a:cxn ang="0">
                  <a:pos x="T2" y="T3"/>
                </a:cxn>
                <a:cxn ang="0">
                  <a:pos x="T4" y="T5"/>
                </a:cxn>
                <a:cxn ang="0">
                  <a:pos x="T6" y="T7"/>
                </a:cxn>
                <a:cxn ang="0">
                  <a:pos x="T8" y="T9"/>
                </a:cxn>
              </a:cxnLst>
              <a:rect l="0" t="0" r="r" b="b"/>
              <a:pathLst>
                <a:path w="495" h="223">
                  <a:moveTo>
                    <a:pt x="246" y="223"/>
                  </a:moveTo>
                  <a:lnTo>
                    <a:pt x="0" y="111"/>
                  </a:lnTo>
                  <a:lnTo>
                    <a:pt x="252" y="0"/>
                  </a:lnTo>
                  <a:lnTo>
                    <a:pt x="495" y="109"/>
                  </a:lnTo>
                  <a:lnTo>
                    <a:pt x="246"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Rectangle 15"/>
            <p:cNvSpPr>
              <a:spLocks noChangeArrowheads="1"/>
            </p:cNvSpPr>
            <p:nvPr/>
          </p:nvSpPr>
          <p:spPr bwMode="auto">
            <a:xfrm>
              <a:off x="7924800" y="4335463"/>
              <a:ext cx="23813" cy="257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Oval 16"/>
            <p:cNvSpPr>
              <a:spLocks noChangeArrowheads="1"/>
            </p:cNvSpPr>
            <p:nvPr/>
          </p:nvSpPr>
          <p:spPr bwMode="auto">
            <a:xfrm>
              <a:off x="7897813" y="4564063"/>
              <a:ext cx="76200" cy="77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Freeform 17"/>
            <p:cNvSpPr>
              <a:spLocks/>
            </p:cNvSpPr>
            <p:nvPr/>
          </p:nvSpPr>
          <p:spPr bwMode="auto">
            <a:xfrm>
              <a:off x="7888288" y="4605338"/>
              <a:ext cx="55563" cy="171450"/>
            </a:xfrm>
            <a:custGeom>
              <a:avLst/>
              <a:gdLst>
                <a:gd name="T0" fmla="*/ 14 w 26"/>
                <a:gd name="T1" fmla="*/ 4 h 79"/>
                <a:gd name="T2" fmla="*/ 6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4"/>
                    <a:pt x="6" y="79"/>
                  </a:cubicBezTo>
                  <a:cubicBezTo>
                    <a:pt x="26" y="79"/>
                    <a:pt x="26" y="79"/>
                    <a:pt x="26" y="79"/>
                  </a:cubicBezTo>
                  <a:cubicBezTo>
                    <a:pt x="26" y="0"/>
                    <a:pt x="26" y="0"/>
                    <a:pt x="26" y="0"/>
                  </a:cubicBezTo>
                  <a:cubicBezTo>
                    <a:pt x="26" y="0"/>
                    <a:pt x="14" y="7"/>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Freeform 18"/>
            <p:cNvSpPr>
              <a:spLocks/>
            </p:cNvSpPr>
            <p:nvPr/>
          </p:nvSpPr>
          <p:spPr bwMode="auto">
            <a:xfrm>
              <a:off x="7932738" y="4605338"/>
              <a:ext cx="55563" cy="171450"/>
            </a:xfrm>
            <a:custGeom>
              <a:avLst/>
              <a:gdLst>
                <a:gd name="T0" fmla="*/ 11 w 25"/>
                <a:gd name="T1" fmla="*/ 4 h 79"/>
                <a:gd name="T2" fmla="*/ 20 w 25"/>
                <a:gd name="T3" fmla="*/ 79 h 79"/>
                <a:gd name="T4" fmla="*/ 0 w 25"/>
                <a:gd name="T5" fmla="*/ 79 h 79"/>
                <a:gd name="T6" fmla="*/ 0 w 25"/>
                <a:gd name="T7" fmla="*/ 0 h 79"/>
                <a:gd name="T8" fmla="*/ 11 w 25"/>
                <a:gd name="T9" fmla="*/ 4 h 79"/>
              </a:gdLst>
              <a:ahLst/>
              <a:cxnLst>
                <a:cxn ang="0">
                  <a:pos x="T0" y="T1"/>
                </a:cxn>
                <a:cxn ang="0">
                  <a:pos x="T2" y="T3"/>
                </a:cxn>
                <a:cxn ang="0">
                  <a:pos x="T4" y="T5"/>
                </a:cxn>
                <a:cxn ang="0">
                  <a:pos x="T6" y="T7"/>
                </a:cxn>
                <a:cxn ang="0">
                  <a:pos x="T8" y="T9"/>
                </a:cxn>
              </a:cxnLst>
              <a:rect l="0" t="0" r="r" b="b"/>
              <a:pathLst>
                <a:path w="25" h="79">
                  <a:moveTo>
                    <a:pt x="11" y="4"/>
                  </a:moveTo>
                  <a:cubicBezTo>
                    <a:pt x="11" y="4"/>
                    <a:pt x="25" y="34"/>
                    <a:pt x="20" y="79"/>
                  </a:cubicBezTo>
                  <a:cubicBezTo>
                    <a:pt x="0" y="79"/>
                    <a:pt x="0" y="79"/>
                    <a:pt x="0" y="79"/>
                  </a:cubicBezTo>
                  <a:cubicBezTo>
                    <a:pt x="0" y="0"/>
                    <a:pt x="0" y="0"/>
                    <a:pt x="0" y="0"/>
                  </a:cubicBezTo>
                  <a:cubicBezTo>
                    <a:pt x="0" y="0"/>
                    <a:pt x="11" y="7"/>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Freeform 19"/>
            <p:cNvSpPr>
              <a:spLocks/>
            </p:cNvSpPr>
            <p:nvPr/>
          </p:nvSpPr>
          <p:spPr bwMode="auto">
            <a:xfrm>
              <a:off x="7327900" y="4449763"/>
              <a:ext cx="455613" cy="339725"/>
            </a:xfrm>
            <a:custGeom>
              <a:avLst/>
              <a:gdLst>
                <a:gd name="T0" fmla="*/ 209 w 209"/>
                <a:gd name="T1" fmla="*/ 0 h 156"/>
                <a:gd name="T2" fmla="*/ 104 w 209"/>
                <a:gd name="T3" fmla="*/ 49 h 156"/>
                <a:gd name="T4" fmla="*/ 0 w 209"/>
                <a:gd name="T5" fmla="*/ 0 h 156"/>
                <a:gd name="T6" fmla="*/ 0 w 209"/>
                <a:gd name="T7" fmla="*/ 120 h 156"/>
                <a:gd name="T8" fmla="*/ 102 w 209"/>
                <a:gd name="T9" fmla="*/ 156 h 156"/>
                <a:gd name="T10" fmla="*/ 102 w 209"/>
                <a:gd name="T11" fmla="*/ 156 h 156"/>
                <a:gd name="T12" fmla="*/ 104 w 209"/>
                <a:gd name="T13" fmla="*/ 156 h 156"/>
                <a:gd name="T14" fmla="*/ 107 w 209"/>
                <a:gd name="T15" fmla="*/ 156 h 156"/>
                <a:gd name="T16" fmla="*/ 107 w 209"/>
                <a:gd name="T17" fmla="*/ 156 h 156"/>
                <a:gd name="T18" fmla="*/ 209 w 209"/>
                <a:gd name="T19" fmla="*/ 120 h 156"/>
                <a:gd name="T20" fmla="*/ 209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209" y="0"/>
                  </a:moveTo>
                  <a:cubicBezTo>
                    <a:pt x="209" y="1"/>
                    <a:pt x="121" y="41"/>
                    <a:pt x="104" y="49"/>
                  </a:cubicBezTo>
                  <a:cubicBezTo>
                    <a:pt x="87" y="41"/>
                    <a:pt x="0" y="1"/>
                    <a:pt x="0" y="0"/>
                  </a:cubicBezTo>
                  <a:cubicBezTo>
                    <a:pt x="0" y="120"/>
                    <a:pt x="0" y="120"/>
                    <a:pt x="0" y="120"/>
                  </a:cubicBezTo>
                  <a:cubicBezTo>
                    <a:pt x="28" y="150"/>
                    <a:pt x="84" y="155"/>
                    <a:pt x="102" y="156"/>
                  </a:cubicBezTo>
                  <a:cubicBezTo>
                    <a:pt x="102" y="156"/>
                    <a:pt x="102" y="156"/>
                    <a:pt x="102" y="156"/>
                  </a:cubicBezTo>
                  <a:cubicBezTo>
                    <a:pt x="102" y="156"/>
                    <a:pt x="103" y="156"/>
                    <a:pt x="104" y="156"/>
                  </a:cubicBezTo>
                  <a:cubicBezTo>
                    <a:pt x="106" y="156"/>
                    <a:pt x="107" y="156"/>
                    <a:pt x="107" y="156"/>
                  </a:cubicBezTo>
                  <a:cubicBezTo>
                    <a:pt x="107" y="156"/>
                    <a:pt x="107" y="156"/>
                    <a:pt x="107" y="156"/>
                  </a:cubicBezTo>
                  <a:cubicBezTo>
                    <a:pt x="125" y="155"/>
                    <a:pt x="181" y="150"/>
                    <a:pt x="209" y="120"/>
                  </a:cubicBezTo>
                  <a:lnTo>
                    <a:pt x="2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2" name="Freeform 20"/>
          <p:cNvSpPr>
            <a:spLocks noEditPoints="1"/>
          </p:cNvSpPr>
          <p:nvPr/>
        </p:nvSpPr>
        <p:spPr bwMode="auto">
          <a:xfrm>
            <a:off x="6988496" y="2142515"/>
            <a:ext cx="477838" cy="503238"/>
          </a:xfrm>
          <a:custGeom>
            <a:avLst/>
            <a:gdLst>
              <a:gd name="T0" fmla="*/ 168 w 219"/>
              <a:gd name="T1" fmla="*/ 224 h 231"/>
              <a:gd name="T2" fmla="*/ 197 w 219"/>
              <a:gd name="T3" fmla="*/ 212 h 231"/>
              <a:gd name="T4" fmla="*/ 168 w 219"/>
              <a:gd name="T5" fmla="*/ 132 h 231"/>
              <a:gd name="T6" fmla="*/ 168 w 219"/>
              <a:gd name="T7" fmla="*/ 150 h 231"/>
              <a:gd name="T8" fmla="*/ 192 w 219"/>
              <a:gd name="T9" fmla="*/ 190 h 231"/>
              <a:gd name="T10" fmla="*/ 168 w 219"/>
              <a:gd name="T11" fmla="*/ 209 h 231"/>
              <a:gd name="T12" fmla="*/ 168 w 219"/>
              <a:gd name="T13" fmla="*/ 224 h 231"/>
              <a:gd name="T14" fmla="*/ 168 w 219"/>
              <a:gd name="T15" fmla="*/ 203 h 231"/>
              <a:gd name="T16" fmla="*/ 168 w 219"/>
              <a:gd name="T17" fmla="*/ 157 h 231"/>
              <a:gd name="T18" fmla="*/ 181 w 219"/>
              <a:gd name="T19" fmla="*/ 187 h 231"/>
              <a:gd name="T20" fmla="*/ 168 w 219"/>
              <a:gd name="T21" fmla="*/ 203 h 231"/>
              <a:gd name="T22" fmla="*/ 146 w 219"/>
              <a:gd name="T23" fmla="*/ 112 h 231"/>
              <a:gd name="T24" fmla="*/ 141 w 219"/>
              <a:gd name="T25" fmla="*/ 98 h 231"/>
              <a:gd name="T26" fmla="*/ 141 w 219"/>
              <a:gd name="T27" fmla="*/ 44 h 231"/>
              <a:gd name="T28" fmla="*/ 146 w 219"/>
              <a:gd name="T29" fmla="*/ 37 h 231"/>
              <a:gd name="T30" fmla="*/ 148 w 219"/>
              <a:gd name="T31" fmla="*/ 37 h 231"/>
              <a:gd name="T32" fmla="*/ 148 w 219"/>
              <a:gd name="T33" fmla="*/ 14 h 231"/>
              <a:gd name="T34" fmla="*/ 146 w 219"/>
              <a:gd name="T35" fmla="*/ 14 h 231"/>
              <a:gd name="T36" fmla="*/ 146 w 219"/>
              <a:gd name="T37" fmla="*/ 13 h 231"/>
              <a:gd name="T38" fmla="*/ 114 w 219"/>
              <a:gd name="T39" fmla="*/ 0 h 231"/>
              <a:gd name="T40" fmla="*/ 81 w 219"/>
              <a:gd name="T41" fmla="*/ 13 h 231"/>
              <a:gd name="T42" fmla="*/ 81 w 219"/>
              <a:gd name="T43" fmla="*/ 14 h 231"/>
              <a:gd name="T44" fmla="*/ 80 w 219"/>
              <a:gd name="T45" fmla="*/ 14 h 231"/>
              <a:gd name="T46" fmla="*/ 80 w 219"/>
              <a:gd name="T47" fmla="*/ 37 h 231"/>
              <a:gd name="T48" fmla="*/ 81 w 219"/>
              <a:gd name="T49" fmla="*/ 37 h 231"/>
              <a:gd name="T50" fmla="*/ 90 w 219"/>
              <a:gd name="T51" fmla="*/ 45 h 231"/>
              <a:gd name="T52" fmla="*/ 90 w 219"/>
              <a:gd name="T53" fmla="*/ 98 h 231"/>
              <a:gd name="T54" fmla="*/ 83 w 219"/>
              <a:gd name="T55" fmla="*/ 112 h 231"/>
              <a:gd name="T56" fmla="*/ 31 w 219"/>
              <a:gd name="T57" fmla="*/ 212 h 231"/>
              <a:gd name="T58" fmla="*/ 114 w 219"/>
              <a:gd name="T59" fmla="*/ 230 h 231"/>
              <a:gd name="T60" fmla="*/ 168 w 219"/>
              <a:gd name="T61" fmla="*/ 224 h 231"/>
              <a:gd name="T62" fmla="*/ 168 w 219"/>
              <a:gd name="T63" fmla="*/ 209 h 231"/>
              <a:gd name="T64" fmla="*/ 144 w 219"/>
              <a:gd name="T65" fmla="*/ 212 h 231"/>
              <a:gd name="T66" fmla="*/ 144 w 219"/>
              <a:gd name="T67" fmla="*/ 212 h 231"/>
              <a:gd name="T68" fmla="*/ 168 w 219"/>
              <a:gd name="T69" fmla="*/ 203 h 231"/>
              <a:gd name="T70" fmla="*/ 168 w 219"/>
              <a:gd name="T71" fmla="*/ 157 h 231"/>
              <a:gd name="T72" fmla="*/ 149 w 219"/>
              <a:gd name="T73" fmla="*/ 134 h 231"/>
              <a:gd name="T74" fmla="*/ 168 w 219"/>
              <a:gd name="T75" fmla="*/ 150 h 231"/>
              <a:gd name="T76" fmla="*/ 168 w 219"/>
              <a:gd name="T77" fmla="*/ 132 h 231"/>
              <a:gd name="T78" fmla="*/ 146 w 219"/>
              <a:gd name="T7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1">
                <a:moveTo>
                  <a:pt x="168" y="224"/>
                </a:moveTo>
                <a:cubicBezTo>
                  <a:pt x="179" y="221"/>
                  <a:pt x="189" y="217"/>
                  <a:pt x="197" y="212"/>
                </a:cubicBezTo>
                <a:cubicBezTo>
                  <a:pt x="219" y="196"/>
                  <a:pt x="191" y="157"/>
                  <a:pt x="168" y="132"/>
                </a:cubicBezTo>
                <a:cubicBezTo>
                  <a:pt x="168" y="150"/>
                  <a:pt x="168" y="150"/>
                  <a:pt x="168" y="150"/>
                </a:cubicBezTo>
                <a:cubicBezTo>
                  <a:pt x="180" y="162"/>
                  <a:pt x="193" y="177"/>
                  <a:pt x="192" y="190"/>
                </a:cubicBezTo>
                <a:cubicBezTo>
                  <a:pt x="192" y="201"/>
                  <a:pt x="180" y="207"/>
                  <a:pt x="168" y="209"/>
                </a:cubicBezTo>
                <a:cubicBezTo>
                  <a:pt x="168" y="224"/>
                  <a:pt x="168" y="224"/>
                  <a:pt x="168" y="224"/>
                </a:cubicBezTo>
                <a:close/>
                <a:moveTo>
                  <a:pt x="168" y="203"/>
                </a:moveTo>
                <a:cubicBezTo>
                  <a:pt x="168" y="157"/>
                  <a:pt x="168" y="157"/>
                  <a:pt x="168" y="157"/>
                </a:cubicBezTo>
                <a:cubicBezTo>
                  <a:pt x="175" y="167"/>
                  <a:pt x="182" y="179"/>
                  <a:pt x="181" y="187"/>
                </a:cubicBezTo>
                <a:cubicBezTo>
                  <a:pt x="180" y="194"/>
                  <a:pt x="175" y="199"/>
                  <a:pt x="168" y="203"/>
                </a:cubicBezTo>
                <a:close/>
                <a:moveTo>
                  <a:pt x="146" y="112"/>
                </a:moveTo>
                <a:cubicBezTo>
                  <a:pt x="146" y="112"/>
                  <a:pt x="141" y="109"/>
                  <a:pt x="141" y="98"/>
                </a:cubicBezTo>
                <a:cubicBezTo>
                  <a:pt x="141" y="90"/>
                  <a:pt x="141" y="56"/>
                  <a:pt x="141" y="44"/>
                </a:cubicBezTo>
                <a:cubicBezTo>
                  <a:pt x="144" y="43"/>
                  <a:pt x="146" y="40"/>
                  <a:pt x="146" y="37"/>
                </a:cubicBezTo>
                <a:cubicBezTo>
                  <a:pt x="148" y="37"/>
                  <a:pt x="148" y="37"/>
                  <a:pt x="148" y="37"/>
                </a:cubicBezTo>
                <a:cubicBezTo>
                  <a:pt x="148" y="14"/>
                  <a:pt x="148" y="14"/>
                  <a:pt x="148" y="14"/>
                </a:cubicBezTo>
                <a:cubicBezTo>
                  <a:pt x="146" y="14"/>
                  <a:pt x="146" y="14"/>
                  <a:pt x="146" y="14"/>
                </a:cubicBezTo>
                <a:cubicBezTo>
                  <a:pt x="146" y="14"/>
                  <a:pt x="146" y="13"/>
                  <a:pt x="146" y="13"/>
                </a:cubicBezTo>
                <a:cubicBezTo>
                  <a:pt x="146" y="6"/>
                  <a:pt x="132" y="0"/>
                  <a:pt x="114" y="0"/>
                </a:cubicBezTo>
                <a:cubicBezTo>
                  <a:pt x="95" y="0"/>
                  <a:pt x="81" y="6"/>
                  <a:pt x="81" y="13"/>
                </a:cubicBezTo>
                <a:cubicBezTo>
                  <a:pt x="81" y="13"/>
                  <a:pt x="81" y="14"/>
                  <a:pt x="81" y="14"/>
                </a:cubicBezTo>
                <a:cubicBezTo>
                  <a:pt x="80" y="14"/>
                  <a:pt x="80" y="14"/>
                  <a:pt x="80" y="14"/>
                </a:cubicBezTo>
                <a:cubicBezTo>
                  <a:pt x="80" y="37"/>
                  <a:pt x="80" y="37"/>
                  <a:pt x="80" y="37"/>
                </a:cubicBezTo>
                <a:cubicBezTo>
                  <a:pt x="81" y="37"/>
                  <a:pt x="81" y="37"/>
                  <a:pt x="81" y="37"/>
                </a:cubicBezTo>
                <a:cubicBezTo>
                  <a:pt x="81" y="40"/>
                  <a:pt x="84" y="43"/>
                  <a:pt x="90" y="45"/>
                </a:cubicBezTo>
                <a:cubicBezTo>
                  <a:pt x="90" y="56"/>
                  <a:pt x="90" y="90"/>
                  <a:pt x="90" y="98"/>
                </a:cubicBezTo>
                <a:cubicBezTo>
                  <a:pt x="90" y="109"/>
                  <a:pt x="83" y="112"/>
                  <a:pt x="83" y="112"/>
                </a:cubicBezTo>
                <a:cubicBezTo>
                  <a:pt x="71" y="119"/>
                  <a:pt x="0" y="190"/>
                  <a:pt x="31" y="212"/>
                </a:cubicBezTo>
                <a:cubicBezTo>
                  <a:pt x="58" y="231"/>
                  <a:pt x="105" y="230"/>
                  <a:pt x="114" y="230"/>
                </a:cubicBezTo>
                <a:cubicBezTo>
                  <a:pt x="121" y="230"/>
                  <a:pt x="145" y="230"/>
                  <a:pt x="168" y="224"/>
                </a:cubicBezTo>
                <a:cubicBezTo>
                  <a:pt x="168" y="209"/>
                  <a:pt x="168" y="209"/>
                  <a:pt x="168" y="209"/>
                </a:cubicBezTo>
                <a:cubicBezTo>
                  <a:pt x="156" y="212"/>
                  <a:pt x="144" y="212"/>
                  <a:pt x="144" y="212"/>
                </a:cubicBezTo>
                <a:cubicBezTo>
                  <a:pt x="144" y="212"/>
                  <a:pt x="144" y="212"/>
                  <a:pt x="144" y="212"/>
                </a:cubicBezTo>
                <a:cubicBezTo>
                  <a:pt x="144" y="212"/>
                  <a:pt x="158" y="210"/>
                  <a:pt x="168" y="203"/>
                </a:cubicBezTo>
                <a:cubicBezTo>
                  <a:pt x="168" y="157"/>
                  <a:pt x="168" y="157"/>
                  <a:pt x="168" y="157"/>
                </a:cubicBezTo>
                <a:cubicBezTo>
                  <a:pt x="159" y="144"/>
                  <a:pt x="149" y="134"/>
                  <a:pt x="149" y="134"/>
                </a:cubicBezTo>
                <a:cubicBezTo>
                  <a:pt x="149" y="134"/>
                  <a:pt x="158" y="141"/>
                  <a:pt x="168" y="150"/>
                </a:cubicBezTo>
                <a:cubicBezTo>
                  <a:pt x="168" y="132"/>
                  <a:pt x="168" y="132"/>
                  <a:pt x="168" y="132"/>
                </a:cubicBezTo>
                <a:cubicBezTo>
                  <a:pt x="159" y="122"/>
                  <a:pt x="150" y="114"/>
                  <a:pt x="146" y="11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Oval 21"/>
          <p:cNvSpPr>
            <a:spLocks noChangeArrowheads="1"/>
          </p:cNvSpPr>
          <p:nvPr/>
        </p:nvSpPr>
        <p:spPr bwMode="auto">
          <a:xfrm>
            <a:off x="10038084" y="2025040"/>
            <a:ext cx="141288" cy="141288"/>
          </a:xfrm>
          <a:prstGeom prst="ellipse">
            <a:avLst/>
          </a:pr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Freeform 22"/>
          <p:cNvSpPr>
            <a:spLocks/>
          </p:cNvSpPr>
          <p:nvPr/>
        </p:nvSpPr>
        <p:spPr bwMode="auto">
          <a:xfrm>
            <a:off x="10088884" y="2129815"/>
            <a:ext cx="222250" cy="463550"/>
          </a:xfrm>
          <a:custGeom>
            <a:avLst/>
            <a:gdLst>
              <a:gd name="T0" fmla="*/ 0 w 102"/>
              <a:gd name="T1" fmla="*/ 6 h 213"/>
              <a:gd name="T2" fmla="*/ 68 w 102"/>
              <a:gd name="T3" fmla="*/ 184 h 213"/>
              <a:gd name="T4" fmla="*/ 99 w 102"/>
              <a:gd name="T5" fmla="*/ 213 h 213"/>
              <a:gd name="T6" fmla="*/ 23 w 102"/>
              <a:gd name="T7" fmla="*/ 0 h 213"/>
              <a:gd name="T8" fmla="*/ 0 w 102"/>
              <a:gd name="T9" fmla="*/ 6 h 213"/>
            </a:gdLst>
            <a:ahLst/>
            <a:cxnLst>
              <a:cxn ang="0">
                <a:pos x="T0" y="T1"/>
              </a:cxn>
              <a:cxn ang="0">
                <a:pos x="T2" y="T3"/>
              </a:cxn>
              <a:cxn ang="0">
                <a:pos x="T4" y="T5"/>
              </a:cxn>
              <a:cxn ang="0">
                <a:pos x="T6" y="T7"/>
              </a:cxn>
              <a:cxn ang="0">
                <a:pos x="T8" y="T9"/>
              </a:cxn>
            </a:cxnLst>
            <a:rect l="0" t="0" r="r" b="b"/>
            <a:pathLst>
              <a:path w="102" h="213">
                <a:moveTo>
                  <a:pt x="0" y="6"/>
                </a:moveTo>
                <a:cubicBezTo>
                  <a:pt x="0" y="7"/>
                  <a:pt x="68" y="184"/>
                  <a:pt x="68" y="184"/>
                </a:cubicBezTo>
                <a:cubicBezTo>
                  <a:pt x="68" y="184"/>
                  <a:pt x="96" y="213"/>
                  <a:pt x="99" y="213"/>
                </a:cubicBezTo>
                <a:cubicBezTo>
                  <a:pt x="102" y="213"/>
                  <a:pt x="23" y="0"/>
                  <a:pt x="23" y="0"/>
                </a:cubicBezTo>
                <a:lnTo>
                  <a:pt x="0" y="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Freeform 23"/>
          <p:cNvSpPr>
            <a:spLocks/>
          </p:cNvSpPr>
          <p:nvPr/>
        </p:nvSpPr>
        <p:spPr bwMode="auto">
          <a:xfrm>
            <a:off x="9893621" y="2129815"/>
            <a:ext cx="238125" cy="457200"/>
          </a:xfrm>
          <a:custGeom>
            <a:avLst/>
            <a:gdLst>
              <a:gd name="T0" fmla="*/ 149 w 150"/>
              <a:gd name="T1" fmla="*/ 14 h 288"/>
              <a:gd name="T2" fmla="*/ 40 w 150"/>
              <a:gd name="T3" fmla="*/ 248 h 288"/>
              <a:gd name="T4" fmla="*/ 0 w 150"/>
              <a:gd name="T5" fmla="*/ 288 h 288"/>
              <a:gd name="T6" fmla="*/ 11 w 150"/>
              <a:gd name="T7" fmla="*/ 233 h 288"/>
              <a:gd name="T8" fmla="*/ 117 w 150"/>
              <a:gd name="T9" fmla="*/ 0 h 288"/>
              <a:gd name="T10" fmla="*/ 150 w 150"/>
              <a:gd name="T11" fmla="*/ 11 h 288"/>
              <a:gd name="T12" fmla="*/ 149 w 150"/>
              <a:gd name="T13" fmla="*/ 14 h 288"/>
            </a:gdLst>
            <a:ahLst/>
            <a:cxnLst>
              <a:cxn ang="0">
                <a:pos x="T0" y="T1"/>
              </a:cxn>
              <a:cxn ang="0">
                <a:pos x="T2" y="T3"/>
              </a:cxn>
              <a:cxn ang="0">
                <a:pos x="T4" y="T5"/>
              </a:cxn>
              <a:cxn ang="0">
                <a:pos x="T6" y="T7"/>
              </a:cxn>
              <a:cxn ang="0">
                <a:pos x="T8" y="T9"/>
              </a:cxn>
              <a:cxn ang="0">
                <a:pos x="T10" y="T11"/>
              </a:cxn>
              <a:cxn ang="0">
                <a:pos x="T12" y="T13"/>
              </a:cxn>
            </a:cxnLst>
            <a:rect l="0" t="0" r="r" b="b"/>
            <a:pathLst>
              <a:path w="150" h="288">
                <a:moveTo>
                  <a:pt x="149" y="14"/>
                </a:moveTo>
                <a:lnTo>
                  <a:pt x="40" y="248"/>
                </a:lnTo>
                <a:lnTo>
                  <a:pt x="0" y="288"/>
                </a:lnTo>
                <a:lnTo>
                  <a:pt x="11" y="233"/>
                </a:lnTo>
                <a:lnTo>
                  <a:pt x="117" y="0"/>
                </a:lnTo>
                <a:lnTo>
                  <a:pt x="150" y="11"/>
                </a:lnTo>
                <a:lnTo>
                  <a:pt x="149" y="1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Freeform 24"/>
          <p:cNvSpPr>
            <a:spLocks/>
          </p:cNvSpPr>
          <p:nvPr/>
        </p:nvSpPr>
        <p:spPr bwMode="auto">
          <a:xfrm>
            <a:off x="10101584" y="1974240"/>
            <a:ext cx="25400" cy="79375"/>
          </a:xfrm>
          <a:custGeom>
            <a:avLst/>
            <a:gdLst>
              <a:gd name="T0" fmla="*/ 12 w 12"/>
              <a:gd name="T1" fmla="*/ 30 h 36"/>
              <a:gd name="T2" fmla="*/ 6 w 12"/>
              <a:gd name="T3" fmla="*/ 36 h 36"/>
              <a:gd name="T4" fmla="*/ 0 w 12"/>
              <a:gd name="T5" fmla="*/ 30 h 36"/>
              <a:gd name="T6" fmla="*/ 0 w 12"/>
              <a:gd name="T7" fmla="*/ 6 h 36"/>
              <a:gd name="T8" fmla="*/ 6 w 12"/>
              <a:gd name="T9" fmla="*/ 0 h 36"/>
              <a:gd name="T10" fmla="*/ 12 w 12"/>
              <a:gd name="T11" fmla="*/ 6 h 36"/>
              <a:gd name="T12" fmla="*/ 12 w 12"/>
              <a:gd name="T13" fmla="*/ 30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12" y="30"/>
                </a:moveTo>
                <a:cubicBezTo>
                  <a:pt x="12" y="33"/>
                  <a:pt x="10" y="36"/>
                  <a:pt x="6" y="36"/>
                </a:cubicBezTo>
                <a:cubicBezTo>
                  <a:pt x="3" y="36"/>
                  <a:pt x="0" y="33"/>
                  <a:pt x="0" y="30"/>
                </a:cubicBezTo>
                <a:cubicBezTo>
                  <a:pt x="0" y="6"/>
                  <a:pt x="0" y="6"/>
                  <a:pt x="0" y="6"/>
                </a:cubicBezTo>
                <a:cubicBezTo>
                  <a:pt x="0" y="3"/>
                  <a:pt x="3" y="0"/>
                  <a:pt x="6" y="0"/>
                </a:cubicBezTo>
                <a:cubicBezTo>
                  <a:pt x="10" y="0"/>
                  <a:pt x="12" y="3"/>
                  <a:pt x="12" y="6"/>
                </a:cubicBezTo>
                <a:lnTo>
                  <a:pt x="12" y="3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Freeform 25"/>
          <p:cNvSpPr>
            <a:spLocks noEditPoints="1"/>
          </p:cNvSpPr>
          <p:nvPr/>
        </p:nvSpPr>
        <p:spPr bwMode="auto">
          <a:xfrm>
            <a:off x="8964934" y="1632928"/>
            <a:ext cx="225425" cy="609600"/>
          </a:xfrm>
          <a:custGeom>
            <a:avLst/>
            <a:gdLst>
              <a:gd name="T0" fmla="*/ 51 w 103"/>
              <a:gd name="T1" fmla="*/ 280 h 280"/>
              <a:gd name="T2" fmla="*/ 103 w 103"/>
              <a:gd name="T3" fmla="*/ 140 h 280"/>
              <a:gd name="T4" fmla="*/ 51 w 103"/>
              <a:gd name="T5" fmla="*/ 0 h 280"/>
              <a:gd name="T6" fmla="*/ 51 w 103"/>
              <a:gd name="T7" fmla="*/ 22 h 280"/>
              <a:gd name="T8" fmla="*/ 94 w 103"/>
              <a:gd name="T9" fmla="*/ 140 h 280"/>
              <a:gd name="T10" fmla="*/ 51 w 103"/>
              <a:gd name="T11" fmla="*/ 257 h 280"/>
              <a:gd name="T12" fmla="*/ 51 w 103"/>
              <a:gd name="T13" fmla="*/ 280 h 280"/>
              <a:gd name="T14" fmla="*/ 51 w 103"/>
              <a:gd name="T15" fmla="*/ 0 h 280"/>
              <a:gd name="T16" fmla="*/ 0 w 103"/>
              <a:gd name="T17" fmla="*/ 140 h 280"/>
              <a:gd name="T18" fmla="*/ 51 w 103"/>
              <a:gd name="T19" fmla="*/ 280 h 280"/>
              <a:gd name="T20" fmla="*/ 51 w 103"/>
              <a:gd name="T21" fmla="*/ 280 h 280"/>
              <a:gd name="T22" fmla="*/ 51 w 103"/>
              <a:gd name="T23" fmla="*/ 257 h 280"/>
              <a:gd name="T24" fmla="*/ 51 w 103"/>
              <a:gd name="T25" fmla="*/ 257 h 280"/>
              <a:gd name="T26" fmla="*/ 51 w 103"/>
              <a:gd name="T27" fmla="*/ 257 h 280"/>
              <a:gd name="T28" fmla="*/ 8 w 103"/>
              <a:gd name="T29" fmla="*/ 140 h 280"/>
              <a:gd name="T30" fmla="*/ 51 w 103"/>
              <a:gd name="T31" fmla="*/ 22 h 280"/>
              <a:gd name="T32" fmla="*/ 51 w 103"/>
              <a:gd name="T33" fmla="*/ 22 h 280"/>
              <a:gd name="T34" fmla="*/ 51 w 103"/>
              <a:gd name="T3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280">
                <a:moveTo>
                  <a:pt x="51" y="280"/>
                </a:moveTo>
                <a:cubicBezTo>
                  <a:pt x="80" y="280"/>
                  <a:pt x="103" y="217"/>
                  <a:pt x="103" y="140"/>
                </a:cubicBezTo>
                <a:cubicBezTo>
                  <a:pt x="103" y="62"/>
                  <a:pt x="80" y="0"/>
                  <a:pt x="51" y="0"/>
                </a:cubicBezTo>
                <a:cubicBezTo>
                  <a:pt x="51" y="22"/>
                  <a:pt x="51" y="22"/>
                  <a:pt x="51" y="22"/>
                </a:cubicBezTo>
                <a:cubicBezTo>
                  <a:pt x="75" y="22"/>
                  <a:pt x="94" y="75"/>
                  <a:pt x="94" y="140"/>
                </a:cubicBezTo>
                <a:cubicBezTo>
                  <a:pt x="94" y="204"/>
                  <a:pt x="75" y="257"/>
                  <a:pt x="51" y="257"/>
                </a:cubicBezTo>
                <a:lnTo>
                  <a:pt x="51" y="280"/>
                </a:lnTo>
                <a:close/>
                <a:moveTo>
                  <a:pt x="51" y="0"/>
                </a:moveTo>
                <a:cubicBezTo>
                  <a:pt x="23" y="0"/>
                  <a:pt x="0" y="62"/>
                  <a:pt x="0" y="140"/>
                </a:cubicBezTo>
                <a:cubicBezTo>
                  <a:pt x="0" y="217"/>
                  <a:pt x="23" y="280"/>
                  <a:pt x="51" y="280"/>
                </a:cubicBezTo>
                <a:cubicBezTo>
                  <a:pt x="51" y="280"/>
                  <a:pt x="51" y="280"/>
                  <a:pt x="51" y="280"/>
                </a:cubicBezTo>
                <a:cubicBezTo>
                  <a:pt x="51" y="257"/>
                  <a:pt x="51" y="257"/>
                  <a:pt x="51" y="257"/>
                </a:cubicBezTo>
                <a:cubicBezTo>
                  <a:pt x="51" y="257"/>
                  <a:pt x="51" y="257"/>
                  <a:pt x="51" y="257"/>
                </a:cubicBezTo>
                <a:cubicBezTo>
                  <a:pt x="51" y="257"/>
                  <a:pt x="51" y="257"/>
                  <a:pt x="51" y="257"/>
                </a:cubicBezTo>
                <a:cubicBezTo>
                  <a:pt x="27" y="257"/>
                  <a:pt x="8" y="204"/>
                  <a:pt x="8" y="140"/>
                </a:cubicBezTo>
                <a:cubicBezTo>
                  <a:pt x="8" y="75"/>
                  <a:pt x="27" y="22"/>
                  <a:pt x="51" y="22"/>
                </a:cubicBezTo>
                <a:cubicBezTo>
                  <a:pt x="51" y="22"/>
                  <a:pt x="51" y="22"/>
                  <a:pt x="51" y="22"/>
                </a:cubicBezTo>
                <a:cubicBezTo>
                  <a:pt x="51" y="0"/>
                  <a:pt x="51" y="0"/>
                  <a:pt x="51"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Freeform 26"/>
          <p:cNvSpPr>
            <a:spLocks noEditPoints="1"/>
          </p:cNvSpPr>
          <p:nvPr/>
        </p:nvSpPr>
        <p:spPr bwMode="auto">
          <a:xfrm>
            <a:off x="8771259" y="1825015"/>
            <a:ext cx="611188" cy="223838"/>
          </a:xfrm>
          <a:custGeom>
            <a:avLst/>
            <a:gdLst>
              <a:gd name="T0" fmla="*/ 280 w 280"/>
              <a:gd name="T1" fmla="*/ 52 h 103"/>
              <a:gd name="T2" fmla="*/ 140 w 280"/>
              <a:gd name="T3" fmla="*/ 0 h 103"/>
              <a:gd name="T4" fmla="*/ 140 w 280"/>
              <a:gd name="T5" fmla="*/ 8 h 103"/>
              <a:gd name="T6" fmla="*/ 257 w 280"/>
              <a:gd name="T7" fmla="*/ 52 h 103"/>
              <a:gd name="T8" fmla="*/ 140 w 280"/>
              <a:gd name="T9" fmla="*/ 95 h 103"/>
              <a:gd name="T10" fmla="*/ 140 w 280"/>
              <a:gd name="T11" fmla="*/ 103 h 103"/>
              <a:gd name="T12" fmla="*/ 280 w 280"/>
              <a:gd name="T13" fmla="*/ 52 h 103"/>
              <a:gd name="T14" fmla="*/ 140 w 280"/>
              <a:gd name="T15" fmla="*/ 0 h 103"/>
              <a:gd name="T16" fmla="*/ 140 w 280"/>
              <a:gd name="T17" fmla="*/ 0 h 103"/>
              <a:gd name="T18" fmla="*/ 0 w 280"/>
              <a:gd name="T19" fmla="*/ 52 h 103"/>
              <a:gd name="T20" fmla="*/ 140 w 280"/>
              <a:gd name="T21" fmla="*/ 103 h 103"/>
              <a:gd name="T22" fmla="*/ 140 w 280"/>
              <a:gd name="T23" fmla="*/ 103 h 103"/>
              <a:gd name="T24" fmla="*/ 140 w 280"/>
              <a:gd name="T25" fmla="*/ 95 h 103"/>
              <a:gd name="T26" fmla="*/ 140 w 280"/>
              <a:gd name="T27" fmla="*/ 95 h 103"/>
              <a:gd name="T28" fmla="*/ 23 w 280"/>
              <a:gd name="T29" fmla="*/ 52 h 103"/>
              <a:gd name="T30" fmla="*/ 23 w 280"/>
              <a:gd name="T31" fmla="*/ 52 h 103"/>
              <a:gd name="T32" fmla="*/ 140 w 280"/>
              <a:gd name="T33" fmla="*/ 8 h 103"/>
              <a:gd name="T34" fmla="*/ 140 w 280"/>
              <a:gd name="T35" fmla="*/ 8 h 103"/>
              <a:gd name="T36" fmla="*/ 140 w 280"/>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280" y="52"/>
                </a:moveTo>
                <a:cubicBezTo>
                  <a:pt x="280" y="23"/>
                  <a:pt x="217" y="0"/>
                  <a:pt x="140" y="0"/>
                </a:cubicBezTo>
                <a:cubicBezTo>
                  <a:pt x="140" y="8"/>
                  <a:pt x="140" y="8"/>
                  <a:pt x="140" y="8"/>
                </a:cubicBezTo>
                <a:cubicBezTo>
                  <a:pt x="205" y="8"/>
                  <a:pt x="257" y="28"/>
                  <a:pt x="257" y="52"/>
                </a:cubicBezTo>
                <a:cubicBezTo>
                  <a:pt x="257" y="75"/>
                  <a:pt x="205" y="95"/>
                  <a:pt x="140" y="95"/>
                </a:cubicBezTo>
                <a:cubicBezTo>
                  <a:pt x="140" y="103"/>
                  <a:pt x="140" y="103"/>
                  <a:pt x="140" y="103"/>
                </a:cubicBezTo>
                <a:cubicBezTo>
                  <a:pt x="217" y="103"/>
                  <a:pt x="280" y="80"/>
                  <a:pt x="280" y="52"/>
                </a:cubicBezTo>
                <a:close/>
                <a:moveTo>
                  <a:pt x="140" y="0"/>
                </a:moveTo>
                <a:cubicBezTo>
                  <a:pt x="140" y="0"/>
                  <a:pt x="140" y="0"/>
                  <a:pt x="140" y="0"/>
                </a:cubicBezTo>
                <a:cubicBezTo>
                  <a:pt x="63" y="0"/>
                  <a:pt x="0" y="23"/>
                  <a:pt x="0" y="52"/>
                </a:cubicBezTo>
                <a:cubicBezTo>
                  <a:pt x="0" y="80"/>
                  <a:pt x="63" y="103"/>
                  <a:pt x="140" y="103"/>
                </a:cubicBezTo>
                <a:cubicBezTo>
                  <a:pt x="140" y="103"/>
                  <a:pt x="140" y="103"/>
                  <a:pt x="140" y="103"/>
                </a:cubicBezTo>
                <a:cubicBezTo>
                  <a:pt x="140" y="95"/>
                  <a:pt x="140" y="95"/>
                  <a:pt x="140" y="95"/>
                </a:cubicBezTo>
                <a:cubicBezTo>
                  <a:pt x="140" y="95"/>
                  <a:pt x="140" y="95"/>
                  <a:pt x="140" y="95"/>
                </a:cubicBezTo>
                <a:cubicBezTo>
                  <a:pt x="75" y="95"/>
                  <a:pt x="23" y="75"/>
                  <a:pt x="23" y="52"/>
                </a:cubicBezTo>
                <a:cubicBezTo>
                  <a:pt x="23" y="52"/>
                  <a:pt x="23" y="52"/>
                  <a:pt x="23" y="52"/>
                </a:cubicBezTo>
                <a:cubicBezTo>
                  <a:pt x="23" y="28"/>
                  <a:pt x="75" y="8"/>
                  <a:pt x="140" y="8"/>
                </a:cubicBezTo>
                <a:cubicBezTo>
                  <a:pt x="140" y="8"/>
                  <a:pt x="140" y="8"/>
                  <a:pt x="140" y="8"/>
                </a:cubicBezTo>
                <a:lnTo>
                  <a:pt x="14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Freeform 27"/>
          <p:cNvSpPr>
            <a:spLocks noEditPoints="1"/>
          </p:cNvSpPr>
          <p:nvPr/>
        </p:nvSpPr>
        <p:spPr bwMode="auto">
          <a:xfrm>
            <a:off x="8817296" y="1686903"/>
            <a:ext cx="519113" cy="498475"/>
          </a:xfrm>
          <a:custGeom>
            <a:avLst/>
            <a:gdLst>
              <a:gd name="T0" fmla="*/ 218 w 238"/>
              <a:gd name="T1" fmla="*/ 16 h 229"/>
              <a:gd name="T2" fmla="*/ 119 w 238"/>
              <a:gd name="T3" fmla="*/ 46 h 229"/>
              <a:gd name="T4" fmla="*/ 119 w 238"/>
              <a:gd name="T5" fmla="*/ 57 h 229"/>
              <a:gd name="T6" fmla="*/ 202 w 238"/>
              <a:gd name="T7" fmla="*/ 32 h 229"/>
              <a:gd name="T8" fmla="*/ 150 w 238"/>
              <a:gd name="T9" fmla="*/ 145 h 229"/>
              <a:gd name="T10" fmla="*/ 119 w 238"/>
              <a:gd name="T11" fmla="*/ 172 h 229"/>
              <a:gd name="T12" fmla="*/ 119 w 238"/>
              <a:gd name="T13" fmla="*/ 183 h 229"/>
              <a:gd name="T14" fmla="*/ 156 w 238"/>
              <a:gd name="T15" fmla="*/ 151 h 229"/>
              <a:gd name="T16" fmla="*/ 218 w 238"/>
              <a:gd name="T17" fmla="*/ 16 h 229"/>
              <a:gd name="T18" fmla="*/ 119 w 238"/>
              <a:gd name="T19" fmla="*/ 46 h 229"/>
              <a:gd name="T20" fmla="*/ 83 w 238"/>
              <a:gd name="T21" fmla="*/ 78 h 229"/>
              <a:gd name="T22" fmla="*/ 20 w 238"/>
              <a:gd name="T23" fmla="*/ 214 h 229"/>
              <a:gd name="T24" fmla="*/ 119 w 238"/>
              <a:gd name="T25" fmla="*/ 183 h 229"/>
              <a:gd name="T26" fmla="*/ 119 w 238"/>
              <a:gd name="T27" fmla="*/ 172 h 229"/>
              <a:gd name="T28" fmla="*/ 36 w 238"/>
              <a:gd name="T29" fmla="*/ 197 h 229"/>
              <a:gd name="T30" fmla="*/ 36 w 238"/>
              <a:gd name="T31" fmla="*/ 197 h 229"/>
              <a:gd name="T32" fmla="*/ 89 w 238"/>
              <a:gd name="T33" fmla="*/ 84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16"/>
                </a:moveTo>
                <a:cubicBezTo>
                  <a:pt x="202" y="0"/>
                  <a:pt x="162" y="13"/>
                  <a:pt x="119" y="46"/>
                </a:cubicBezTo>
                <a:cubicBezTo>
                  <a:pt x="119" y="57"/>
                  <a:pt x="119" y="57"/>
                  <a:pt x="119" y="57"/>
                </a:cubicBezTo>
                <a:cubicBezTo>
                  <a:pt x="155" y="30"/>
                  <a:pt x="189" y="19"/>
                  <a:pt x="202" y="32"/>
                </a:cubicBezTo>
                <a:cubicBezTo>
                  <a:pt x="219" y="49"/>
                  <a:pt x="195" y="99"/>
                  <a:pt x="150" y="145"/>
                </a:cubicBezTo>
                <a:cubicBezTo>
                  <a:pt x="140" y="155"/>
                  <a:pt x="129" y="164"/>
                  <a:pt x="119" y="172"/>
                </a:cubicBezTo>
                <a:cubicBezTo>
                  <a:pt x="119" y="183"/>
                  <a:pt x="119" y="183"/>
                  <a:pt x="119" y="183"/>
                </a:cubicBezTo>
                <a:cubicBezTo>
                  <a:pt x="131" y="174"/>
                  <a:pt x="144" y="163"/>
                  <a:pt x="156" y="151"/>
                </a:cubicBezTo>
                <a:cubicBezTo>
                  <a:pt x="210" y="96"/>
                  <a:pt x="238" y="36"/>
                  <a:pt x="218" y="16"/>
                </a:cubicBezTo>
                <a:close/>
                <a:moveTo>
                  <a:pt x="119" y="46"/>
                </a:moveTo>
                <a:cubicBezTo>
                  <a:pt x="107" y="55"/>
                  <a:pt x="95" y="66"/>
                  <a:pt x="83" y="78"/>
                </a:cubicBezTo>
                <a:cubicBezTo>
                  <a:pt x="28" y="133"/>
                  <a:pt x="0" y="193"/>
                  <a:pt x="20" y="214"/>
                </a:cubicBezTo>
                <a:cubicBezTo>
                  <a:pt x="36" y="229"/>
                  <a:pt x="76" y="216"/>
                  <a:pt x="119" y="183"/>
                </a:cubicBezTo>
                <a:cubicBezTo>
                  <a:pt x="119" y="172"/>
                  <a:pt x="119" y="172"/>
                  <a:pt x="119" y="172"/>
                </a:cubicBezTo>
                <a:cubicBezTo>
                  <a:pt x="83" y="199"/>
                  <a:pt x="49" y="211"/>
                  <a:pt x="36" y="197"/>
                </a:cubicBezTo>
                <a:cubicBezTo>
                  <a:pt x="36" y="197"/>
                  <a:pt x="36" y="197"/>
                  <a:pt x="36" y="197"/>
                </a:cubicBezTo>
                <a:cubicBezTo>
                  <a:pt x="19" y="181"/>
                  <a:pt x="43" y="130"/>
                  <a:pt x="89" y="84"/>
                </a:cubicBezTo>
                <a:cubicBezTo>
                  <a:pt x="99" y="74"/>
                  <a:pt x="109" y="65"/>
                  <a:pt x="119" y="57"/>
                </a:cubicBezTo>
                <a:lnTo>
                  <a:pt x="119" y="4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Freeform 28"/>
          <p:cNvSpPr>
            <a:spLocks noEditPoints="1"/>
          </p:cNvSpPr>
          <p:nvPr/>
        </p:nvSpPr>
        <p:spPr bwMode="auto">
          <a:xfrm>
            <a:off x="8817296" y="1686903"/>
            <a:ext cx="519113" cy="498475"/>
          </a:xfrm>
          <a:custGeom>
            <a:avLst/>
            <a:gdLst>
              <a:gd name="T0" fmla="*/ 218 w 238"/>
              <a:gd name="T1" fmla="*/ 214 h 229"/>
              <a:gd name="T2" fmla="*/ 156 w 238"/>
              <a:gd name="T3" fmla="*/ 78 h 229"/>
              <a:gd name="T4" fmla="*/ 119 w 238"/>
              <a:gd name="T5" fmla="*/ 46 h 229"/>
              <a:gd name="T6" fmla="*/ 119 w 238"/>
              <a:gd name="T7" fmla="*/ 57 h 229"/>
              <a:gd name="T8" fmla="*/ 150 w 238"/>
              <a:gd name="T9" fmla="*/ 84 h 229"/>
              <a:gd name="T10" fmla="*/ 202 w 238"/>
              <a:gd name="T11" fmla="*/ 197 h 229"/>
              <a:gd name="T12" fmla="*/ 119 w 238"/>
              <a:gd name="T13" fmla="*/ 172 h 229"/>
              <a:gd name="T14" fmla="*/ 119 w 238"/>
              <a:gd name="T15" fmla="*/ 183 h 229"/>
              <a:gd name="T16" fmla="*/ 218 w 238"/>
              <a:gd name="T17" fmla="*/ 214 h 229"/>
              <a:gd name="T18" fmla="*/ 119 w 238"/>
              <a:gd name="T19" fmla="*/ 46 h 229"/>
              <a:gd name="T20" fmla="*/ 20 w 238"/>
              <a:gd name="T21" fmla="*/ 16 h 229"/>
              <a:gd name="T22" fmla="*/ 83 w 238"/>
              <a:gd name="T23" fmla="*/ 151 h 229"/>
              <a:gd name="T24" fmla="*/ 119 w 238"/>
              <a:gd name="T25" fmla="*/ 183 h 229"/>
              <a:gd name="T26" fmla="*/ 119 w 238"/>
              <a:gd name="T27" fmla="*/ 172 h 229"/>
              <a:gd name="T28" fmla="*/ 89 w 238"/>
              <a:gd name="T29" fmla="*/ 145 h 229"/>
              <a:gd name="T30" fmla="*/ 36 w 238"/>
              <a:gd name="T31" fmla="*/ 32 h 229"/>
              <a:gd name="T32" fmla="*/ 36 w 238"/>
              <a:gd name="T33" fmla="*/ 32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214"/>
                </a:moveTo>
                <a:cubicBezTo>
                  <a:pt x="238" y="193"/>
                  <a:pt x="210" y="133"/>
                  <a:pt x="156" y="78"/>
                </a:cubicBezTo>
                <a:cubicBezTo>
                  <a:pt x="144" y="66"/>
                  <a:pt x="131" y="55"/>
                  <a:pt x="119" y="46"/>
                </a:cubicBezTo>
                <a:cubicBezTo>
                  <a:pt x="119" y="57"/>
                  <a:pt x="119" y="57"/>
                  <a:pt x="119" y="57"/>
                </a:cubicBezTo>
                <a:cubicBezTo>
                  <a:pt x="129" y="65"/>
                  <a:pt x="140" y="74"/>
                  <a:pt x="150" y="84"/>
                </a:cubicBezTo>
                <a:cubicBezTo>
                  <a:pt x="195" y="130"/>
                  <a:pt x="219" y="181"/>
                  <a:pt x="202" y="197"/>
                </a:cubicBezTo>
                <a:cubicBezTo>
                  <a:pt x="189" y="211"/>
                  <a:pt x="155" y="199"/>
                  <a:pt x="119" y="172"/>
                </a:cubicBezTo>
                <a:cubicBezTo>
                  <a:pt x="119" y="183"/>
                  <a:pt x="119" y="183"/>
                  <a:pt x="119" y="183"/>
                </a:cubicBezTo>
                <a:cubicBezTo>
                  <a:pt x="162" y="216"/>
                  <a:pt x="202" y="229"/>
                  <a:pt x="218" y="214"/>
                </a:cubicBezTo>
                <a:close/>
                <a:moveTo>
                  <a:pt x="119" y="46"/>
                </a:moveTo>
                <a:cubicBezTo>
                  <a:pt x="76" y="13"/>
                  <a:pt x="36" y="0"/>
                  <a:pt x="20" y="16"/>
                </a:cubicBezTo>
                <a:cubicBezTo>
                  <a:pt x="0" y="36"/>
                  <a:pt x="28" y="96"/>
                  <a:pt x="83" y="151"/>
                </a:cubicBezTo>
                <a:cubicBezTo>
                  <a:pt x="95" y="163"/>
                  <a:pt x="107" y="174"/>
                  <a:pt x="119" y="183"/>
                </a:cubicBezTo>
                <a:cubicBezTo>
                  <a:pt x="119" y="172"/>
                  <a:pt x="119" y="172"/>
                  <a:pt x="119" y="172"/>
                </a:cubicBezTo>
                <a:cubicBezTo>
                  <a:pt x="109" y="164"/>
                  <a:pt x="99" y="155"/>
                  <a:pt x="89" y="145"/>
                </a:cubicBezTo>
                <a:cubicBezTo>
                  <a:pt x="43" y="99"/>
                  <a:pt x="19" y="49"/>
                  <a:pt x="36" y="32"/>
                </a:cubicBezTo>
                <a:cubicBezTo>
                  <a:pt x="36" y="32"/>
                  <a:pt x="36" y="32"/>
                  <a:pt x="36" y="32"/>
                </a:cubicBezTo>
                <a:cubicBezTo>
                  <a:pt x="49" y="19"/>
                  <a:pt x="83" y="30"/>
                  <a:pt x="119" y="57"/>
                </a:cubicBezTo>
                <a:lnTo>
                  <a:pt x="119" y="4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Oval 29"/>
          <p:cNvSpPr>
            <a:spLocks noChangeArrowheads="1"/>
          </p:cNvSpPr>
          <p:nvPr/>
        </p:nvSpPr>
        <p:spPr bwMode="auto">
          <a:xfrm>
            <a:off x="9031609" y="1890103"/>
            <a:ext cx="93663" cy="93663"/>
          </a:xfrm>
          <a:prstGeom prst="ellipse">
            <a:avLst/>
          </a:pr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Freeform 30"/>
          <p:cNvSpPr>
            <a:spLocks noEditPoints="1"/>
          </p:cNvSpPr>
          <p:nvPr/>
        </p:nvSpPr>
        <p:spPr bwMode="auto">
          <a:xfrm>
            <a:off x="9750746" y="1459890"/>
            <a:ext cx="257175" cy="487363"/>
          </a:xfrm>
          <a:custGeom>
            <a:avLst/>
            <a:gdLst>
              <a:gd name="T0" fmla="*/ 67 w 162"/>
              <a:gd name="T1" fmla="*/ 307 h 307"/>
              <a:gd name="T2" fmla="*/ 162 w 162"/>
              <a:gd name="T3" fmla="*/ 307 h 307"/>
              <a:gd name="T4" fmla="*/ 67 w 162"/>
              <a:gd name="T5" fmla="*/ 127 h 307"/>
              <a:gd name="T6" fmla="*/ 67 w 162"/>
              <a:gd name="T7" fmla="*/ 193 h 307"/>
              <a:gd name="T8" fmla="*/ 110 w 162"/>
              <a:gd name="T9" fmla="*/ 267 h 307"/>
              <a:gd name="T10" fmla="*/ 67 w 162"/>
              <a:gd name="T11" fmla="*/ 267 h 307"/>
              <a:gd name="T12" fmla="*/ 67 w 162"/>
              <a:gd name="T13" fmla="*/ 307 h 307"/>
              <a:gd name="T14" fmla="*/ 0 w 162"/>
              <a:gd name="T15" fmla="*/ 0 h 307"/>
              <a:gd name="T16" fmla="*/ 0 w 162"/>
              <a:gd name="T17" fmla="*/ 307 h 307"/>
              <a:gd name="T18" fmla="*/ 67 w 162"/>
              <a:gd name="T19" fmla="*/ 307 h 307"/>
              <a:gd name="T20" fmla="*/ 67 w 162"/>
              <a:gd name="T21" fmla="*/ 267 h 307"/>
              <a:gd name="T22" fmla="*/ 24 w 162"/>
              <a:gd name="T23" fmla="*/ 267 h 307"/>
              <a:gd name="T24" fmla="*/ 24 w 162"/>
              <a:gd name="T25" fmla="*/ 120 h 307"/>
              <a:gd name="T26" fmla="*/ 24 w 162"/>
              <a:gd name="T27" fmla="*/ 120 h 307"/>
              <a:gd name="T28" fmla="*/ 67 w 162"/>
              <a:gd name="T29" fmla="*/ 193 h 307"/>
              <a:gd name="T30" fmla="*/ 67 w 162"/>
              <a:gd name="T31" fmla="*/ 127 h 307"/>
              <a:gd name="T32" fmla="*/ 0 w 162"/>
              <a:gd name="T33"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307">
                <a:moveTo>
                  <a:pt x="67" y="307"/>
                </a:moveTo>
                <a:lnTo>
                  <a:pt x="162" y="307"/>
                </a:lnTo>
                <a:lnTo>
                  <a:pt x="67" y="127"/>
                </a:lnTo>
                <a:lnTo>
                  <a:pt x="67" y="193"/>
                </a:lnTo>
                <a:lnTo>
                  <a:pt x="110" y="267"/>
                </a:lnTo>
                <a:lnTo>
                  <a:pt x="67" y="267"/>
                </a:lnTo>
                <a:lnTo>
                  <a:pt x="67" y="307"/>
                </a:lnTo>
                <a:close/>
                <a:moveTo>
                  <a:pt x="0" y="0"/>
                </a:moveTo>
                <a:lnTo>
                  <a:pt x="0" y="307"/>
                </a:lnTo>
                <a:lnTo>
                  <a:pt x="67" y="307"/>
                </a:lnTo>
                <a:lnTo>
                  <a:pt x="67" y="267"/>
                </a:lnTo>
                <a:lnTo>
                  <a:pt x="24" y="267"/>
                </a:lnTo>
                <a:lnTo>
                  <a:pt x="24" y="120"/>
                </a:lnTo>
                <a:lnTo>
                  <a:pt x="24" y="120"/>
                </a:lnTo>
                <a:lnTo>
                  <a:pt x="67" y="193"/>
                </a:lnTo>
                <a:lnTo>
                  <a:pt x="67" y="127"/>
                </a:ln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Rectangle 31"/>
          <p:cNvSpPr>
            <a:spLocks noChangeArrowheads="1"/>
          </p:cNvSpPr>
          <p:nvPr/>
        </p:nvSpPr>
        <p:spPr bwMode="auto">
          <a:xfrm>
            <a:off x="9622159" y="1458303"/>
            <a:ext cx="65088" cy="4746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Freeform 32"/>
          <p:cNvSpPr>
            <a:spLocks noEditPoints="1"/>
          </p:cNvSpPr>
          <p:nvPr/>
        </p:nvSpPr>
        <p:spPr bwMode="auto">
          <a:xfrm>
            <a:off x="7513959" y="3849078"/>
            <a:ext cx="561975" cy="411163"/>
          </a:xfrm>
          <a:custGeom>
            <a:avLst/>
            <a:gdLst>
              <a:gd name="T0" fmla="*/ 213 w 258"/>
              <a:gd name="T1" fmla="*/ 31 h 189"/>
              <a:gd name="T2" fmla="*/ 204 w 258"/>
              <a:gd name="T3" fmla="*/ 69 h 189"/>
              <a:gd name="T4" fmla="*/ 228 w 258"/>
              <a:gd name="T5" fmla="*/ 109 h 189"/>
              <a:gd name="T6" fmla="*/ 204 w 258"/>
              <a:gd name="T7" fmla="*/ 146 h 189"/>
              <a:gd name="T8" fmla="*/ 204 w 258"/>
              <a:gd name="T9" fmla="*/ 27 h 189"/>
              <a:gd name="T10" fmla="*/ 91 w 258"/>
              <a:gd name="T11" fmla="*/ 14 h 189"/>
              <a:gd name="T12" fmla="*/ 97 w 258"/>
              <a:gd name="T13" fmla="*/ 15 h 189"/>
              <a:gd name="T14" fmla="*/ 91 w 258"/>
              <a:gd name="T15" fmla="*/ 42 h 189"/>
              <a:gd name="T16" fmla="*/ 91 w 258"/>
              <a:gd name="T17" fmla="*/ 162 h 189"/>
              <a:gd name="T18" fmla="*/ 166 w 258"/>
              <a:gd name="T19" fmla="*/ 145 h 189"/>
              <a:gd name="T20" fmla="*/ 204 w 258"/>
              <a:gd name="T21" fmla="*/ 125 h 189"/>
              <a:gd name="T22" fmla="*/ 191 w 258"/>
              <a:gd name="T23" fmla="*/ 122 h 189"/>
              <a:gd name="T24" fmla="*/ 204 w 258"/>
              <a:gd name="T25" fmla="*/ 69 h 189"/>
              <a:gd name="T26" fmla="*/ 91 w 258"/>
              <a:gd name="T27" fmla="*/ 6 h 189"/>
              <a:gd name="T28" fmla="*/ 78 w 258"/>
              <a:gd name="T29" fmla="*/ 24 h 189"/>
              <a:gd name="T30" fmla="*/ 91 w 258"/>
              <a:gd name="T31" fmla="*/ 14 h 189"/>
              <a:gd name="T32" fmla="*/ 78 w 258"/>
              <a:gd name="T33" fmla="*/ 188 h 189"/>
              <a:gd name="T34" fmla="*/ 91 w 258"/>
              <a:gd name="T35" fmla="*/ 162 h 189"/>
              <a:gd name="T36" fmla="*/ 78 w 258"/>
              <a:gd name="T37" fmla="*/ 176 h 189"/>
              <a:gd name="T38" fmla="*/ 91 w 258"/>
              <a:gd name="T39" fmla="*/ 42 h 189"/>
              <a:gd name="T40" fmla="*/ 80 w 258"/>
              <a:gd name="T41" fmla="*/ 134 h 189"/>
              <a:gd name="T42" fmla="*/ 78 w 258"/>
              <a:gd name="T43" fmla="*/ 64 h 189"/>
              <a:gd name="T44" fmla="*/ 78 w 258"/>
              <a:gd name="T45" fmla="*/ 33 h 189"/>
              <a:gd name="T46" fmla="*/ 91 w 258"/>
              <a:gd name="T47" fmla="*/ 42 h 189"/>
              <a:gd name="T48" fmla="*/ 60 w 258"/>
              <a:gd name="T49" fmla="*/ 18 h 189"/>
              <a:gd name="T50" fmla="*/ 68 w 258"/>
              <a:gd name="T51" fmla="*/ 42 h 189"/>
              <a:gd name="T52" fmla="*/ 78 w 258"/>
              <a:gd name="T53" fmla="*/ 33 h 189"/>
              <a:gd name="T54" fmla="*/ 78 w 258"/>
              <a:gd name="T55" fmla="*/ 9 h 189"/>
              <a:gd name="T56" fmla="*/ 78 w 258"/>
              <a:gd name="T57" fmla="*/ 188 h 189"/>
              <a:gd name="T58" fmla="*/ 60 w 258"/>
              <a:gd name="T59" fmla="*/ 176 h 189"/>
              <a:gd name="T60" fmla="*/ 78 w 258"/>
              <a:gd name="T61" fmla="*/ 64 h 189"/>
              <a:gd name="T62" fmla="*/ 60 w 258"/>
              <a:gd name="T63" fmla="*/ 134 h 189"/>
              <a:gd name="T64" fmla="*/ 70 w 258"/>
              <a:gd name="T65" fmla="*/ 116 h 189"/>
              <a:gd name="T66" fmla="*/ 60 w 258"/>
              <a:gd name="T67" fmla="*/ 87 h 189"/>
              <a:gd name="T68" fmla="*/ 76 w 258"/>
              <a:gd name="T69" fmla="*/ 68 h 189"/>
              <a:gd name="T70" fmla="*/ 60 w 258"/>
              <a:gd name="T71" fmla="*/ 18 h 189"/>
              <a:gd name="T72" fmla="*/ 60 w 258"/>
              <a:gd name="T73" fmla="*/ 187 h 189"/>
              <a:gd name="T74" fmla="*/ 59 w 258"/>
              <a:gd name="T75" fmla="*/ 175 h 189"/>
              <a:gd name="T76" fmla="*/ 49 w 258"/>
              <a:gd name="T77" fmla="*/ 144 h 189"/>
              <a:gd name="T78" fmla="*/ 60 w 258"/>
              <a:gd name="T79" fmla="*/ 125 h 189"/>
              <a:gd name="T80" fmla="*/ 41 w 258"/>
              <a:gd name="T81" fmla="*/ 125 h 189"/>
              <a:gd name="T82" fmla="*/ 60 w 258"/>
              <a:gd name="T83" fmla="*/ 87 h 189"/>
              <a:gd name="T84" fmla="*/ 51 w 258"/>
              <a:gd name="T85" fmla="*/ 76 h 189"/>
              <a:gd name="T86" fmla="*/ 43 w 258"/>
              <a:gd name="T87" fmla="*/ 51 h 189"/>
              <a:gd name="T88" fmla="*/ 60 w 258"/>
              <a:gd name="T89" fmla="*/ 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9">
                <a:moveTo>
                  <a:pt x="253" y="104"/>
                </a:moveTo>
                <a:cubicBezTo>
                  <a:pt x="258" y="60"/>
                  <a:pt x="213" y="31"/>
                  <a:pt x="213" y="31"/>
                </a:cubicBezTo>
                <a:cubicBezTo>
                  <a:pt x="210" y="30"/>
                  <a:pt x="207" y="28"/>
                  <a:pt x="204" y="27"/>
                </a:cubicBezTo>
                <a:cubicBezTo>
                  <a:pt x="204" y="69"/>
                  <a:pt x="204" y="69"/>
                  <a:pt x="204" y="69"/>
                </a:cubicBezTo>
                <a:cubicBezTo>
                  <a:pt x="208" y="69"/>
                  <a:pt x="212" y="70"/>
                  <a:pt x="216" y="72"/>
                </a:cubicBezTo>
                <a:cubicBezTo>
                  <a:pt x="230" y="79"/>
                  <a:pt x="235" y="95"/>
                  <a:pt x="228" y="109"/>
                </a:cubicBezTo>
                <a:cubicBezTo>
                  <a:pt x="224" y="119"/>
                  <a:pt x="214" y="125"/>
                  <a:pt x="204" y="125"/>
                </a:cubicBezTo>
                <a:cubicBezTo>
                  <a:pt x="204" y="146"/>
                  <a:pt x="204" y="146"/>
                  <a:pt x="204" y="146"/>
                </a:cubicBezTo>
                <a:cubicBezTo>
                  <a:pt x="230" y="144"/>
                  <a:pt x="249" y="134"/>
                  <a:pt x="253" y="104"/>
                </a:cubicBezTo>
                <a:close/>
                <a:moveTo>
                  <a:pt x="204" y="27"/>
                </a:moveTo>
                <a:cubicBezTo>
                  <a:pt x="156" y="5"/>
                  <a:pt x="119" y="0"/>
                  <a:pt x="91" y="6"/>
                </a:cubicBezTo>
                <a:cubicBezTo>
                  <a:pt x="91" y="14"/>
                  <a:pt x="91" y="14"/>
                  <a:pt x="91" y="14"/>
                </a:cubicBezTo>
                <a:cubicBezTo>
                  <a:pt x="93" y="14"/>
                  <a:pt x="95" y="14"/>
                  <a:pt x="97" y="15"/>
                </a:cubicBezTo>
                <a:cubicBezTo>
                  <a:pt x="97" y="15"/>
                  <a:pt x="97" y="15"/>
                  <a:pt x="97" y="15"/>
                </a:cubicBezTo>
                <a:cubicBezTo>
                  <a:pt x="104" y="19"/>
                  <a:pt x="107" y="27"/>
                  <a:pt x="103" y="34"/>
                </a:cubicBezTo>
                <a:cubicBezTo>
                  <a:pt x="101" y="39"/>
                  <a:pt x="96" y="42"/>
                  <a:pt x="91" y="42"/>
                </a:cubicBezTo>
                <a:cubicBezTo>
                  <a:pt x="91" y="146"/>
                  <a:pt x="91" y="146"/>
                  <a:pt x="91" y="146"/>
                </a:cubicBezTo>
                <a:cubicBezTo>
                  <a:pt x="93" y="151"/>
                  <a:pt x="93" y="157"/>
                  <a:pt x="91" y="162"/>
                </a:cubicBezTo>
                <a:cubicBezTo>
                  <a:pt x="91" y="185"/>
                  <a:pt x="91" y="185"/>
                  <a:pt x="91" y="185"/>
                </a:cubicBezTo>
                <a:cubicBezTo>
                  <a:pt x="117" y="174"/>
                  <a:pt x="138" y="143"/>
                  <a:pt x="166" y="145"/>
                </a:cubicBezTo>
                <a:cubicBezTo>
                  <a:pt x="179" y="147"/>
                  <a:pt x="192" y="147"/>
                  <a:pt x="204" y="146"/>
                </a:cubicBezTo>
                <a:cubicBezTo>
                  <a:pt x="204" y="125"/>
                  <a:pt x="204" y="125"/>
                  <a:pt x="204" y="125"/>
                </a:cubicBezTo>
                <a:cubicBezTo>
                  <a:pt x="199" y="125"/>
                  <a:pt x="195" y="124"/>
                  <a:pt x="191" y="122"/>
                </a:cubicBezTo>
                <a:cubicBezTo>
                  <a:pt x="191" y="122"/>
                  <a:pt x="191" y="122"/>
                  <a:pt x="191" y="122"/>
                </a:cubicBezTo>
                <a:cubicBezTo>
                  <a:pt x="177" y="115"/>
                  <a:pt x="172" y="98"/>
                  <a:pt x="179" y="84"/>
                </a:cubicBezTo>
                <a:cubicBezTo>
                  <a:pt x="184" y="74"/>
                  <a:pt x="193" y="69"/>
                  <a:pt x="204" y="69"/>
                </a:cubicBezTo>
                <a:lnTo>
                  <a:pt x="204" y="27"/>
                </a:lnTo>
                <a:close/>
                <a:moveTo>
                  <a:pt x="91" y="6"/>
                </a:moveTo>
                <a:cubicBezTo>
                  <a:pt x="86" y="6"/>
                  <a:pt x="82" y="8"/>
                  <a:pt x="78" y="9"/>
                </a:cubicBezTo>
                <a:cubicBezTo>
                  <a:pt x="78" y="24"/>
                  <a:pt x="78" y="24"/>
                  <a:pt x="78" y="24"/>
                </a:cubicBezTo>
                <a:cubicBezTo>
                  <a:pt x="78" y="23"/>
                  <a:pt x="78" y="22"/>
                  <a:pt x="78" y="22"/>
                </a:cubicBezTo>
                <a:cubicBezTo>
                  <a:pt x="81" y="17"/>
                  <a:pt x="86" y="14"/>
                  <a:pt x="91" y="14"/>
                </a:cubicBezTo>
                <a:cubicBezTo>
                  <a:pt x="91" y="6"/>
                  <a:pt x="91" y="6"/>
                  <a:pt x="91" y="6"/>
                </a:cubicBezTo>
                <a:close/>
                <a:moveTo>
                  <a:pt x="78" y="188"/>
                </a:moveTo>
                <a:cubicBezTo>
                  <a:pt x="82" y="188"/>
                  <a:pt x="87" y="187"/>
                  <a:pt x="91" y="185"/>
                </a:cubicBezTo>
                <a:cubicBezTo>
                  <a:pt x="91" y="162"/>
                  <a:pt x="91" y="162"/>
                  <a:pt x="91" y="162"/>
                </a:cubicBezTo>
                <a:cubicBezTo>
                  <a:pt x="90" y="163"/>
                  <a:pt x="90" y="164"/>
                  <a:pt x="90" y="165"/>
                </a:cubicBezTo>
                <a:cubicBezTo>
                  <a:pt x="87" y="170"/>
                  <a:pt x="83" y="174"/>
                  <a:pt x="78" y="176"/>
                </a:cubicBezTo>
                <a:cubicBezTo>
                  <a:pt x="78" y="188"/>
                  <a:pt x="78" y="188"/>
                  <a:pt x="78" y="188"/>
                </a:cubicBezTo>
                <a:close/>
                <a:moveTo>
                  <a:pt x="91" y="42"/>
                </a:moveTo>
                <a:cubicBezTo>
                  <a:pt x="91" y="146"/>
                  <a:pt x="91" y="146"/>
                  <a:pt x="91" y="146"/>
                </a:cubicBezTo>
                <a:cubicBezTo>
                  <a:pt x="89" y="141"/>
                  <a:pt x="85" y="136"/>
                  <a:pt x="80" y="134"/>
                </a:cubicBezTo>
                <a:cubicBezTo>
                  <a:pt x="79" y="133"/>
                  <a:pt x="78" y="133"/>
                  <a:pt x="78" y="133"/>
                </a:cubicBezTo>
                <a:cubicBezTo>
                  <a:pt x="78" y="64"/>
                  <a:pt x="78" y="64"/>
                  <a:pt x="78" y="64"/>
                </a:cubicBezTo>
                <a:cubicBezTo>
                  <a:pt x="79" y="61"/>
                  <a:pt x="79" y="57"/>
                  <a:pt x="78" y="54"/>
                </a:cubicBezTo>
                <a:cubicBezTo>
                  <a:pt x="78" y="33"/>
                  <a:pt x="78" y="33"/>
                  <a:pt x="78" y="33"/>
                </a:cubicBezTo>
                <a:cubicBezTo>
                  <a:pt x="79" y="36"/>
                  <a:pt x="81" y="39"/>
                  <a:pt x="84" y="41"/>
                </a:cubicBezTo>
                <a:cubicBezTo>
                  <a:pt x="86" y="42"/>
                  <a:pt x="89" y="42"/>
                  <a:pt x="91" y="42"/>
                </a:cubicBezTo>
                <a:close/>
                <a:moveTo>
                  <a:pt x="78" y="9"/>
                </a:moveTo>
                <a:cubicBezTo>
                  <a:pt x="71" y="11"/>
                  <a:pt x="65" y="14"/>
                  <a:pt x="60" y="18"/>
                </a:cubicBezTo>
                <a:cubicBezTo>
                  <a:pt x="60" y="40"/>
                  <a:pt x="60" y="40"/>
                  <a:pt x="60" y="40"/>
                </a:cubicBezTo>
                <a:cubicBezTo>
                  <a:pt x="62" y="40"/>
                  <a:pt x="65" y="41"/>
                  <a:pt x="68" y="42"/>
                </a:cubicBezTo>
                <a:cubicBezTo>
                  <a:pt x="73" y="45"/>
                  <a:pt x="76" y="49"/>
                  <a:pt x="78" y="54"/>
                </a:cubicBezTo>
                <a:cubicBezTo>
                  <a:pt x="78" y="33"/>
                  <a:pt x="78" y="33"/>
                  <a:pt x="78" y="33"/>
                </a:cubicBezTo>
                <a:cubicBezTo>
                  <a:pt x="77" y="30"/>
                  <a:pt x="77" y="27"/>
                  <a:pt x="78" y="24"/>
                </a:cubicBezTo>
                <a:cubicBezTo>
                  <a:pt x="78" y="9"/>
                  <a:pt x="78" y="9"/>
                  <a:pt x="78" y="9"/>
                </a:cubicBezTo>
                <a:close/>
                <a:moveTo>
                  <a:pt x="60" y="187"/>
                </a:moveTo>
                <a:cubicBezTo>
                  <a:pt x="66" y="188"/>
                  <a:pt x="72" y="189"/>
                  <a:pt x="78" y="188"/>
                </a:cubicBezTo>
                <a:cubicBezTo>
                  <a:pt x="78" y="176"/>
                  <a:pt x="78" y="176"/>
                  <a:pt x="78" y="176"/>
                </a:cubicBezTo>
                <a:cubicBezTo>
                  <a:pt x="72" y="178"/>
                  <a:pt x="65" y="178"/>
                  <a:pt x="60" y="176"/>
                </a:cubicBezTo>
                <a:cubicBezTo>
                  <a:pt x="60" y="187"/>
                  <a:pt x="60" y="187"/>
                  <a:pt x="60" y="187"/>
                </a:cubicBezTo>
                <a:close/>
                <a:moveTo>
                  <a:pt x="78" y="64"/>
                </a:moveTo>
                <a:cubicBezTo>
                  <a:pt x="78" y="133"/>
                  <a:pt x="78" y="133"/>
                  <a:pt x="78" y="133"/>
                </a:cubicBezTo>
                <a:cubicBezTo>
                  <a:pt x="72" y="131"/>
                  <a:pt x="65" y="131"/>
                  <a:pt x="60" y="134"/>
                </a:cubicBezTo>
                <a:cubicBezTo>
                  <a:pt x="60" y="125"/>
                  <a:pt x="60" y="125"/>
                  <a:pt x="60" y="125"/>
                </a:cubicBezTo>
                <a:cubicBezTo>
                  <a:pt x="64" y="123"/>
                  <a:pt x="67" y="120"/>
                  <a:pt x="70" y="116"/>
                </a:cubicBezTo>
                <a:cubicBezTo>
                  <a:pt x="75" y="105"/>
                  <a:pt x="71" y="92"/>
                  <a:pt x="60" y="87"/>
                </a:cubicBezTo>
                <a:cubicBezTo>
                  <a:pt x="60" y="87"/>
                  <a:pt x="60" y="87"/>
                  <a:pt x="60" y="87"/>
                </a:cubicBezTo>
                <a:cubicBezTo>
                  <a:pt x="60" y="78"/>
                  <a:pt x="60" y="78"/>
                  <a:pt x="60" y="78"/>
                </a:cubicBezTo>
                <a:cubicBezTo>
                  <a:pt x="66" y="78"/>
                  <a:pt x="73" y="74"/>
                  <a:pt x="76" y="68"/>
                </a:cubicBezTo>
                <a:cubicBezTo>
                  <a:pt x="77" y="66"/>
                  <a:pt x="77" y="65"/>
                  <a:pt x="78" y="64"/>
                </a:cubicBezTo>
                <a:close/>
                <a:moveTo>
                  <a:pt x="60" y="18"/>
                </a:moveTo>
                <a:cubicBezTo>
                  <a:pt x="0" y="56"/>
                  <a:pt x="10" y="159"/>
                  <a:pt x="46" y="180"/>
                </a:cubicBezTo>
                <a:cubicBezTo>
                  <a:pt x="51" y="183"/>
                  <a:pt x="55" y="185"/>
                  <a:pt x="60" y="187"/>
                </a:cubicBezTo>
                <a:cubicBezTo>
                  <a:pt x="60" y="176"/>
                  <a:pt x="60" y="176"/>
                  <a:pt x="60" y="176"/>
                </a:cubicBezTo>
                <a:cubicBezTo>
                  <a:pt x="59" y="175"/>
                  <a:pt x="59" y="175"/>
                  <a:pt x="59" y="175"/>
                </a:cubicBezTo>
                <a:cubicBezTo>
                  <a:pt x="59" y="175"/>
                  <a:pt x="59" y="175"/>
                  <a:pt x="59" y="175"/>
                </a:cubicBezTo>
                <a:cubicBezTo>
                  <a:pt x="48" y="170"/>
                  <a:pt x="43" y="156"/>
                  <a:pt x="49" y="144"/>
                </a:cubicBezTo>
                <a:cubicBezTo>
                  <a:pt x="51" y="139"/>
                  <a:pt x="55" y="136"/>
                  <a:pt x="60" y="134"/>
                </a:cubicBezTo>
                <a:cubicBezTo>
                  <a:pt x="60" y="125"/>
                  <a:pt x="60" y="125"/>
                  <a:pt x="60" y="125"/>
                </a:cubicBezTo>
                <a:cubicBezTo>
                  <a:pt x="54" y="128"/>
                  <a:pt x="47" y="128"/>
                  <a:pt x="41" y="125"/>
                </a:cubicBezTo>
                <a:cubicBezTo>
                  <a:pt x="41" y="125"/>
                  <a:pt x="41" y="125"/>
                  <a:pt x="41" y="125"/>
                </a:cubicBezTo>
                <a:cubicBezTo>
                  <a:pt x="31" y="120"/>
                  <a:pt x="26" y="107"/>
                  <a:pt x="32" y="97"/>
                </a:cubicBezTo>
                <a:cubicBezTo>
                  <a:pt x="37" y="86"/>
                  <a:pt x="49" y="82"/>
                  <a:pt x="60" y="87"/>
                </a:cubicBezTo>
                <a:cubicBezTo>
                  <a:pt x="60" y="78"/>
                  <a:pt x="60" y="78"/>
                  <a:pt x="60" y="78"/>
                </a:cubicBezTo>
                <a:cubicBezTo>
                  <a:pt x="57" y="78"/>
                  <a:pt x="54" y="77"/>
                  <a:pt x="51" y="76"/>
                </a:cubicBezTo>
                <a:cubicBezTo>
                  <a:pt x="42" y="71"/>
                  <a:pt x="38" y="60"/>
                  <a:pt x="43" y="51"/>
                </a:cubicBezTo>
                <a:cubicBezTo>
                  <a:pt x="43" y="51"/>
                  <a:pt x="43" y="51"/>
                  <a:pt x="43" y="51"/>
                </a:cubicBezTo>
                <a:cubicBezTo>
                  <a:pt x="46" y="44"/>
                  <a:pt x="53" y="40"/>
                  <a:pt x="60" y="40"/>
                </a:cubicBezTo>
                <a:lnTo>
                  <a:pt x="60" y="1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45" name="Group 127"/>
          <p:cNvGrpSpPr/>
          <p:nvPr/>
        </p:nvGrpSpPr>
        <p:grpSpPr>
          <a:xfrm>
            <a:off x="9093521" y="4260240"/>
            <a:ext cx="508001" cy="654050"/>
            <a:chOff x="8610600" y="4127500"/>
            <a:chExt cx="508001" cy="654050"/>
          </a:xfrm>
          <a:solidFill>
            <a:srgbClr val="C00000"/>
          </a:solidFill>
        </p:grpSpPr>
        <p:sp>
          <p:nvSpPr>
            <p:cNvPr id="46" name="Freeform 33"/>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Freeform 34"/>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8" name="Freeform 35"/>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36"/>
            <p:cNvSpPr>
              <a:spLocks/>
            </p:cNvSpPr>
            <p:nvPr/>
          </p:nvSpPr>
          <p:spPr bwMode="auto">
            <a:xfrm>
              <a:off x="8729663" y="4613275"/>
              <a:ext cx="141288" cy="168275"/>
            </a:xfrm>
            <a:custGeom>
              <a:avLst/>
              <a:gdLst>
                <a:gd name="T0" fmla="*/ 45 w 65"/>
                <a:gd name="T1" fmla="*/ 5 h 77"/>
                <a:gd name="T2" fmla="*/ 45 w 65"/>
                <a:gd name="T3" fmla="*/ 28 h 77"/>
                <a:gd name="T4" fmla="*/ 25 w 65"/>
                <a:gd name="T5" fmla="*/ 45 h 77"/>
                <a:gd name="T6" fmla="*/ 1 w 65"/>
                <a:gd name="T7" fmla="*/ 64 h 77"/>
                <a:gd name="T8" fmla="*/ 65 w 65"/>
                <a:gd name="T9" fmla="*/ 77 h 77"/>
                <a:gd name="T10" fmla="*/ 65 w 65"/>
                <a:gd name="T11" fmla="*/ 0 h 77"/>
                <a:gd name="T12" fmla="*/ 45 w 65"/>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5" h="77">
                  <a:moveTo>
                    <a:pt x="45" y="5"/>
                  </a:moveTo>
                  <a:cubicBezTo>
                    <a:pt x="45" y="28"/>
                    <a:pt x="45" y="28"/>
                    <a:pt x="45" y="28"/>
                  </a:cubicBezTo>
                  <a:cubicBezTo>
                    <a:pt x="45" y="28"/>
                    <a:pt x="39" y="40"/>
                    <a:pt x="25" y="45"/>
                  </a:cubicBezTo>
                  <a:cubicBezTo>
                    <a:pt x="12" y="49"/>
                    <a:pt x="0" y="56"/>
                    <a:pt x="1" y="64"/>
                  </a:cubicBezTo>
                  <a:cubicBezTo>
                    <a:pt x="2" y="71"/>
                    <a:pt x="18" y="77"/>
                    <a:pt x="65" y="77"/>
                  </a:cubicBezTo>
                  <a:cubicBezTo>
                    <a:pt x="65" y="0"/>
                    <a:pt x="65" y="0"/>
                    <a:pt x="65"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37"/>
            <p:cNvSpPr>
              <a:spLocks/>
            </p:cNvSpPr>
            <p:nvPr/>
          </p:nvSpPr>
          <p:spPr bwMode="auto">
            <a:xfrm>
              <a:off x="8855075" y="4613275"/>
              <a:ext cx="134938" cy="168275"/>
            </a:xfrm>
            <a:custGeom>
              <a:avLst/>
              <a:gdLst>
                <a:gd name="T0" fmla="*/ 14 w 62"/>
                <a:gd name="T1" fmla="*/ 5 h 77"/>
                <a:gd name="T2" fmla="*/ 14 w 62"/>
                <a:gd name="T3" fmla="*/ 28 h 77"/>
                <a:gd name="T4" fmla="*/ 32 w 62"/>
                <a:gd name="T5" fmla="*/ 45 h 77"/>
                <a:gd name="T6" fmla="*/ 61 w 62"/>
                <a:gd name="T7" fmla="*/ 64 h 77"/>
                <a:gd name="T8" fmla="*/ 0 w 62"/>
                <a:gd name="T9" fmla="*/ 77 h 77"/>
                <a:gd name="T10" fmla="*/ 0 w 62"/>
                <a:gd name="T11" fmla="*/ 0 h 77"/>
                <a:gd name="T12" fmla="*/ 14 w 62"/>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2" h="77">
                  <a:moveTo>
                    <a:pt x="14" y="5"/>
                  </a:moveTo>
                  <a:cubicBezTo>
                    <a:pt x="14" y="28"/>
                    <a:pt x="14" y="28"/>
                    <a:pt x="14" y="28"/>
                  </a:cubicBezTo>
                  <a:cubicBezTo>
                    <a:pt x="14" y="28"/>
                    <a:pt x="19" y="40"/>
                    <a:pt x="32" y="45"/>
                  </a:cubicBezTo>
                  <a:cubicBezTo>
                    <a:pt x="46" y="49"/>
                    <a:pt x="62" y="56"/>
                    <a:pt x="61" y="64"/>
                  </a:cubicBezTo>
                  <a:cubicBezTo>
                    <a:pt x="60" y="71"/>
                    <a:pt x="34" y="77"/>
                    <a:pt x="0" y="77"/>
                  </a:cubicBezTo>
                  <a:cubicBezTo>
                    <a:pt x="0" y="0"/>
                    <a:pt x="0" y="0"/>
                    <a:pt x="0"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38"/>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39"/>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40"/>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4" name="Freeform 41"/>
          <p:cNvSpPr>
            <a:spLocks noEditPoints="1"/>
          </p:cNvSpPr>
          <p:nvPr/>
        </p:nvSpPr>
        <p:spPr bwMode="auto">
          <a:xfrm>
            <a:off x="9514209" y="3599840"/>
            <a:ext cx="428625" cy="390525"/>
          </a:xfrm>
          <a:custGeom>
            <a:avLst/>
            <a:gdLst>
              <a:gd name="T0" fmla="*/ 116 w 196"/>
              <a:gd name="T1" fmla="*/ 2 h 179"/>
              <a:gd name="T2" fmla="*/ 98 w 196"/>
              <a:gd name="T3" fmla="*/ 0 h 179"/>
              <a:gd name="T4" fmla="*/ 98 w 196"/>
              <a:gd name="T5" fmla="*/ 17 h 179"/>
              <a:gd name="T6" fmla="*/ 113 w 196"/>
              <a:gd name="T7" fmla="*/ 18 h 179"/>
              <a:gd name="T8" fmla="*/ 169 w 196"/>
              <a:gd name="T9" fmla="*/ 105 h 179"/>
              <a:gd name="T10" fmla="*/ 98 w 196"/>
              <a:gd name="T11" fmla="*/ 163 h 179"/>
              <a:gd name="T12" fmla="*/ 98 w 196"/>
              <a:gd name="T13" fmla="*/ 179 h 179"/>
              <a:gd name="T14" fmla="*/ 185 w 196"/>
              <a:gd name="T15" fmla="*/ 108 h 179"/>
              <a:gd name="T16" fmla="*/ 116 w 196"/>
              <a:gd name="T17" fmla="*/ 2 h 179"/>
              <a:gd name="T18" fmla="*/ 98 w 196"/>
              <a:gd name="T19" fmla="*/ 0 h 179"/>
              <a:gd name="T20" fmla="*/ 10 w 196"/>
              <a:gd name="T21" fmla="*/ 71 h 179"/>
              <a:gd name="T22" fmla="*/ 79 w 196"/>
              <a:gd name="T23" fmla="*/ 177 h 179"/>
              <a:gd name="T24" fmla="*/ 98 w 196"/>
              <a:gd name="T25" fmla="*/ 179 h 179"/>
              <a:gd name="T26" fmla="*/ 98 w 196"/>
              <a:gd name="T27" fmla="*/ 163 h 179"/>
              <a:gd name="T28" fmla="*/ 83 w 196"/>
              <a:gd name="T29" fmla="*/ 161 h 179"/>
              <a:gd name="T30" fmla="*/ 83 w 196"/>
              <a:gd name="T31" fmla="*/ 161 h 179"/>
              <a:gd name="T32" fmla="*/ 26 w 196"/>
              <a:gd name="T33" fmla="*/ 75 h 179"/>
              <a:gd name="T34" fmla="*/ 98 w 196"/>
              <a:gd name="T35" fmla="*/ 17 h 179"/>
              <a:gd name="T36" fmla="*/ 98 w 196"/>
              <a:gd name="T3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179">
                <a:moveTo>
                  <a:pt x="116" y="2"/>
                </a:moveTo>
                <a:cubicBezTo>
                  <a:pt x="110" y="1"/>
                  <a:pt x="104" y="0"/>
                  <a:pt x="98" y="0"/>
                </a:cubicBezTo>
                <a:cubicBezTo>
                  <a:pt x="98" y="17"/>
                  <a:pt x="98" y="17"/>
                  <a:pt x="98" y="17"/>
                </a:cubicBezTo>
                <a:cubicBezTo>
                  <a:pt x="103" y="17"/>
                  <a:pt x="108" y="17"/>
                  <a:pt x="113" y="18"/>
                </a:cubicBezTo>
                <a:cubicBezTo>
                  <a:pt x="152" y="27"/>
                  <a:pt x="177" y="65"/>
                  <a:pt x="169" y="105"/>
                </a:cubicBezTo>
                <a:cubicBezTo>
                  <a:pt x="162" y="139"/>
                  <a:pt x="131" y="163"/>
                  <a:pt x="98" y="163"/>
                </a:cubicBezTo>
                <a:cubicBezTo>
                  <a:pt x="98" y="179"/>
                  <a:pt x="98" y="179"/>
                  <a:pt x="98" y="179"/>
                </a:cubicBezTo>
                <a:cubicBezTo>
                  <a:pt x="139" y="179"/>
                  <a:pt x="177" y="150"/>
                  <a:pt x="185" y="108"/>
                </a:cubicBezTo>
                <a:cubicBezTo>
                  <a:pt x="196" y="60"/>
                  <a:pt x="165" y="12"/>
                  <a:pt x="116" y="2"/>
                </a:cubicBezTo>
                <a:close/>
                <a:moveTo>
                  <a:pt x="98" y="0"/>
                </a:moveTo>
                <a:cubicBezTo>
                  <a:pt x="56" y="0"/>
                  <a:pt x="19" y="29"/>
                  <a:pt x="10" y="71"/>
                </a:cubicBezTo>
                <a:cubicBezTo>
                  <a:pt x="0" y="120"/>
                  <a:pt x="31" y="167"/>
                  <a:pt x="79" y="177"/>
                </a:cubicBezTo>
                <a:cubicBezTo>
                  <a:pt x="85" y="179"/>
                  <a:pt x="92" y="179"/>
                  <a:pt x="98" y="179"/>
                </a:cubicBezTo>
                <a:cubicBezTo>
                  <a:pt x="98" y="163"/>
                  <a:pt x="98" y="163"/>
                  <a:pt x="98" y="163"/>
                </a:cubicBezTo>
                <a:cubicBezTo>
                  <a:pt x="93" y="163"/>
                  <a:pt x="88" y="162"/>
                  <a:pt x="83" y="161"/>
                </a:cubicBezTo>
                <a:cubicBezTo>
                  <a:pt x="83" y="161"/>
                  <a:pt x="83" y="161"/>
                  <a:pt x="83" y="161"/>
                </a:cubicBezTo>
                <a:cubicBezTo>
                  <a:pt x="43" y="153"/>
                  <a:pt x="18" y="114"/>
                  <a:pt x="26" y="75"/>
                </a:cubicBezTo>
                <a:cubicBezTo>
                  <a:pt x="33" y="40"/>
                  <a:pt x="64" y="17"/>
                  <a:pt x="98" y="17"/>
                </a:cubicBezTo>
                <a:lnTo>
                  <a:pt x="98"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Freeform 42"/>
          <p:cNvSpPr>
            <a:spLocks/>
          </p:cNvSpPr>
          <p:nvPr/>
        </p:nvSpPr>
        <p:spPr bwMode="auto">
          <a:xfrm>
            <a:off x="9625334" y="3960203"/>
            <a:ext cx="92075" cy="198438"/>
          </a:xfrm>
          <a:custGeom>
            <a:avLst/>
            <a:gdLst>
              <a:gd name="T0" fmla="*/ 33 w 58"/>
              <a:gd name="T1" fmla="*/ 125 h 125"/>
              <a:gd name="T2" fmla="*/ 0 w 58"/>
              <a:gd name="T3" fmla="*/ 118 h 125"/>
              <a:gd name="T4" fmla="*/ 25 w 58"/>
              <a:gd name="T5" fmla="*/ 0 h 125"/>
              <a:gd name="T6" fmla="*/ 58 w 58"/>
              <a:gd name="T7" fmla="*/ 7 h 125"/>
              <a:gd name="T8" fmla="*/ 33 w 58"/>
              <a:gd name="T9" fmla="*/ 125 h 125"/>
            </a:gdLst>
            <a:ahLst/>
            <a:cxnLst>
              <a:cxn ang="0">
                <a:pos x="T0" y="T1"/>
              </a:cxn>
              <a:cxn ang="0">
                <a:pos x="T2" y="T3"/>
              </a:cxn>
              <a:cxn ang="0">
                <a:pos x="T4" y="T5"/>
              </a:cxn>
              <a:cxn ang="0">
                <a:pos x="T6" y="T7"/>
              </a:cxn>
              <a:cxn ang="0">
                <a:pos x="T8" y="T9"/>
              </a:cxn>
            </a:cxnLst>
            <a:rect l="0" t="0" r="r" b="b"/>
            <a:pathLst>
              <a:path w="58" h="125">
                <a:moveTo>
                  <a:pt x="33" y="125"/>
                </a:moveTo>
                <a:lnTo>
                  <a:pt x="0" y="118"/>
                </a:lnTo>
                <a:lnTo>
                  <a:pt x="25" y="0"/>
                </a:lnTo>
                <a:lnTo>
                  <a:pt x="58" y="7"/>
                </a:lnTo>
                <a:lnTo>
                  <a:pt x="33" y="12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Freeform 43"/>
          <p:cNvSpPr>
            <a:spLocks/>
          </p:cNvSpPr>
          <p:nvPr/>
        </p:nvSpPr>
        <p:spPr bwMode="auto">
          <a:xfrm>
            <a:off x="9587234" y="4020528"/>
            <a:ext cx="130175" cy="268288"/>
          </a:xfrm>
          <a:custGeom>
            <a:avLst/>
            <a:gdLst>
              <a:gd name="T0" fmla="*/ 40 w 60"/>
              <a:gd name="T1" fmla="*/ 106 h 123"/>
              <a:gd name="T2" fmla="*/ 18 w 60"/>
              <a:gd name="T3" fmla="*/ 121 h 123"/>
              <a:gd name="T4" fmla="*/ 3 w 60"/>
              <a:gd name="T5" fmla="*/ 98 h 123"/>
              <a:gd name="T6" fmla="*/ 20 w 60"/>
              <a:gd name="T7" fmla="*/ 17 h 123"/>
              <a:gd name="T8" fmla="*/ 42 w 60"/>
              <a:gd name="T9" fmla="*/ 2 h 123"/>
              <a:gd name="T10" fmla="*/ 57 w 60"/>
              <a:gd name="T11" fmla="*/ 25 h 123"/>
              <a:gd name="T12" fmla="*/ 40 w 60"/>
              <a:gd name="T13" fmla="*/ 106 h 123"/>
            </a:gdLst>
            <a:ahLst/>
            <a:cxnLst>
              <a:cxn ang="0">
                <a:pos x="T0" y="T1"/>
              </a:cxn>
              <a:cxn ang="0">
                <a:pos x="T2" y="T3"/>
              </a:cxn>
              <a:cxn ang="0">
                <a:pos x="T4" y="T5"/>
              </a:cxn>
              <a:cxn ang="0">
                <a:pos x="T6" y="T7"/>
              </a:cxn>
              <a:cxn ang="0">
                <a:pos x="T8" y="T9"/>
              </a:cxn>
              <a:cxn ang="0">
                <a:pos x="T10" y="T11"/>
              </a:cxn>
              <a:cxn ang="0">
                <a:pos x="T12" y="T13"/>
              </a:cxn>
            </a:cxnLst>
            <a:rect l="0" t="0" r="r" b="b"/>
            <a:pathLst>
              <a:path w="60" h="123">
                <a:moveTo>
                  <a:pt x="40" y="106"/>
                </a:moveTo>
                <a:cubicBezTo>
                  <a:pt x="38" y="116"/>
                  <a:pt x="28" y="123"/>
                  <a:pt x="18" y="121"/>
                </a:cubicBezTo>
                <a:cubicBezTo>
                  <a:pt x="7" y="118"/>
                  <a:pt x="0" y="108"/>
                  <a:pt x="3" y="98"/>
                </a:cubicBezTo>
                <a:cubicBezTo>
                  <a:pt x="20" y="17"/>
                  <a:pt x="20" y="17"/>
                  <a:pt x="20" y="17"/>
                </a:cubicBezTo>
                <a:cubicBezTo>
                  <a:pt x="22" y="6"/>
                  <a:pt x="32" y="0"/>
                  <a:pt x="42" y="2"/>
                </a:cubicBezTo>
                <a:cubicBezTo>
                  <a:pt x="53" y="4"/>
                  <a:pt x="60" y="14"/>
                  <a:pt x="57" y="25"/>
                </a:cubicBezTo>
                <a:lnTo>
                  <a:pt x="40" y="10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Freeform 44"/>
          <p:cNvSpPr>
            <a:spLocks/>
          </p:cNvSpPr>
          <p:nvPr/>
        </p:nvSpPr>
        <p:spPr bwMode="auto">
          <a:xfrm>
            <a:off x="8398196" y="1015390"/>
            <a:ext cx="523875" cy="479425"/>
          </a:xfrm>
          <a:custGeom>
            <a:avLst/>
            <a:gdLst>
              <a:gd name="T0" fmla="*/ 117 w 240"/>
              <a:gd name="T1" fmla="*/ 220 h 220"/>
              <a:gd name="T2" fmla="*/ 0 w 240"/>
              <a:gd name="T3" fmla="*/ 219 h 220"/>
              <a:gd name="T4" fmla="*/ 0 w 240"/>
              <a:gd name="T5" fmla="*/ 44 h 220"/>
              <a:gd name="T6" fmla="*/ 120 w 240"/>
              <a:gd name="T7" fmla="*/ 44 h 220"/>
              <a:gd name="T8" fmla="*/ 240 w 240"/>
              <a:gd name="T9" fmla="*/ 44 h 220"/>
              <a:gd name="T10" fmla="*/ 240 w 240"/>
              <a:gd name="T11" fmla="*/ 219 h 220"/>
              <a:gd name="T12" fmla="*/ 117 w 24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40" h="220">
                <a:moveTo>
                  <a:pt x="117" y="220"/>
                </a:moveTo>
                <a:cubicBezTo>
                  <a:pt x="117" y="220"/>
                  <a:pt x="76" y="179"/>
                  <a:pt x="0" y="219"/>
                </a:cubicBezTo>
                <a:cubicBezTo>
                  <a:pt x="0" y="44"/>
                  <a:pt x="0" y="44"/>
                  <a:pt x="0" y="44"/>
                </a:cubicBezTo>
                <a:cubicBezTo>
                  <a:pt x="0" y="44"/>
                  <a:pt x="78" y="0"/>
                  <a:pt x="120" y="44"/>
                </a:cubicBezTo>
                <a:cubicBezTo>
                  <a:pt x="240" y="44"/>
                  <a:pt x="240" y="44"/>
                  <a:pt x="240" y="44"/>
                </a:cubicBezTo>
                <a:cubicBezTo>
                  <a:pt x="240" y="219"/>
                  <a:pt x="240" y="219"/>
                  <a:pt x="240" y="219"/>
                </a:cubicBezTo>
                <a:lnTo>
                  <a:pt x="117" y="220"/>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58" name="Freeform 45"/>
          <p:cNvSpPr>
            <a:spLocks noEditPoints="1"/>
          </p:cNvSpPr>
          <p:nvPr/>
        </p:nvSpPr>
        <p:spPr bwMode="auto">
          <a:xfrm>
            <a:off x="8242621" y="3676040"/>
            <a:ext cx="638175" cy="528638"/>
          </a:xfrm>
          <a:custGeom>
            <a:avLst/>
            <a:gdLst>
              <a:gd name="T0" fmla="*/ 199 w 293"/>
              <a:gd name="T1" fmla="*/ 192 h 242"/>
              <a:gd name="T2" fmla="*/ 219 w 293"/>
              <a:gd name="T3" fmla="*/ 205 h 242"/>
              <a:gd name="T4" fmla="*/ 219 w 293"/>
              <a:gd name="T5" fmla="*/ 214 h 242"/>
              <a:gd name="T6" fmla="*/ 199 w 293"/>
              <a:gd name="T7" fmla="*/ 214 h 242"/>
              <a:gd name="T8" fmla="*/ 219 w 293"/>
              <a:gd name="T9" fmla="*/ 242 h 242"/>
              <a:gd name="T10" fmla="*/ 242 w 293"/>
              <a:gd name="T11" fmla="*/ 216 h 242"/>
              <a:gd name="T12" fmla="*/ 199 w 293"/>
              <a:gd name="T13" fmla="*/ 170 h 242"/>
              <a:gd name="T14" fmla="*/ 293 w 293"/>
              <a:gd name="T15" fmla="*/ 147 h 242"/>
              <a:gd name="T16" fmla="*/ 269 w 293"/>
              <a:gd name="T17" fmla="*/ 0 h 242"/>
              <a:gd name="T18" fmla="*/ 199 w 293"/>
              <a:gd name="T19" fmla="*/ 16 h 242"/>
              <a:gd name="T20" fmla="*/ 275 w 293"/>
              <a:gd name="T21" fmla="*/ 35 h 242"/>
              <a:gd name="T22" fmla="*/ 256 w 293"/>
              <a:gd name="T23" fmla="*/ 154 h 242"/>
              <a:gd name="T24" fmla="*/ 199 w 293"/>
              <a:gd name="T25" fmla="*/ 170 h 242"/>
              <a:gd name="T26" fmla="*/ 175 w 293"/>
              <a:gd name="T27" fmla="*/ 192 h 242"/>
              <a:gd name="T28" fmla="*/ 199 w 293"/>
              <a:gd name="T29" fmla="*/ 170 h 242"/>
              <a:gd name="T30" fmla="*/ 146 w 293"/>
              <a:gd name="T31" fmla="*/ 154 h 242"/>
              <a:gd name="T32" fmla="*/ 199 w 293"/>
              <a:gd name="T33" fmla="*/ 242 h 242"/>
              <a:gd name="T34" fmla="*/ 179 w 293"/>
              <a:gd name="T35" fmla="*/ 214 h 242"/>
              <a:gd name="T36" fmla="*/ 179 w 293"/>
              <a:gd name="T37" fmla="*/ 205 h 242"/>
              <a:gd name="T38" fmla="*/ 199 w 293"/>
              <a:gd name="T39" fmla="*/ 192 h 242"/>
              <a:gd name="T40" fmla="*/ 146 w 293"/>
              <a:gd name="T41" fmla="*/ 0 h 242"/>
              <a:gd name="T42" fmla="*/ 199 w 293"/>
              <a:gd name="T43" fmla="*/ 16 h 242"/>
              <a:gd name="T44" fmla="*/ 146 w 293"/>
              <a:gd name="T45" fmla="*/ 0 h 242"/>
              <a:gd name="T46" fmla="*/ 0 w 293"/>
              <a:gd name="T47" fmla="*/ 24 h 242"/>
              <a:gd name="T48" fmla="*/ 23 w 293"/>
              <a:gd name="T49" fmla="*/ 170 h 242"/>
              <a:gd name="T50" fmla="*/ 117 w 293"/>
              <a:gd name="T51" fmla="*/ 192 h 242"/>
              <a:gd name="T52" fmla="*/ 52 w 293"/>
              <a:gd name="T53" fmla="*/ 216 h 242"/>
              <a:gd name="T54" fmla="*/ 75 w 293"/>
              <a:gd name="T55" fmla="*/ 242 h 242"/>
              <a:gd name="T56" fmla="*/ 146 w 293"/>
              <a:gd name="T57" fmla="*/ 154 h 242"/>
              <a:gd name="T58" fmla="*/ 37 w 293"/>
              <a:gd name="T59" fmla="*/ 154 h 242"/>
              <a:gd name="T60" fmla="*/ 17 w 293"/>
              <a:gd name="T61" fmla="*/ 35 h 242"/>
              <a:gd name="T62" fmla="*/ 146 w 293"/>
              <a:gd name="T63"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219" y="192"/>
                </a:moveTo>
                <a:cubicBezTo>
                  <a:pt x="199" y="192"/>
                  <a:pt x="199" y="192"/>
                  <a:pt x="199" y="192"/>
                </a:cubicBezTo>
                <a:cubicBezTo>
                  <a:pt x="199" y="205"/>
                  <a:pt x="199" y="205"/>
                  <a:pt x="199" y="205"/>
                </a:cubicBezTo>
                <a:cubicBezTo>
                  <a:pt x="219" y="205"/>
                  <a:pt x="219" y="205"/>
                  <a:pt x="219" y="205"/>
                </a:cubicBezTo>
                <a:cubicBezTo>
                  <a:pt x="221" y="205"/>
                  <a:pt x="223" y="207"/>
                  <a:pt x="223" y="209"/>
                </a:cubicBezTo>
                <a:cubicBezTo>
                  <a:pt x="223" y="212"/>
                  <a:pt x="221" y="214"/>
                  <a:pt x="219" y="214"/>
                </a:cubicBezTo>
                <a:cubicBezTo>
                  <a:pt x="219" y="214"/>
                  <a:pt x="219" y="214"/>
                  <a:pt x="219" y="214"/>
                </a:cubicBezTo>
                <a:cubicBezTo>
                  <a:pt x="199" y="214"/>
                  <a:pt x="199" y="214"/>
                  <a:pt x="199" y="214"/>
                </a:cubicBezTo>
                <a:cubicBezTo>
                  <a:pt x="199" y="242"/>
                  <a:pt x="199" y="242"/>
                  <a:pt x="199" y="242"/>
                </a:cubicBezTo>
                <a:cubicBezTo>
                  <a:pt x="219" y="242"/>
                  <a:pt x="219" y="242"/>
                  <a:pt x="219" y="242"/>
                </a:cubicBezTo>
                <a:cubicBezTo>
                  <a:pt x="232" y="242"/>
                  <a:pt x="242" y="232"/>
                  <a:pt x="242" y="219"/>
                </a:cubicBezTo>
                <a:cubicBezTo>
                  <a:pt x="242" y="216"/>
                  <a:pt x="242" y="216"/>
                  <a:pt x="242" y="216"/>
                </a:cubicBezTo>
                <a:cubicBezTo>
                  <a:pt x="242" y="203"/>
                  <a:pt x="232" y="192"/>
                  <a:pt x="219" y="192"/>
                </a:cubicBezTo>
                <a:close/>
                <a:moveTo>
                  <a:pt x="199" y="170"/>
                </a:moveTo>
                <a:cubicBezTo>
                  <a:pt x="269" y="170"/>
                  <a:pt x="269" y="170"/>
                  <a:pt x="269" y="170"/>
                </a:cubicBezTo>
                <a:cubicBezTo>
                  <a:pt x="282" y="170"/>
                  <a:pt x="293" y="160"/>
                  <a:pt x="293" y="147"/>
                </a:cubicBezTo>
                <a:cubicBezTo>
                  <a:pt x="293" y="24"/>
                  <a:pt x="293" y="24"/>
                  <a:pt x="293" y="24"/>
                </a:cubicBezTo>
                <a:cubicBezTo>
                  <a:pt x="293" y="11"/>
                  <a:pt x="282" y="0"/>
                  <a:pt x="269" y="0"/>
                </a:cubicBezTo>
                <a:cubicBezTo>
                  <a:pt x="199" y="0"/>
                  <a:pt x="199" y="0"/>
                  <a:pt x="199" y="0"/>
                </a:cubicBezTo>
                <a:cubicBezTo>
                  <a:pt x="199" y="16"/>
                  <a:pt x="199" y="16"/>
                  <a:pt x="199" y="16"/>
                </a:cubicBezTo>
                <a:cubicBezTo>
                  <a:pt x="256" y="16"/>
                  <a:pt x="256" y="16"/>
                  <a:pt x="256" y="16"/>
                </a:cubicBezTo>
                <a:cubicBezTo>
                  <a:pt x="267" y="16"/>
                  <a:pt x="275" y="24"/>
                  <a:pt x="275" y="35"/>
                </a:cubicBezTo>
                <a:cubicBezTo>
                  <a:pt x="275" y="135"/>
                  <a:pt x="275" y="135"/>
                  <a:pt x="275" y="135"/>
                </a:cubicBezTo>
                <a:cubicBezTo>
                  <a:pt x="275" y="146"/>
                  <a:pt x="267" y="154"/>
                  <a:pt x="256" y="154"/>
                </a:cubicBezTo>
                <a:cubicBezTo>
                  <a:pt x="199" y="154"/>
                  <a:pt x="199" y="154"/>
                  <a:pt x="199" y="154"/>
                </a:cubicBezTo>
                <a:lnTo>
                  <a:pt x="199" y="170"/>
                </a:lnTo>
                <a:close/>
                <a:moveTo>
                  <a:pt x="199" y="192"/>
                </a:moveTo>
                <a:cubicBezTo>
                  <a:pt x="175" y="192"/>
                  <a:pt x="175" y="192"/>
                  <a:pt x="175" y="192"/>
                </a:cubicBezTo>
                <a:cubicBezTo>
                  <a:pt x="175" y="170"/>
                  <a:pt x="175" y="170"/>
                  <a:pt x="175" y="170"/>
                </a:cubicBezTo>
                <a:cubicBezTo>
                  <a:pt x="199" y="170"/>
                  <a:pt x="199" y="170"/>
                  <a:pt x="199" y="170"/>
                </a:cubicBezTo>
                <a:cubicBezTo>
                  <a:pt x="199" y="154"/>
                  <a:pt x="199" y="154"/>
                  <a:pt x="199" y="154"/>
                </a:cubicBezTo>
                <a:cubicBezTo>
                  <a:pt x="146" y="154"/>
                  <a:pt x="146" y="154"/>
                  <a:pt x="146" y="154"/>
                </a:cubicBezTo>
                <a:cubicBezTo>
                  <a:pt x="146" y="242"/>
                  <a:pt x="146" y="242"/>
                  <a:pt x="146" y="242"/>
                </a:cubicBezTo>
                <a:cubicBezTo>
                  <a:pt x="199" y="242"/>
                  <a:pt x="199" y="242"/>
                  <a:pt x="199" y="242"/>
                </a:cubicBezTo>
                <a:cubicBezTo>
                  <a:pt x="199" y="214"/>
                  <a:pt x="199" y="214"/>
                  <a:pt x="199" y="214"/>
                </a:cubicBezTo>
                <a:cubicBezTo>
                  <a:pt x="179" y="214"/>
                  <a:pt x="179" y="214"/>
                  <a:pt x="179" y="214"/>
                </a:cubicBezTo>
                <a:cubicBezTo>
                  <a:pt x="177" y="214"/>
                  <a:pt x="175" y="212"/>
                  <a:pt x="175" y="209"/>
                </a:cubicBezTo>
                <a:cubicBezTo>
                  <a:pt x="175" y="207"/>
                  <a:pt x="177" y="205"/>
                  <a:pt x="179" y="205"/>
                </a:cubicBezTo>
                <a:cubicBezTo>
                  <a:pt x="199" y="205"/>
                  <a:pt x="199" y="205"/>
                  <a:pt x="199" y="205"/>
                </a:cubicBezTo>
                <a:cubicBezTo>
                  <a:pt x="199" y="192"/>
                  <a:pt x="199" y="192"/>
                  <a:pt x="199" y="192"/>
                </a:cubicBezTo>
                <a:close/>
                <a:moveTo>
                  <a:pt x="199" y="0"/>
                </a:moveTo>
                <a:cubicBezTo>
                  <a:pt x="146" y="0"/>
                  <a:pt x="146" y="0"/>
                  <a:pt x="146" y="0"/>
                </a:cubicBezTo>
                <a:cubicBezTo>
                  <a:pt x="146" y="16"/>
                  <a:pt x="146" y="16"/>
                  <a:pt x="146" y="16"/>
                </a:cubicBezTo>
                <a:cubicBezTo>
                  <a:pt x="199" y="16"/>
                  <a:pt x="199" y="16"/>
                  <a:pt x="199" y="16"/>
                </a:cubicBezTo>
                <a:lnTo>
                  <a:pt x="199" y="0"/>
                </a:lnTo>
                <a:close/>
                <a:moveTo>
                  <a:pt x="146" y="0"/>
                </a:moveTo>
                <a:cubicBezTo>
                  <a:pt x="23" y="0"/>
                  <a:pt x="23" y="0"/>
                  <a:pt x="23" y="0"/>
                </a:cubicBezTo>
                <a:cubicBezTo>
                  <a:pt x="10" y="0"/>
                  <a:pt x="0" y="11"/>
                  <a:pt x="0" y="24"/>
                </a:cubicBezTo>
                <a:cubicBezTo>
                  <a:pt x="0" y="147"/>
                  <a:pt x="0" y="147"/>
                  <a:pt x="0" y="147"/>
                </a:cubicBezTo>
                <a:cubicBezTo>
                  <a:pt x="0" y="160"/>
                  <a:pt x="10" y="170"/>
                  <a:pt x="23" y="170"/>
                </a:cubicBezTo>
                <a:cubicBezTo>
                  <a:pt x="117" y="170"/>
                  <a:pt x="117" y="170"/>
                  <a:pt x="117" y="170"/>
                </a:cubicBezTo>
                <a:cubicBezTo>
                  <a:pt x="117" y="192"/>
                  <a:pt x="117" y="192"/>
                  <a:pt x="117" y="192"/>
                </a:cubicBezTo>
                <a:cubicBezTo>
                  <a:pt x="75" y="192"/>
                  <a:pt x="75" y="192"/>
                  <a:pt x="75" y="192"/>
                </a:cubicBezTo>
                <a:cubicBezTo>
                  <a:pt x="62" y="192"/>
                  <a:pt x="52" y="203"/>
                  <a:pt x="52" y="216"/>
                </a:cubicBezTo>
                <a:cubicBezTo>
                  <a:pt x="52" y="219"/>
                  <a:pt x="52" y="219"/>
                  <a:pt x="52" y="219"/>
                </a:cubicBezTo>
                <a:cubicBezTo>
                  <a:pt x="52" y="232"/>
                  <a:pt x="62" y="242"/>
                  <a:pt x="75" y="242"/>
                </a:cubicBezTo>
                <a:cubicBezTo>
                  <a:pt x="146" y="242"/>
                  <a:pt x="146" y="242"/>
                  <a:pt x="146" y="242"/>
                </a:cubicBezTo>
                <a:cubicBezTo>
                  <a:pt x="146" y="154"/>
                  <a:pt x="146" y="154"/>
                  <a:pt x="146" y="154"/>
                </a:cubicBezTo>
                <a:cubicBezTo>
                  <a:pt x="37" y="154"/>
                  <a:pt x="37" y="154"/>
                  <a:pt x="37" y="154"/>
                </a:cubicBezTo>
                <a:cubicBezTo>
                  <a:pt x="37" y="154"/>
                  <a:pt x="37" y="154"/>
                  <a:pt x="37" y="154"/>
                </a:cubicBezTo>
                <a:cubicBezTo>
                  <a:pt x="26" y="154"/>
                  <a:pt x="17" y="146"/>
                  <a:pt x="17" y="135"/>
                </a:cubicBezTo>
                <a:cubicBezTo>
                  <a:pt x="17" y="35"/>
                  <a:pt x="17" y="35"/>
                  <a:pt x="17" y="35"/>
                </a:cubicBezTo>
                <a:cubicBezTo>
                  <a:pt x="17" y="24"/>
                  <a:pt x="26" y="16"/>
                  <a:pt x="37" y="16"/>
                </a:cubicBezTo>
                <a:cubicBezTo>
                  <a:pt x="146" y="16"/>
                  <a:pt x="146" y="16"/>
                  <a:pt x="146" y="16"/>
                </a:cubicBezTo>
                <a:lnTo>
                  <a:pt x="146"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Freeform 46"/>
          <p:cNvSpPr>
            <a:spLocks noEditPoints="1"/>
          </p:cNvSpPr>
          <p:nvPr/>
        </p:nvSpPr>
        <p:spPr bwMode="auto">
          <a:xfrm>
            <a:off x="9371334" y="2623528"/>
            <a:ext cx="819150" cy="955675"/>
          </a:xfrm>
          <a:custGeom>
            <a:avLst/>
            <a:gdLst>
              <a:gd name="T0" fmla="*/ 376 w 376"/>
              <a:gd name="T1" fmla="*/ 43 h 438"/>
              <a:gd name="T2" fmla="*/ 324 w 376"/>
              <a:gd name="T3" fmla="*/ 32 h 438"/>
              <a:gd name="T4" fmla="*/ 334 w 376"/>
              <a:gd name="T5" fmla="*/ 54 h 438"/>
              <a:gd name="T6" fmla="*/ 324 w 376"/>
              <a:gd name="T7" fmla="*/ 59 h 438"/>
              <a:gd name="T8" fmla="*/ 272 w 376"/>
              <a:gd name="T9" fmla="*/ 63 h 438"/>
              <a:gd name="T10" fmla="*/ 304 w 376"/>
              <a:gd name="T11" fmla="*/ 98 h 438"/>
              <a:gd name="T12" fmla="*/ 256 w 376"/>
              <a:gd name="T13" fmla="*/ 81 h 438"/>
              <a:gd name="T14" fmla="*/ 271 w 376"/>
              <a:gd name="T15" fmla="*/ 103 h 438"/>
              <a:gd name="T16" fmla="*/ 241 w 376"/>
              <a:gd name="T17" fmla="*/ 100 h 438"/>
              <a:gd name="T18" fmla="*/ 256 w 376"/>
              <a:gd name="T19" fmla="*/ 122 h 438"/>
              <a:gd name="T20" fmla="*/ 226 w 376"/>
              <a:gd name="T21" fmla="*/ 119 h 438"/>
              <a:gd name="T22" fmla="*/ 240 w 376"/>
              <a:gd name="T23" fmla="*/ 140 h 438"/>
              <a:gd name="T24" fmla="*/ 210 w 376"/>
              <a:gd name="T25" fmla="*/ 138 h 438"/>
              <a:gd name="T26" fmla="*/ 242 w 376"/>
              <a:gd name="T27" fmla="*/ 173 h 438"/>
              <a:gd name="T28" fmla="*/ 195 w 376"/>
              <a:gd name="T29" fmla="*/ 156 h 438"/>
              <a:gd name="T30" fmla="*/ 210 w 376"/>
              <a:gd name="T31" fmla="*/ 178 h 438"/>
              <a:gd name="T32" fmla="*/ 180 w 376"/>
              <a:gd name="T33" fmla="*/ 175 h 438"/>
              <a:gd name="T34" fmla="*/ 194 w 376"/>
              <a:gd name="T35" fmla="*/ 197 h 438"/>
              <a:gd name="T36" fmla="*/ 164 w 376"/>
              <a:gd name="T37" fmla="*/ 194 h 438"/>
              <a:gd name="T38" fmla="*/ 179 w 376"/>
              <a:gd name="T39" fmla="*/ 215 h 438"/>
              <a:gd name="T40" fmla="*/ 149 w 376"/>
              <a:gd name="T41" fmla="*/ 213 h 438"/>
              <a:gd name="T42" fmla="*/ 181 w 376"/>
              <a:gd name="T43" fmla="*/ 248 h 438"/>
              <a:gd name="T44" fmla="*/ 134 w 376"/>
              <a:gd name="T45" fmla="*/ 232 h 438"/>
              <a:gd name="T46" fmla="*/ 148 w 376"/>
              <a:gd name="T47" fmla="*/ 253 h 438"/>
              <a:gd name="T48" fmla="*/ 118 w 376"/>
              <a:gd name="T49" fmla="*/ 250 h 438"/>
              <a:gd name="T50" fmla="*/ 133 w 376"/>
              <a:gd name="T51" fmla="*/ 272 h 438"/>
              <a:gd name="T52" fmla="*/ 103 w 376"/>
              <a:gd name="T53" fmla="*/ 269 h 438"/>
              <a:gd name="T54" fmla="*/ 117 w 376"/>
              <a:gd name="T55" fmla="*/ 290 h 438"/>
              <a:gd name="T56" fmla="*/ 88 w 376"/>
              <a:gd name="T57" fmla="*/ 288 h 438"/>
              <a:gd name="T58" fmla="*/ 119 w 376"/>
              <a:gd name="T59" fmla="*/ 323 h 438"/>
              <a:gd name="T60" fmla="*/ 72 w 376"/>
              <a:gd name="T61" fmla="*/ 307 h 438"/>
              <a:gd name="T62" fmla="*/ 87 w 376"/>
              <a:gd name="T63" fmla="*/ 328 h 438"/>
              <a:gd name="T64" fmla="*/ 57 w 376"/>
              <a:gd name="T65" fmla="*/ 325 h 438"/>
              <a:gd name="T66" fmla="*/ 71 w 376"/>
              <a:gd name="T67" fmla="*/ 347 h 438"/>
              <a:gd name="T68" fmla="*/ 42 w 376"/>
              <a:gd name="T69" fmla="*/ 344 h 438"/>
              <a:gd name="T70" fmla="*/ 56 w 376"/>
              <a:gd name="T71" fmla="*/ 366 h 438"/>
              <a:gd name="T72" fmla="*/ 26 w 376"/>
              <a:gd name="T73" fmla="*/ 363 h 438"/>
              <a:gd name="T74" fmla="*/ 58 w 376"/>
              <a:gd name="T75" fmla="*/ 398 h 438"/>
              <a:gd name="T76" fmla="*/ 0 w 376"/>
              <a:gd name="T77" fmla="*/ 395 h 438"/>
              <a:gd name="T78" fmla="*/ 324 w 376"/>
              <a:gd name="T79" fmla="*/ 106 h 438"/>
              <a:gd name="T80" fmla="*/ 316 w 376"/>
              <a:gd name="T81" fmla="*/ 56 h 438"/>
              <a:gd name="T82" fmla="*/ 324 w 376"/>
              <a:gd name="T83" fmla="*/ 32 h 438"/>
              <a:gd name="T84" fmla="*/ 323 w 376"/>
              <a:gd name="T85"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324" y="106"/>
                </a:moveTo>
                <a:cubicBezTo>
                  <a:pt x="376" y="43"/>
                  <a:pt x="376" y="43"/>
                  <a:pt x="376" y="43"/>
                </a:cubicBezTo>
                <a:cubicBezTo>
                  <a:pt x="324" y="1"/>
                  <a:pt x="324" y="1"/>
                  <a:pt x="324" y="1"/>
                </a:cubicBezTo>
                <a:cubicBezTo>
                  <a:pt x="324" y="32"/>
                  <a:pt x="324" y="32"/>
                  <a:pt x="324" y="32"/>
                </a:cubicBezTo>
                <a:cubicBezTo>
                  <a:pt x="327" y="32"/>
                  <a:pt x="330" y="33"/>
                  <a:pt x="332" y="35"/>
                </a:cubicBezTo>
                <a:cubicBezTo>
                  <a:pt x="338" y="40"/>
                  <a:pt x="339" y="49"/>
                  <a:pt x="334" y="54"/>
                </a:cubicBezTo>
                <a:cubicBezTo>
                  <a:pt x="334" y="54"/>
                  <a:pt x="334" y="54"/>
                  <a:pt x="334" y="54"/>
                </a:cubicBezTo>
                <a:cubicBezTo>
                  <a:pt x="332" y="57"/>
                  <a:pt x="328" y="59"/>
                  <a:pt x="324" y="59"/>
                </a:cubicBezTo>
                <a:lnTo>
                  <a:pt x="324" y="106"/>
                </a:lnTo>
                <a:close/>
                <a:moveTo>
                  <a:pt x="272" y="63"/>
                </a:moveTo>
                <a:cubicBezTo>
                  <a:pt x="308" y="92"/>
                  <a:pt x="308" y="92"/>
                  <a:pt x="308" y="92"/>
                </a:cubicBezTo>
                <a:cubicBezTo>
                  <a:pt x="304" y="98"/>
                  <a:pt x="304" y="98"/>
                  <a:pt x="304" y="98"/>
                </a:cubicBezTo>
                <a:cubicBezTo>
                  <a:pt x="267" y="68"/>
                  <a:pt x="267" y="68"/>
                  <a:pt x="267" y="68"/>
                </a:cubicBezTo>
                <a:cubicBezTo>
                  <a:pt x="256" y="81"/>
                  <a:pt x="256" y="81"/>
                  <a:pt x="256" y="81"/>
                </a:cubicBezTo>
                <a:cubicBezTo>
                  <a:pt x="276" y="97"/>
                  <a:pt x="276" y="97"/>
                  <a:pt x="276" y="97"/>
                </a:cubicBezTo>
                <a:cubicBezTo>
                  <a:pt x="271" y="103"/>
                  <a:pt x="271" y="103"/>
                  <a:pt x="271" y="103"/>
                </a:cubicBezTo>
                <a:cubicBezTo>
                  <a:pt x="252" y="87"/>
                  <a:pt x="252" y="87"/>
                  <a:pt x="252" y="87"/>
                </a:cubicBezTo>
                <a:cubicBezTo>
                  <a:pt x="241" y="100"/>
                  <a:pt x="241" y="100"/>
                  <a:pt x="241" y="100"/>
                </a:cubicBezTo>
                <a:cubicBezTo>
                  <a:pt x="260" y="116"/>
                  <a:pt x="260" y="116"/>
                  <a:pt x="260" y="116"/>
                </a:cubicBezTo>
                <a:cubicBezTo>
                  <a:pt x="256" y="122"/>
                  <a:pt x="256" y="122"/>
                  <a:pt x="256" y="122"/>
                </a:cubicBezTo>
                <a:cubicBezTo>
                  <a:pt x="236" y="106"/>
                  <a:pt x="236" y="106"/>
                  <a:pt x="236" y="106"/>
                </a:cubicBezTo>
                <a:cubicBezTo>
                  <a:pt x="226" y="119"/>
                  <a:pt x="226" y="119"/>
                  <a:pt x="226" y="119"/>
                </a:cubicBezTo>
                <a:cubicBezTo>
                  <a:pt x="245" y="135"/>
                  <a:pt x="245" y="135"/>
                  <a:pt x="245" y="135"/>
                </a:cubicBezTo>
                <a:cubicBezTo>
                  <a:pt x="240" y="140"/>
                  <a:pt x="240" y="140"/>
                  <a:pt x="240" y="140"/>
                </a:cubicBezTo>
                <a:cubicBezTo>
                  <a:pt x="221" y="125"/>
                  <a:pt x="221" y="125"/>
                  <a:pt x="221" y="125"/>
                </a:cubicBezTo>
                <a:cubicBezTo>
                  <a:pt x="210" y="138"/>
                  <a:pt x="210" y="138"/>
                  <a:pt x="210" y="138"/>
                </a:cubicBezTo>
                <a:cubicBezTo>
                  <a:pt x="247" y="167"/>
                  <a:pt x="247" y="167"/>
                  <a:pt x="247" y="167"/>
                </a:cubicBezTo>
                <a:cubicBezTo>
                  <a:pt x="242" y="173"/>
                  <a:pt x="242" y="173"/>
                  <a:pt x="242" y="173"/>
                </a:cubicBezTo>
                <a:cubicBezTo>
                  <a:pt x="206" y="143"/>
                  <a:pt x="206" y="143"/>
                  <a:pt x="206" y="143"/>
                </a:cubicBezTo>
                <a:cubicBezTo>
                  <a:pt x="195" y="156"/>
                  <a:pt x="195" y="156"/>
                  <a:pt x="195" y="156"/>
                </a:cubicBezTo>
                <a:cubicBezTo>
                  <a:pt x="214" y="172"/>
                  <a:pt x="214" y="172"/>
                  <a:pt x="214" y="172"/>
                </a:cubicBezTo>
                <a:cubicBezTo>
                  <a:pt x="210" y="178"/>
                  <a:pt x="210" y="178"/>
                  <a:pt x="210" y="178"/>
                </a:cubicBezTo>
                <a:cubicBezTo>
                  <a:pt x="190" y="162"/>
                  <a:pt x="190" y="162"/>
                  <a:pt x="190" y="162"/>
                </a:cubicBezTo>
                <a:cubicBezTo>
                  <a:pt x="180" y="175"/>
                  <a:pt x="180" y="175"/>
                  <a:pt x="180" y="175"/>
                </a:cubicBezTo>
                <a:cubicBezTo>
                  <a:pt x="199" y="191"/>
                  <a:pt x="199" y="191"/>
                  <a:pt x="199" y="191"/>
                </a:cubicBezTo>
                <a:cubicBezTo>
                  <a:pt x="194" y="197"/>
                  <a:pt x="194" y="197"/>
                  <a:pt x="194" y="197"/>
                </a:cubicBezTo>
                <a:cubicBezTo>
                  <a:pt x="175" y="181"/>
                  <a:pt x="175" y="181"/>
                  <a:pt x="175" y="181"/>
                </a:cubicBezTo>
                <a:cubicBezTo>
                  <a:pt x="164" y="194"/>
                  <a:pt x="164" y="194"/>
                  <a:pt x="164" y="194"/>
                </a:cubicBezTo>
                <a:cubicBezTo>
                  <a:pt x="184" y="210"/>
                  <a:pt x="184" y="210"/>
                  <a:pt x="184" y="210"/>
                </a:cubicBezTo>
                <a:cubicBezTo>
                  <a:pt x="179" y="215"/>
                  <a:pt x="179" y="215"/>
                  <a:pt x="179" y="215"/>
                </a:cubicBezTo>
                <a:cubicBezTo>
                  <a:pt x="160" y="200"/>
                  <a:pt x="160" y="200"/>
                  <a:pt x="160" y="200"/>
                </a:cubicBezTo>
                <a:cubicBezTo>
                  <a:pt x="149" y="213"/>
                  <a:pt x="149" y="213"/>
                  <a:pt x="149" y="213"/>
                </a:cubicBezTo>
                <a:cubicBezTo>
                  <a:pt x="185" y="243"/>
                  <a:pt x="185" y="243"/>
                  <a:pt x="185" y="243"/>
                </a:cubicBezTo>
                <a:cubicBezTo>
                  <a:pt x="181" y="248"/>
                  <a:pt x="181" y="248"/>
                  <a:pt x="181" y="248"/>
                </a:cubicBezTo>
                <a:cubicBezTo>
                  <a:pt x="144" y="218"/>
                  <a:pt x="144" y="218"/>
                  <a:pt x="144" y="218"/>
                </a:cubicBezTo>
                <a:cubicBezTo>
                  <a:pt x="134" y="232"/>
                  <a:pt x="134" y="232"/>
                  <a:pt x="134" y="232"/>
                </a:cubicBezTo>
                <a:cubicBezTo>
                  <a:pt x="153" y="247"/>
                  <a:pt x="153" y="247"/>
                  <a:pt x="153" y="247"/>
                </a:cubicBezTo>
                <a:cubicBezTo>
                  <a:pt x="148" y="253"/>
                  <a:pt x="148" y="253"/>
                  <a:pt x="148" y="253"/>
                </a:cubicBezTo>
                <a:cubicBezTo>
                  <a:pt x="129" y="237"/>
                  <a:pt x="129" y="237"/>
                  <a:pt x="129" y="237"/>
                </a:cubicBezTo>
                <a:cubicBezTo>
                  <a:pt x="118" y="250"/>
                  <a:pt x="118" y="250"/>
                  <a:pt x="118" y="250"/>
                </a:cubicBezTo>
                <a:cubicBezTo>
                  <a:pt x="137" y="266"/>
                  <a:pt x="137" y="266"/>
                  <a:pt x="137" y="266"/>
                </a:cubicBezTo>
                <a:cubicBezTo>
                  <a:pt x="133" y="272"/>
                  <a:pt x="133" y="272"/>
                  <a:pt x="133" y="272"/>
                </a:cubicBezTo>
                <a:cubicBezTo>
                  <a:pt x="114" y="256"/>
                  <a:pt x="114" y="256"/>
                  <a:pt x="114" y="256"/>
                </a:cubicBezTo>
                <a:cubicBezTo>
                  <a:pt x="103" y="269"/>
                  <a:pt x="103" y="269"/>
                  <a:pt x="103" y="269"/>
                </a:cubicBezTo>
                <a:cubicBezTo>
                  <a:pt x="122" y="285"/>
                  <a:pt x="122" y="285"/>
                  <a:pt x="122" y="285"/>
                </a:cubicBezTo>
                <a:cubicBezTo>
                  <a:pt x="117" y="290"/>
                  <a:pt x="117" y="290"/>
                  <a:pt x="117" y="290"/>
                </a:cubicBezTo>
                <a:cubicBezTo>
                  <a:pt x="98" y="275"/>
                  <a:pt x="98" y="275"/>
                  <a:pt x="98" y="275"/>
                </a:cubicBezTo>
                <a:cubicBezTo>
                  <a:pt x="88" y="288"/>
                  <a:pt x="88" y="288"/>
                  <a:pt x="88" y="288"/>
                </a:cubicBezTo>
                <a:cubicBezTo>
                  <a:pt x="124" y="318"/>
                  <a:pt x="124" y="318"/>
                  <a:pt x="124" y="318"/>
                </a:cubicBezTo>
                <a:cubicBezTo>
                  <a:pt x="119" y="323"/>
                  <a:pt x="119" y="323"/>
                  <a:pt x="119" y="323"/>
                </a:cubicBezTo>
                <a:cubicBezTo>
                  <a:pt x="83" y="294"/>
                  <a:pt x="83" y="294"/>
                  <a:pt x="83" y="294"/>
                </a:cubicBezTo>
                <a:cubicBezTo>
                  <a:pt x="72" y="307"/>
                  <a:pt x="72" y="307"/>
                  <a:pt x="72" y="307"/>
                </a:cubicBezTo>
                <a:cubicBezTo>
                  <a:pt x="91" y="322"/>
                  <a:pt x="91" y="322"/>
                  <a:pt x="91" y="322"/>
                </a:cubicBezTo>
                <a:cubicBezTo>
                  <a:pt x="87" y="328"/>
                  <a:pt x="87" y="328"/>
                  <a:pt x="87" y="328"/>
                </a:cubicBezTo>
                <a:cubicBezTo>
                  <a:pt x="68" y="312"/>
                  <a:pt x="68" y="312"/>
                  <a:pt x="68" y="312"/>
                </a:cubicBezTo>
                <a:cubicBezTo>
                  <a:pt x="57" y="325"/>
                  <a:pt x="57" y="325"/>
                  <a:pt x="57" y="325"/>
                </a:cubicBezTo>
                <a:cubicBezTo>
                  <a:pt x="76" y="341"/>
                  <a:pt x="76" y="341"/>
                  <a:pt x="76" y="341"/>
                </a:cubicBezTo>
                <a:cubicBezTo>
                  <a:pt x="71" y="347"/>
                  <a:pt x="71" y="347"/>
                  <a:pt x="71" y="347"/>
                </a:cubicBezTo>
                <a:cubicBezTo>
                  <a:pt x="52" y="331"/>
                  <a:pt x="52" y="331"/>
                  <a:pt x="52" y="331"/>
                </a:cubicBezTo>
                <a:cubicBezTo>
                  <a:pt x="42" y="344"/>
                  <a:pt x="42" y="344"/>
                  <a:pt x="42" y="344"/>
                </a:cubicBezTo>
                <a:cubicBezTo>
                  <a:pt x="61" y="360"/>
                  <a:pt x="61" y="360"/>
                  <a:pt x="61" y="360"/>
                </a:cubicBezTo>
                <a:cubicBezTo>
                  <a:pt x="56" y="366"/>
                  <a:pt x="56" y="366"/>
                  <a:pt x="56" y="366"/>
                </a:cubicBezTo>
                <a:cubicBezTo>
                  <a:pt x="37" y="350"/>
                  <a:pt x="37" y="350"/>
                  <a:pt x="37" y="350"/>
                </a:cubicBezTo>
                <a:cubicBezTo>
                  <a:pt x="26" y="363"/>
                  <a:pt x="26" y="363"/>
                  <a:pt x="26" y="363"/>
                </a:cubicBezTo>
                <a:cubicBezTo>
                  <a:pt x="63" y="393"/>
                  <a:pt x="63" y="393"/>
                  <a:pt x="63" y="393"/>
                </a:cubicBezTo>
                <a:cubicBezTo>
                  <a:pt x="58" y="398"/>
                  <a:pt x="58" y="398"/>
                  <a:pt x="58" y="398"/>
                </a:cubicBezTo>
                <a:cubicBezTo>
                  <a:pt x="22" y="369"/>
                  <a:pt x="22" y="369"/>
                  <a:pt x="22" y="369"/>
                </a:cubicBezTo>
                <a:cubicBezTo>
                  <a:pt x="0" y="395"/>
                  <a:pt x="0" y="395"/>
                  <a:pt x="0" y="395"/>
                </a:cubicBezTo>
                <a:cubicBezTo>
                  <a:pt x="53" y="438"/>
                  <a:pt x="53" y="438"/>
                  <a:pt x="53" y="438"/>
                </a:cubicBezTo>
                <a:cubicBezTo>
                  <a:pt x="324" y="106"/>
                  <a:pt x="324" y="106"/>
                  <a:pt x="324" y="106"/>
                </a:cubicBezTo>
                <a:cubicBezTo>
                  <a:pt x="324" y="59"/>
                  <a:pt x="324" y="59"/>
                  <a:pt x="324" y="59"/>
                </a:cubicBezTo>
                <a:cubicBezTo>
                  <a:pt x="321" y="59"/>
                  <a:pt x="318" y="58"/>
                  <a:pt x="316" y="56"/>
                </a:cubicBezTo>
                <a:cubicBezTo>
                  <a:pt x="310" y="51"/>
                  <a:pt x="309" y="43"/>
                  <a:pt x="314" y="37"/>
                </a:cubicBezTo>
                <a:cubicBezTo>
                  <a:pt x="316" y="34"/>
                  <a:pt x="320" y="32"/>
                  <a:pt x="324" y="32"/>
                </a:cubicBezTo>
                <a:cubicBezTo>
                  <a:pt x="324" y="1"/>
                  <a:pt x="324" y="1"/>
                  <a:pt x="324" y="1"/>
                </a:cubicBezTo>
                <a:cubicBezTo>
                  <a:pt x="323" y="0"/>
                  <a:pt x="323" y="0"/>
                  <a:pt x="323" y="0"/>
                </a:cubicBezTo>
                <a:lnTo>
                  <a:pt x="272" y="63"/>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60" name="Freeform 47"/>
          <p:cNvSpPr>
            <a:spLocks noEditPoints="1"/>
          </p:cNvSpPr>
          <p:nvPr/>
        </p:nvSpPr>
        <p:spPr bwMode="auto">
          <a:xfrm>
            <a:off x="9992046" y="2902928"/>
            <a:ext cx="354013" cy="695325"/>
          </a:xfrm>
          <a:custGeom>
            <a:avLst/>
            <a:gdLst>
              <a:gd name="T0" fmla="*/ 121 w 162"/>
              <a:gd name="T1" fmla="*/ 144 h 319"/>
              <a:gd name="T2" fmla="*/ 128 w 162"/>
              <a:gd name="T3" fmla="*/ 138 h 319"/>
              <a:gd name="T4" fmla="*/ 150 w 162"/>
              <a:gd name="T5" fmla="*/ 80 h 319"/>
              <a:gd name="T6" fmla="*/ 147 w 162"/>
              <a:gd name="T7" fmla="*/ 69 h 319"/>
              <a:gd name="T8" fmla="*/ 156 w 162"/>
              <a:gd name="T9" fmla="*/ 46 h 319"/>
              <a:gd name="T10" fmla="*/ 137 w 162"/>
              <a:gd name="T11" fmla="*/ 3 h 319"/>
              <a:gd name="T12" fmla="*/ 121 w 162"/>
              <a:gd name="T13" fmla="*/ 1 h 319"/>
              <a:gd name="T14" fmla="*/ 121 w 162"/>
              <a:gd name="T15" fmla="*/ 58 h 319"/>
              <a:gd name="T16" fmla="*/ 126 w 162"/>
              <a:gd name="T17" fmla="*/ 61 h 319"/>
              <a:gd name="T18" fmla="*/ 121 w 162"/>
              <a:gd name="T19" fmla="*/ 59 h 319"/>
              <a:gd name="T20" fmla="*/ 121 w 162"/>
              <a:gd name="T21" fmla="*/ 85 h 319"/>
              <a:gd name="T22" fmla="*/ 125 w 162"/>
              <a:gd name="T23" fmla="*/ 75 h 319"/>
              <a:gd name="T24" fmla="*/ 123 w 162"/>
              <a:gd name="T25" fmla="*/ 66 h 319"/>
              <a:gd name="T26" fmla="*/ 139 w 162"/>
              <a:gd name="T27" fmla="*/ 72 h 319"/>
              <a:gd name="T28" fmla="*/ 144 w 162"/>
              <a:gd name="T29" fmla="*/ 83 h 319"/>
              <a:gd name="T30" fmla="*/ 125 w 162"/>
              <a:gd name="T31" fmla="*/ 132 h 319"/>
              <a:gd name="T32" fmla="*/ 121 w 162"/>
              <a:gd name="T33" fmla="*/ 136 h 319"/>
              <a:gd name="T34" fmla="*/ 121 w 162"/>
              <a:gd name="T35" fmla="*/ 144 h 319"/>
              <a:gd name="T36" fmla="*/ 66 w 162"/>
              <a:gd name="T37" fmla="*/ 284 h 319"/>
              <a:gd name="T38" fmla="*/ 121 w 162"/>
              <a:gd name="T39" fmla="*/ 144 h 319"/>
              <a:gd name="T40" fmla="*/ 121 w 162"/>
              <a:gd name="T41" fmla="*/ 144 h 319"/>
              <a:gd name="T42" fmla="*/ 121 w 162"/>
              <a:gd name="T43" fmla="*/ 136 h 319"/>
              <a:gd name="T44" fmla="*/ 114 w 162"/>
              <a:gd name="T45" fmla="*/ 137 h 319"/>
              <a:gd name="T46" fmla="*/ 98 w 162"/>
              <a:gd name="T47" fmla="*/ 130 h 319"/>
              <a:gd name="T48" fmla="*/ 98 w 162"/>
              <a:gd name="T49" fmla="*/ 130 h 319"/>
              <a:gd name="T50" fmla="*/ 106 w 162"/>
              <a:gd name="T51" fmla="*/ 125 h 319"/>
              <a:gd name="T52" fmla="*/ 121 w 162"/>
              <a:gd name="T53" fmla="*/ 85 h 319"/>
              <a:gd name="T54" fmla="*/ 121 w 162"/>
              <a:gd name="T55" fmla="*/ 59 h 319"/>
              <a:gd name="T56" fmla="*/ 85 w 162"/>
              <a:gd name="T57" fmla="*/ 45 h 319"/>
              <a:gd name="T58" fmla="*/ 74 w 162"/>
              <a:gd name="T59" fmla="*/ 51 h 319"/>
              <a:gd name="T60" fmla="*/ 52 w 162"/>
              <a:gd name="T61" fmla="*/ 108 h 319"/>
              <a:gd name="T62" fmla="*/ 54 w 162"/>
              <a:gd name="T63" fmla="*/ 118 h 319"/>
              <a:gd name="T64" fmla="*/ 35 w 162"/>
              <a:gd name="T65" fmla="*/ 168 h 319"/>
              <a:gd name="T66" fmla="*/ 35 w 162"/>
              <a:gd name="T67" fmla="*/ 256 h 319"/>
              <a:gd name="T68" fmla="*/ 39 w 162"/>
              <a:gd name="T69" fmla="*/ 257 h 319"/>
              <a:gd name="T70" fmla="*/ 45 w 162"/>
              <a:gd name="T71" fmla="*/ 268 h 319"/>
              <a:gd name="T72" fmla="*/ 58 w 162"/>
              <a:gd name="T73" fmla="*/ 264 h 319"/>
              <a:gd name="T74" fmla="*/ 64 w 162"/>
              <a:gd name="T75" fmla="*/ 278 h 319"/>
              <a:gd name="T76" fmla="*/ 63 w 162"/>
              <a:gd name="T77" fmla="*/ 281 h 319"/>
              <a:gd name="T78" fmla="*/ 35 w 162"/>
              <a:gd name="T79" fmla="*/ 300 h 319"/>
              <a:gd name="T80" fmla="*/ 35 w 162"/>
              <a:gd name="T81" fmla="*/ 306 h 319"/>
              <a:gd name="T82" fmla="*/ 66 w 162"/>
              <a:gd name="T83" fmla="*/ 284 h 319"/>
              <a:gd name="T84" fmla="*/ 121 w 162"/>
              <a:gd name="T85" fmla="*/ 1 h 319"/>
              <a:gd name="T86" fmla="*/ 121 w 162"/>
              <a:gd name="T87" fmla="*/ 58 h 319"/>
              <a:gd name="T88" fmla="*/ 88 w 162"/>
              <a:gd name="T89" fmla="*/ 36 h 319"/>
              <a:gd name="T90" fmla="*/ 94 w 162"/>
              <a:gd name="T91" fmla="*/ 22 h 319"/>
              <a:gd name="T92" fmla="*/ 121 w 162"/>
              <a:gd name="T93" fmla="*/ 1 h 319"/>
              <a:gd name="T94" fmla="*/ 35 w 162"/>
              <a:gd name="T95" fmla="*/ 168 h 319"/>
              <a:gd name="T96" fmla="*/ 0 w 162"/>
              <a:gd name="T97" fmla="*/ 258 h 319"/>
              <a:gd name="T98" fmla="*/ 15 w 162"/>
              <a:gd name="T99" fmla="*/ 319 h 319"/>
              <a:gd name="T100" fmla="*/ 35 w 162"/>
              <a:gd name="T101" fmla="*/ 306 h 319"/>
              <a:gd name="T102" fmla="*/ 35 w 162"/>
              <a:gd name="T103" fmla="*/ 300 h 319"/>
              <a:gd name="T104" fmla="*/ 33 w 162"/>
              <a:gd name="T105" fmla="*/ 301 h 319"/>
              <a:gd name="T106" fmla="*/ 13 w 162"/>
              <a:gd name="T107" fmla="*/ 294 h 319"/>
              <a:gd name="T108" fmla="*/ 5 w 162"/>
              <a:gd name="T109" fmla="*/ 259 h 319"/>
              <a:gd name="T110" fmla="*/ 5 w 162"/>
              <a:gd name="T111" fmla="*/ 259 h 319"/>
              <a:gd name="T112" fmla="*/ 6 w 162"/>
              <a:gd name="T113" fmla="*/ 256 h 319"/>
              <a:gd name="T114" fmla="*/ 19 w 162"/>
              <a:gd name="T115" fmla="*/ 250 h 319"/>
              <a:gd name="T116" fmla="*/ 26 w 162"/>
              <a:gd name="T117" fmla="*/ 261 h 319"/>
              <a:gd name="T118" fmla="*/ 35 w 162"/>
              <a:gd name="T119" fmla="*/ 256 h 319"/>
              <a:gd name="T120" fmla="*/ 35 w 162"/>
              <a:gd name="T121" fmla="*/ 16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9">
                <a:moveTo>
                  <a:pt x="121" y="144"/>
                </a:moveTo>
                <a:cubicBezTo>
                  <a:pt x="124" y="143"/>
                  <a:pt x="127" y="141"/>
                  <a:pt x="128" y="138"/>
                </a:cubicBezTo>
                <a:cubicBezTo>
                  <a:pt x="150" y="80"/>
                  <a:pt x="150" y="80"/>
                  <a:pt x="150" y="80"/>
                </a:cubicBezTo>
                <a:cubicBezTo>
                  <a:pt x="152" y="76"/>
                  <a:pt x="150" y="71"/>
                  <a:pt x="147" y="69"/>
                </a:cubicBezTo>
                <a:cubicBezTo>
                  <a:pt x="156" y="46"/>
                  <a:pt x="156" y="46"/>
                  <a:pt x="156" y="46"/>
                </a:cubicBezTo>
                <a:cubicBezTo>
                  <a:pt x="162" y="29"/>
                  <a:pt x="154" y="9"/>
                  <a:pt x="137" y="3"/>
                </a:cubicBezTo>
                <a:cubicBezTo>
                  <a:pt x="132" y="1"/>
                  <a:pt x="126" y="0"/>
                  <a:pt x="121" y="1"/>
                </a:cubicBezTo>
                <a:cubicBezTo>
                  <a:pt x="121" y="58"/>
                  <a:pt x="121" y="58"/>
                  <a:pt x="121" y="58"/>
                </a:cubicBezTo>
                <a:cubicBezTo>
                  <a:pt x="126" y="61"/>
                  <a:pt x="126" y="61"/>
                  <a:pt x="126" y="61"/>
                </a:cubicBezTo>
                <a:cubicBezTo>
                  <a:pt x="121" y="59"/>
                  <a:pt x="121" y="59"/>
                  <a:pt x="121" y="59"/>
                </a:cubicBezTo>
                <a:cubicBezTo>
                  <a:pt x="121" y="85"/>
                  <a:pt x="121" y="85"/>
                  <a:pt x="121" y="85"/>
                </a:cubicBezTo>
                <a:cubicBezTo>
                  <a:pt x="125" y="75"/>
                  <a:pt x="125" y="75"/>
                  <a:pt x="125" y="75"/>
                </a:cubicBezTo>
                <a:cubicBezTo>
                  <a:pt x="126" y="72"/>
                  <a:pt x="126" y="68"/>
                  <a:pt x="123" y="66"/>
                </a:cubicBezTo>
                <a:cubicBezTo>
                  <a:pt x="139" y="72"/>
                  <a:pt x="139" y="72"/>
                  <a:pt x="139" y="72"/>
                </a:cubicBezTo>
                <a:cubicBezTo>
                  <a:pt x="143" y="73"/>
                  <a:pt x="146" y="78"/>
                  <a:pt x="144" y="83"/>
                </a:cubicBezTo>
                <a:cubicBezTo>
                  <a:pt x="125" y="132"/>
                  <a:pt x="125" y="132"/>
                  <a:pt x="125" y="132"/>
                </a:cubicBezTo>
                <a:cubicBezTo>
                  <a:pt x="124" y="134"/>
                  <a:pt x="123" y="135"/>
                  <a:pt x="121" y="136"/>
                </a:cubicBezTo>
                <a:lnTo>
                  <a:pt x="121" y="144"/>
                </a:lnTo>
                <a:close/>
                <a:moveTo>
                  <a:pt x="66" y="284"/>
                </a:moveTo>
                <a:cubicBezTo>
                  <a:pt x="121" y="144"/>
                  <a:pt x="121" y="144"/>
                  <a:pt x="121" y="144"/>
                </a:cubicBezTo>
                <a:cubicBezTo>
                  <a:pt x="121" y="144"/>
                  <a:pt x="121" y="144"/>
                  <a:pt x="121" y="144"/>
                </a:cubicBezTo>
                <a:cubicBezTo>
                  <a:pt x="121" y="136"/>
                  <a:pt x="121" y="136"/>
                  <a:pt x="121" y="136"/>
                </a:cubicBezTo>
                <a:cubicBezTo>
                  <a:pt x="119" y="137"/>
                  <a:pt x="117" y="137"/>
                  <a:pt x="114" y="137"/>
                </a:cubicBezTo>
                <a:cubicBezTo>
                  <a:pt x="98" y="130"/>
                  <a:pt x="98" y="130"/>
                  <a:pt x="98" y="130"/>
                </a:cubicBezTo>
                <a:cubicBezTo>
                  <a:pt x="98" y="130"/>
                  <a:pt x="98" y="130"/>
                  <a:pt x="98" y="130"/>
                </a:cubicBezTo>
                <a:cubicBezTo>
                  <a:pt x="102" y="130"/>
                  <a:pt x="105" y="128"/>
                  <a:pt x="106" y="125"/>
                </a:cubicBezTo>
                <a:cubicBezTo>
                  <a:pt x="121" y="85"/>
                  <a:pt x="121" y="85"/>
                  <a:pt x="121" y="85"/>
                </a:cubicBezTo>
                <a:cubicBezTo>
                  <a:pt x="121" y="59"/>
                  <a:pt x="121" y="59"/>
                  <a:pt x="121" y="59"/>
                </a:cubicBezTo>
                <a:cubicBezTo>
                  <a:pt x="85" y="45"/>
                  <a:pt x="85" y="45"/>
                  <a:pt x="85" y="45"/>
                </a:cubicBezTo>
                <a:cubicBezTo>
                  <a:pt x="80" y="44"/>
                  <a:pt x="76" y="47"/>
                  <a:pt x="74" y="51"/>
                </a:cubicBezTo>
                <a:cubicBezTo>
                  <a:pt x="52" y="108"/>
                  <a:pt x="52" y="108"/>
                  <a:pt x="52" y="108"/>
                </a:cubicBezTo>
                <a:cubicBezTo>
                  <a:pt x="51" y="112"/>
                  <a:pt x="52" y="115"/>
                  <a:pt x="54" y="118"/>
                </a:cubicBezTo>
                <a:cubicBezTo>
                  <a:pt x="35" y="168"/>
                  <a:pt x="35" y="168"/>
                  <a:pt x="35" y="168"/>
                </a:cubicBezTo>
                <a:cubicBezTo>
                  <a:pt x="35" y="256"/>
                  <a:pt x="35" y="256"/>
                  <a:pt x="35" y="256"/>
                </a:cubicBezTo>
                <a:cubicBezTo>
                  <a:pt x="36" y="256"/>
                  <a:pt x="37" y="257"/>
                  <a:pt x="39" y="257"/>
                </a:cubicBezTo>
                <a:cubicBezTo>
                  <a:pt x="43" y="259"/>
                  <a:pt x="46" y="264"/>
                  <a:pt x="45" y="268"/>
                </a:cubicBezTo>
                <a:cubicBezTo>
                  <a:pt x="48" y="264"/>
                  <a:pt x="53" y="263"/>
                  <a:pt x="58" y="264"/>
                </a:cubicBezTo>
                <a:cubicBezTo>
                  <a:pt x="63" y="267"/>
                  <a:pt x="66" y="273"/>
                  <a:pt x="64" y="278"/>
                </a:cubicBezTo>
                <a:cubicBezTo>
                  <a:pt x="63" y="281"/>
                  <a:pt x="63" y="281"/>
                  <a:pt x="63" y="281"/>
                </a:cubicBezTo>
                <a:cubicBezTo>
                  <a:pt x="35" y="300"/>
                  <a:pt x="35" y="300"/>
                  <a:pt x="35" y="300"/>
                </a:cubicBezTo>
                <a:cubicBezTo>
                  <a:pt x="35" y="306"/>
                  <a:pt x="35" y="306"/>
                  <a:pt x="35" y="306"/>
                </a:cubicBezTo>
                <a:cubicBezTo>
                  <a:pt x="66" y="284"/>
                  <a:pt x="66" y="284"/>
                  <a:pt x="66" y="284"/>
                </a:cubicBezTo>
                <a:close/>
                <a:moveTo>
                  <a:pt x="121" y="1"/>
                </a:moveTo>
                <a:cubicBezTo>
                  <a:pt x="121" y="58"/>
                  <a:pt x="121" y="58"/>
                  <a:pt x="121" y="58"/>
                </a:cubicBezTo>
                <a:cubicBezTo>
                  <a:pt x="88" y="36"/>
                  <a:pt x="88" y="36"/>
                  <a:pt x="88" y="36"/>
                </a:cubicBezTo>
                <a:cubicBezTo>
                  <a:pt x="94" y="22"/>
                  <a:pt x="94" y="22"/>
                  <a:pt x="94" y="22"/>
                </a:cubicBezTo>
                <a:cubicBezTo>
                  <a:pt x="98" y="10"/>
                  <a:pt x="109" y="2"/>
                  <a:pt x="121" y="1"/>
                </a:cubicBezTo>
                <a:close/>
                <a:moveTo>
                  <a:pt x="35" y="168"/>
                </a:moveTo>
                <a:cubicBezTo>
                  <a:pt x="0" y="258"/>
                  <a:pt x="0" y="258"/>
                  <a:pt x="0" y="258"/>
                </a:cubicBezTo>
                <a:cubicBezTo>
                  <a:pt x="15" y="319"/>
                  <a:pt x="15" y="319"/>
                  <a:pt x="15" y="319"/>
                </a:cubicBezTo>
                <a:cubicBezTo>
                  <a:pt x="35" y="306"/>
                  <a:pt x="35" y="306"/>
                  <a:pt x="35" y="306"/>
                </a:cubicBezTo>
                <a:cubicBezTo>
                  <a:pt x="35" y="300"/>
                  <a:pt x="35" y="300"/>
                  <a:pt x="35" y="300"/>
                </a:cubicBezTo>
                <a:cubicBezTo>
                  <a:pt x="33" y="301"/>
                  <a:pt x="33" y="301"/>
                  <a:pt x="33" y="301"/>
                </a:cubicBezTo>
                <a:cubicBezTo>
                  <a:pt x="13" y="294"/>
                  <a:pt x="13" y="294"/>
                  <a:pt x="13" y="294"/>
                </a:cubicBezTo>
                <a:cubicBezTo>
                  <a:pt x="5" y="259"/>
                  <a:pt x="5" y="259"/>
                  <a:pt x="5" y="259"/>
                </a:cubicBezTo>
                <a:cubicBezTo>
                  <a:pt x="5" y="259"/>
                  <a:pt x="5" y="259"/>
                  <a:pt x="5" y="259"/>
                </a:cubicBezTo>
                <a:cubicBezTo>
                  <a:pt x="6" y="256"/>
                  <a:pt x="6" y="256"/>
                  <a:pt x="6" y="256"/>
                </a:cubicBezTo>
                <a:cubicBezTo>
                  <a:pt x="8" y="250"/>
                  <a:pt x="14" y="248"/>
                  <a:pt x="19" y="250"/>
                </a:cubicBezTo>
                <a:cubicBezTo>
                  <a:pt x="24" y="251"/>
                  <a:pt x="27" y="256"/>
                  <a:pt x="26" y="261"/>
                </a:cubicBezTo>
                <a:cubicBezTo>
                  <a:pt x="28" y="258"/>
                  <a:pt x="31" y="256"/>
                  <a:pt x="35" y="256"/>
                </a:cubicBezTo>
                <a:lnTo>
                  <a:pt x="35" y="168"/>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61" name="Freeform 48"/>
          <p:cNvSpPr>
            <a:spLocks noEditPoints="1"/>
          </p:cNvSpPr>
          <p:nvPr/>
        </p:nvSpPr>
        <p:spPr bwMode="auto">
          <a:xfrm>
            <a:off x="8756971" y="2991828"/>
            <a:ext cx="579438" cy="579438"/>
          </a:xfrm>
          <a:custGeom>
            <a:avLst/>
            <a:gdLst>
              <a:gd name="T0" fmla="*/ 133 w 266"/>
              <a:gd name="T1" fmla="*/ 0 h 266"/>
              <a:gd name="T2" fmla="*/ 133 w 266"/>
              <a:gd name="T3" fmla="*/ 0 h 266"/>
              <a:gd name="T4" fmla="*/ 133 w 266"/>
              <a:gd name="T5" fmla="*/ 35 h 266"/>
              <a:gd name="T6" fmla="*/ 150 w 266"/>
              <a:gd name="T7" fmla="*/ 24 h 266"/>
              <a:gd name="T8" fmla="*/ 242 w 266"/>
              <a:gd name="T9" fmla="*/ 117 h 266"/>
              <a:gd name="T10" fmla="*/ 231 w 266"/>
              <a:gd name="T11" fmla="*/ 133 h 266"/>
              <a:gd name="T12" fmla="*/ 242 w 266"/>
              <a:gd name="T13" fmla="*/ 149 h 266"/>
              <a:gd name="T14" fmla="*/ 150 w 266"/>
              <a:gd name="T15" fmla="*/ 242 h 266"/>
              <a:gd name="T16" fmla="*/ 150 w 266"/>
              <a:gd name="T17" fmla="*/ 242 h 266"/>
              <a:gd name="T18" fmla="*/ 133 w 266"/>
              <a:gd name="T19" fmla="*/ 231 h 266"/>
              <a:gd name="T20" fmla="*/ 133 w 266"/>
              <a:gd name="T21" fmla="*/ 266 h 266"/>
              <a:gd name="T22" fmla="*/ 133 w 266"/>
              <a:gd name="T23" fmla="*/ 266 h 266"/>
              <a:gd name="T24" fmla="*/ 266 w 266"/>
              <a:gd name="T25" fmla="*/ 133 h 266"/>
              <a:gd name="T26" fmla="*/ 133 w 266"/>
              <a:gd name="T27" fmla="*/ 0 h 266"/>
              <a:gd name="T28" fmla="*/ 133 w 266"/>
              <a:gd name="T29" fmla="*/ 0 h 266"/>
              <a:gd name="T30" fmla="*/ 133 w 266"/>
              <a:gd name="T31" fmla="*/ 0 h 266"/>
              <a:gd name="T32" fmla="*/ 0 w 266"/>
              <a:gd name="T33" fmla="*/ 133 h 266"/>
              <a:gd name="T34" fmla="*/ 133 w 266"/>
              <a:gd name="T35" fmla="*/ 266 h 266"/>
              <a:gd name="T36" fmla="*/ 133 w 266"/>
              <a:gd name="T37" fmla="*/ 266 h 266"/>
              <a:gd name="T38" fmla="*/ 133 w 266"/>
              <a:gd name="T39" fmla="*/ 231 h 266"/>
              <a:gd name="T40" fmla="*/ 133 w 266"/>
              <a:gd name="T41" fmla="*/ 231 h 266"/>
              <a:gd name="T42" fmla="*/ 117 w 266"/>
              <a:gd name="T43" fmla="*/ 242 h 266"/>
              <a:gd name="T44" fmla="*/ 24 w 266"/>
              <a:gd name="T45" fmla="*/ 149 h 266"/>
              <a:gd name="T46" fmla="*/ 35 w 266"/>
              <a:gd name="T47" fmla="*/ 133 h 266"/>
              <a:gd name="T48" fmla="*/ 24 w 266"/>
              <a:gd name="T49" fmla="*/ 117 h 266"/>
              <a:gd name="T50" fmla="*/ 117 w 266"/>
              <a:gd name="T51" fmla="*/ 24 h 266"/>
              <a:gd name="T52" fmla="*/ 133 w 266"/>
              <a:gd name="T53" fmla="*/ 35 h 266"/>
              <a:gd name="T54" fmla="*/ 133 w 266"/>
              <a:gd name="T55" fmla="*/ 35 h 266"/>
              <a:gd name="T56" fmla="*/ 133 w 266"/>
              <a:gd name="T5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6">
                <a:moveTo>
                  <a:pt x="133" y="0"/>
                </a:moveTo>
                <a:cubicBezTo>
                  <a:pt x="133" y="0"/>
                  <a:pt x="133" y="0"/>
                  <a:pt x="133" y="0"/>
                </a:cubicBezTo>
                <a:cubicBezTo>
                  <a:pt x="133" y="35"/>
                  <a:pt x="133" y="35"/>
                  <a:pt x="133" y="35"/>
                </a:cubicBezTo>
                <a:cubicBezTo>
                  <a:pt x="141" y="35"/>
                  <a:pt x="147" y="30"/>
                  <a:pt x="150" y="24"/>
                </a:cubicBezTo>
                <a:cubicBezTo>
                  <a:pt x="197" y="31"/>
                  <a:pt x="235" y="69"/>
                  <a:pt x="242" y="117"/>
                </a:cubicBezTo>
                <a:cubicBezTo>
                  <a:pt x="236" y="119"/>
                  <a:pt x="231" y="125"/>
                  <a:pt x="231" y="133"/>
                </a:cubicBezTo>
                <a:cubicBezTo>
                  <a:pt x="231" y="140"/>
                  <a:pt x="236" y="147"/>
                  <a:pt x="242" y="149"/>
                </a:cubicBezTo>
                <a:cubicBezTo>
                  <a:pt x="235" y="197"/>
                  <a:pt x="197" y="235"/>
                  <a:pt x="150" y="242"/>
                </a:cubicBezTo>
                <a:cubicBezTo>
                  <a:pt x="150" y="242"/>
                  <a:pt x="150" y="242"/>
                  <a:pt x="150" y="242"/>
                </a:cubicBezTo>
                <a:cubicBezTo>
                  <a:pt x="147" y="236"/>
                  <a:pt x="141" y="231"/>
                  <a:pt x="133" y="231"/>
                </a:cubicBezTo>
                <a:cubicBezTo>
                  <a:pt x="133" y="266"/>
                  <a:pt x="133" y="266"/>
                  <a:pt x="133" y="266"/>
                </a:cubicBezTo>
                <a:cubicBezTo>
                  <a:pt x="133" y="266"/>
                  <a:pt x="133" y="266"/>
                  <a:pt x="133" y="266"/>
                </a:cubicBezTo>
                <a:cubicBezTo>
                  <a:pt x="207" y="266"/>
                  <a:pt x="266" y="206"/>
                  <a:pt x="266" y="133"/>
                </a:cubicBezTo>
                <a:cubicBezTo>
                  <a:pt x="266" y="59"/>
                  <a:pt x="207" y="0"/>
                  <a:pt x="133" y="0"/>
                </a:cubicBezTo>
                <a:close/>
                <a:moveTo>
                  <a:pt x="133" y="0"/>
                </a:moveTo>
                <a:cubicBezTo>
                  <a:pt x="133" y="0"/>
                  <a:pt x="133" y="0"/>
                  <a:pt x="133" y="0"/>
                </a:cubicBezTo>
                <a:cubicBezTo>
                  <a:pt x="60" y="0"/>
                  <a:pt x="0" y="59"/>
                  <a:pt x="0" y="133"/>
                </a:cubicBezTo>
                <a:cubicBezTo>
                  <a:pt x="0" y="206"/>
                  <a:pt x="60" y="266"/>
                  <a:pt x="133" y="266"/>
                </a:cubicBezTo>
                <a:cubicBezTo>
                  <a:pt x="133" y="266"/>
                  <a:pt x="133" y="266"/>
                  <a:pt x="133" y="266"/>
                </a:cubicBezTo>
                <a:cubicBezTo>
                  <a:pt x="133" y="231"/>
                  <a:pt x="133" y="231"/>
                  <a:pt x="133" y="231"/>
                </a:cubicBezTo>
                <a:cubicBezTo>
                  <a:pt x="133" y="231"/>
                  <a:pt x="133" y="231"/>
                  <a:pt x="133" y="231"/>
                </a:cubicBezTo>
                <a:cubicBezTo>
                  <a:pt x="126" y="231"/>
                  <a:pt x="120" y="236"/>
                  <a:pt x="117" y="242"/>
                </a:cubicBezTo>
                <a:cubicBezTo>
                  <a:pt x="69" y="235"/>
                  <a:pt x="31" y="197"/>
                  <a:pt x="24" y="149"/>
                </a:cubicBezTo>
                <a:cubicBezTo>
                  <a:pt x="31" y="147"/>
                  <a:pt x="35" y="140"/>
                  <a:pt x="35" y="133"/>
                </a:cubicBezTo>
                <a:cubicBezTo>
                  <a:pt x="35" y="125"/>
                  <a:pt x="31" y="119"/>
                  <a:pt x="24" y="117"/>
                </a:cubicBezTo>
                <a:cubicBezTo>
                  <a:pt x="31" y="69"/>
                  <a:pt x="69" y="31"/>
                  <a:pt x="117" y="24"/>
                </a:cubicBezTo>
                <a:cubicBezTo>
                  <a:pt x="120" y="30"/>
                  <a:pt x="126" y="35"/>
                  <a:pt x="133" y="35"/>
                </a:cubicBezTo>
                <a:cubicBezTo>
                  <a:pt x="133" y="35"/>
                  <a:pt x="133" y="35"/>
                  <a:pt x="133" y="35"/>
                </a:cubicBezTo>
                <a:lnTo>
                  <a:pt x="133"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Freeform 49"/>
          <p:cNvSpPr>
            <a:spLocks/>
          </p:cNvSpPr>
          <p:nvPr/>
        </p:nvSpPr>
        <p:spPr bwMode="auto">
          <a:xfrm>
            <a:off x="8863334" y="3175978"/>
            <a:ext cx="288925" cy="152400"/>
          </a:xfrm>
          <a:custGeom>
            <a:avLst/>
            <a:gdLst>
              <a:gd name="T0" fmla="*/ 124 w 133"/>
              <a:gd name="T1" fmla="*/ 0 h 70"/>
              <a:gd name="T2" fmla="*/ 93 w 133"/>
              <a:gd name="T3" fmla="*/ 30 h 70"/>
              <a:gd name="T4" fmla="*/ 84 w 133"/>
              <a:gd name="T5" fmla="*/ 28 h 70"/>
              <a:gd name="T6" fmla="*/ 65 w 133"/>
              <a:gd name="T7" fmla="*/ 42 h 70"/>
              <a:gd name="T8" fmla="*/ 0 w 133"/>
              <a:gd name="T9" fmla="*/ 42 h 70"/>
              <a:gd name="T10" fmla="*/ 0 w 133"/>
              <a:gd name="T11" fmla="*/ 56 h 70"/>
              <a:gd name="T12" fmla="*/ 65 w 133"/>
              <a:gd name="T13" fmla="*/ 56 h 70"/>
              <a:gd name="T14" fmla="*/ 84 w 133"/>
              <a:gd name="T15" fmla="*/ 70 h 70"/>
              <a:gd name="T16" fmla="*/ 105 w 133"/>
              <a:gd name="T17" fmla="*/ 49 h 70"/>
              <a:gd name="T18" fmla="*/ 103 w 133"/>
              <a:gd name="T19" fmla="*/ 40 h 70"/>
              <a:gd name="T20" fmla="*/ 133 w 133"/>
              <a:gd name="T21" fmla="*/ 9 h 70"/>
              <a:gd name="T22" fmla="*/ 124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124" y="0"/>
                </a:moveTo>
                <a:cubicBezTo>
                  <a:pt x="93" y="30"/>
                  <a:pt x="93" y="30"/>
                  <a:pt x="93" y="30"/>
                </a:cubicBezTo>
                <a:cubicBezTo>
                  <a:pt x="91" y="29"/>
                  <a:pt x="88" y="28"/>
                  <a:pt x="84" y="28"/>
                </a:cubicBezTo>
                <a:cubicBezTo>
                  <a:pt x="75" y="28"/>
                  <a:pt x="67" y="34"/>
                  <a:pt x="65" y="42"/>
                </a:cubicBezTo>
                <a:cubicBezTo>
                  <a:pt x="0" y="42"/>
                  <a:pt x="0" y="42"/>
                  <a:pt x="0" y="42"/>
                </a:cubicBezTo>
                <a:cubicBezTo>
                  <a:pt x="0" y="56"/>
                  <a:pt x="0" y="56"/>
                  <a:pt x="0" y="56"/>
                </a:cubicBezTo>
                <a:cubicBezTo>
                  <a:pt x="65" y="56"/>
                  <a:pt x="65" y="56"/>
                  <a:pt x="65" y="56"/>
                </a:cubicBezTo>
                <a:cubicBezTo>
                  <a:pt x="67" y="64"/>
                  <a:pt x="75" y="70"/>
                  <a:pt x="84" y="70"/>
                </a:cubicBezTo>
                <a:cubicBezTo>
                  <a:pt x="96" y="70"/>
                  <a:pt x="105" y="60"/>
                  <a:pt x="105" y="49"/>
                </a:cubicBezTo>
                <a:cubicBezTo>
                  <a:pt x="105" y="46"/>
                  <a:pt x="104" y="43"/>
                  <a:pt x="103" y="40"/>
                </a:cubicBezTo>
                <a:cubicBezTo>
                  <a:pt x="133" y="9"/>
                  <a:pt x="133" y="9"/>
                  <a:pt x="133" y="9"/>
                </a:cubicBezTo>
                <a:lnTo>
                  <a:pt x="124"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70" name="Group 126"/>
          <p:cNvGrpSpPr/>
          <p:nvPr/>
        </p:nvGrpSpPr>
        <p:grpSpPr>
          <a:xfrm>
            <a:off x="8988746" y="3737953"/>
            <a:ext cx="454025" cy="431800"/>
            <a:chOff x="8505825" y="3605213"/>
            <a:chExt cx="454025" cy="431800"/>
          </a:xfrm>
        </p:grpSpPr>
        <p:sp>
          <p:nvSpPr>
            <p:cNvPr id="71" name="Freeform 50"/>
            <p:cNvSpPr>
              <a:spLocks/>
            </p:cNvSpPr>
            <p:nvPr/>
          </p:nvSpPr>
          <p:spPr bwMode="auto">
            <a:xfrm>
              <a:off x="8505825" y="3694113"/>
              <a:ext cx="454025" cy="342900"/>
            </a:xfrm>
            <a:custGeom>
              <a:avLst/>
              <a:gdLst>
                <a:gd name="T0" fmla="*/ 146 w 208"/>
                <a:gd name="T1" fmla="*/ 0 h 157"/>
                <a:gd name="T2" fmla="*/ 104 w 208"/>
                <a:gd name="T3" fmla="*/ 15 h 157"/>
                <a:gd name="T4" fmla="*/ 62 w 208"/>
                <a:gd name="T5" fmla="*/ 0 h 157"/>
                <a:gd name="T6" fmla="*/ 0 w 208"/>
                <a:gd name="T7" fmla="*/ 60 h 157"/>
                <a:gd name="T8" fmla="*/ 107 w 208"/>
                <a:gd name="T9" fmla="*/ 157 h 157"/>
                <a:gd name="T10" fmla="*/ 208 w 208"/>
                <a:gd name="T11" fmla="*/ 60 h 157"/>
                <a:gd name="T12" fmla="*/ 146 w 208"/>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208" h="157">
                  <a:moveTo>
                    <a:pt x="146" y="0"/>
                  </a:moveTo>
                  <a:cubicBezTo>
                    <a:pt x="130" y="0"/>
                    <a:pt x="115" y="6"/>
                    <a:pt x="104" y="15"/>
                  </a:cubicBezTo>
                  <a:cubicBezTo>
                    <a:pt x="93" y="6"/>
                    <a:pt x="78" y="0"/>
                    <a:pt x="62" y="0"/>
                  </a:cubicBezTo>
                  <a:cubicBezTo>
                    <a:pt x="28" y="0"/>
                    <a:pt x="0" y="27"/>
                    <a:pt x="0" y="60"/>
                  </a:cubicBezTo>
                  <a:cubicBezTo>
                    <a:pt x="0" y="98"/>
                    <a:pt x="31" y="157"/>
                    <a:pt x="107" y="157"/>
                  </a:cubicBezTo>
                  <a:cubicBezTo>
                    <a:pt x="185" y="157"/>
                    <a:pt x="208" y="95"/>
                    <a:pt x="208" y="60"/>
                  </a:cubicBezTo>
                  <a:cubicBezTo>
                    <a:pt x="208" y="27"/>
                    <a:pt x="180" y="0"/>
                    <a:pt x="146"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Freeform 51"/>
            <p:cNvSpPr>
              <a:spLocks/>
            </p:cNvSpPr>
            <p:nvPr/>
          </p:nvSpPr>
          <p:spPr bwMode="auto">
            <a:xfrm>
              <a:off x="8709025" y="3605213"/>
              <a:ext cx="123825" cy="157163"/>
            </a:xfrm>
            <a:custGeom>
              <a:avLst/>
              <a:gdLst>
                <a:gd name="T0" fmla="*/ 12 w 57"/>
                <a:gd name="T1" fmla="*/ 72 h 72"/>
                <a:gd name="T2" fmla="*/ 27 w 57"/>
                <a:gd name="T3" fmla="*/ 0 h 72"/>
                <a:gd name="T4" fmla="*/ 57 w 57"/>
                <a:gd name="T5" fmla="*/ 6 h 72"/>
                <a:gd name="T6" fmla="*/ 12 w 57"/>
                <a:gd name="T7" fmla="*/ 72 h 72"/>
              </a:gdLst>
              <a:ahLst/>
              <a:cxnLst>
                <a:cxn ang="0">
                  <a:pos x="T0" y="T1"/>
                </a:cxn>
                <a:cxn ang="0">
                  <a:pos x="T2" y="T3"/>
                </a:cxn>
                <a:cxn ang="0">
                  <a:pos x="T4" y="T5"/>
                </a:cxn>
                <a:cxn ang="0">
                  <a:pos x="T6" y="T7"/>
                </a:cxn>
              </a:cxnLst>
              <a:rect l="0" t="0" r="r" b="b"/>
              <a:pathLst>
                <a:path w="57" h="72">
                  <a:moveTo>
                    <a:pt x="12" y="72"/>
                  </a:moveTo>
                  <a:cubicBezTo>
                    <a:pt x="0" y="48"/>
                    <a:pt x="7" y="20"/>
                    <a:pt x="27" y="0"/>
                  </a:cubicBezTo>
                  <a:cubicBezTo>
                    <a:pt x="57" y="6"/>
                    <a:pt x="57" y="6"/>
                    <a:pt x="57" y="6"/>
                  </a:cubicBezTo>
                  <a:cubicBezTo>
                    <a:pt x="29" y="21"/>
                    <a:pt x="12" y="37"/>
                    <a:pt x="12" y="7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3" name="Freeform 52"/>
          <p:cNvSpPr>
            <a:spLocks/>
          </p:cNvSpPr>
          <p:nvPr/>
        </p:nvSpPr>
        <p:spPr bwMode="auto">
          <a:xfrm>
            <a:off x="7588571" y="1167790"/>
            <a:ext cx="679450" cy="552450"/>
          </a:xfrm>
          <a:custGeom>
            <a:avLst/>
            <a:gdLst>
              <a:gd name="T0" fmla="*/ 312 w 312"/>
              <a:gd name="T1" fmla="*/ 86 h 253"/>
              <a:gd name="T2" fmla="*/ 305 w 312"/>
              <a:gd name="T3" fmla="*/ 75 h 253"/>
              <a:gd name="T4" fmla="*/ 79 w 312"/>
              <a:gd name="T5" fmla="*/ 226 h 253"/>
              <a:gd name="T6" fmla="*/ 28 w 312"/>
              <a:gd name="T7" fmla="*/ 214 h 253"/>
              <a:gd name="T8" fmla="*/ 35 w 312"/>
              <a:gd name="T9" fmla="*/ 162 h 253"/>
              <a:gd name="T10" fmla="*/ 262 w 312"/>
              <a:gd name="T11" fmla="*/ 11 h 253"/>
              <a:gd name="T12" fmla="*/ 254 w 312"/>
              <a:gd name="T13" fmla="*/ 0 h 253"/>
              <a:gd name="T14" fmla="*/ 26 w 312"/>
              <a:gd name="T15" fmla="*/ 153 h 253"/>
              <a:gd name="T16" fmla="*/ 15 w 312"/>
              <a:gd name="T17" fmla="*/ 222 h 253"/>
              <a:gd name="T18" fmla="*/ 83 w 312"/>
              <a:gd name="T19" fmla="*/ 239 h 253"/>
              <a:gd name="T20" fmla="*/ 312 w 312"/>
              <a:gd name="T21" fmla="*/ 8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 h="253">
                <a:moveTo>
                  <a:pt x="312" y="86"/>
                </a:moveTo>
                <a:cubicBezTo>
                  <a:pt x="305" y="75"/>
                  <a:pt x="305" y="75"/>
                  <a:pt x="305" y="75"/>
                </a:cubicBezTo>
                <a:cubicBezTo>
                  <a:pt x="79" y="226"/>
                  <a:pt x="79" y="226"/>
                  <a:pt x="79" y="226"/>
                </a:cubicBezTo>
                <a:cubicBezTo>
                  <a:pt x="63" y="237"/>
                  <a:pt x="40" y="231"/>
                  <a:pt x="28" y="214"/>
                </a:cubicBezTo>
                <a:cubicBezTo>
                  <a:pt x="16" y="196"/>
                  <a:pt x="19" y="173"/>
                  <a:pt x="35" y="162"/>
                </a:cubicBezTo>
                <a:cubicBezTo>
                  <a:pt x="262" y="11"/>
                  <a:pt x="262" y="11"/>
                  <a:pt x="262" y="11"/>
                </a:cubicBezTo>
                <a:cubicBezTo>
                  <a:pt x="254" y="0"/>
                  <a:pt x="254" y="0"/>
                  <a:pt x="254" y="0"/>
                </a:cubicBezTo>
                <a:cubicBezTo>
                  <a:pt x="26" y="153"/>
                  <a:pt x="26" y="153"/>
                  <a:pt x="26" y="153"/>
                </a:cubicBezTo>
                <a:cubicBezTo>
                  <a:pt x="4" y="167"/>
                  <a:pt x="0" y="198"/>
                  <a:pt x="15" y="222"/>
                </a:cubicBezTo>
                <a:cubicBezTo>
                  <a:pt x="31" y="246"/>
                  <a:pt x="62" y="253"/>
                  <a:pt x="83" y="239"/>
                </a:cubicBezTo>
                <a:lnTo>
                  <a:pt x="312" y="8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Freeform 53"/>
          <p:cNvSpPr>
            <a:spLocks/>
          </p:cNvSpPr>
          <p:nvPr/>
        </p:nvSpPr>
        <p:spPr bwMode="auto">
          <a:xfrm>
            <a:off x="8104509" y="1137628"/>
            <a:ext cx="187325" cy="257175"/>
          </a:xfrm>
          <a:custGeom>
            <a:avLst/>
            <a:gdLst>
              <a:gd name="T0" fmla="*/ 80 w 86"/>
              <a:gd name="T1" fmla="*/ 115 h 118"/>
              <a:gd name="T2" fmla="*/ 68 w 86"/>
              <a:gd name="T3" fmla="*/ 113 h 118"/>
              <a:gd name="T4" fmla="*/ 3 w 86"/>
              <a:gd name="T5" fmla="*/ 16 h 118"/>
              <a:gd name="T6" fmla="*/ 6 w 86"/>
              <a:gd name="T7" fmla="*/ 3 h 118"/>
              <a:gd name="T8" fmla="*/ 19 w 86"/>
              <a:gd name="T9" fmla="*/ 6 h 118"/>
              <a:gd name="T10" fmla="*/ 83 w 86"/>
              <a:gd name="T11" fmla="*/ 102 h 118"/>
              <a:gd name="T12" fmla="*/ 80 w 86"/>
              <a:gd name="T13" fmla="*/ 115 h 118"/>
            </a:gdLst>
            <a:ahLst/>
            <a:cxnLst>
              <a:cxn ang="0">
                <a:pos x="T0" y="T1"/>
              </a:cxn>
              <a:cxn ang="0">
                <a:pos x="T2" y="T3"/>
              </a:cxn>
              <a:cxn ang="0">
                <a:pos x="T4" y="T5"/>
              </a:cxn>
              <a:cxn ang="0">
                <a:pos x="T6" y="T7"/>
              </a:cxn>
              <a:cxn ang="0">
                <a:pos x="T8" y="T9"/>
              </a:cxn>
              <a:cxn ang="0">
                <a:pos x="T10" y="T11"/>
              </a:cxn>
              <a:cxn ang="0">
                <a:pos x="T12" y="T13"/>
              </a:cxn>
            </a:cxnLst>
            <a:rect l="0" t="0" r="r" b="b"/>
            <a:pathLst>
              <a:path w="86" h="118">
                <a:moveTo>
                  <a:pt x="80" y="115"/>
                </a:moveTo>
                <a:cubicBezTo>
                  <a:pt x="76" y="118"/>
                  <a:pt x="70" y="117"/>
                  <a:pt x="68" y="113"/>
                </a:cubicBezTo>
                <a:cubicBezTo>
                  <a:pt x="3" y="16"/>
                  <a:pt x="3" y="16"/>
                  <a:pt x="3" y="16"/>
                </a:cubicBezTo>
                <a:cubicBezTo>
                  <a:pt x="0" y="12"/>
                  <a:pt x="1" y="6"/>
                  <a:pt x="6" y="3"/>
                </a:cubicBezTo>
                <a:cubicBezTo>
                  <a:pt x="10" y="0"/>
                  <a:pt x="16" y="2"/>
                  <a:pt x="19" y="6"/>
                </a:cubicBezTo>
                <a:cubicBezTo>
                  <a:pt x="83" y="102"/>
                  <a:pt x="83" y="102"/>
                  <a:pt x="83" y="102"/>
                </a:cubicBezTo>
                <a:cubicBezTo>
                  <a:pt x="86" y="107"/>
                  <a:pt x="85" y="112"/>
                  <a:pt x="80" y="11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Freeform 54"/>
          <p:cNvSpPr>
            <a:spLocks/>
          </p:cNvSpPr>
          <p:nvPr/>
        </p:nvSpPr>
        <p:spPr bwMode="auto">
          <a:xfrm>
            <a:off x="7677471" y="1313840"/>
            <a:ext cx="514350" cy="336550"/>
          </a:xfrm>
          <a:custGeom>
            <a:avLst/>
            <a:gdLst>
              <a:gd name="T0" fmla="*/ 236 w 236"/>
              <a:gd name="T1" fmla="*/ 13 h 154"/>
              <a:gd name="T2" fmla="*/ 227 w 236"/>
              <a:gd name="T3" fmla="*/ 0 h 154"/>
              <a:gd name="T4" fmla="*/ 25 w 236"/>
              <a:gd name="T5" fmla="*/ 135 h 154"/>
              <a:gd name="T6" fmla="*/ 0 w 236"/>
              <a:gd name="T7" fmla="*/ 136 h 154"/>
              <a:gd name="T8" fmla="*/ 1 w 236"/>
              <a:gd name="T9" fmla="*/ 138 h 154"/>
              <a:gd name="T10" fmla="*/ 36 w 236"/>
              <a:gd name="T11" fmla="*/ 146 h 154"/>
              <a:gd name="T12" fmla="*/ 236 w 236"/>
              <a:gd name="T13" fmla="*/ 13 h 154"/>
            </a:gdLst>
            <a:ahLst/>
            <a:cxnLst>
              <a:cxn ang="0">
                <a:pos x="T0" y="T1"/>
              </a:cxn>
              <a:cxn ang="0">
                <a:pos x="T2" y="T3"/>
              </a:cxn>
              <a:cxn ang="0">
                <a:pos x="T4" y="T5"/>
              </a:cxn>
              <a:cxn ang="0">
                <a:pos x="T6" y="T7"/>
              </a:cxn>
              <a:cxn ang="0">
                <a:pos x="T8" y="T9"/>
              </a:cxn>
              <a:cxn ang="0">
                <a:pos x="T10" y="T11"/>
              </a:cxn>
              <a:cxn ang="0">
                <a:pos x="T12" y="T13"/>
              </a:cxn>
            </a:cxnLst>
            <a:rect l="0" t="0" r="r" b="b"/>
            <a:pathLst>
              <a:path w="236" h="154">
                <a:moveTo>
                  <a:pt x="236" y="13"/>
                </a:moveTo>
                <a:cubicBezTo>
                  <a:pt x="227" y="0"/>
                  <a:pt x="227" y="0"/>
                  <a:pt x="227" y="0"/>
                </a:cubicBezTo>
                <a:cubicBezTo>
                  <a:pt x="25" y="135"/>
                  <a:pt x="25" y="135"/>
                  <a:pt x="25" y="135"/>
                </a:cubicBezTo>
                <a:cubicBezTo>
                  <a:pt x="17" y="140"/>
                  <a:pt x="8" y="140"/>
                  <a:pt x="0" y="136"/>
                </a:cubicBezTo>
                <a:cubicBezTo>
                  <a:pt x="0" y="137"/>
                  <a:pt x="0" y="137"/>
                  <a:pt x="1" y="138"/>
                </a:cubicBezTo>
                <a:cubicBezTo>
                  <a:pt x="9" y="150"/>
                  <a:pt x="25" y="154"/>
                  <a:pt x="36" y="146"/>
                </a:cubicBezTo>
                <a:lnTo>
                  <a:pt x="236" y="1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6" name="Freeform 55"/>
          <p:cNvSpPr>
            <a:spLocks noEditPoints="1"/>
          </p:cNvSpPr>
          <p:nvPr/>
        </p:nvSpPr>
        <p:spPr bwMode="auto">
          <a:xfrm>
            <a:off x="7258371" y="1609115"/>
            <a:ext cx="296863" cy="520700"/>
          </a:xfrm>
          <a:custGeom>
            <a:avLst/>
            <a:gdLst>
              <a:gd name="T0" fmla="*/ 59 w 136"/>
              <a:gd name="T1" fmla="*/ 203 h 239"/>
              <a:gd name="T2" fmla="*/ 54 w 136"/>
              <a:gd name="T3" fmla="*/ 203 h 239"/>
              <a:gd name="T4" fmla="*/ 54 w 136"/>
              <a:gd name="T5" fmla="*/ 239 h 239"/>
              <a:gd name="T6" fmla="*/ 72 w 136"/>
              <a:gd name="T7" fmla="*/ 226 h 239"/>
              <a:gd name="T8" fmla="*/ 59 w 136"/>
              <a:gd name="T9" fmla="*/ 203 h 239"/>
              <a:gd name="T10" fmla="*/ 54 w 136"/>
              <a:gd name="T11" fmla="*/ 187 h 239"/>
              <a:gd name="T12" fmla="*/ 54 w 136"/>
              <a:gd name="T13" fmla="*/ 82 h 239"/>
              <a:gd name="T14" fmla="*/ 81 w 136"/>
              <a:gd name="T15" fmla="*/ 74 h 239"/>
              <a:gd name="T16" fmla="*/ 97 w 136"/>
              <a:gd name="T17" fmla="*/ 13 h 239"/>
              <a:gd name="T18" fmla="*/ 114 w 136"/>
              <a:gd name="T19" fmla="*/ 2 h 239"/>
              <a:gd name="T20" fmla="*/ 124 w 136"/>
              <a:gd name="T21" fmla="*/ 20 h 239"/>
              <a:gd name="T22" fmla="*/ 109 w 136"/>
              <a:gd name="T23" fmla="*/ 81 h 239"/>
              <a:gd name="T24" fmla="*/ 130 w 136"/>
              <a:gd name="T25" fmla="*/ 134 h 239"/>
              <a:gd name="T26" fmla="*/ 122 w 136"/>
              <a:gd name="T27" fmla="*/ 164 h 239"/>
              <a:gd name="T28" fmla="*/ 122 w 136"/>
              <a:gd name="T29" fmla="*/ 164 h 239"/>
              <a:gd name="T30" fmla="*/ 136 w 136"/>
              <a:gd name="T31" fmla="*/ 187 h 239"/>
              <a:gd name="T32" fmla="*/ 131 w 136"/>
              <a:gd name="T33" fmla="*/ 207 h 239"/>
              <a:gd name="T34" fmla="*/ 54 w 136"/>
              <a:gd name="T35" fmla="*/ 187 h 239"/>
              <a:gd name="T36" fmla="*/ 54 w 136"/>
              <a:gd name="T37" fmla="*/ 203 h 239"/>
              <a:gd name="T38" fmla="*/ 36 w 136"/>
              <a:gd name="T39" fmla="*/ 216 h 239"/>
              <a:gd name="T40" fmla="*/ 50 w 136"/>
              <a:gd name="T41" fmla="*/ 239 h 239"/>
              <a:gd name="T42" fmla="*/ 54 w 136"/>
              <a:gd name="T43" fmla="*/ 239 h 239"/>
              <a:gd name="T44" fmla="*/ 54 w 136"/>
              <a:gd name="T45" fmla="*/ 203 h 239"/>
              <a:gd name="T46" fmla="*/ 54 w 136"/>
              <a:gd name="T47" fmla="*/ 82 h 239"/>
              <a:gd name="T48" fmla="*/ 54 w 136"/>
              <a:gd name="T49" fmla="*/ 187 h 239"/>
              <a:gd name="T50" fmla="*/ 0 w 136"/>
              <a:gd name="T51" fmla="*/ 173 h 239"/>
              <a:gd name="T52" fmla="*/ 5 w 136"/>
              <a:gd name="T53" fmla="*/ 152 h 239"/>
              <a:gd name="T54" fmla="*/ 29 w 136"/>
              <a:gd name="T55" fmla="*/ 140 h 239"/>
              <a:gd name="T56" fmla="*/ 37 w 136"/>
              <a:gd name="T57" fmla="*/ 109 h 239"/>
              <a:gd name="T58" fmla="*/ 54 w 136"/>
              <a:gd name="T59" fmla="*/ 8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 h="239">
                <a:moveTo>
                  <a:pt x="59" y="203"/>
                </a:moveTo>
                <a:cubicBezTo>
                  <a:pt x="57" y="203"/>
                  <a:pt x="56" y="203"/>
                  <a:pt x="54" y="203"/>
                </a:cubicBezTo>
                <a:cubicBezTo>
                  <a:pt x="54" y="239"/>
                  <a:pt x="54" y="239"/>
                  <a:pt x="54" y="239"/>
                </a:cubicBezTo>
                <a:cubicBezTo>
                  <a:pt x="62" y="239"/>
                  <a:pt x="70" y="234"/>
                  <a:pt x="72" y="226"/>
                </a:cubicBezTo>
                <a:cubicBezTo>
                  <a:pt x="74" y="216"/>
                  <a:pt x="69" y="206"/>
                  <a:pt x="59" y="203"/>
                </a:cubicBezTo>
                <a:close/>
                <a:moveTo>
                  <a:pt x="54" y="187"/>
                </a:moveTo>
                <a:cubicBezTo>
                  <a:pt x="54" y="82"/>
                  <a:pt x="54" y="82"/>
                  <a:pt x="54" y="82"/>
                </a:cubicBezTo>
                <a:cubicBezTo>
                  <a:pt x="62" y="76"/>
                  <a:pt x="71" y="74"/>
                  <a:pt x="81" y="74"/>
                </a:cubicBezTo>
                <a:cubicBezTo>
                  <a:pt x="97" y="13"/>
                  <a:pt x="97" y="13"/>
                  <a:pt x="97" y="13"/>
                </a:cubicBezTo>
                <a:cubicBezTo>
                  <a:pt x="99" y="5"/>
                  <a:pt x="107" y="0"/>
                  <a:pt x="114" y="2"/>
                </a:cubicBezTo>
                <a:cubicBezTo>
                  <a:pt x="122" y="4"/>
                  <a:pt x="126" y="12"/>
                  <a:pt x="124" y="20"/>
                </a:cubicBezTo>
                <a:cubicBezTo>
                  <a:pt x="109" y="81"/>
                  <a:pt x="109" y="81"/>
                  <a:pt x="109" y="81"/>
                </a:cubicBezTo>
                <a:cubicBezTo>
                  <a:pt x="125" y="90"/>
                  <a:pt x="136" y="109"/>
                  <a:pt x="130" y="134"/>
                </a:cubicBezTo>
                <a:cubicBezTo>
                  <a:pt x="130" y="134"/>
                  <a:pt x="125" y="154"/>
                  <a:pt x="122" y="164"/>
                </a:cubicBezTo>
                <a:cubicBezTo>
                  <a:pt x="122" y="164"/>
                  <a:pt x="122" y="164"/>
                  <a:pt x="122" y="164"/>
                </a:cubicBezTo>
                <a:cubicBezTo>
                  <a:pt x="118" y="178"/>
                  <a:pt x="136" y="187"/>
                  <a:pt x="136" y="187"/>
                </a:cubicBezTo>
                <a:cubicBezTo>
                  <a:pt x="131" y="207"/>
                  <a:pt x="131" y="207"/>
                  <a:pt x="131" y="207"/>
                </a:cubicBezTo>
                <a:lnTo>
                  <a:pt x="54" y="187"/>
                </a:lnTo>
                <a:close/>
                <a:moveTo>
                  <a:pt x="54" y="203"/>
                </a:moveTo>
                <a:cubicBezTo>
                  <a:pt x="46" y="203"/>
                  <a:pt x="38" y="208"/>
                  <a:pt x="36" y="216"/>
                </a:cubicBezTo>
                <a:cubicBezTo>
                  <a:pt x="34" y="226"/>
                  <a:pt x="40" y="236"/>
                  <a:pt x="50" y="239"/>
                </a:cubicBezTo>
                <a:cubicBezTo>
                  <a:pt x="51" y="239"/>
                  <a:pt x="53" y="239"/>
                  <a:pt x="54" y="239"/>
                </a:cubicBezTo>
                <a:cubicBezTo>
                  <a:pt x="54" y="203"/>
                  <a:pt x="54" y="203"/>
                  <a:pt x="54" y="203"/>
                </a:cubicBezTo>
                <a:close/>
                <a:moveTo>
                  <a:pt x="54" y="82"/>
                </a:moveTo>
                <a:cubicBezTo>
                  <a:pt x="54" y="187"/>
                  <a:pt x="54" y="187"/>
                  <a:pt x="54" y="187"/>
                </a:cubicBezTo>
                <a:cubicBezTo>
                  <a:pt x="0" y="173"/>
                  <a:pt x="0" y="173"/>
                  <a:pt x="0" y="173"/>
                </a:cubicBezTo>
                <a:cubicBezTo>
                  <a:pt x="5" y="152"/>
                  <a:pt x="5" y="152"/>
                  <a:pt x="5" y="152"/>
                </a:cubicBezTo>
                <a:cubicBezTo>
                  <a:pt x="5" y="152"/>
                  <a:pt x="25" y="154"/>
                  <a:pt x="29" y="140"/>
                </a:cubicBezTo>
                <a:cubicBezTo>
                  <a:pt x="32" y="128"/>
                  <a:pt x="37" y="109"/>
                  <a:pt x="37" y="109"/>
                </a:cubicBezTo>
                <a:cubicBezTo>
                  <a:pt x="40" y="97"/>
                  <a:pt x="46" y="88"/>
                  <a:pt x="54" y="82"/>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77" name="Freeform 56"/>
          <p:cNvSpPr>
            <a:spLocks noEditPoints="1"/>
          </p:cNvSpPr>
          <p:nvPr/>
        </p:nvSpPr>
        <p:spPr bwMode="auto">
          <a:xfrm>
            <a:off x="6988496" y="2699728"/>
            <a:ext cx="555625" cy="604838"/>
          </a:xfrm>
          <a:custGeom>
            <a:avLst/>
            <a:gdLst>
              <a:gd name="T0" fmla="*/ 198 w 255"/>
              <a:gd name="T1" fmla="*/ 128 h 277"/>
              <a:gd name="T2" fmla="*/ 191 w 255"/>
              <a:gd name="T3" fmla="*/ 158 h 277"/>
              <a:gd name="T4" fmla="*/ 191 w 255"/>
              <a:gd name="T5" fmla="*/ 185 h 277"/>
              <a:gd name="T6" fmla="*/ 196 w 255"/>
              <a:gd name="T7" fmla="*/ 187 h 277"/>
              <a:gd name="T8" fmla="*/ 218 w 255"/>
              <a:gd name="T9" fmla="*/ 218 h 277"/>
              <a:gd name="T10" fmla="*/ 191 w 255"/>
              <a:gd name="T11" fmla="*/ 201 h 277"/>
              <a:gd name="T12" fmla="*/ 191 w 255"/>
              <a:gd name="T13" fmla="*/ 55 h 277"/>
              <a:gd name="T14" fmla="*/ 218 w 255"/>
              <a:gd name="T15" fmla="*/ 38 h 277"/>
              <a:gd name="T16" fmla="*/ 196 w 255"/>
              <a:gd name="T17" fmla="*/ 69 h 277"/>
              <a:gd name="T18" fmla="*/ 191 w 255"/>
              <a:gd name="T19" fmla="*/ 71 h 277"/>
              <a:gd name="T20" fmla="*/ 249 w 255"/>
              <a:gd name="T21" fmla="*/ 121 h 277"/>
              <a:gd name="T22" fmla="*/ 211 w 255"/>
              <a:gd name="T23" fmla="*/ 128 h 277"/>
              <a:gd name="T24" fmla="*/ 249 w 255"/>
              <a:gd name="T25" fmla="*/ 134 h 277"/>
              <a:gd name="T26" fmla="*/ 249 w 255"/>
              <a:gd name="T27" fmla="*/ 121 h 277"/>
              <a:gd name="T28" fmla="*/ 132 w 255"/>
              <a:gd name="T29" fmla="*/ 277 h 277"/>
              <a:gd name="T30" fmla="*/ 167 w 255"/>
              <a:gd name="T31" fmla="*/ 186 h 277"/>
              <a:gd name="T32" fmla="*/ 191 w 255"/>
              <a:gd name="T33" fmla="*/ 98 h 277"/>
              <a:gd name="T34" fmla="*/ 127 w 255"/>
              <a:gd name="T35" fmla="*/ 72 h 277"/>
              <a:gd name="T36" fmla="*/ 183 w 255"/>
              <a:gd name="T37" fmla="*/ 128 h 277"/>
              <a:gd name="T38" fmla="*/ 156 w 255"/>
              <a:gd name="T39" fmla="*/ 176 h 277"/>
              <a:gd name="T40" fmla="*/ 153 w 255"/>
              <a:gd name="T41" fmla="*/ 214 h 277"/>
              <a:gd name="T42" fmla="*/ 127 w 255"/>
              <a:gd name="T43" fmla="*/ 277 h 277"/>
              <a:gd name="T44" fmla="*/ 191 w 255"/>
              <a:gd name="T45" fmla="*/ 71 h 277"/>
              <a:gd name="T46" fmla="*/ 186 w 255"/>
              <a:gd name="T47" fmla="*/ 60 h 277"/>
              <a:gd name="T48" fmla="*/ 191 w 255"/>
              <a:gd name="T49" fmla="*/ 185 h 277"/>
              <a:gd name="T50" fmla="*/ 186 w 255"/>
              <a:gd name="T51" fmla="*/ 196 h 277"/>
              <a:gd name="T52" fmla="*/ 191 w 255"/>
              <a:gd name="T53" fmla="*/ 185 h 277"/>
              <a:gd name="T54" fmla="*/ 127 w 255"/>
              <a:gd name="T55" fmla="*/ 0 h 277"/>
              <a:gd name="T56" fmla="*/ 134 w 255"/>
              <a:gd name="T57" fmla="*/ 7 h 277"/>
              <a:gd name="T58" fmla="*/ 128 w 255"/>
              <a:gd name="T59" fmla="*/ 45 h 277"/>
              <a:gd name="T60" fmla="*/ 127 w 255"/>
              <a:gd name="T61" fmla="*/ 45 h 277"/>
              <a:gd name="T62" fmla="*/ 64 w 255"/>
              <a:gd name="T63" fmla="*/ 97 h 277"/>
              <a:gd name="T64" fmla="*/ 89 w 255"/>
              <a:gd name="T65" fmla="*/ 187 h 277"/>
              <a:gd name="T66" fmla="*/ 124 w 255"/>
              <a:gd name="T67" fmla="*/ 277 h 277"/>
              <a:gd name="T68" fmla="*/ 127 w 255"/>
              <a:gd name="T69" fmla="*/ 214 h 277"/>
              <a:gd name="T70" fmla="*/ 103 w 255"/>
              <a:gd name="T71" fmla="*/ 183 h 277"/>
              <a:gd name="T72" fmla="*/ 71 w 255"/>
              <a:gd name="T73" fmla="*/ 128 h 277"/>
              <a:gd name="T74" fmla="*/ 127 w 255"/>
              <a:gd name="T75" fmla="*/ 72 h 277"/>
              <a:gd name="T76" fmla="*/ 127 w 255"/>
              <a:gd name="T77" fmla="*/ 57 h 277"/>
              <a:gd name="T78" fmla="*/ 127 w 255"/>
              <a:gd name="T79" fmla="*/ 0 h 277"/>
              <a:gd name="T80" fmla="*/ 121 w 255"/>
              <a:gd name="T81" fmla="*/ 38 h 277"/>
              <a:gd name="T82" fmla="*/ 127 w 255"/>
              <a:gd name="T83" fmla="*/ 0 h 277"/>
              <a:gd name="T84" fmla="*/ 64 w 255"/>
              <a:gd name="T85" fmla="*/ 185 h 277"/>
              <a:gd name="T86" fmla="*/ 69 w 255"/>
              <a:gd name="T87" fmla="*/ 196 h 277"/>
              <a:gd name="T88" fmla="*/ 64 w 255"/>
              <a:gd name="T89" fmla="*/ 71 h 277"/>
              <a:gd name="T90" fmla="*/ 69 w 255"/>
              <a:gd name="T91" fmla="*/ 60 h 277"/>
              <a:gd name="T92" fmla="*/ 64 w 255"/>
              <a:gd name="T93" fmla="*/ 71 h 277"/>
              <a:gd name="T94" fmla="*/ 57 w 255"/>
              <a:gd name="T95" fmla="*/ 128 h 277"/>
              <a:gd name="T96" fmla="*/ 64 w 255"/>
              <a:gd name="T97" fmla="*/ 97 h 277"/>
              <a:gd name="T98" fmla="*/ 64 w 255"/>
              <a:gd name="T99" fmla="*/ 71 h 277"/>
              <a:gd name="T100" fmla="*/ 60 w 255"/>
              <a:gd name="T101" fmla="*/ 69 h 277"/>
              <a:gd name="T102" fmla="*/ 38 w 255"/>
              <a:gd name="T103" fmla="*/ 38 h 277"/>
              <a:gd name="T104" fmla="*/ 64 w 255"/>
              <a:gd name="T105" fmla="*/ 55 h 277"/>
              <a:gd name="T106" fmla="*/ 64 w 255"/>
              <a:gd name="T107" fmla="*/ 201 h 277"/>
              <a:gd name="T108" fmla="*/ 38 w 255"/>
              <a:gd name="T109" fmla="*/ 218 h 277"/>
              <a:gd name="T110" fmla="*/ 60 w 255"/>
              <a:gd name="T111" fmla="*/ 187 h 277"/>
              <a:gd name="T112" fmla="*/ 64 w 255"/>
              <a:gd name="T113" fmla="*/ 185 h 277"/>
              <a:gd name="T114" fmla="*/ 45 w 255"/>
              <a:gd name="T115" fmla="*/ 128 h 277"/>
              <a:gd name="T116" fmla="*/ 7 w 255"/>
              <a:gd name="T117" fmla="*/ 121 h 277"/>
              <a:gd name="T118" fmla="*/ 7 w 255"/>
              <a:gd name="T119" fmla="*/ 134 h 277"/>
              <a:gd name="T120" fmla="*/ 45 w 255"/>
              <a:gd name="T121" fmla="*/ 12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158"/>
                </a:moveTo>
                <a:cubicBezTo>
                  <a:pt x="195" y="149"/>
                  <a:pt x="198" y="139"/>
                  <a:pt x="198" y="128"/>
                </a:cubicBezTo>
                <a:cubicBezTo>
                  <a:pt x="198" y="117"/>
                  <a:pt x="195" y="107"/>
                  <a:pt x="191" y="98"/>
                </a:cubicBezTo>
                <a:cubicBezTo>
                  <a:pt x="191" y="158"/>
                  <a:pt x="191" y="158"/>
                  <a:pt x="191" y="158"/>
                </a:cubicBezTo>
                <a:close/>
                <a:moveTo>
                  <a:pt x="191" y="201"/>
                </a:moveTo>
                <a:cubicBezTo>
                  <a:pt x="191" y="185"/>
                  <a:pt x="191" y="185"/>
                  <a:pt x="191" y="185"/>
                </a:cubicBezTo>
                <a:cubicBezTo>
                  <a:pt x="193" y="185"/>
                  <a:pt x="194" y="185"/>
                  <a:pt x="196" y="187"/>
                </a:cubicBezTo>
                <a:cubicBezTo>
                  <a:pt x="196" y="187"/>
                  <a:pt x="196" y="187"/>
                  <a:pt x="196" y="187"/>
                </a:cubicBezTo>
                <a:cubicBezTo>
                  <a:pt x="218" y="209"/>
                  <a:pt x="218" y="209"/>
                  <a:pt x="218" y="209"/>
                </a:cubicBezTo>
                <a:cubicBezTo>
                  <a:pt x="220" y="211"/>
                  <a:pt x="220" y="216"/>
                  <a:pt x="218" y="218"/>
                </a:cubicBezTo>
                <a:cubicBezTo>
                  <a:pt x="215" y="221"/>
                  <a:pt x="211" y="221"/>
                  <a:pt x="209" y="218"/>
                </a:cubicBezTo>
                <a:cubicBezTo>
                  <a:pt x="191" y="201"/>
                  <a:pt x="191" y="201"/>
                  <a:pt x="191" y="201"/>
                </a:cubicBezTo>
                <a:close/>
                <a:moveTo>
                  <a:pt x="191" y="71"/>
                </a:moveTo>
                <a:cubicBezTo>
                  <a:pt x="191" y="55"/>
                  <a:pt x="191" y="55"/>
                  <a:pt x="191" y="55"/>
                </a:cubicBezTo>
                <a:cubicBezTo>
                  <a:pt x="209" y="38"/>
                  <a:pt x="209" y="38"/>
                  <a:pt x="209" y="38"/>
                </a:cubicBezTo>
                <a:cubicBezTo>
                  <a:pt x="211" y="35"/>
                  <a:pt x="215" y="35"/>
                  <a:pt x="218" y="38"/>
                </a:cubicBezTo>
                <a:cubicBezTo>
                  <a:pt x="220" y="40"/>
                  <a:pt x="220" y="44"/>
                  <a:pt x="218" y="47"/>
                </a:cubicBezTo>
                <a:cubicBezTo>
                  <a:pt x="196" y="69"/>
                  <a:pt x="196" y="69"/>
                  <a:pt x="196" y="69"/>
                </a:cubicBezTo>
                <a:cubicBezTo>
                  <a:pt x="196" y="69"/>
                  <a:pt x="196" y="69"/>
                  <a:pt x="196" y="69"/>
                </a:cubicBezTo>
                <a:cubicBezTo>
                  <a:pt x="194" y="71"/>
                  <a:pt x="193" y="71"/>
                  <a:pt x="191" y="71"/>
                </a:cubicBezTo>
                <a:close/>
                <a:moveTo>
                  <a:pt x="249" y="121"/>
                </a:moveTo>
                <a:cubicBezTo>
                  <a:pt x="249" y="121"/>
                  <a:pt x="249" y="121"/>
                  <a:pt x="249" y="121"/>
                </a:cubicBezTo>
                <a:cubicBezTo>
                  <a:pt x="217" y="121"/>
                  <a:pt x="217" y="121"/>
                  <a:pt x="217" y="121"/>
                </a:cubicBezTo>
                <a:cubicBezTo>
                  <a:pt x="214" y="121"/>
                  <a:pt x="211" y="124"/>
                  <a:pt x="211" y="128"/>
                </a:cubicBezTo>
                <a:cubicBezTo>
                  <a:pt x="211" y="132"/>
                  <a:pt x="214" y="134"/>
                  <a:pt x="217" y="134"/>
                </a:cubicBezTo>
                <a:cubicBezTo>
                  <a:pt x="249" y="134"/>
                  <a:pt x="249" y="134"/>
                  <a:pt x="249" y="134"/>
                </a:cubicBezTo>
                <a:cubicBezTo>
                  <a:pt x="252" y="134"/>
                  <a:pt x="255" y="132"/>
                  <a:pt x="255" y="128"/>
                </a:cubicBezTo>
                <a:cubicBezTo>
                  <a:pt x="255" y="124"/>
                  <a:pt x="252" y="121"/>
                  <a:pt x="249" y="121"/>
                </a:cubicBezTo>
                <a:close/>
                <a:moveTo>
                  <a:pt x="127" y="277"/>
                </a:moveTo>
                <a:cubicBezTo>
                  <a:pt x="132" y="277"/>
                  <a:pt x="132" y="277"/>
                  <a:pt x="132" y="277"/>
                </a:cubicBezTo>
                <a:cubicBezTo>
                  <a:pt x="151" y="277"/>
                  <a:pt x="167" y="262"/>
                  <a:pt x="167" y="242"/>
                </a:cubicBezTo>
                <a:cubicBezTo>
                  <a:pt x="167" y="186"/>
                  <a:pt x="167" y="186"/>
                  <a:pt x="167" y="186"/>
                </a:cubicBezTo>
                <a:cubicBezTo>
                  <a:pt x="177" y="179"/>
                  <a:pt x="186" y="169"/>
                  <a:pt x="191" y="158"/>
                </a:cubicBezTo>
                <a:cubicBezTo>
                  <a:pt x="191" y="98"/>
                  <a:pt x="191" y="98"/>
                  <a:pt x="191" y="98"/>
                </a:cubicBezTo>
                <a:cubicBezTo>
                  <a:pt x="180" y="74"/>
                  <a:pt x="156" y="57"/>
                  <a:pt x="127" y="57"/>
                </a:cubicBezTo>
                <a:cubicBezTo>
                  <a:pt x="127" y="72"/>
                  <a:pt x="127" y="72"/>
                  <a:pt x="127" y="72"/>
                </a:cubicBezTo>
                <a:cubicBezTo>
                  <a:pt x="143" y="72"/>
                  <a:pt x="157" y="78"/>
                  <a:pt x="167" y="88"/>
                </a:cubicBezTo>
                <a:cubicBezTo>
                  <a:pt x="177" y="98"/>
                  <a:pt x="183" y="112"/>
                  <a:pt x="183" y="128"/>
                </a:cubicBezTo>
                <a:cubicBezTo>
                  <a:pt x="183" y="148"/>
                  <a:pt x="172" y="166"/>
                  <a:pt x="156" y="176"/>
                </a:cubicBezTo>
                <a:cubicBezTo>
                  <a:pt x="156" y="176"/>
                  <a:pt x="156" y="176"/>
                  <a:pt x="156" y="176"/>
                </a:cubicBezTo>
                <a:cubicBezTo>
                  <a:pt x="154" y="177"/>
                  <a:pt x="153" y="180"/>
                  <a:pt x="153" y="182"/>
                </a:cubicBezTo>
                <a:cubicBezTo>
                  <a:pt x="153" y="214"/>
                  <a:pt x="153" y="214"/>
                  <a:pt x="153" y="214"/>
                </a:cubicBezTo>
                <a:cubicBezTo>
                  <a:pt x="127" y="214"/>
                  <a:pt x="127" y="214"/>
                  <a:pt x="127" y="214"/>
                </a:cubicBezTo>
                <a:cubicBezTo>
                  <a:pt x="127" y="277"/>
                  <a:pt x="127" y="277"/>
                  <a:pt x="127" y="277"/>
                </a:cubicBezTo>
                <a:close/>
                <a:moveTo>
                  <a:pt x="191" y="55"/>
                </a:moveTo>
                <a:cubicBezTo>
                  <a:pt x="191" y="71"/>
                  <a:pt x="191" y="71"/>
                  <a:pt x="191" y="71"/>
                </a:cubicBezTo>
                <a:cubicBezTo>
                  <a:pt x="189" y="71"/>
                  <a:pt x="188" y="71"/>
                  <a:pt x="186" y="69"/>
                </a:cubicBezTo>
                <a:cubicBezTo>
                  <a:pt x="184" y="67"/>
                  <a:pt x="184" y="63"/>
                  <a:pt x="186" y="60"/>
                </a:cubicBezTo>
                <a:cubicBezTo>
                  <a:pt x="191" y="55"/>
                  <a:pt x="191" y="55"/>
                  <a:pt x="191" y="55"/>
                </a:cubicBezTo>
                <a:close/>
                <a:moveTo>
                  <a:pt x="191" y="185"/>
                </a:moveTo>
                <a:cubicBezTo>
                  <a:pt x="191" y="201"/>
                  <a:pt x="191" y="201"/>
                  <a:pt x="191" y="201"/>
                </a:cubicBezTo>
                <a:cubicBezTo>
                  <a:pt x="186" y="196"/>
                  <a:pt x="186" y="196"/>
                  <a:pt x="186" y="196"/>
                </a:cubicBezTo>
                <a:cubicBezTo>
                  <a:pt x="184" y="193"/>
                  <a:pt x="184" y="189"/>
                  <a:pt x="186" y="187"/>
                </a:cubicBezTo>
                <a:cubicBezTo>
                  <a:pt x="188" y="185"/>
                  <a:pt x="189" y="185"/>
                  <a:pt x="191" y="185"/>
                </a:cubicBezTo>
                <a:close/>
                <a:moveTo>
                  <a:pt x="127" y="45"/>
                </a:moveTo>
                <a:cubicBezTo>
                  <a:pt x="127" y="0"/>
                  <a:pt x="127" y="0"/>
                  <a:pt x="127" y="0"/>
                </a:cubicBezTo>
                <a:cubicBezTo>
                  <a:pt x="127" y="0"/>
                  <a:pt x="128" y="0"/>
                  <a:pt x="128" y="0"/>
                </a:cubicBezTo>
                <a:cubicBezTo>
                  <a:pt x="131" y="0"/>
                  <a:pt x="134" y="3"/>
                  <a:pt x="134" y="7"/>
                </a:cubicBezTo>
                <a:cubicBezTo>
                  <a:pt x="134" y="38"/>
                  <a:pt x="134" y="38"/>
                  <a:pt x="134" y="38"/>
                </a:cubicBezTo>
                <a:cubicBezTo>
                  <a:pt x="134" y="42"/>
                  <a:pt x="131" y="45"/>
                  <a:pt x="128" y="45"/>
                </a:cubicBezTo>
                <a:cubicBezTo>
                  <a:pt x="128" y="45"/>
                  <a:pt x="128" y="45"/>
                  <a:pt x="128" y="45"/>
                </a:cubicBezTo>
                <a:cubicBezTo>
                  <a:pt x="128" y="45"/>
                  <a:pt x="127" y="45"/>
                  <a:pt x="127" y="45"/>
                </a:cubicBezTo>
                <a:close/>
                <a:moveTo>
                  <a:pt x="127" y="57"/>
                </a:moveTo>
                <a:cubicBezTo>
                  <a:pt x="99" y="57"/>
                  <a:pt x="75" y="74"/>
                  <a:pt x="64" y="97"/>
                </a:cubicBezTo>
                <a:cubicBezTo>
                  <a:pt x="64" y="159"/>
                  <a:pt x="64" y="159"/>
                  <a:pt x="64" y="159"/>
                </a:cubicBezTo>
                <a:cubicBezTo>
                  <a:pt x="70" y="170"/>
                  <a:pt x="78" y="180"/>
                  <a:pt x="89" y="187"/>
                </a:cubicBezTo>
                <a:cubicBezTo>
                  <a:pt x="89" y="242"/>
                  <a:pt x="89" y="242"/>
                  <a:pt x="89" y="242"/>
                </a:cubicBezTo>
                <a:cubicBezTo>
                  <a:pt x="89" y="262"/>
                  <a:pt x="104" y="277"/>
                  <a:pt x="124" y="277"/>
                </a:cubicBezTo>
                <a:cubicBezTo>
                  <a:pt x="127" y="277"/>
                  <a:pt x="127" y="277"/>
                  <a:pt x="127" y="277"/>
                </a:cubicBezTo>
                <a:cubicBezTo>
                  <a:pt x="127" y="214"/>
                  <a:pt x="127" y="214"/>
                  <a:pt x="127" y="214"/>
                </a:cubicBezTo>
                <a:cubicBezTo>
                  <a:pt x="103" y="214"/>
                  <a:pt x="103" y="214"/>
                  <a:pt x="103" y="214"/>
                </a:cubicBezTo>
                <a:cubicBezTo>
                  <a:pt x="103" y="183"/>
                  <a:pt x="103" y="183"/>
                  <a:pt x="103" y="183"/>
                </a:cubicBezTo>
                <a:cubicBezTo>
                  <a:pt x="103" y="180"/>
                  <a:pt x="102" y="178"/>
                  <a:pt x="100" y="176"/>
                </a:cubicBezTo>
                <a:cubicBezTo>
                  <a:pt x="83" y="167"/>
                  <a:pt x="71" y="149"/>
                  <a:pt x="71" y="128"/>
                </a:cubicBezTo>
                <a:cubicBezTo>
                  <a:pt x="71" y="112"/>
                  <a:pt x="78" y="98"/>
                  <a:pt x="88" y="88"/>
                </a:cubicBezTo>
                <a:cubicBezTo>
                  <a:pt x="98" y="78"/>
                  <a:pt x="112" y="72"/>
                  <a:pt x="127" y="72"/>
                </a:cubicBezTo>
                <a:cubicBezTo>
                  <a:pt x="127" y="72"/>
                  <a:pt x="127" y="72"/>
                  <a:pt x="127" y="72"/>
                </a:cubicBezTo>
                <a:cubicBezTo>
                  <a:pt x="127" y="57"/>
                  <a:pt x="127" y="57"/>
                  <a:pt x="127" y="57"/>
                </a:cubicBezTo>
                <a:cubicBezTo>
                  <a:pt x="127" y="57"/>
                  <a:pt x="127" y="57"/>
                  <a:pt x="127" y="57"/>
                </a:cubicBezTo>
                <a:close/>
                <a:moveTo>
                  <a:pt x="127" y="0"/>
                </a:moveTo>
                <a:cubicBezTo>
                  <a:pt x="127" y="45"/>
                  <a:pt x="127" y="45"/>
                  <a:pt x="127" y="45"/>
                </a:cubicBezTo>
                <a:cubicBezTo>
                  <a:pt x="124" y="45"/>
                  <a:pt x="121" y="42"/>
                  <a:pt x="121" y="38"/>
                </a:cubicBezTo>
                <a:cubicBezTo>
                  <a:pt x="121" y="7"/>
                  <a:pt x="121" y="7"/>
                  <a:pt x="121" y="7"/>
                </a:cubicBezTo>
                <a:cubicBezTo>
                  <a:pt x="121" y="4"/>
                  <a:pt x="124" y="1"/>
                  <a:pt x="127" y="0"/>
                </a:cubicBezTo>
                <a:close/>
                <a:moveTo>
                  <a:pt x="64" y="201"/>
                </a:moveTo>
                <a:cubicBezTo>
                  <a:pt x="64" y="185"/>
                  <a:pt x="64" y="185"/>
                  <a:pt x="64" y="185"/>
                </a:cubicBezTo>
                <a:cubicBezTo>
                  <a:pt x="66" y="185"/>
                  <a:pt x="68" y="185"/>
                  <a:pt x="69" y="187"/>
                </a:cubicBezTo>
                <a:cubicBezTo>
                  <a:pt x="72" y="189"/>
                  <a:pt x="72" y="193"/>
                  <a:pt x="69" y="196"/>
                </a:cubicBezTo>
                <a:cubicBezTo>
                  <a:pt x="64" y="201"/>
                  <a:pt x="64" y="201"/>
                  <a:pt x="64" y="201"/>
                </a:cubicBezTo>
                <a:close/>
                <a:moveTo>
                  <a:pt x="64" y="71"/>
                </a:moveTo>
                <a:cubicBezTo>
                  <a:pt x="64" y="55"/>
                  <a:pt x="64" y="55"/>
                  <a:pt x="64" y="55"/>
                </a:cubicBezTo>
                <a:cubicBezTo>
                  <a:pt x="69" y="60"/>
                  <a:pt x="69" y="60"/>
                  <a:pt x="69" y="60"/>
                </a:cubicBezTo>
                <a:cubicBezTo>
                  <a:pt x="72" y="63"/>
                  <a:pt x="72" y="67"/>
                  <a:pt x="69" y="69"/>
                </a:cubicBezTo>
                <a:cubicBezTo>
                  <a:pt x="68" y="71"/>
                  <a:pt x="66" y="71"/>
                  <a:pt x="64" y="71"/>
                </a:cubicBezTo>
                <a:close/>
                <a:moveTo>
                  <a:pt x="64" y="97"/>
                </a:moveTo>
                <a:cubicBezTo>
                  <a:pt x="59" y="106"/>
                  <a:pt x="57" y="117"/>
                  <a:pt x="57" y="128"/>
                </a:cubicBezTo>
                <a:cubicBezTo>
                  <a:pt x="57" y="139"/>
                  <a:pt x="59" y="149"/>
                  <a:pt x="64" y="159"/>
                </a:cubicBezTo>
                <a:cubicBezTo>
                  <a:pt x="64" y="97"/>
                  <a:pt x="64" y="97"/>
                  <a:pt x="64" y="97"/>
                </a:cubicBezTo>
                <a:close/>
                <a:moveTo>
                  <a:pt x="64" y="55"/>
                </a:moveTo>
                <a:cubicBezTo>
                  <a:pt x="64" y="71"/>
                  <a:pt x="64" y="71"/>
                  <a:pt x="64" y="71"/>
                </a:cubicBezTo>
                <a:cubicBezTo>
                  <a:pt x="62" y="71"/>
                  <a:pt x="61" y="70"/>
                  <a:pt x="60" y="69"/>
                </a:cubicBezTo>
                <a:cubicBezTo>
                  <a:pt x="60" y="69"/>
                  <a:pt x="60" y="69"/>
                  <a:pt x="60" y="69"/>
                </a:cubicBezTo>
                <a:cubicBezTo>
                  <a:pt x="38" y="47"/>
                  <a:pt x="38" y="47"/>
                  <a:pt x="38" y="47"/>
                </a:cubicBezTo>
                <a:cubicBezTo>
                  <a:pt x="35" y="44"/>
                  <a:pt x="35" y="40"/>
                  <a:pt x="38" y="38"/>
                </a:cubicBezTo>
                <a:cubicBezTo>
                  <a:pt x="40" y="35"/>
                  <a:pt x="44" y="35"/>
                  <a:pt x="47" y="38"/>
                </a:cubicBezTo>
                <a:cubicBezTo>
                  <a:pt x="64" y="55"/>
                  <a:pt x="64" y="55"/>
                  <a:pt x="64" y="55"/>
                </a:cubicBezTo>
                <a:close/>
                <a:moveTo>
                  <a:pt x="64" y="185"/>
                </a:moveTo>
                <a:cubicBezTo>
                  <a:pt x="64" y="201"/>
                  <a:pt x="64" y="201"/>
                  <a:pt x="64" y="201"/>
                </a:cubicBezTo>
                <a:cubicBezTo>
                  <a:pt x="47" y="218"/>
                  <a:pt x="47" y="218"/>
                  <a:pt x="47" y="218"/>
                </a:cubicBezTo>
                <a:cubicBezTo>
                  <a:pt x="44" y="221"/>
                  <a:pt x="40" y="221"/>
                  <a:pt x="38" y="218"/>
                </a:cubicBezTo>
                <a:cubicBezTo>
                  <a:pt x="35" y="216"/>
                  <a:pt x="35" y="211"/>
                  <a:pt x="38" y="209"/>
                </a:cubicBezTo>
                <a:cubicBezTo>
                  <a:pt x="60" y="187"/>
                  <a:pt x="60" y="187"/>
                  <a:pt x="60" y="187"/>
                </a:cubicBezTo>
                <a:cubicBezTo>
                  <a:pt x="60" y="187"/>
                  <a:pt x="60" y="187"/>
                  <a:pt x="60" y="187"/>
                </a:cubicBezTo>
                <a:cubicBezTo>
                  <a:pt x="61" y="185"/>
                  <a:pt x="62" y="185"/>
                  <a:pt x="64" y="185"/>
                </a:cubicBezTo>
                <a:close/>
                <a:moveTo>
                  <a:pt x="45" y="128"/>
                </a:moveTo>
                <a:cubicBezTo>
                  <a:pt x="45" y="128"/>
                  <a:pt x="45" y="128"/>
                  <a:pt x="45" y="128"/>
                </a:cubicBezTo>
                <a:cubicBezTo>
                  <a:pt x="45" y="124"/>
                  <a:pt x="42" y="121"/>
                  <a:pt x="38" y="121"/>
                </a:cubicBezTo>
                <a:cubicBezTo>
                  <a:pt x="7" y="121"/>
                  <a:pt x="7" y="121"/>
                  <a:pt x="7" y="121"/>
                </a:cubicBezTo>
                <a:cubicBezTo>
                  <a:pt x="3" y="121"/>
                  <a:pt x="0" y="124"/>
                  <a:pt x="0" y="128"/>
                </a:cubicBezTo>
                <a:cubicBezTo>
                  <a:pt x="0" y="132"/>
                  <a:pt x="3" y="134"/>
                  <a:pt x="7" y="134"/>
                </a:cubicBezTo>
                <a:cubicBezTo>
                  <a:pt x="38" y="134"/>
                  <a:pt x="38" y="134"/>
                  <a:pt x="38" y="134"/>
                </a:cubicBezTo>
                <a:cubicBezTo>
                  <a:pt x="42" y="134"/>
                  <a:pt x="45" y="132"/>
                  <a:pt x="45" y="128"/>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57"/>
          <p:cNvSpPr>
            <a:spLocks noEditPoints="1"/>
          </p:cNvSpPr>
          <p:nvPr/>
        </p:nvSpPr>
        <p:spPr bwMode="auto">
          <a:xfrm>
            <a:off x="9037959" y="1136040"/>
            <a:ext cx="528638" cy="519113"/>
          </a:xfrm>
          <a:custGeom>
            <a:avLst/>
            <a:gdLst>
              <a:gd name="T0" fmla="*/ 231 w 243"/>
              <a:gd name="T1" fmla="*/ 92 h 238"/>
              <a:gd name="T2" fmla="*/ 214 w 243"/>
              <a:gd name="T3" fmla="*/ 83 h 238"/>
              <a:gd name="T4" fmla="*/ 206 w 243"/>
              <a:gd name="T5" fmla="*/ 71 h 238"/>
              <a:gd name="T6" fmla="*/ 192 w 243"/>
              <a:gd name="T7" fmla="*/ 82 h 238"/>
              <a:gd name="T8" fmla="*/ 194 w 243"/>
              <a:gd name="T9" fmla="*/ 64 h 238"/>
              <a:gd name="T10" fmla="*/ 179 w 243"/>
              <a:gd name="T11" fmla="*/ 64 h 238"/>
              <a:gd name="T12" fmla="*/ 162 w 243"/>
              <a:gd name="T13" fmla="*/ 54 h 238"/>
              <a:gd name="T14" fmla="*/ 154 w 243"/>
              <a:gd name="T15" fmla="*/ 42 h 238"/>
              <a:gd name="T16" fmla="*/ 140 w 243"/>
              <a:gd name="T17" fmla="*/ 53 h 238"/>
              <a:gd name="T18" fmla="*/ 142 w 243"/>
              <a:gd name="T19" fmla="*/ 35 h 238"/>
              <a:gd name="T20" fmla="*/ 128 w 243"/>
              <a:gd name="T21" fmla="*/ 35 h 238"/>
              <a:gd name="T22" fmla="*/ 110 w 243"/>
              <a:gd name="T23" fmla="*/ 25 h 238"/>
              <a:gd name="T24" fmla="*/ 102 w 243"/>
              <a:gd name="T25" fmla="*/ 13 h 238"/>
              <a:gd name="T26" fmla="*/ 101 w 243"/>
              <a:gd name="T27" fmla="*/ 22 h 238"/>
              <a:gd name="T28" fmla="*/ 208 w 243"/>
              <a:gd name="T29" fmla="*/ 128 h 238"/>
              <a:gd name="T30" fmla="*/ 206 w 243"/>
              <a:gd name="T31" fmla="*/ 132 h 238"/>
              <a:gd name="T32" fmla="*/ 101 w 243"/>
              <a:gd name="T33" fmla="*/ 74 h 238"/>
              <a:gd name="T34" fmla="*/ 196 w 243"/>
              <a:gd name="T35" fmla="*/ 149 h 238"/>
              <a:gd name="T36" fmla="*/ 194 w 243"/>
              <a:gd name="T37" fmla="*/ 153 h 238"/>
              <a:gd name="T38" fmla="*/ 101 w 243"/>
              <a:gd name="T39" fmla="*/ 101 h 238"/>
              <a:gd name="T40" fmla="*/ 185 w 243"/>
              <a:gd name="T41" fmla="*/ 170 h 238"/>
              <a:gd name="T42" fmla="*/ 182 w 243"/>
              <a:gd name="T43" fmla="*/ 174 h 238"/>
              <a:gd name="T44" fmla="*/ 101 w 243"/>
              <a:gd name="T45" fmla="*/ 129 h 238"/>
              <a:gd name="T46" fmla="*/ 173 w 243"/>
              <a:gd name="T47" fmla="*/ 191 h 238"/>
              <a:gd name="T48" fmla="*/ 171 w 243"/>
              <a:gd name="T49" fmla="*/ 195 h 238"/>
              <a:gd name="T50" fmla="*/ 101 w 243"/>
              <a:gd name="T51" fmla="*/ 156 h 238"/>
              <a:gd name="T52" fmla="*/ 138 w 243"/>
              <a:gd name="T53" fmla="*/ 231 h 238"/>
              <a:gd name="T54" fmla="*/ 243 w 243"/>
              <a:gd name="T55" fmla="*/ 91 h 238"/>
              <a:gd name="T56" fmla="*/ 101 w 243"/>
              <a:gd name="T57" fmla="*/ 22 h 238"/>
              <a:gd name="T58" fmla="*/ 85 w 243"/>
              <a:gd name="T59" fmla="*/ 11 h 238"/>
              <a:gd name="T60" fmla="*/ 78 w 243"/>
              <a:gd name="T61" fmla="*/ 0 h 238"/>
              <a:gd name="T62" fmla="*/ 15 w 243"/>
              <a:gd name="T63" fmla="*/ 163 h 238"/>
              <a:gd name="T64" fmla="*/ 101 w 243"/>
              <a:gd name="T65" fmla="*/ 156 h 238"/>
              <a:gd name="T66" fmla="*/ 27 w 243"/>
              <a:gd name="T67" fmla="*/ 113 h 238"/>
              <a:gd name="T68" fmla="*/ 101 w 243"/>
              <a:gd name="T69" fmla="*/ 151 h 238"/>
              <a:gd name="T70" fmla="*/ 40 w 243"/>
              <a:gd name="T71" fmla="*/ 95 h 238"/>
              <a:gd name="T72" fmla="*/ 42 w 243"/>
              <a:gd name="T73" fmla="*/ 91 h 238"/>
              <a:gd name="T74" fmla="*/ 101 w 243"/>
              <a:gd name="T75" fmla="*/ 101 h 238"/>
              <a:gd name="T76" fmla="*/ 51 w 243"/>
              <a:gd name="T77" fmla="*/ 71 h 238"/>
              <a:gd name="T78" fmla="*/ 101 w 243"/>
              <a:gd name="T79" fmla="*/ 96 h 238"/>
              <a:gd name="T80" fmla="*/ 63 w 243"/>
              <a:gd name="T81" fmla="*/ 53 h 238"/>
              <a:gd name="T82" fmla="*/ 65 w 243"/>
              <a:gd name="T83" fmla="*/ 49 h 238"/>
              <a:gd name="T84" fmla="*/ 101 w 243"/>
              <a:gd name="T85" fmla="*/ 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 h="238">
                <a:moveTo>
                  <a:pt x="232" y="85"/>
                </a:moveTo>
                <a:cubicBezTo>
                  <a:pt x="233" y="87"/>
                  <a:pt x="233" y="90"/>
                  <a:pt x="231" y="92"/>
                </a:cubicBezTo>
                <a:cubicBezTo>
                  <a:pt x="229" y="97"/>
                  <a:pt x="223" y="99"/>
                  <a:pt x="218" y="96"/>
                </a:cubicBezTo>
                <a:cubicBezTo>
                  <a:pt x="213" y="94"/>
                  <a:pt x="212" y="88"/>
                  <a:pt x="214" y="83"/>
                </a:cubicBezTo>
                <a:cubicBezTo>
                  <a:pt x="216" y="81"/>
                  <a:pt x="218" y="79"/>
                  <a:pt x="220" y="78"/>
                </a:cubicBezTo>
                <a:cubicBezTo>
                  <a:pt x="206" y="71"/>
                  <a:pt x="206" y="71"/>
                  <a:pt x="206" y="71"/>
                </a:cubicBezTo>
                <a:cubicBezTo>
                  <a:pt x="207" y="73"/>
                  <a:pt x="207" y="76"/>
                  <a:pt x="205" y="78"/>
                </a:cubicBezTo>
                <a:cubicBezTo>
                  <a:pt x="203" y="83"/>
                  <a:pt x="197" y="84"/>
                  <a:pt x="192" y="82"/>
                </a:cubicBezTo>
                <a:cubicBezTo>
                  <a:pt x="188" y="79"/>
                  <a:pt x="186" y="73"/>
                  <a:pt x="188" y="69"/>
                </a:cubicBezTo>
                <a:cubicBezTo>
                  <a:pt x="190" y="66"/>
                  <a:pt x="192" y="65"/>
                  <a:pt x="194" y="64"/>
                </a:cubicBezTo>
                <a:cubicBezTo>
                  <a:pt x="180" y="56"/>
                  <a:pt x="180" y="56"/>
                  <a:pt x="180" y="56"/>
                </a:cubicBezTo>
                <a:cubicBezTo>
                  <a:pt x="181" y="59"/>
                  <a:pt x="181" y="61"/>
                  <a:pt x="179" y="64"/>
                </a:cubicBezTo>
                <a:cubicBezTo>
                  <a:pt x="177" y="68"/>
                  <a:pt x="171" y="70"/>
                  <a:pt x="166" y="67"/>
                </a:cubicBezTo>
                <a:cubicBezTo>
                  <a:pt x="161" y="65"/>
                  <a:pt x="160" y="59"/>
                  <a:pt x="162" y="54"/>
                </a:cubicBezTo>
                <a:cubicBezTo>
                  <a:pt x="164" y="52"/>
                  <a:pt x="166" y="50"/>
                  <a:pt x="168" y="50"/>
                </a:cubicBezTo>
                <a:cubicBezTo>
                  <a:pt x="154" y="42"/>
                  <a:pt x="154" y="42"/>
                  <a:pt x="154" y="42"/>
                </a:cubicBezTo>
                <a:cubicBezTo>
                  <a:pt x="155" y="44"/>
                  <a:pt x="155" y="47"/>
                  <a:pt x="153" y="49"/>
                </a:cubicBezTo>
                <a:cubicBezTo>
                  <a:pt x="151" y="54"/>
                  <a:pt x="145" y="56"/>
                  <a:pt x="140" y="53"/>
                </a:cubicBezTo>
                <a:cubicBezTo>
                  <a:pt x="136" y="50"/>
                  <a:pt x="134" y="45"/>
                  <a:pt x="136" y="40"/>
                </a:cubicBezTo>
                <a:cubicBezTo>
                  <a:pt x="138" y="37"/>
                  <a:pt x="140" y="36"/>
                  <a:pt x="142" y="35"/>
                </a:cubicBezTo>
                <a:cubicBezTo>
                  <a:pt x="128" y="28"/>
                  <a:pt x="128" y="28"/>
                  <a:pt x="128" y="28"/>
                </a:cubicBezTo>
                <a:cubicBezTo>
                  <a:pt x="129" y="30"/>
                  <a:pt x="129" y="33"/>
                  <a:pt x="128" y="35"/>
                </a:cubicBezTo>
                <a:cubicBezTo>
                  <a:pt x="125" y="40"/>
                  <a:pt x="119" y="41"/>
                  <a:pt x="114" y="39"/>
                </a:cubicBezTo>
                <a:cubicBezTo>
                  <a:pt x="110" y="36"/>
                  <a:pt x="108" y="30"/>
                  <a:pt x="110" y="25"/>
                </a:cubicBezTo>
                <a:cubicBezTo>
                  <a:pt x="112" y="23"/>
                  <a:pt x="114" y="22"/>
                  <a:pt x="116" y="21"/>
                </a:cubicBezTo>
                <a:cubicBezTo>
                  <a:pt x="102" y="13"/>
                  <a:pt x="102" y="13"/>
                  <a:pt x="102" y="13"/>
                </a:cubicBezTo>
                <a:cubicBezTo>
                  <a:pt x="103" y="16"/>
                  <a:pt x="103" y="18"/>
                  <a:pt x="102" y="21"/>
                </a:cubicBezTo>
                <a:cubicBezTo>
                  <a:pt x="101" y="21"/>
                  <a:pt x="101" y="22"/>
                  <a:pt x="101" y="22"/>
                </a:cubicBezTo>
                <a:cubicBezTo>
                  <a:pt x="101" y="69"/>
                  <a:pt x="101" y="69"/>
                  <a:pt x="101" y="69"/>
                </a:cubicBezTo>
                <a:cubicBezTo>
                  <a:pt x="208" y="128"/>
                  <a:pt x="208" y="128"/>
                  <a:pt x="208" y="128"/>
                </a:cubicBezTo>
                <a:cubicBezTo>
                  <a:pt x="209" y="129"/>
                  <a:pt x="209" y="130"/>
                  <a:pt x="209" y="131"/>
                </a:cubicBezTo>
                <a:cubicBezTo>
                  <a:pt x="208" y="132"/>
                  <a:pt x="207" y="133"/>
                  <a:pt x="206" y="132"/>
                </a:cubicBezTo>
                <a:cubicBezTo>
                  <a:pt x="206" y="132"/>
                  <a:pt x="206" y="132"/>
                  <a:pt x="206" y="132"/>
                </a:cubicBezTo>
                <a:cubicBezTo>
                  <a:pt x="101" y="74"/>
                  <a:pt x="101" y="74"/>
                  <a:pt x="101" y="74"/>
                </a:cubicBezTo>
                <a:cubicBezTo>
                  <a:pt x="101" y="96"/>
                  <a:pt x="101" y="96"/>
                  <a:pt x="101" y="96"/>
                </a:cubicBezTo>
                <a:cubicBezTo>
                  <a:pt x="196" y="149"/>
                  <a:pt x="196" y="149"/>
                  <a:pt x="196" y="149"/>
                </a:cubicBezTo>
                <a:cubicBezTo>
                  <a:pt x="197" y="150"/>
                  <a:pt x="198" y="151"/>
                  <a:pt x="197" y="152"/>
                </a:cubicBezTo>
                <a:cubicBezTo>
                  <a:pt x="197" y="153"/>
                  <a:pt x="195" y="154"/>
                  <a:pt x="194" y="153"/>
                </a:cubicBezTo>
                <a:cubicBezTo>
                  <a:pt x="194" y="153"/>
                  <a:pt x="194" y="153"/>
                  <a:pt x="194" y="153"/>
                </a:cubicBezTo>
                <a:cubicBezTo>
                  <a:pt x="101" y="101"/>
                  <a:pt x="101" y="101"/>
                  <a:pt x="101" y="101"/>
                </a:cubicBezTo>
                <a:cubicBezTo>
                  <a:pt x="101" y="124"/>
                  <a:pt x="101" y="124"/>
                  <a:pt x="101" y="124"/>
                </a:cubicBezTo>
                <a:cubicBezTo>
                  <a:pt x="185" y="170"/>
                  <a:pt x="185" y="170"/>
                  <a:pt x="185" y="170"/>
                </a:cubicBezTo>
                <a:cubicBezTo>
                  <a:pt x="186" y="171"/>
                  <a:pt x="186" y="172"/>
                  <a:pt x="186" y="173"/>
                </a:cubicBezTo>
                <a:cubicBezTo>
                  <a:pt x="185" y="174"/>
                  <a:pt x="184" y="175"/>
                  <a:pt x="182" y="174"/>
                </a:cubicBezTo>
                <a:cubicBezTo>
                  <a:pt x="182" y="174"/>
                  <a:pt x="182" y="174"/>
                  <a:pt x="182" y="174"/>
                </a:cubicBezTo>
                <a:cubicBezTo>
                  <a:pt x="101" y="129"/>
                  <a:pt x="101" y="129"/>
                  <a:pt x="101" y="129"/>
                </a:cubicBezTo>
                <a:cubicBezTo>
                  <a:pt x="101" y="151"/>
                  <a:pt x="101" y="151"/>
                  <a:pt x="101" y="151"/>
                </a:cubicBezTo>
                <a:cubicBezTo>
                  <a:pt x="173" y="191"/>
                  <a:pt x="173" y="191"/>
                  <a:pt x="173" y="191"/>
                </a:cubicBezTo>
                <a:cubicBezTo>
                  <a:pt x="174" y="192"/>
                  <a:pt x="174" y="193"/>
                  <a:pt x="174" y="194"/>
                </a:cubicBezTo>
                <a:cubicBezTo>
                  <a:pt x="173" y="196"/>
                  <a:pt x="172" y="196"/>
                  <a:pt x="171" y="195"/>
                </a:cubicBezTo>
                <a:cubicBezTo>
                  <a:pt x="171" y="195"/>
                  <a:pt x="171" y="195"/>
                  <a:pt x="171" y="195"/>
                </a:cubicBezTo>
                <a:cubicBezTo>
                  <a:pt x="101" y="156"/>
                  <a:pt x="101" y="156"/>
                  <a:pt x="101" y="156"/>
                </a:cubicBezTo>
                <a:cubicBezTo>
                  <a:pt x="101" y="210"/>
                  <a:pt x="101" y="210"/>
                  <a:pt x="101" y="210"/>
                </a:cubicBezTo>
                <a:cubicBezTo>
                  <a:pt x="138" y="231"/>
                  <a:pt x="138" y="231"/>
                  <a:pt x="138" y="231"/>
                </a:cubicBezTo>
                <a:cubicBezTo>
                  <a:pt x="150" y="238"/>
                  <a:pt x="164" y="233"/>
                  <a:pt x="171" y="222"/>
                </a:cubicBezTo>
                <a:cubicBezTo>
                  <a:pt x="243" y="91"/>
                  <a:pt x="243" y="91"/>
                  <a:pt x="243" y="91"/>
                </a:cubicBezTo>
                <a:lnTo>
                  <a:pt x="232" y="85"/>
                </a:lnTo>
                <a:close/>
                <a:moveTo>
                  <a:pt x="101" y="22"/>
                </a:moveTo>
                <a:cubicBezTo>
                  <a:pt x="98" y="26"/>
                  <a:pt x="93" y="27"/>
                  <a:pt x="88" y="24"/>
                </a:cubicBezTo>
                <a:cubicBezTo>
                  <a:pt x="84" y="22"/>
                  <a:pt x="82" y="16"/>
                  <a:pt x="85" y="11"/>
                </a:cubicBezTo>
                <a:cubicBezTo>
                  <a:pt x="86" y="9"/>
                  <a:pt x="88" y="7"/>
                  <a:pt x="90" y="6"/>
                </a:cubicBezTo>
                <a:cubicBezTo>
                  <a:pt x="78" y="0"/>
                  <a:pt x="78" y="0"/>
                  <a:pt x="78" y="0"/>
                </a:cubicBezTo>
                <a:cubicBezTo>
                  <a:pt x="6" y="130"/>
                  <a:pt x="6" y="130"/>
                  <a:pt x="6" y="130"/>
                </a:cubicBezTo>
                <a:cubicBezTo>
                  <a:pt x="0" y="142"/>
                  <a:pt x="4" y="157"/>
                  <a:pt x="15" y="163"/>
                </a:cubicBezTo>
                <a:cubicBezTo>
                  <a:pt x="101" y="210"/>
                  <a:pt x="101" y="210"/>
                  <a:pt x="101" y="210"/>
                </a:cubicBezTo>
                <a:cubicBezTo>
                  <a:pt x="101" y="156"/>
                  <a:pt x="101" y="156"/>
                  <a:pt x="101" y="156"/>
                </a:cubicBezTo>
                <a:cubicBezTo>
                  <a:pt x="28" y="116"/>
                  <a:pt x="28" y="116"/>
                  <a:pt x="28" y="116"/>
                </a:cubicBezTo>
                <a:cubicBezTo>
                  <a:pt x="27" y="116"/>
                  <a:pt x="27" y="114"/>
                  <a:pt x="27" y="113"/>
                </a:cubicBezTo>
                <a:cubicBezTo>
                  <a:pt x="28" y="112"/>
                  <a:pt x="29" y="112"/>
                  <a:pt x="30" y="112"/>
                </a:cubicBezTo>
                <a:cubicBezTo>
                  <a:pt x="101" y="151"/>
                  <a:pt x="101" y="151"/>
                  <a:pt x="101" y="151"/>
                </a:cubicBezTo>
                <a:cubicBezTo>
                  <a:pt x="101" y="129"/>
                  <a:pt x="101" y="129"/>
                  <a:pt x="101" y="129"/>
                </a:cubicBezTo>
                <a:cubicBezTo>
                  <a:pt x="40" y="95"/>
                  <a:pt x="40" y="95"/>
                  <a:pt x="40" y="95"/>
                </a:cubicBezTo>
                <a:cubicBezTo>
                  <a:pt x="39" y="95"/>
                  <a:pt x="38" y="93"/>
                  <a:pt x="39" y="92"/>
                </a:cubicBezTo>
                <a:cubicBezTo>
                  <a:pt x="40" y="91"/>
                  <a:pt x="41" y="91"/>
                  <a:pt x="42" y="91"/>
                </a:cubicBezTo>
                <a:cubicBezTo>
                  <a:pt x="101" y="124"/>
                  <a:pt x="101" y="124"/>
                  <a:pt x="101" y="124"/>
                </a:cubicBezTo>
                <a:cubicBezTo>
                  <a:pt x="101" y="101"/>
                  <a:pt x="101" y="101"/>
                  <a:pt x="101" y="101"/>
                </a:cubicBezTo>
                <a:cubicBezTo>
                  <a:pt x="51" y="74"/>
                  <a:pt x="51" y="74"/>
                  <a:pt x="51" y="74"/>
                </a:cubicBezTo>
                <a:cubicBezTo>
                  <a:pt x="50" y="74"/>
                  <a:pt x="50" y="72"/>
                  <a:pt x="51" y="71"/>
                </a:cubicBezTo>
                <a:cubicBezTo>
                  <a:pt x="51" y="70"/>
                  <a:pt x="53" y="70"/>
                  <a:pt x="54" y="70"/>
                </a:cubicBezTo>
                <a:cubicBezTo>
                  <a:pt x="101" y="96"/>
                  <a:pt x="101" y="96"/>
                  <a:pt x="101" y="96"/>
                </a:cubicBezTo>
                <a:cubicBezTo>
                  <a:pt x="101" y="74"/>
                  <a:pt x="101" y="74"/>
                  <a:pt x="101" y="74"/>
                </a:cubicBezTo>
                <a:cubicBezTo>
                  <a:pt x="63" y="53"/>
                  <a:pt x="63" y="53"/>
                  <a:pt x="63" y="53"/>
                </a:cubicBezTo>
                <a:cubicBezTo>
                  <a:pt x="62" y="53"/>
                  <a:pt x="62" y="51"/>
                  <a:pt x="62" y="50"/>
                </a:cubicBezTo>
                <a:cubicBezTo>
                  <a:pt x="63" y="49"/>
                  <a:pt x="64" y="49"/>
                  <a:pt x="65" y="49"/>
                </a:cubicBezTo>
                <a:cubicBezTo>
                  <a:pt x="101" y="69"/>
                  <a:pt x="101" y="69"/>
                  <a:pt x="101" y="69"/>
                </a:cubicBezTo>
                <a:lnTo>
                  <a:pt x="101" y="2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Freeform 58"/>
          <p:cNvSpPr>
            <a:spLocks noEditPoints="1"/>
          </p:cNvSpPr>
          <p:nvPr/>
        </p:nvSpPr>
        <p:spPr bwMode="auto">
          <a:xfrm>
            <a:off x="7170551" y="3301664"/>
            <a:ext cx="514350" cy="520700"/>
          </a:xfrm>
          <a:custGeom>
            <a:avLst/>
            <a:gdLst>
              <a:gd name="T0" fmla="*/ 189 w 236"/>
              <a:gd name="T1" fmla="*/ 60 h 239"/>
              <a:gd name="T2" fmla="*/ 196 w 236"/>
              <a:gd name="T3" fmla="*/ 122 h 239"/>
              <a:gd name="T4" fmla="*/ 198 w 236"/>
              <a:gd name="T5" fmla="*/ 136 h 239"/>
              <a:gd name="T6" fmla="*/ 208 w 236"/>
              <a:gd name="T7" fmla="*/ 157 h 239"/>
              <a:gd name="T8" fmla="*/ 189 w 236"/>
              <a:gd name="T9" fmla="*/ 195 h 239"/>
              <a:gd name="T10" fmla="*/ 168 w 236"/>
              <a:gd name="T11" fmla="*/ 156 h 239"/>
              <a:gd name="T12" fmla="*/ 168 w 236"/>
              <a:gd name="T13" fmla="*/ 78 h 239"/>
              <a:gd name="T14" fmla="*/ 182 w 236"/>
              <a:gd name="T15" fmla="*/ 92 h 239"/>
              <a:gd name="T16" fmla="*/ 185 w 236"/>
              <a:gd name="T17" fmla="*/ 107 h 239"/>
              <a:gd name="T18" fmla="*/ 189 w 236"/>
              <a:gd name="T19" fmla="*/ 141 h 239"/>
              <a:gd name="T20" fmla="*/ 189 w 236"/>
              <a:gd name="T21" fmla="*/ 130 h 239"/>
              <a:gd name="T22" fmla="*/ 168 w 236"/>
              <a:gd name="T23" fmla="*/ 155 h 239"/>
              <a:gd name="T24" fmla="*/ 160 w 236"/>
              <a:gd name="T25" fmla="*/ 138 h 239"/>
              <a:gd name="T26" fmla="*/ 165 w 236"/>
              <a:gd name="T27" fmla="*/ 172 h 239"/>
              <a:gd name="T28" fmla="*/ 168 w 236"/>
              <a:gd name="T29" fmla="*/ 16 h 239"/>
              <a:gd name="T30" fmla="*/ 163 w 236"/>
              <a:gd name="T31" fmla="*/ 49 h 239"/>
              <a:gd name="T32" fmla="*/ 168 w 236"/>
              <a:gd name="T33" fmla="*/ 78 h 239"/>
              <a:gd name="T34" fmla="*/ 159 w 236"/>
              <a:gd name="T35" fmla="*/ 118 h 239"/>
              <a:gd name="T36" fmla="*/ 159 w 236"/>
              <a:gd name="T37" fmla="*/ 209 h 239"/>
              <a:gd name="T38" fmla="*/ 159 w 236"/>
              <a:gd name="T39" fmla="*/ 5 h 239"/>
              <a:gd name="T40" fmla="*/ 159 w 236"/>
              <a:gd name="T41" fmla="*/ 40 h 239"/>
              <a:gd name="T42" fmla="*/ 144 w 236"/>
              <a:gd name="T43" fmla="*/ 89 h 239"/>
              <a:gd name="T44" fmla="*/ 159 w 236"/>
              <a:gd name="T45" fmla="*/ 108 h 239"/>
              <a:gd name="T46" fmla="*/ 159 w 236"/>
              <a:gd name="T47" fmla="*/ 136 h 239"/>
              <a:gd name="T48" fmla="*/ 144 w 236"/>
              <a:gd name="T49" fmla="*/ 162 h 239"/>
              <a:gd name="T50" fmla="*/ 151 w 236"/>
              <a:gd name="T51" fmla="*/ 143 h 239"/>
              <a:gd name="T52" fmla="*/ 146 w 236"/>
              <a:gd name="T53" fmla="*/ 109 h 239"/>
              <a:gd name="T54" fmla="*/ 123 w 236"/>
              <a:gd name="T55" fmla="*/ 7 h 239"/>
              <a:gd name="T56" fmla="*/ 144 w 236"/>
              <a:gd name="T57" fmla="*/ 0 h 239"/>
              <a:gd name="T58" fmla="*/ 144 w 236"/>
              <a:gd name="T59" fmla="*/ 187 h 239"/>
              <a:gd name="T60" fmla="*/ 123 w 236"/>
              <a:gd name="T61" fmla="*/ 225 h 239"/>
              <a:gd name="T62" fmla="*/ 140 w 236"/>
              <a:gd name="T63" fmla="*/ 96 h 239"/>
              <a:gd name="T64" fmla="*/ 123 w 236"/>
              <a:gd name="T65" fmla="*/ 135 h 239"/>
              <a:gd name="T66" fmla="*/ 137 w 236"/>
              <a:gd name="T67" fmla="*/ 113 h 239"/>
              <a:gd name="T68" fmla="*/ 123 w 236"/>
              <a:gd name="T69" fmla="*/ 82 h 239"/>
              <a:gd name="T70" fmla="*/ 125 w 236"/>
              <a:gd name="T71" fmla="*/ 171 h 239"/>
              <a:gd name="T72" fmla="*/ 123 w 236"/>
              <a:gd name="T73" fmla="*/ 7 h 239"/>
              <a:gd name="T74" fmla="*/ 123 w 236"/>
              <a:gd name="T75" fmla="*/ 7 h 239"/>
              <a:gd name="T76" fmla="*/ 123 w 236"/>
              <a:gd name="T77" fmla="*/ 177 h 239"/>
              <a:gd name="T78" fmla="*/ 121 w 236"/>
              <a:gd name="T79" fmla="*/ 162 h 239"/>
              <a:gd name="T80" fmla="*/ 123 w 236"/>
              <a:gd name="T81" fmla="*/ 135 h 239"/>
              <a:gd name="T82" fmla="*/ 99 w 236"/>
              <a:gd name="T83" fmla="*/ 124 h 239"/>
              <a:gd name="T84" fmla="*/ 106 w 236"/>
              <a:gd name="T85" fmla="*/ 164 h 239"/>
              <a:gd name="T86" fmla="*/ 108 w 236"/>
              <a:gd name="T87" fmla="*/ 179 h 239"/>
              <a:gd name="T88" fmla="*/ 118 w 236"/>
              <a:gd name="T89" fmla="*/ 199 h 239"/>
              <a:gd name="T90" fmla="*/ 123 w 236"/>
              <a:gd name="T91" fmla="*/ 99 h 239"/>
              <a:gd name="T92" fmla="*/ 99 w 236"/>
              <a:gd name="T93" fmla="*/ 18 h 239"/>
              <a:gd name="T94" fmla="*/ 99 w 236"/>
              <a:gd name="T95" fmla="*/ 18 h 239"/>
              <a:gd name="T96" fmla="*/ 89 w 236"/>
              <a:gd name="T97" fmla="*/ 212 h 239"/>
              <a:gd name="T98" fmla="*/ 99 w 236"/>
              <a:gd name="T99" fmla="*/ 183 h 239"/>
              <a:gd name="T100" fmla="*/ 71 w 236"/>
              <a:gd name="T101" fmla="*/ 227 h 239"/>
              <a:gd name="T102" fmla="*/ 95 w 236"/>
              <a:gd name="T103" fmla="*/ 117 h 239"/>
              <a:gd name="T104" fmla="*/ 71 w 236"/>
              <a:gd name="T105" fmla="*/ 160 h 239"/>
              <a:gd name="T106" fmla="*/ 92 w 236"/>
              <a:gd name="T107" fmla="*/ 134 h 239"/>
              <a:gd name="T108" fmla="*/ 71 w 236"/>
              <a:gd name="T109" fmla="*/ 107 h 239"/>
              <a:gd name="T110" fmla="*/ 7 w 236"/>
              <a:gd name="T111" fmla="*/ 91 h 239"/>
              <a:gd name="T112" fmla="*/ 70 w 236"/>
              <a:gd name="T113" fmla="*/ 181 h 239"/>
              <a:gd name="T114" fmla="*/ 71 w 236"/>
              <a:gd name="T115" fmla="*/ 149 h 239"/>
              <a:gd name="T116" fmla="*/ 52 w 236"/>
              <a:gd name="T117" fmla="*/ 133 h 239"/>
              <a:gd name="T118" fmla="*/ 35 w 236"/>
              <a:gd name="T119" fmla="*/ 109 h 239"/>
              <a:gd name="T120" fmla="*/ 71 w 236"/>
              <a:gd name="T121" fmla="*/ 3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6" h="239">
                <a:moveTo>
                  <a:pt x="189" y="195"/>
                </a:moveTo>
                <a:cubicBezTo>
                  <a:pt x="216" y="182"/>
                  <a:pt x="216" y="182"/>
                  <a:pt x="216" y="182"/>
                </a:cubicBezTo>
                <a:cubicBezTo>
                  <a:pt x="230" y="176"/>
                  <a:pt x="236" y="159"/>
                  <a:pt x="229" y="146"/>
                </a:cubicBezTo>
                <a:cubicBezTo>
                  <a:pt x="189" y="60"/>
                  <a:pt x="189" y="60"/>
                  <a:pt x="189" y="60"/>
                </a:cubicBezTo>
                <a:cubicBezTo>
                  <a:pt x="189" y="107"/>
                  <a:pt x="189" y="107"/>
                  <a:pt x="189" y="107"/>
                </a:cubicBezTo>
                <a:cubicBezTo>
                  <a:pt x="190" y="108"/>
                  <a:pt x="190" y="108"/>
                  <a:pt x="190" y="109"/>
                </a:cubicBezTo>
                <a:cubicBezTo>
                  <a:pt x="196" y="122"/>
                  <a:pt x="196" y="122"/>
                  <a:pt x="196" y="122"/>
                </a:cubicBezTo>
                <a:cubicBezTo>
                  <a:pt x="196" y="122"/>
                  <a:pt x="196" y="122"/>
                  <a:pt x="196" y="122"/>
                </a:cubicBezTo>
                <a:cubicBezTo>
                  <a:pt x="197" y="124"/>
                  <a:pt x="196" y="126"/>
                  <a:pt x="194" y="127"/>
                </a:cubicBezTo>
                <a:cubicBezTo>
                  <a:pt x="189" y="130"/>
                  <a:pt x="189" y="130"/>
                  <a:pt x="189" y="130"/>
                </a:cubicBezTo>
                <a:cubicBezTo>
                  <a:pt x="189" y="141"/>
                  <a:pt x="189" y="141"/>
                  <a:pt x="189" y="141"/>
                </a:cubicBezTo>
                <a:cubicBezTo>
                  <a:pt x="198" y="136"/>
                  <a:pt x="198" y="136"/>
                  <a:pt x="198" y="136"/>
                </a:cubicBezTo>
                <a:cubicBezTo>
                  <a:pt x="201" y="135"/>
                  <a:pt x="203" y="136"/>
                  <a:pt x="204" y="138"/>
                </a:cubicBezTo>
                <a:cubicBezTo>
                  <a:pt x="210" y="151"/>
                  <a:pt x="210" y="151"/>
                  <a:pt x="210" y="151"/>
                </a:cubicBezTo>
                <a:cubicBezTo>
                  <a:pt x="210" y="151"/>
                  <a:pt x="210" y="151"/>
                  <a:pt x="210" y="151"/>
                </a:cubicBezTo>
                <a:cubicBezTo>
                  <a:pt x="211" y="153"/>
                  <a:pt x="210" y="156"/>
                  <a:pt x="208" y="157"/>
                </a:cubicBezTo>
                <a:cubicBezTo>
                  <a:pt x="189" y="166"/>
                  <a:pt x="189" y="166"/>
                  <a:pt x="189" y="166"/>
                </a:cubicBezTo>
                <a:lnTo>
                  <a:pt x="189" y="195"/>
                </a:lnTo>
                <a:close/>
                <a:moveTo>
                  <a:pt x="168" y="204"/>
                </a:moveTo>
                <a:cubicBezTo>
                  <a:pt x="189" y="195"/>
                  <a:pt x="189" y="195"/>
                  <a:pt x="189" y="195"/>
                </a:cubicBezTo>
                <a:cubicBezTo>
                  <a:pt x="189" y="166"/>
                  <a:pt x="189" y="166"/>
                  <a:pt x="189" y="166"/>
                </a:cubicBezTo>
                <a:cubicBezTo>
                  <a:pt x="180" y="170"/>
                  <a:pt x="180" y="170"/>
                  <a:pt x="180" y="170"/>
                </a:cubicBezTo>
                <a:cubicBezTo>
                  <a:pt x="178" y="171"/>
                  <a:pt x="175" y="170"/>
                  <a:pt x="174" y="168"/>
                </a:cubicBezTo>
                <a:cubicBezTo>
                  <a:pt x="168" y="156"/>
                  <a:pt x="168" y="156"/>
                  <a:pt x="168" y="156"/>
                </a:cubicBezTo>
                <a:cubicBezTo>
                  <a:pt x="168" y="204"/>
                  <a:pt x="168" y="204"/>
                  <a:pt x="168" y="204"/>
                </a:cubicBezTo>
                <a:close/>
                <a:moveTo>
                  <a:pt x="189" y="60"/>
                </a:moveTo>
                <a:cubicBezTo>
                  <a:pt x="168" y="16"/>
                  <a:pt x="168" y="16"/>
                  <a:pt x="168" y="16"/>
                </a:cubicBezTo>
                <a:cubicBezTo>
                  <a:pt x="168" y="78"/>
                  <a:pt x="168" y="78"/>
                  <a:pt x="168" y="78"/>
                </a:cubicBezTo>
                <a:cubicBezTo>
                  <a:pt x="171" y="77"/>
                  <a:pt x="171" y="77"/>
                  <a:pt x="171" y="77"/>
                </a:cubicBezTo>
                <a:cubicBezTo>
                  <a:pt x="173" y="76"/>
                  <a:pt x="175" y="77"/>
                  <a:pt x="176" y="79"/>
                </a:cubicBezTo>
                <a:cubicBezTo>
                  <a:pt x="182" y="92"/>
                  <a:pt x="182" y="92"/>
                  <a:pt x="182" y="92"/>
                </a:cubicBezTo>
                <a:cubicBezTo>
                  <a:pt x="182" y="92"/>
                  <a:pt x="182" y="92"/>
                  <a:pt x="182" y="92"/>
                </a:cubicBezTo>
                <a:cubicBezTo>
                  <a:pt x="183" y="94"/>
                  <a:pt x="182" y="97"/>
                  <a:pt x="180" y="98"/>
                </a:cubicBezTo>
                <a:cubicBezTo>
                  <a:pt x="168" y="103"/>
                  <a:pt x="168" y="103"/>
                  <a:pt x="168" y="103"/>
                </a:cubicBezTo>
                <a:cubicBezTo>
                  <a:pt x="168" y="114"/>
                  <a:pt x="168" y="114"/>
                  <a:pt x="168" y="114"/>
                </a:cubicBezTo>
                <a:cubicBezTo>
                  <a:pt x="185" y="107"/>
                  <a:pt x="185" y="107"/>
                  <a:pt x="185" y="107"/>
                </a:cubicBezTo>
                <a:cubicBezTo>
                  <a:pt x="186" y="106"/>
                  <a:pt x="188" y="106"/>
                  <a:pt x="189" y="107"/>
                </a:cubicBezTo>
                <a:cubicBezTo>
                  <a:pt x="189" y="60"/>
                  <a:pt x="189" y="60"/>
                  <a:pt x="189" y="60"/>
                </a:cubicBezTo>
                <a:close/>
                <a:moveTo>
                  <a:pt x="189" y="130"/>
                </a:moveTo>
                <a:cubicBezTo>
                  <a:pt x="189" y="141"/>
                  <a:pt x="189" y="141"/>
                  <a:pt x="189" y="141"/>
                </a:cubicBezTo>
                <a:cubicBezTo>
                  <a:pt x="170" y="150"/>
                  <a:pt x="170" y="150"/>
                  <a:pt x="170" y="150"/>
                </a:cubicBezTo>
                <a:cubicBezTo>
                  <a:pt x="169" y="150"/>
                  <a:pt x="169" y="151"/>
                  <a:pt x="168" y="151"/>
                </a:cubicBezTo>
                <a:cubicBezTo>
                  <a:pt x="168" y="139"/>
                  <a:pt x="168" y="139"/>
                  <a:pt x="168" y="139"/>
                </a:cubicBezTo>
                <a:lnTo>
                  <a:pt x="189" y="130"/>
                </a:lnTo>
                <a:close/>
                <a:moveTo>
                  <a:pt x="159" y="209"/>
                </a:moveTo>
                <a:cubicBezTo>
                  <a:pt x="168" y="204"/>
                  <a:pt x="168" y="204"/>
                  <a:pt x="168" y="204"/>
                </a:cubicBezTo>
                <a:cubicBezTo>
                  <a:pt x="168" y="156"/>
                  <a:pt x="168" y="156"/>
                  <a:pt x="168" y="156"/>
                </a:cubicBezTo>
                <a:cubicBezTo>
                  <a:pt x="168" y="155"/>
                  <a:pt x="168" y="155"/>
                  <a:pt x="168" y="155"/>
                </a:cubicBezTo>
                <a:cubicBezTo>
                  <a:pt x="168" y="154"/>
                  <a:pt x="168" y="152"/>
                  <a:pt x="168" y="151"/>
                </a:cubicBezTo>
                <a:cubicBezTo>
                  <a:pt x="168" y="139"/>
                  <a:pt x="168" y="139"/>
                  <a:pt x="168" y="139"/>
                </a:cubicBezTo>
                <a:cubicBezTo>
                  <a:pt x="166" y="141"/>
                  <a:pt x="166" y="141"/>
                  <a:pt x="166" y="141"/>
                </a:cubicBezTo>
                <a:cubicBezTo>
                  <a:pt x="164" y="142"/>
                  <a:pt x="161" y="141"/>
                  <a:pt x="160" y="138"/>
                </a:cubicBezTo>
                <a:cubicBezTo>
                  <a:pt x="159" y="136"/>
                  <a:pt x="159" y="136"/>
                  <a:pt x="159" y="136"/>
                </a:cubicBezTo>
                <a:cubicBezTo>
                  <a:pt x="159" y="160"/>
                  <a:pt x="159" y="160"/>
                  <a:pt x="159" y="160"/>
                </a:cubicBezTo>
                <a:cubicBezTo>
                  <a:pt x="165" y="172"/>
                  <a:pt x="165" y="172"/>
                  <a:pt x="165" y="172"/>
                </a:cubicBezTo>
                <a:cubicBezTo>
                  <a:pt x="165" y="172"/>
                  <a:pt x="165" y="172"/>
                  <a:pt x="165" y="172"/>
                </a:cubicBezTo>
                <a:cubicBezTo>
                  <a:pt x="166" y="175"/>
                  <a:pt x="165" y="177"/>
                  <a:pt x="163" y="178"/>
                </a:cubicBezTo>
                <a:cubicBezTo>
                  <a:pt x="159" y="180"/>
                  <a:pt x="159" y="180"/>
                  <a:pt x="159" y="180"/>
                </a:cubicBezTo>
                <a:cubicBezTo>
                  <a:pt x="159" y="209"/>
                  <a:pt x="159" y="209"/>
                  <a:pt x="159" y="209"/>
                </a:cubicBezTo>
                <a:close/>
                <a:moveTo>
                  <a:pt x="168" y="16"/>
                </a:moveTo>
                <a:cubicBezTo>
                  <a:pt x="168" y="15"/>
                  <a:pt x="168" y="15"/>
                  <a:pt x="168" y="15"/>
                </a:cubicBezTo>
                <a:cubicBezTo>
                  <a:pt x="166" y="11"/>
                  <a:pt x="163" y="7"/>
                  <a:pt x="159" y="5"/>
                </a:cubicBezTo>
                <a:cubicBezTo>
                  <a:pt x="159" y="40"/>
                  <a:pt x="159" y="40"/>
                  <a:pt x="159" y="40"/>
                </a:cubicBezTo>
                <a:cubicBezTo>
                  <a:pt x="163" y="49"/>
                  <a:pt x="163" y="49"/>
                  <a:pt x="163" y="49"/>
                </a:cubicBezTo>
                <a:cubicBezTo>
                  <a:pt x="163" y="49"/>
                  <a:pt x="163" y="49"/>
                  <a:pt x="163" y="49"/>
                </a:cubicBezTo>
                <a:cubicBezTo>
                  <a:pt x="166" y="55"/>
                  <a:pt x="164" y="61"/>
                  <a:pt x="159" y="65"/>
                </a:cubicBezTo>
                <a:cubicBezTo>
                  <a:pt x="159" y="82"/>
                  <a:pt x="159" y="82"/>
                  <a:pt x="159" y="82"/>
                </a:cubicBezTo>
                <a:cubicBezTo>
                  <a:pt x="168" y="78"/>
                  <a:pt x="168" y="78"/>
                  <a:pt x="168" y="78"/>
                </a:cubicBezTo>
                <a:cubicBezTo>
                  <a:pt x="168" y="16"/>
                  <a:pt x="168" y="16"/>
                  <a:pt x="168" y="16"/>
                </a:cubicBezTo>
                <a:close/>
                <a:moveTo>
                  <a:pt x="168" y="103"/>
                </a:moveTo>
                <a:cubicBezTo>
                  <a:pt x="168" y="114"/>
                  <a:pt x="168" y="114"/>
                  <a:pt x="168" y="114"/>
                </a:cubicBezTo>
                <a:cubicBezTo>
                  <a:pt x="159" y="118"/>
                  <a:pt x="159" y="118"/>
                  <a:pt x="159" y="118"/>
                </a:cubicBezTo>
                <a:cubicBezTo>
                  <a:pt x="159" y="108"/>
                  <a:pt x="159" y="108"/>
                  <a:pt x="159" y="108"/>
                </a:cubicBezTo>
                <a:lnTo>
                  <a:pt x="168" y="103"/>
                </a:lnTo>
                <a:close/>
                <a:moveTo>
                  <a:pt x="144" y="216"/>
                </a:moveTo>
                <a:cubicBezTo>
                  <a:pt x="159" y="209"/>
                  <a:pt x="159" y="209"/>
                  <a:pt x="159" y="209"/>
                </a:cubicBezTo>
                <a:cubicBezTo>
                  <a:pt x="159" y="180"/>
                  <a:pt x="159" y="180"/>
                  <a:pt x="159" y="180"/>
                </a:cubicBezTo>
                <a:cubicBezTo>
                  <a:pt x="144" y="187"/>
                  <a:pt x="144" y="187"/>
                  <a:pt x="144" y="187"/>
                </a:cubicBezTo>
                <a:cubicBezTo>
                  <a:pt x="144" y="216"/>
                  <a:pt x="144" y="216"/>
                  <a:pt x="144" y="216"/>
                </a:cubicBezTo>
                <a:close/>
                <a:moveTo>
                  <a:pt x="159" y="5"/>
                </a:moveTo>
                <a:cubicBezTo>
                  <a:pt x="155" y="2"/>
                  <a:pt x="149" y="0"/>
                  <a:pt x="144" y="0"/>
                </a:cubicBezTo>
                <a:cubicBezTo>
                  <a:pt x="144" y="22"/>
                  <a:pt x="144" y="22"/>
                  <a:pt x="144" y="22"/>
                </a:cubicBezTo>
                <a:cubicBezTo>
                  <a:pt x="148" y="23"/>
                  <a:pt x="152" y="25"/>
                  <a:pt x="154" y="30"/>
                </a:cubicBezTo>
                <a:cubicBezTo>
                  <a:pt x="159" y="40"/>
                  <a:pt x="159" y="40"/>
                  <a:pt x="159" y="40"/>
                </a:cubicBezTo>
                <a:cubicBezTo>
                  <a:pt x="159" y="5"/>
                  <a:pt x="159" y="5"/>
                  <a:pt x="159" y="5"/>
                </a:cubicBezTo>
                <a:close/>
                <a:moveTo>
                  <a:pt x="159" y="65"/>
                </a:moveTo>
                <a:cubicBezTo>
                  <a:pt x="159" y="82"/>
                  <a:pt x="159" y="82"/>
                  <a:pt x="159" y="82"/>
                </a:cubicBezTo>
                <a:cubicBezTo>
                  <a:pt x="144" y="89"/>
                  <a:pt x="144" y="89"/>
                  <a:pt x="144" y="89"/>
                </a:cubicBezTo>
                <a:cubicBezTo>
                  <a:pt x="144" y="72"/>
                  <a:pt x="144" y="72"/>
                  <a:pt x="144" y="72"/>
                </a:cubicBezTo>
                <a:cubicBezTo>
                  <a:pt x="157" y="66"/>
                  <a:pt x="157" y="66"/>
                  <a:pt x="157" y="66"/>
                </a:cubicBezTo>
                <a:cubicBezTo>
                  <a:pt x="158" y="66"/>
                  <a:pt x="159" y="66"/>
                  <a:pt x="159" y="65"/>
                </a:cubicBezTo>
                <a:close/>
                <a:moveTo>
                  <a:pt x="159" y="108"/>
                </a:moveTo>
                <a:cubicBezTo>
                  <a:pt x="159" y="118"/>
                  <a:pt x="159" y="118"/>
                  <a:pt x="159" y="118"/>
                </a:cubicBezTo>
                <a:cubicBezTo>
                  <a:pt x="156" y="120"/>
                  <a:pt x="156" y="120"/>
                  <a:pt x="156" y="120"/>
                </a:cubicBezTo>
                <a:cubicBezTo>
                  <a:pt x="154" y="121"/>
                  <a:pt x="153" y="123"/>
                  <a:pt x="154" y="126"/>
                </a:cubicBezTo>
                <a:cubicBezTo>
                  <a:pt x="159" y="136"/>
                  <a:pt x="159" y="136"/>
                  <a:pt x="159" y="136"/>
                </a:cubicBezTo>
                <a:cubicBezTo>
                  <a:pt x="159" y="160"/>
                  <a:pt x="159" y="160"/>
                  <a:pt x="159" y="160"/>
                </a:cubicBezTo>
                <a:cubicBezTo>
                  <a:pt x="159" y="159"/>
                  <a:pt x="159" y="159"/>
                  <a:pt x="159" y="159"/>
                </a:cubicBezTo>
                <a:cubicBezTo>
                  <a:pt x="158" y="157"/>
                  <a:pt x="155" y="156"/>
                  <a:pt x="153" y="157"/>
                </a:cubicBezTo>
                <a:cubicBezTo>
                  <a:pt x="144" y="162"/>
                  <a:pt x="144" y="162"/>
                  <a:pt x="144" y="162"/>
                </a:cubicBezTo>
                <a:cubicBezTo>
                  <a:pt x="144" y="151"/>
                  <a:pt x="144" y="151"/>
                  <a:pt x="144" y="151"/>
                </a:cubicBezTo>
                <a:cubicBezTo>
                  <a:pt x="149" y="148"/>
                  <a:pt x="149" y="148"/>
                  <a:pt x="149" y="148"/>
                </a:cubicBezTo>
                <a:cubicBezTo>
                  <a:pt x="151" y="147"/>
                  <a:pt x="152" y="145"/>
                  <a:pt x="151" y="143"/>
                </a:cubicBezTo>
                <a:cubicBezTo>
                  <a:pt x="151" y="143"/>
                  <a:pt x="151" y="143"/>
                  <a:pt x="151" y="143"/>
                </a:cubicBezTo>
                <a:cubicBezTo>
                  <a:pt x="145" y="130"/>
                  <a:pt x="145" y="130"/>
                  <a:pt x="145" y="130"/>
                </a:cubicBezTo>
                <a:cubicBezTo>
                  <a:pt x="145" y="129"/>
                  <a:pt x="144" y="129"/>
                  <a:pt x="144" y="128"/>
                </a:cubicBezTo>
                <a:cubicBezTo>
                  <a:pt x="144" y="104"/>
                  <a:pt x="144" y="104"/>
                  <a:pt x="144" y="104"/>
                </a:cubicBezTo>
                <a:cubicBezTo>
                  <a:pt x="146" y="109"/>
                  <a:pt x="146" y="109"/>
                  <a:pt x="146" y="109"/>
                </a:cubicBezTo>
                <a:cubicBezTo>
                  <a:pt x="147" y="111"/>
                  <a:pt x="150" y="112"/>
                  <a:pt x="152" y="111"/>
                </a:cubicBezTo>
                <a:lnTo>
                  <a:pt x="159" y="108"/>
                </a:lnTo>
                <a:close/>
                <a:moveTo>
                  <a:pt x="132" y="2"/>
                </a:moveTo>
                <a:cubicBezTo>
                  <a:pt x="123" y="7"/>
                  <a:pt x="123" y="7"/>
                  <a:pt x="123" y="7"/>
                </a:cubicBezTo>
                <a:cubicBezTo>
                  <a:pt x="123" y="30"/>
                  <a:pt x="123" y="30"/>
                  <a:pt x="123" y="30"/>
                </a:cubicBezTo>
                <a:cubicBezTo>
                  <a:pt x="137" y="23"/>
                  <a:pt x="137" y="23"/>
                  <a:pt x="137" y="23"/>
                </a:cubicBezTo>
                <a:cubicBezTo>
                  <a:pt x="139" y="22"/>
                  <a:pt x="142" y="22"/>
                  <a:pt x="144" y="22"/>
                </a:cubicBezTo>
                <a:cubicBezTo>
                  <a:pt x="144" y="0"/>
                  <a:pt x="144" y="0"/>
                  <a:pt x="144" y="0"/>
                </a:cubicBezTo>
                <a:cubicBezTo>
                  <a:pt x="140" y="0"/>
                  <a:pt x="136" y="1"/>
                  <a:pt x="132" y="2"/>
                </a:cubicBezTo>
                <a:close/>
                <a:moveTo>
                  <a:pt x="123" y="225"/>
                </a:moveTo>
                <a:cubicBezTo>
                  <a:pt x="144" y="216"/>
                  <a:pt x="144" y="216"/>
                  <a:pt x="144" y="216"/>
                </a:cubicBezTo>
                <a:cubicBezTo>
                  <a:pt x="144" y="187"/>
                  <a:pt x="144" y="187"/>
                  <a:pt x="144" y="187"/>
                </a:cubicBezTo>
                <a:cubicBezTo>
                  <a:pt x="135" y="191"/>
                  <a:pt x="135" y="191"/>
                  <a:pt x="135" y="191"/>
                </a:cubicBezTo>
                <a:cubicBezTo>
                  <a:pt x="133" y="192"/>
                  <a:pt x="130" y="191"/>
                  <a:pt x="129" y="189"/>
                </a:cubicBezTo>
                <a:cubicBezTo>
                  <a:pt x="123" y="177"/>
                  <a:pt x="123" y="177"/>
                  <a:pt x="123" y="177"/>
                </a:cubicBezTo>
                <a:cubicBezTo>
                  <a:pt x="123" y="225"/>
                  <a:pt x="123" y="225"/>
                  <a:pt x="123" y="225"/>
                </a:cubicBezTo>
                <a:close/>
                <a:moveTo>
                  <a:pt x="144" y="72"/>
                </a:moveTo>
                <a:cubicBezTo>
                  <a:pt x="144" y="89"/>
                  <a:pt x="144" y="89"/>
                  <a:pt x="144" y="89"/>
                </a:cubicBezTo>
                <a:cubicBezTo>
                  <a:pt x="142" y="90"/>
                  <a:pt x="142" y="90"/>
                  <a:pt x="142" y="90"/>
                </a:cubicBezTo>
                <a:cubicBezTo>
                  <a:pt x="140" y="91"/>
                  <a:pt x="139" y="94"/>
                  <a:pt x="140" y="96"/>
                </a:cubicBezTo>
                <a:cubicBezTo>
                  <a:pt x="144" y="104"/>
                  <a:pt x="144" y="104"/>
                  <a:pt x="144" y="104"/>
                </a:cubicBezTo>
                <a:cubicBezTo>
                  <a:pt x="144" y="128"/>
                  <a:pt x="144" y="128"/>
                  <a:pt x="144" y="128"/>
                </a:cubicBezTo>
                <a:cubicBezTo>
                  <a:pt x="143" y="127"/>
                  <a:pt x="141" y="127"/>
                  <a:pt x="139" y="128"/>
                </a:cubicBezTo>
                <a:cubicBezTo>
                  <a:pt x="123" y="135"/>
                  <a:pt x="123" y="135"/>
                  <a:pt x="123" y="135"/>
                </a:cubicBezTo>
                <a:cubicBezTo>
                  <a:pt x="123" y="125"/>
                  <a:pt x="123" y="125"/>
                  <a:pt x="123" y="125"/>
                </a:cubicBezTo>
                <a:cubicBezTo>
                  <a:pt x="135" y="119"/>
                  <a:pt x="135" y="119"/>
                  <a:pt x="135" y="119"/>
                </a:cubicBezTo>
                <a:cubicBezTo>
                  <a:pt x="137" y="118"/>
                  <a:pt x="138" y="115"/>
                  <a:pt x="137" y="113"/>
                </a:cubicBezTo>
                <a:cubicBezTo>
                  <a:pt x="137" y="113"/>
                  <a:pt x="137" y="113"/>
                  <a:pt x="137" y="113"/>
                </a:cubicBezTo>
                <a:cubicBezTo>
                  <a:pt x="131" y="100"/>
                  <a:pt x="131" y="100"/>
                  <a:pt x="131" y="100"/>
                </a:cubicBezTo>
                <a:cubicBezTo>
                  <a:pt x="130" y="98"/>
                  <a:pt x="128" y="97"/>
                  <a:pt x="126" y="98"/>
                </a:cubicBezTo>
                <a:cubicBezTo>
                  <a:pt x="123" y="99"/>
                  <a:pt x="123" y="99"/>
                  <a:pt x="123" y="99"/>
                </a:cubicBezTo>
                <a:cubicBezTo>
                  <a:pt x="123" y="82"/>
                  <a:pt x="123" y="82"/>
                  <a:pt x="123" y="82"/>
                </a:cubicBezTo>
                <a:cubicBezTo>
                  <a:pt x="144" y="72"/>
                  <a:pt x="144" y="72"/>
                  <a:pt x="144" y="72"/>
                </a:cubicBezTo>
                <a:close/>
                <a:moveTo>
                  <a:pt x="144" y="151"/>
                </a:moveTo>
                <a:cubicBezTo>
                  <a:pt x="144" y="162"/>
                  <a:pt x="144" y="162"/>
                  <a:pt x="144" y="162"/>
                </a:cubicBezTo>
                <a:cubicBezTo>
                  <a:pt x="125" y="171"/>
                  <a:pt x="125" y="171"/>
                  <a:pt x="125" y="171"/>
                </a:cubicBezTo>
                <a:cubicBezTo>
                  <a:pt x="124" y="171"/>
                  <a:pt x="124" y="172"/>
                  <a:pt x="123" y="172"/>
                </a:cubicBezTo>
                <a:cubicBezTo>
                  <a:pt x="123" y="161"/>
                  <a:pt x="123" y="161"/>
                  <a:pt x="123" y="161"/>
                </a:cubicBezTo>
                <a:lnTo>
                  <a:pt x="144" y="151"/>
                </a:lnTo>
                <a:close/>
                <a:moveTo>
                  <a:pt x="123" y="7"/>
                </a:moveTo>
                <a:cubicBezTo>
                  <a:pt x="99" y="18"/>
                  <a:pt x="99" y="18"/>
                  <a:pt x="99" y="18"/>
                </a:cubicBezTo>
                <a:cubicBezTo>
                  <a:pt x="99" y="41"/>
                  <a:pt x="99" y="41"/>
                  <a:pt x="99" y="41"/>
                </a:cubicBezTo>
                <a:cubicBezTo>
                  <a:pt x="123" y="30"/>
                  <a:pt x="123" y="30"/>
                  <a:pt x="123" y="30"/>
                </a:cubicBezTo>
                <a:cubicBezTo>
                  <a:pt x="123" y="7"/>
                  <a:pt x="123" y="7"/>
                  <a:pt x="123" y="7"/>
                </a:cubicBezTo>
                <a:close/>
                <a:moveTo>
                  <a:pt x="99" y="236"/>
                </a:moveTo>
                <a:cubicBezTo>
                  <a:pt x="100" y="236"/>
                  <a:pt x="102" y="235"/>
                  <a:pt x="103" y="235"/>
                </a:cubicBezTo>
                <a:cubicBezTo>
                  <a:pt x="123" y="225"/>
                  <a:pt x="123" y="225"/>
                  <a:pt x="123" y="225"/>
                </a:cubicBezTo>
                <a:cubicBezTo>
                  <a:pt x="123" y="177"/>
                  <a:pt x="123" y="177"/>
                  <a:pt x="123" y="177"/>
                </a:cubicBezTo>
                <a:cubicBezTo>
                  <a:pt x="123" y="176"/>
                  <a:pt x="123" y="176"/>
                  <a:pt x="123" y="176"/>
                </a:cubicBezTo>
                <a:cubicBezTo>
                  <a:pt x="122" y="175"/>
                  <a:pt x="123" y="174"/>
                  <a:pt x="123" y="172"/>
                </a:cubicBezTo>
                <a:cubicBezTo>
                  <a:pt x="123" y="161"/>
                  <a:pt x="123" y="161"/>
                  <a:pt x="123" y="161"/>
                </a:cubicBezTo>
                <a:cubicBezTo>
                  <a:pt x="121" y="162"/>
                  <a:pt x="121" y="162"/>
                  <a:pt x="121" y="162"/>
                </a:cubicBezTo>
                <a:cubicBezTo>
                  <a:pt x="119" y="163"/>
                  <a:pt x="116" y="162"/>
                  <a:pt x="115" y="159"/>
                </a:cubicBezTo>
                <a:cubicBezTo>
                  <a:pt x="109" y="147"/>
                  <a:pt x="109" y="147"/>
                  <a:pt x="109" y="147"/>
                </a:cubicBezTo>
                <a:cubicBezTo>
                  <a:pt x="108" y="145"/>
                  <a:pt x="109" y="142"/>
                  <a:pt x="111" y="141"/>
                </a:cubicBezTo>
                <a:cubicBezTo>
                  <a:pt x="123" y="135"/>
                  <a:pt x="123" y="135"/>
                  <a:pt x="123" y="135"/>
                </a:cubicBezTo>
                <a:cubicBezTo>
                  <a:pt x="123" y="125"/>
                  <a:pt x="123" y="125"/>
                  <a:pt x="123" y="125"/>
                </a:cubicBezTo>
                <a:cubicBezTo>
                  <a:pt x="107" y="132"/>
                  <a:pt x="107" y="132"/>
                  <a:pt x="107" y="132"/>
                </a:cubicBezTo>
                <a:cubicBezTo>
                  <a:pt x="105" y="133"/>
                  <a:pt x="102" y="132"/>
                  <a:pt x="101" y="130"/>
                </a:cubicBezTo>
                <a:cubicBezTo>
                  <a:pt x="99" y="124"/>
                  <a:pt x="99" y="124"/>
                  <a:pt x="99" y="124"/>
                </a:cubicBezTo>
                <a:cubicBezTo>
                  <a:pt x="99" y="150"/>
                  <a:pt x="99" y="150"/>
                  <a:pt x="99" y="150"/>
                </a:cubicBezTo>
                <a:cubicBezTo>
                  <a:pt x="99" y="150"/>
                  <a:pt x="99" y="151"/>
                  <a:pt x="100" y="151"/>
                </a:cubicBezTo>
                <a:cubicBezTo>
                  <a:pt x="106" y="164"/>
                  <a:pt x="106" y="164"/>
                  <a:pt x="106" y="164"/>
                </a:cubicBezTo>
                <a:cubicBezTo>
                  <a:pt x="106" y="164"/>
                  <a:pt x="106" y="164"/>
                  <a:pt x="106" y="164"/>
                </a:cubicBezTo>
                <a:cubicBezTo>
                  <a:pt x="107" y="166"/>
                  <a:pt x="106" y="169"/>
                  <a:pt x="104" y="170"/>
                </a:cubicBezTo>
                <a:cubicBezTo>
                  <a:pt x="99" y="172"/>
                  <a:pt x="99" y="172"/>
                  <a:pt x="99" y="172"/>
                </a:cubicBezTo>
                <a:cubicBezTo>
                  <a:pt x="99" y="183"/>
                  <a:pt x="99" y="183"/>
                  <a:pt x="99" y="183"/>
                </a:cubicBezTo>
                <a:cubicBezTo>
                  <a:pt x="108" y="179"/>
                  <a:pt x="108" y="179"/>
                  <a:pt x="108" y="179"/>
                </a:cubicBezTo>
                <a:cubicBezTo>
                  <a:pt x="110" y="178"/>
                  <a:pt x="113" y="179"/>
                  <a:pt x="114" y="181"/>
                </a:cubicBezTo>
                <a:cubicBezTo>
                  <a:pt x="120" y="194"/>
                  <a:pt x="120" y="194"/>
                  <a:pt x="120" y="194"/>
                </a:cubicBezTo>
                <a:cubicBezTo>
                  <a:pt x="120" y="194"/>
                  <a:pt x="120" y="194"/>
                  <a:pt x="120" y="194"/>
                </a:cubicBezTo>
                <a:cubicBezTo>
                  <a:pt x="121" y="196"/>
                  <a:pt x="120" y="198"/>
                  <a:pt x="118" y="199"/>
                </a:cubicBezTo>
                <a:cubicBezTo>
                  <a:pt x="99" y="208"/>
                  <a:pt x="99" y="208"/>
                  <a:pt x="99" y="208"/>
                </a:cubicBezTo>
                <a:cubicBezTo>
                  <a:pt x="99" y="236"/>
                  <a:pt x="99" y="236"/>
                  <a:pt x="99" y="236"/>
                </a:cubicBezTo>
                <a:close/>
                <a:moveTo>
                  <a:pt x="123" y="82"/>
                </a:moveTo>
                <a:cubicBezTo>
                  <a:pt x="123" y="99"/>
                  <a:pt x="123" y="99"/>
                  <a:pt x="123" y="99"/>
                </a:cubicBezTo>
                <a:cubicBezTo>
                  <a:pt x="99" y="111"/>
                  <a:pt x="99" y="111"/>
                  <a:pt x="99" y="111"/>
                </a:cubicBezTo>
                <a:cubicBezTo>
                  <a:pt x="99" y="94"/>
                  <a:pt x="99" y="94"/>
                  <a:pt x="99" y="94"/>
                </a:cubicBezTo>
                <a:lnTo>
                  <a:pt x="123" y="82"/>
                </a:lnTo>
                <a:close/>
                <a:moveTo>
                  <a:pt x="99" y="18"/>
                </a:moveTo>
                <a:cubicBezTo>
                  <a:pt x="71" y="31"/>
                  <a:pt x="71" y="31"/>
                  <a:pt x="71" y="31"/>
                </a:cubicBezTo>
                <a:cubicBezTo>
                  <a:pt x="71" y="54"/>
                  <a:pt x="71" y="54"/>
                  <a:pt x="71" y="54"/>
                </a:cubicBezTo>
                <a:cubicBezTo>
                  <a:pt x="99" y="41"/>
                  <a:pt x="99" y="41"/>
                  <a:pt x="99" y="41"/>
                </a:cubicBezTo>
                <a:cubicBezTo>
                  <a:pt x="99" y="18"/>
                  <a:pt x="99" y="18"/>
                  <a:pt x="99" y="18"/>
                </a:cubicBezTo>
                <a:close/>
                <a:moveTo>
                  <a:pt x="71" y="227"/>
                </a:moveTo>
                <a:cubicBezTo>
                  <a:pt x="77" y="235"/>
                  <a:pt x="88" y="239"/>
                  <a:pt x="99" y="236"/>
                </a:cubicBezTo>
                <a:cubicBezTo>
                  <a:pt x="99" y="208"/>
                  <a:pt x="99" y="208"/>
                  <a:pt x="99" y="208"/>
                </a:cubicBezTo>
                <a:cubicBezTo>
                  <a:pt x="89" y="212"/>
                  <a:pt x="89" y="212"/>
                  <a:pt x="89" y="212"/>
                </a:cubicBezTo>
                <a:cubicBezTo>
                  <a:pt x="87" y="213"/>
                  <a:pt x="85" y="213"/>
                  <a:pt x="84" y="210"/>
                </a:cubicBezTo>
                <a:cubicBezTo>
                  <a:pt x="78" y="197"/>
                  <a:pt x="78" y="197"/>
                  <a:pt x="78" y="197"/>
                </a:cubicBezTo>
                <a:cubicBezTo>
                  <a:pt x="77" y="195"/>
                  <a:pt x="78" y="193"/>
                  <a:pt x="80" y="192"/>
                </a:cubicBezTo>
                <a:cubicBezTo>
                  <a:pt x="99" y="183"/>
                  <a:pt x="99" y="183"/>
                  <a:pt x="99" y="183"/>
                </a:cubicBezTo>
                <a:cubicBezTo>
                  <a:pt x="99" y="172"/>
                  <a:pt x="99" y="172"/>
                  <a:pt x="99" y="172"/>
                </a:cubicBezTo>
                <a:cubicBezTo>
                  <a:pt x="75" y="183"/>
                  <a:pt x="75" y="183"/>
                  <a:pt x="75" y="183"/>
                </a:cubicBezTo>
                <a:cubicBezTo>
                  <a:pt x="74" y="184"/>
                  <a:pt x="72" y="183"/>
                  <a:pt x="71" y="182"/>
                </a:cubicBezTo>
                <a:cubicBezTo>
                  <a:pt x="71" y="227"/>
                  <a:pt x="71" y="227"/>
                  <a:pt x="71" y="227"/>
                </a:cubicBezTo>
                <a:close/>
                <a:moveTo>
                  <a:pt x="99" y="94"/>
                </a:moveTo>
                <a:cubicBezTo>
                  <a:pt x="99" y="111"/>
                  <a:pt x="99" y="111"/>
                  <a:pt x="99" y="111"/>
                </a:cubicBezTo>
                <a:cubicBezTo>
                  <a:pt x="97" y="111"/>
                  <a:pt x="97" y="111"/>
                  <a:pt x="97" y="111"/>
                </a:cubicBezTo>
                <a:cubicBezTo>
                  <a:pt x="95" y="112"/>
                  <a:pt x="94" y="115"/>
                  <a:pt x="95" y="117"/>
                </a:cubicBezTo>
                <a:cubicBezTo>
                  <a:pt x="99" y="124"/>
                  <a:pt x="99" y="124"/>
                  <a:pt x="99" y="124"/>
                </a:cubicBezTo>
                <a:cubicBezTo>
                  <a:pt x="99" y="150"/>
                  <a:pt x="99" y="150"/>
                  <a:pt x="99" y="150"/>
                </a:cubicBezTo>
                <a:cubicBezTo>
                  <a:pt x="97" y="149"/>
                  <a:pt x="96" y="148"/>
                  <a:pt x="94" y="149"/>
                </a:cubicBezTo>
                <a:cubicBezTo>
                  <a:pt x="71" y="160"/>
                  <a:pt x="71" y="160"/>
                  <a:pt x="71" y="160"/>
                </a:cubicBezTo>
                <a:cubicBezTo>
                  <a:pt x="71" y="149"/>
                  <a:pt x="71" y="149"/>
                  <a:pt x="71" y="149"/>
                </a:cubicBezTo>
                <a:cubicBezTo>
                  <a:pt x="90" y="140"/>
                  <a:pt x="90" y="140"/>
                  <a:pt x="90" y="140"/>
                </a:cubicBezTo>
                <a:cubicBezTo>
                  <a:pt x="92" y="139"/>
                  <a:pt x="93" y="136"/>
                  <a:pt x="92" y="134"/>
                </a:cubicBezTo>
                <a:cubicBezTo>
                  <a:pt x="92" y="134"/>
                  <a:pt x="92" y="134"/>
                  <a:pt x="92" y="134"/>
                </a:cubicBezTo>
                <a:cubicBezTo>
                  <a:pt x="86" y="122"/>
                  <a:pt x="86" y="122"/>
                  <a:pt x="86" y="122"/>
                </a:cubicBezTo>
                <a:cubicBezTo>
                  <a:pt x="85" y="119"/>
                  <a:pt x="82" y="118"/>
                  <a:pt x="80" y="119"/>
                </a:cubicBezTo>
                <a:cubicBezTo>
                  <a:pt x="71" y="124"/>
                  <a:pt x="71" y="124"/>
                  <a:pt x="71" y="124"/>
                </a:cubicBezTo>
                <a:cubicBezTo>
                  <a:pt x="71" y="107"/>
                  <a:pt x="71" y="107"/>
                  <a:pt x="71" y="107"/>
                </a:cubicBezTo>
                <a:lnTo>
                  <a:pt x="99" y="94"/>
                </a:lnTo>
                <a:close/>
                <a:moveTo>
                  <a:pt x="71" y="31"/>
                </a:moveTo>
                <a:cubicBezTo>
                  <a:pt x="20" y="55"/>
                  <a:pt x="20" y="55"/>
                  <a:pt x="20" y="55"/>
                </a:cubicBezTo>
                <a:cubicBezTo>
                  <a:pt x="6" y="62"/>
                  <a:pt x="0" y="78"/>
                  <a:pt x="7" y="91"/>
                </a:cubicBezTo>
                <a:cubicBezTo>
                  <a:pt x="68" y="222"/>
                  <a:pt x="68" y="222"/>
                  <a:pt x="68" y="222"/>
                </a:cubicBezTo>
                <a:cubicBezTo>
                  <a:pt x="69" y="223"/>
                  <a:pt x="70" y="225"/>
                  <a:pt x="71" y="227"/>
                </a:cubicBezTo>
                <a:cubicBezTo>
                  <a:pt x="71" y="182"/>
                  <a:pt x="71" y="182"/>
                  <a:pt x="71" y="182"/>
                </a:cubicBezTo>
                <a:cubicBezTo>
                  <a:pt x="71" y="182"/>
                  <a:pt x="70" y="181"/>
                  <a:pt x="70" y="181"/>
                </a:cubicBezTo>
                <a:cubicBezTo>
                  <a:pt x="64" y="168"/>
                  <a:pt x="64" y="168"/>
                  <a:pt x="64" y="168"/>
                </a:cubicBezTo>
                <a:cubicBezTo>
                  <a:pt x="63" y="166"/>
                  <a:pt x="64" y="163"/>
                  <a:pt x="66" y="162"/>
                </a:cubicBezTo>
                <a:cubicBezTo>
                  <a:pt x="71" y="160"/>
                  <a:pt x="71" y="160"/>
                  <a:pt x="71" y="160"/>
                </a:cubicBezTo>
                <a:cubicBezTo>
                  <a:pt x="71" y="149"/>
                  <a:pt x="71" y="149"/>
                  <a:pt x="71" y="149"/>
                </a:cubicBezTo>
                <a:cubicBezTo>
                  <a:pt x="62" y="153"/>
                  <a:pt x="62" y="153"/>
                  <a:pt x="62" y="153"/>
                </a:cubicBezTo>
                <a:cubicBezTo>
                  <a:pt x="60" y="154"/>
                  <a:pt x="57" y="153"/>
                  <a:pt x="56" y="151"/>
                </a:cubicBezTo>
                <a:cubicBezTo>
                  <a:pt x="50" y="138"/>
                  <a:pt x="50" y="138"/>
                  <a:pt x="50" y="138"/>
                </a:cubicBezTo>
                <a:cubicBezTo>
                  <a:pt x="49" y="136"/>
                  <a:pt x="50" y="134"/>
                  <a:pt x="52" y="133"/>
                </a:cubicBezTo>
                <a:cubicBezTo>
                  <a:pt x="71" y="124"/>
                  <a:pt x="71" y="124"/>
                  <a:pt x="71" y="124"/>
                </a:cubicBezTo>
                <a:cubicBezTo>
                  <a:pt x="71" y="107"/>
                  <a:pt x="71" y="107"/>
                  <a:pt x="71" y="107"/>
                </a:cubicBezTo>
                <a:cubicBezTo>
                  <a:pt x="53" y="115"/>
                  <a:pt x="53" y="115"/>
                  <a:pt x="53" y="115"/>
                </a:cubicBezTo>
                <a:cubicBezTo>
                  <a:pt x="46" y="118"/>
                  <a:pt x="38" y="116"/>
                  <a:pt x="35" y="109"/>
                </a:cubicBezTo>
                <a:cubicBezTo>
                  <a:pt x="26" y="89"/>
                  <a:pt x="26" y="89"/>
                  <a:pt x="26" y="89"/>
                </a:cubicBezTo>
                <a:cubicBezTo>
                  <a:pt x="23" y="83"/>
                  <a:pt x="26" y="75"/>
                  <a:pt x="33" y="72"/>
                </a:cubicBezTo>
                <a:cubicBezTo>
                  <a:pt x="71" y="54"/>
                  <a:pt x="71" y="54"/>
                  <a:pt x="71" y="54"/>
                </a:cubicBezTo>
                <a:lnTo>
                  <a:pt x="71" y="31"/>
                </a:ln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80" name="Rectangle 59"/>
          <p:cNvSpPr>
            <a:spLocks noChangeArrowheads="1"/>
          </p:cNvSpPr>
          <p:nvPr/>
        </p:nvSpPr>
        <p:spPr bwMode="auto">
          <a:xfrm>
            <a:off x="9166546" y="2807678"/>
            <a:ext cx="6270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Rectangle 60"/>
          <p:cNvSpPr>
            <a:spLocks noChangeArrowheads="1"/>
          </p:cNvSpPr>
          <p:nvPr/>
        </p:nvSpPr>
        <p:spPr bwMode="auto">
          <a:xfrm>
            <a:off x="9191946" y="2744178"/>
            <a:ext cx="5762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Rectangle 61"/>
          <p:cNvSpPr>
            <a:spLocks noChangeArrowheads="1"/>
          </p:cNvSpPr>
          <p:nvPr/>
        </p:nvSpPr>
        <p:spPr bwMode="auto">
          <a:xfrm>
            <a:off x="9418959" y="2679090"/>
            <a:ext cx="122238"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Rectangle 62"/>
          <p:cNvSpPr>
            <a:spLocks noChangeArrowheads="1"/>
          </p:cNvSpPr>
          <p:nvPr/>
        </p:nvSpPr>
        <p:spPr bwMode="auto">
          <a:xfrm>
            <a:off x="9441184" y="2445728"/>
            <a:ext cx="77788" cy="25400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Rectangle 63"/>
          <p:cNvSpPr>
            <a:spLocks noChangeArrowheads="1"/>
          </p:cNvSpPr>
          <p:nvPr/>
        </p:nvSpPr>
        <p:spPr bwMode="auto">
          <a:xfrm>
            <a:off x="9418959" y="2433028"/>
            <a:ext cx="122238"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Rectangle 64"/>
          <p:cNvSpPr>
            <a:spLocks noChangeArrowheads="1"/>
          </p:cNvSpPr>
          <p:nvPr/>
        </p:nvSpPr>
        <p:spPr bwMode="auto">
          <a:xfrm>
            <a:off x="9604696" y="2679090"/>
            <a:ext cx="1190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Rectangle 65"/>
          <p:cNvSpPr>
            <a:spLocks noChangeArrowheads="1"/>
          </p:cNvSpPr>
          <p:nvPr/>
        </p:nvSpPr>
        <p:spPr bwMode="auto">
          <a:xfrm>
            <a:off x="9625334" y="2445728"/>
            <a:ext cx="76200" cy="25400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Rectangle 66"/>
          <p:cNvSpPr>
            <a:spLocks noChangeArrowheads="1"/>
          </p:cNvSpPr>
          <p:nvPr/>
        </p:nvSpPr>
        <p:spPr bwMode="auto">
          <a:xfrm>
            <a:off x="9604696" y="2433028"/>
            <a:ext cx="1190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Rectangle 67"/>
          <p:cNvSpPr>
            <a:spLocks noChangeArrowheads="1"/>
          </p:cNvSpPr>
          <p:nvPr/>
        </p:nvSpPr>
        <p:spPr bwMode="auto">
          <a:xfrm>
            <a:off x="9236396" y="2679090"/>
            <a:ext cx="122238"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Rectangle 68"/>
          <p:cNvSpPr>
            <a:spLocks noChangeArrowheads="1"/>
          </p:cNvSpPr>
          <p:nvPr/>
        </p:nvSpPr>
        <p:spPr bwMode="auto">
          <a:xfrm>
            <a:off x="9257034" y="2445728"/>
            <a:ext cx="79375" cy="25400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Rectangle 69"/>
          <p:cNvSpPr>
            <a:spLocks noChangeArrowheads="1"/>
          </p:cNvSpPr>
          <p:nvPr/>
        </p:nvSpPr>
        <p:spPr bwMode="auto">
          <a:xfrm>
            <a:off x="9236396" y="2433028"/>
            <a:ext cx="122238"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Rectangle 70"/>
          <p:cNvSpPr>
            <a:spLocks noChangeArrowheads="1"/>
          </p:cNvSpPr>
          <p:nvPr/>
        </p:nvSpPr>
        <p:spPr bwMode="auto">
          <a:xfrm>
            <a:off x="9191946" y="2363178"/>
            <a:ext cx="576263" cy="317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71"/>
          <p:cNvSpPr>
            <a:spLocks/>
          </p:cNvSpPr>
          <p:nvPr/>
        </p:nvSpPr>
        <p:spPr bwMode="auto">
          <a:xfrm>
            <a:off x="9191946" y="2179028"/>
            <a:ext cx="576263" cy="184150"/>
          </a:xfrm>
          <a:custGeom>
            <a:avLst/>
            <a:gdLst>
              <a:gd name="T0" fmla="*/ 181 w 363"/>
              <a:gd name="T1" fmla="*/ 0 h 116"/>
              <a:gd name="T2" fmla="*/ 363 w 363"/>
              <a:gd name="T3" fmla="*/ 116 h 116"/>
              <a:gd name="T4" fmla="*/ 0 w 363"/>
              <a:gd name="T5" fmla="*/ 116 h 116"/>
              <a:gd name="T6" fmla="*/ 181 w 363"/>
              <a:gd name="T7" fmla="*/ 0 h 116"/>
            </a:gdLst>
            <a:ahLst/>
            <a:cxnLst>
              <a:cxn ang="0">
                <a:pos x="T0" y="T1"/>
              </a:cxn>
              <a:cxn ang="0">
                <a:pos x="T2" y="T3"/>
              </a:cxn>
              <a:cxn ang="0">
                <a:pos x="T4" y="T5"/>
              </a:cxn>
              <a:cxn ang="0">
                <a:pos x="T6" y="T7"/>
              </a:cxn>
            </a:cxnLst>
            <a:rect l="0" t="0" r="r" b="b"/>
            <a:pathLst>
              <a:path w="363" h="116">
                <a:moveTo>
                  <a:pt x="181" y="0"/>
                </a:moveTo>
                <a:lnTo>
                  <a:pt x="363" y="116"/>
                </a:lnTo>
                <a:lnTo>
                  <a:pt x="0" y="116"/>
                </a:lnTo>
                <a:lnTo>
                  <a:pt x="181"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72"/>
          <p:cNvSpPr>
            <a:spLocks noEditPoints="1"/>
          </p:cNvSpPr>
          <p:nvPr/>
        </p:nvSpPr>
        <p:spPr bwMode="auto">
          <a:xfrm>
            <a:off x="7607621" y="2345715"/>
            <a:ext cx="800100" cy="522288"/>
          </a:xfrm>
          <a:custGeom>
            <a:avLst/>
            <a:gdLst>
              <a:gd name="T0" fmla="*/ 82 w 367"/>
              <a:gd name="T1" fmla="*/ 27 h 240"/>
              <a:gd name="T2" fmla="*/ 367 w 367"/>
              <a:gd name="T3" fmla="*/ 120 h 240"/>
              <a:gd name="T4" fmla="*/ 82 w 367"/>
              <a:gd name="T5" fmla="*/ 213 h 240"/>
              <a:gd name="T6" fmla="*/ 82 w 367"/>
              <a:gd name="T7" fmla="*/ 177 h 240"/>
              <a:gd name="T8" fmla="*/ 127 w 367"/>
              <a:gd name="T9" fmla="*/ 143 h 240"/>
              <a:gd name="T10" fmla="*/ 127 w 367"/>
              <a:gd name="T11" fmla="*/ 87 h 240"/>
              <a:gd name="T12" fmla="*/ 138 w 367"/>
              <a:gd name="T13" fmla="*/ 87 h 240"/>
              <a:gd name="T14" fmla="*/ 138 w 367"/>
              <a:gd name="T15" fmla="*/ 64 h 240"/>
              <a:gd name="T16" fmla="*/ 127 w 367"/>
              <a:gd name="T17" fmla="*/ 64 h 240"/>
              <a:gd name="T18" fmla="*/ 102 w 367"/>
              <a:gd name="T19" fmla="*/ 64 h 240"/>
              <a:gd name="T20" fmla="*/ 91 w 367"/>
              <a:gd name="T21" fmla="*/ 64 h 240"/>
              <a:gd name="T22" fmla="*/ 91 w 367"/>
              <a:gd name="T23" fmla="*/ 87 h 240"/>
              <a:gd name="T24" fmla="*/ 102 w 367"/>
              <a:gd name="T25" fmla="*/ 87 h 240"/>
              <a:gd name="T26" fmla="*/ 102 w 367"/>
              <a:gd name="T27" fmla="*/ 143 h 240"/>
              <a:gd name="T28" fmla="*/ 82 w 367"/>
              <a:gd name="T29" fmla="*/ 156 h 240"/>
              <a:gd name="T30" fmla="*/ 82 w 367"/>
              <a:gd name="T31" fmla="*/ 27 h 240"/>
              <a:gd name="T32" fmla="*/ 0 w 367"/>
              <a:gd name="T33" fmla="*/ 0 h 240"/>
              <a:gd name="T34" fmla="*/ 82 w 367"/>
              <a:gd name="T35" fmla="*/ 27 h 240"/>
              <a:gd name="T36" fmla="*/ 82 w 367"/>
              <a:gd name="T37" fmla="*/ 156 h 240"/>
              <a:gd name="T38" fmla="*/ 82 w 367"/>
              <a:gd name="T39" fmla="*/ 156 h 240"/>
              <a:gd name="T40" fmla="*/ 62 w 367"/>
              <a:gd name="T41" fmla="*/ 143 h 240"/>
              <a:gd name="T42" fmla="*/ 62 w 367"/>
              <a:gd name="T43" fmla="*/ 87 h 240"/>
              <a:gd name="T44" fmla="*/ 73 w 367"/>
              <a:gd name="T45" fmla="*/ 87 h 240"/>
              <a:gd name="T46" fmla="*/ 73 w 367"/>
              <a:gd name="T47" fmla="*/ 64 h 240"/>
              <a:gd name="T48" fmla="*/ 62 w 367"/>
              <a:gd name="T49" fmla="*/ 64 h 240"/>
              <a:gd name="T50" fmla="*/ 37 w 367"/>
              <a:gd name="T51" fmla="*/ 64 h 240"/>
              <a:gd name="T52" fmla="*/ 26 w 367"/>
              <a:gd name="T53" fmla="*/ 64 h 240"/>
              <a:gd name="T54" fmla="*/ 26 w 367"/>
              <a:gd name="T55" fmla="*/ 87 h 240"/>
              <a:gd name="T56" fmla="*/ 37 w 367"/>
              <a:gd name="T57" fmla="*/ 87 h 240"/>
              <a:gd name="T58" fmla="*/ 37 w 367"/>
              <a:gd name="T59" fmla="*/ 143 h 240"/>
              <a:gd name="T60" fmla="*/ 82 w 367"/>
              <a:gd name="T61" fmla="*/ 177 h 240"/>
              <a:gd name="T62" fmla="*/ 82 w 367"/>
              <a:gd name="T63" fmla="*/ 177 h 240"/>
              <a:gd name="T64" fmla="*/ 82 w 367"/>
              <a:gd name="T65" fmla="*/ 213 h 240"/>
              <a:gd name="T66" fmla="*/ 0 w 367"/>
              <a:gd name="T67" fmla="*/ 240 h 240"/>
              <a:gd name="T68" fmla="*/ 0 w 367"/>
              <a:gd name="T6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240">
                <a:moveTo>
                  <a:pt x="82" y="27"/>
                </a:moveTo>
                <a:cubicBezTo>
                  <a:pt x="367" y="120"/>
                  <a:pt x="367" y="120"/>
                  <a:pt x="367" y="120"/>
                </a:cubicBezTo>
                <a:cubicBezTo>
                  <a:pt x="82" y="213"/>
                  <a:pt x="82" y="213"/>
                  <a:pt x="82" y="213"/>
                </a:cubicBezTo>
                <a:cubicBezTo>
                  <a:pt x="82" y="177"/>
                  <a:pt x="82" y="177"/>
                  <a:pt x="82" y="177"/>
                </a:cubicBezTo>
                <a:cubicBezTo>
                  <a:pt x="107" y="177"/>
                  <a:pt x="127" y="162"/>
                  <a:pt x="127" y="143"/>
                </a:cubicBezTo>
                <a:cubicBezTo>
                  <a:pt x="127" y="87"/>
                  <a:pt x="127" y="87"/>
                  <a:pt x="127" y="87"/>
                </a:cubicBezTo>
                <a:cubicBezTo>
                  <a:pt x="138" y="87"/>
                  <a:pt x="138" y="87"/>
                  <a:pt x="138" y="87"/>
                </a:cubicBezTo>
                <a:cubicBezTo>
                  <a:pt x="138" y="64"/>
                  <a:pt x="138" y="64"/>
                  <a:pt x="138" y="64"/>
                </a:cubicBezTo>
                <a:cubicBezTo>
                  <a:pt x="127" y="64"/>
                  <a:pt x="127" y="64"/>
                  <a:pt x="127" y="64"/>
                </a:cubicBezTo>
                <a:cubicBezTo>
                  <a:pt x="102" y="64"/>
                  <a:pt x="102" y="64"/>
                  <a:pt x="102" y="64"/>
                </a:cubicBezTo>
                <a:cubicBezTo>
                  <a:pt x="91" y="64"/>
                  <a:pt x="91" y="64"/>
                  <a:pt x="91" y="64"/>
                </a:cubicBezTo>
                <a:cubicBezTo>
                  <a:pt x="91" y="87"/>
                  <a:pt x="91" y="87"/>
                  <a:pt x="91" y="87"/>
                </a:cubicBezTo>
                <a:cubicBezTo>
                  <a:pt x="102" y="87"/>
                  <a:pt x="102" y="87"/>
                  <a:pt x="102" y="87"/>
                </a:cubicBezTo>
                <a:cubicBezTo>
                  <a:pt x="102" y="143"/>
                  <a:pt x="102" y="143"/>
                  <a:pt x="102" y="143"/>
                </a:cubicBezTo>
                <a:cubicBezTo>
                  <a:pt x="102" y="150"/>
                  <a:pt x="93" y="156"/>
                  <a:pt x="82" y="156"/>
                </a:cubicBezTo>
                <a:lnTo>
                  <a:pt x="82" y="27"/>
                </a:lnTo>
                <a:close/>
                <a:moveTo>
                  <a:pt x="0" y="0"/>
                </a:moveTo>
                <a:cubicBezTo>
                  <a:pt x="82" y="27"/>
                  <a:pt x="82" y="27"/>
                  <a:pt x="82" y="27"/>
                </a:cubicBezTo>
                <a:cubicBezTo>
                  <a:pt x="82" y="156"/>
                  <a:pt x="82" y="156"/>
                  <a:pt x="82" y="156"/>
                </a:cubicBezTo>
                <a:cubicBezTo>
                  <a:pt x="82" y="156"/>
                  <a:pt x="82" y="156"/>
                  <a:pt x="82" y="156"/>
                </a:cubicBezTo>
                <a:cubicBezTo>
                  <a:pt x="71" y="156"/>
                  <a:pt x="62" y="150"/>
                  <a:pt x="62" y="143"/>
                </a:cubicBezTo>
                <a:cubicBezTo>
                  <a:pt x="62" y="87"/>
                  <a:pt x="62" y="87"/>
                  <a:pt x="62" y="87"/>
                </a:cubicBezTo>
                <a:cubicBezTo>
                  <a:pt x="73" y="87"/>
                  <a:pt x="73" y="87"/>
                  <a:pt x="73" y="87"/>
                </a:cubicBezTo>
                <a:cubicBezTo>
                  <a:pt x="73" y="64"/>
                  <a:pt x="73" y="64"/>
                  <a:pt x="73" y="64"/>
                </a:cubicBezTo>
                <a:cubicBezTo>
                  <a:pt x="62" y="64"/>
                  <a:pt x="62" y="64"/>
                  <a:pt x="62" y="64"/>
                </a:cubicBezTo>
                <a:cubicBezTo>
                  <a:pt x="37" y="64"/>
                  <a:pt x="37" y="64"/>
                  <a:pt x="37" y="64"/>
                </a:cubicBezTo>
                <a:cubicBezTo>
                  <a:pt x="26" y="64"/>
                  <a:pt x="26" y="64"/>
                  <a:pt x="26" y="64"/>
                </a:cubicBezTo>
                <a:cubicBezTo>
                  <a:pt x="26" y="87"/>
                  <a:pt x="26" y="87"/>
                  <a:pt x="26" y="87"/>
                </a:cubicBezTo>
                <a:cubicBezTo>
                  <a:pt x="37" y="87"/>
                  <a:pt x="37" y="87"/>
                  <a:pt x="37" y="87"/>
                </a:cubicBezTo>
                <a:cubicBezTo>
                  <a:pt x="37" y="143"/>
                  <a:pt x="37" y="143"/>
                  <a:pt x="37" y="143"/>
                </a:cubicBezTo>
                <a:cubicBezTo>
                  <a:pt x="37" y="162"/>
                  <a:pt x="57" y="177"/>
                  <a:pt x="82" y="177"/>
                </a:cubicBezTo>
                <a:cubicBezTo>
                  <a:pt x="82" y="177"/>
                  <a:pt x="82" y="177"/>
                  <a:pt x="82" y="177"/>
                </a:cubicBezTo>
                <a:cubicBezTo>
                  <a:pt x="82" y="213"/>
                  <a:pt x="82" y="213"/>
                  <a:pt x="82" y="213"/>
                </a:cubicBezTo>
                <a:cubicBezTo>
                  <a:pt x="0" y="240"/>
                  <a:pt x="0" y="240"/>
                  <a:pt x="0" y="240"/>
                </a:cubicBez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Freeform 73"/>
          <p:cNvSpPr>
            <a:spLocks noEditPoints="1"/>
          </p:cNvSpPr>
          <p:nvPr/>
        </p:nvSpPr>
        <p:spPr bwMode="auto">
          <a:xfrm>
            <a:off x="9372921" y="2918803"/>
            <a:ext cx="187325" cy="327025"/>
          </a:xfrm>
          <a:custGeom>
            <a:avLst/>
            <a:gdLst>
              <a:gd name="T0" fmla="*/ 37 w 86"/>
              <a:gd name="T1" fmla="*/ 128 h 150"/>
              <a:gd name="T2" fmla="*/ 34 w 86"/>
              <a:gd name="T3" fmla="*/ 127 h 150"/>
              <a:gd name="T4" fmla="*/ 34 w 86"/>
              <a:gd name="T5" fmla="*/ 150 h 150"/>
              <a:gd name="T6" fmla="*/ 45 w 86"/>
              <a:gd name="T7" fmla="*/ 142 h 150"/>
              <a:gd name="T8" fmla="*/ 37 w 86"/>
              <a:gd name="T9" fmla="*/ 128 h 150"/>
              <a:gd name="T10" fmla="*/ 34 w 86"/>
              <a:gd name="T11" fmla="*/ 118 h 150"/>
              <a:gd name="T12" fmla="*/ 34 w 86"/>
              <a:gd name="T13" fmla="*/ 51 h 150"/>
              <a:gd name="T14" fmla="*/ 51 w 86"/>
              <a:gd name="T15" fmla="*/ 46 h 150"/>
              <a:gd name="T16" fmla="*/ 61 w 86"/>
              <a:gd name="T17" fmla="*/ 8 h 150"/>
              <a:gd name="T18" fmla="*/ 72 w 86"/>
              <a:gd name="T19" fmla="*/ 1 h 150"/>
              <a:gd name="T20" fmla="*/ 78 w 86"/>
              <a:gd name="T21" fmla="*/ 12 h 150"/>
              <a:gd name="T22" fmla="*/ 69 w 86"/>
              <a:gd name="T23" fmla="*/ 51 h 150"/>
              <a:gd name="T24" fmla="*/ 82 w 86"/>
              <a:gd name="T25" fmla="*/ 84 h 150"/>
              <a:gd name="T26" fmla="*/ 77 w 86"/>
              <a:gd name="T27" fmla="*/ 103 h 150"/>
              <a:gd name="T28" fmla="*/ 77 w 86"/>
              <a:gd name="T29" fmla="*/ 103 h 150"/>
              <a:gd name="T30" fmla="*/ 86 w 86"/>
              <a:gd name="T31" fmla="*/ 117 h 150"/>
              <a:gd name="T32" fmla="*/ 83 w 86"/>
              <a:gd name="T33" fmla="*/ 130 h 150"/>
              <a:gd name="T34" fmla="*/ 34 w 86"/>
              <a:gd name="T35" fmla="*/ 118 h 150"/>
              <a:gd name="T36" fmla="*/ 34 w 86"/>
              <a:gd name="T37" fmla="*/ 127 h 150"/>
              <a:gd name="T38" fmla="*/ 23 w 86"/>
              <a:gd name="T39" fmla="*/ 136 h 150"/>
              <a:gd name="T40" fmla="*/ 31 w 86"/>
              <a:gd name="T41" fmla="*/ 150 h 150"/>
              <a:gd name="T42" fmla="*/ 34 w 86"/>
              <a:gd name="T43" fmla="*/ 150 h 150"/>
              <a:gd name="T44" fmla="*/ 34 w 86"/>
              <a:gd name="T45" fmla="*/ 127 h 150"/>
              <a:gd name="T46" fmla="*/ 34 w 86"/>
              <a:gd name="T47" fmla="*/ 51 h 150"/>
              <a:gd name="T48" fmla="*/ 34 w 86"/>
              <a:gd name="T49" fmla="*/ 118 h 150"/>
              <a:gd name="T50" fmla="*/ 0 w 86"/>
              <a:gd name="T51" fmla="*/ 109 h 150"/>
              <a:gd name="T52" fmla="*/ 3 w 86"/>
              <a:gd name="T53" fmla="*/ 96 h 150"/>
              <a:gd name="T54" fmla="*/ 18 w 86"/>
              <a:gd name="T55" fmla="*/ 88 h 150"/>
              <a:gd name="T56" fmla="*/ 23 w 86"/>
              <a:gd name="T57" fmla="*/ 69 h 150"/>
              <a:gd name="T58" fmla="*/ 34 w 86"/>
              <a:gd name="T59" fmla="*/ 5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0">
                <a:moveTo>
                  <a:pt x="37" y="128"/>
                </a:moveTo>
                <a:cubicBezTo>
                  <a:pt x="36" y="127"/>
                  <a:pt x="35" y="127"/>
                  <a:pt x="34" y="127"/>
                </a:cubicBezTo>
                <a:cubicBezTo>
                  <a:pt x="34" y="150"/>
                  <a:pt x="34" y="150"/>
                  <a:pt x="34" y="150"/>
                </a:cubicBezTo>
                <a:cubicBezTo>
                  <a:pt x="39" y="150"/>
                  <a:pt x="44" y="147"/>
                  <a:pt x="45" y="142"/>
                </a:cubicBezTo>
                <a:cubicBezTo>
                  <a:pt x="47" y="136"/>
                  <a:pt x="43" y="129"/>
                  <a:pt x="37" y="128"/>
                </a:cubicBezTo>
                <a:close/>
                <a:moveTo>
                  <a:pt x="34" y="118"/>
                </a:moveTo>
                <a:cubicBezTo>
                  <a:pt x="34" y="51"/>
                  <a:pt x="34" y="51"/>
                  <a:pt x="34" y="51"/>
                </a:cubicBezTo>
                <a:cubicBezTo>
                  <a:pt x="39" y="48"/>
                  <a:pt x="45" y="46"/>
                  <a:pt x="51" y="46"/>
                </a:cubicBezTo>
                <a:cubicBezTo>
                  <a:pt x="61" y="8"/>
                  <a:pt x="61" y="8"/>
                  <a:pt x="61" y="8"/>
                </a:cubicBezTo>
                <a:cubicBezTo>
                  <a:pt x="62" y="3"/>
                  <a:pt x="67" y="0"/>
                  <a:pt x="72" y="1"/>
                </a:cubicBezTo>
                <a:cubicBezTo>
                  <a:pt x="77" y="2"/>
                  <a:pt x="80" y="7"/>
                  <a:pt x="78" y="12"/>
                </a:cubicBezTo>
                <a:cubicBezTo>
                  <a:pt x="69" y="51"/>
                  <a:pt x="69" y="51"/>
                  <a:pt x="69" y="51"/>
                </a:cubicBezTo>
                <a:cubicBezTo>
                  <a:pt x="79" y="57"/>
                  <a:pt x="86" y="68"/>
                  <a:pt x="82" y="84"/>
                </a:cubicBezTo>
                <a:cubicBezTo>
                  <a:pt x="82" y="84"/>
                  <a:pt x="79" y="97"/>
                  <a:pt x="77" y="103"/>
                </a:cubicBezTo>
                <a:cubicBezTo>
                  <a:pt x="77" y="103"/>
                  <a:pt x="77" y="103"/>
                  <a:pt x="77" y="103"/>
                </a:cubicBezTo>
                <a:cubicBezTo>
                  <a:pt x="75" y="112"/>
                  <a:pt x="86" y="117"/>
                  <a:pt x="86" y="117"/>
                </a:cubicBezTo>
                <a:cubicBezTo>
                  <a:pt x="83" y="130"/>
                  <a:pt x="83" y="130"/>
                  <a:pt x="83" y="130"/>
                </a:cubicBezTo>
                <a:lnTo>
                  <a:pt x="34" y="118"/>
                </a:lnTo>
                <a:close/>
                <a:moveTo>
                  <a:pt x="34" y="127"/>
                </a:moveTo>
                <a:cubicBezTo>
                  <a:pt x="29" y="127"/>
                  <a:pt x="24" y="131"/>
                  <a:pt x="23" y="136"/>
                </a:cubicBezTo>
                <a:cubicBezTo>
                  <a:pt x="21" y="142"/>
                  <a:pt x="25" y="148"/>
                  <a:pt x="31" y="150"/>
                </a:cubicBezTo>
                <a:cubicBezTo>
                  <a:pt x="32" y="150"/>
                  <a:pt x="33" y="150"/>
                  <a:pt x="34" y="150"/>
                </a:cubicBezTo>
                <a:cubicBezTo>
                  <a:pt x="34" y="127"/>
                  <a:pt x="34" y="127"/>
                  <a:pt x="34" y="127"/>
                </a:cubicBezTo>
                <a:close/>
                <a:moveTo>
                  <a:pt x="34" y="51"/>
                </a:moveTo>
                <a:cubicBezTo>
                  <a:pt x="34" y="118"/>
                  <a:pt x="34" y="118"/>
                  <a:pt x="34" y="118"/>
                </a:cubicBezTo>
                <a:cubicBezTo>
                  <a:pt x="0" y="109"/>
                  <a:pt x="0" y="109"/>
                  <a:pt x="0" y="109"/>
                </a:cubicBezTo>
                <a:cubicBezTo>
                  <a:pt x="3" y="96"/>
                  <a:pt x="3" y="96"/>
                  <a:pt x="3" y="96"/>
                </a:cubicBezTo>
                <a:cubicBezTo>
                  <a:pt x="3" y="96"/>
                  <a:pt x="16" y="97"/>
                  <a:pt x="18" y="88"/>
                </a:cubicBezTo>
                <a:cubicBezTo>
                  <a:pt x="20" y="80"/>
                  <a:pt x="23" y="69"/>
                  <a:pt x="23" y="69"/>
                </a:cubicBezTo>
                <a:cubicBezTo>
                  <a:pt x="25" y="61"/>
                  <a:pt x="29" y="55"/>
                  <a:pt x="34" y="5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5" name="Freeform 74"/>
          <p:cNvSpPr>
            <a:spLocks noEditPoints="1"/>
          </p:cNvSpPr>
          <p:nvPr/>
        </p:nvSpPr>
        <p:spPr bwMode="auto">
          <a:xfrm>
            <a:off x="7737796" y="1798028"/>
            <a:ext cx="376238" cy="460375"/>
          </a:xfrm>
          <a:custGeom>
            <a:avLst/>
            <a:gdLst>
              <a:gd name="T0" fmla="*/ 172 w 172"/>
              <a:gd name="T1" fmla="*/ 9 h 211"/>
              <a:gd name="T2" fmla="*/ 121 w 172"/>
              <a:gd name="T3" fmla="*/ 37 h 211"/>
              <a:gd name="T4" fmla="*/ 143 w 172"/>
              <a:gd name="T5" fmla="*/ 211 h 211"/>
              <a:gd name="T6" fmla="*/ 124 w 172"/>
              <a:gd name="T7" fmla="*/ 165 h 211"/>
              <a:gd name="T8" fmla="*/ 131 w 172"/>
              <a:gd name="T9" fmla="*/ 108 h 211"/>
              <a:gd name="T10" fmla="*/ 121 w 172"/>
              <a:gd name="T11" fmla="*/ 86 h 211"/>
              <a:gd name="T12" fmla="*/ 129 w 172"/>
              <a:gd name="T13" fmla="*/ 146 h 211"/>
              <a:gd name="T14" fmla="*/ 127 w 172"/>
              <a:gd name="T15" fmla="*/ 116 h 211"/>
              <a:gd name="T16" fmla="*/ 121 w 172"/>
              <a:gd name="T17" fmla="*/ 156 h 211"/>
              <a:gd name="T18" fmla="*/ 121 w 172"/>
              <a:gd name="T19" fmla="*/ 9 h 211"/>
              <a:gd name="T20" fmla="*/ 98 w 172"/>
              <a:gd name="T21" fmla="*/ 37 h 211"/>
              <a:gd name="T22" fmla="*/ 110 w 172"/>
              <a:gd name="T23" fmla="*/ 88 h 211"/>
              <a:gd name="T24" fmla="*/ 100 w 172"/>
              <a:gd name="T25" fmla="*/ 81 h 211"/>
              <a:gd name="T26" fmla="*/ 121 w 172"/>
              <a:gd name="T27" fmla="*/ 211 h 211"/>
              <a:gd name="T28" fmla="*/ 101 w 172"/>
              <a:gd name="T29" fmla="*/ 163 h 211"/>
              <a:gd name="T30" fmla="*/ 121 w 172"/>
              <a:gd name="T31" fmla="*/ 211 h 211"/>
              <a:gd name="T32" fmla="*/ 113 w 172"/>
              <a:gd name="T33" fmla="*/ 148 h 211"/>
              <a:gd name="T34" fmla="*/ 121 w 172"/>
              <a:gd name="T35" fmla="*/ 156 h 211"/>
              <a:gd name="T36" fmla="*/ 98 w 172"/>
              <a:gd name="T37" fmla="*/ 0 h 211"/>
              <a:gd name="T38" fmla="*/ 71 w 172"/>
              <a:gd name="T39" fmla="*/ 0 h 211"/>
              <a:gd name="T40" fmla="*/ 98 w 172"/>
              <a:gd name="T41" fmla="*/ 80 h 211"/>
              <a:gd name="T42" fmla="*/ 71 w 172"/>
              <a:gd name="T43" fmla="*/ 37 h 211"/>
              <a:gd name="T44" fmla="*/ 71 w 172"/>
              <a:gd name="T45" fmla="*/ 166 h 211"/>
              <a:gd name="T46" fmla="*/ 98 w 172"/>
              <a:gd name="T47" fmla="*/ 141 h 211"/>
              <a:gd name="T48" fmla="*/ 98 w 172"/>
              <a:gd name="T49" fmla="*/ 160 h 211"/>
              <a:gd name="T50" fmla="*/ 74 w 172"/>
              <a:gd name="T51" fmla="*/ 124 h 211"/>
              <a:gd name="T52" fmla="*/ 71 w 172"/>
              <a:gd name="T53" fmla="*/ 118 h 211"/>
              <a:gd name="T54" fmla="*/ 71 w 172"/>
              <a:gd name="T55" fmla="*/ 98 h 211"/>
              <a:gd name="T56" fmla="*/ 71 w 172"/>
              <a:gd name="T57" fmla="*/ 0 h 211"/>
              <a:gd name="T58" fmla="*/ 60 w 172"/>
              <a:gd name="T59" fmla="*/ 0 h 211"/>
              <a:gd name="T60" fmla="*/ 71 w 172"/>
              <a:gd name="T61" fmla="*/ 88 h 211"/>
              <a:gd name="T62" fmla="*/ 60 w 172"/>
              <a:gd name="T63" fmla="*/ 37 h 211"/>
              <a:gd name="T64" fmla="*/ 60 w 172"/>
              <a:gd name="T65" fmla="*/ 120 h 211"/>
              <a:gd name="T66" fmla="*/ 65 w 172"/>
              <a:gd name="T67" fmla="*/ 166 h 211"/>
              <a:gd name="T68" fmla="*/ 71 w 172"/>
              <a:gd name="T69" fmla="*/ 98 h 211"/>
              <a:gd name="T70" fmla="*/ 71 w 172"/>
              <a:gd name="T71" fmla="*/ 98 h 211"/>
              <a:gd name="T72" fmla="*/ 60 w 172"/>
              <a:gd name="T73" fmla="*/ 9 h 211"/>
              <a:gd name="T74" fmla="*/ 12 w 172"/>
              <a:gd name="T75" fmla="*/ 23 h 211"/>
              <a:gd name="T76" fmla="*/ 60 w 172"/>
              <a:gd name="T77" fmla="*/ 100 h 211"/>
              <a:gd name="T78" fmla="*/ 28 w 172"/>
              <a:gd name="T79" fmla="*/ 118 h 211"/>
              <a:gd name="T80" fmla="*/ 29 w 172"/>
              <a:gd name="T81" fmla="*/ 134 h 211"/>
              <a:gd name="T82" fmla="*/ 34 w 172"/>
              <a:gd name="T83" fmla="*/ 127 h 211"/>
              <a:gd name="T84" fmla="*/ 47 w 172"/>
              <a:gd name="T85" fmla="*/ 120 h 211"/>
              <a:gd name="T86" fmla="*/ 36 w 172"/>
              <a:gd name="T87" fmla="*/ 178 h 211"/>
              <a:gd name="T88" fmla="*/ 45 w 172"/>
              <a:gd name="T89" fmla="*/ 163 h 211"/>
              <a:gd name="T90" fmla="*/ 60 w 172"/>
              <a:gd name="T91" fmla="*/ 211 h 211"/>
              <a:gd name="T92" fmla="*/ 0 w 172"/>
              <a:gd name="T93" fmla="*/ 2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1">
                <a:moveTo>
                  <a:pt x="121" y="0"/>
                </a:moveTo>
                <a:cubicBezTo>
                  <a:pt x="172" y="0"/>
                  <a:pt x="172" y="0"/>
                  <a:pt x="172" y="0"/>
                </a:cubicBezTo>
                <a:cubicBezTo>
                  <a:pt x="172" y="9"/>
                  <a:pt x="172" y="9"/>
                  <a:pt x="172" y="9"/>
                </a:cubicBezTo>
                <a:cubicBezTo>
                  <a:pt x="121" y="9"/>
                  <a:pt x="121" y="9"/>
                  <a:pt x="121" y="9"/>
                </a:cubicBezTo>
                <a:cubicBezTo>
                  <a:pt x="121" y="0"/>
                  <a:pt x="121" y="0"/>
                  <a:pt x="121" y="0"/>
                </a:cubicBezTo>
                <a:close/>
                <a:moveTo>
                  <a:pt x="121" y="37"/>
                </a:moveTo>
                <a:cubicBezTo>
                  <a:pt x="172" y="37"/>
                  <a:pt x="172" y="37"/>
                  <a:pt x="172" y="37"/>
                </a:cubicBezTo>
                <a:cubicBezTo>
                  <a:pt x="172" y="183"/>
                  <a:pt x="172" y="183"/>
                  <a:pt x="172" y="183"/>
                </a:cubicBezTo>
                <a:cubicBezTo>
                  <a:pt x="172" y="198"/>
                  <a:pt x="159" y="211"/>
                  <a:pt x="143" y="211"/>
                </a:cubicBezTo>
                <a:cubicBezTo>
                  <a:pt x="121" y="211"/>
                  <a:pt x="121" y="211"/>
                  <a:pt x="121" y="211"/>
                </a:cubicBezTo>
                <a:cubicBezTo>
                  <a:pt x="121" y="166"/>
                  <a:pt x="121" y="166"/>
                  <a:pt x="121" y="166"/>
                </a:cubicBezTo>
                <a:cubicBezTo>
                  <a:pt x="122" y="166"/>
                  <a:pt x="123" y="166"/>
                  <a:pt x="124" y="165"/>
                </a:cubicBezTo>
                <a:cubicBezTo>
                  <a:pt x="130" y="163"/>
                  <a:pt x="134" y="159"/>
                  <a:pt x="138" y="153"/>
                </a:cubicBezTo>
                <a:cubicBezTo>
                  <a:pt x="142" y="145"/>
                  <a:pt x="145" y="137"/>
                  <a:pt x="145" y="128"/>
                </a:cubicBezTo>
                <a:cubicBezTo>
                  <a:pt x="145" y="115"/>
                  <a:pt x="140" y="108"/>
                  <a:pt x="131" y="108"/>
                </a:cubicBezTo>
                <a:cubicBezTo>
                  <a:pt x="128" y="108"/>
                  <a:pt x="125" y="109"/>
                  <a:pt x="121" y="111"/>
                </a:cubicBezTo>
                <a:cubicBezTo>
                  <a:pt x="127" y="85"/>
                  <a:pt x="127" y="85"/>
                  <a:pt x="127" y="85"/>
                </a:cubicBezTo>
                <a:cubicBezTo>
                  <a:pt x="121" y="86"/>
                  <a:pt x="121" y="86"/>
                  <a:pt x="121" y="86"/>
                </a:cubicBezTo>
                <a:cubicBezTo>
                  <a:pt x="121" y="37"/>
                  <a:pt x="121" y="37"/>
                  <a:pt x="121" y="37"/>
                </a:cubicBezTo>
                <a:close/>
                <a:moveTo>
                  <a:pt x="121" y="156"/>
                </a:moveTo>
                <a:cubicBezTo>
                  <a:pt x="123" y="155"/>
                  <a:pt x="126" y="152"/>
                  <a:pt x="129" y="146"/>
                </a:cubicBezTo>
                <a:cubicBezTo>
                  <a:pt x="131" y="140"/>
                  <a:pt x="133" y="134"/>
                  <a:pt x="133" y="129"/>
                </a:cubicBezTo>
                <a:cubicBezTo>
                  <a:pt x="133" y="123"/>
                  <a:pt x="132" y="119"/>
                  <a:pt x="129" y="117"/>
                </a:cubicBezTo>
                <a:cubicBezTo>
                  <a:pt x="129" y="117"/>
                  <a:pt x="128" y="116"/>
                  <a:pt x="127" y="116"/>
                </a:cubicBezTo>
                <a:cubicBezTo>
                  <a:pt x="126" y="116"/>
                  <a:pt x="124" y="117"/>
                  <a:pt x="123" y="117"/>
                </a:cubicBezTo>
                <a:cubicBezTo>
                  <a:pt x="122" y="117"/>
                  <a:pt x="121" y="117"/>
                  <a:pt x="121" y="118"/>
                </a:cubicBezTo>
                <a:lnTo>
                  <a:pt x="121" y="156"/>
                </a:lnTo>
                <a:close/>
                <a:moveTo>
                  <a:pt x="98" y="0"/>
                </a:moveTo>
                <a:cubicBezTo>
                  <a:pt x="121" y="0"/>
                  <a:pt x="121" y="0"/>
                  <a:pt x="121" y="0"/>
                </a:cubicBezTo>
                <a:cubicBezTo>
                  <a:pt x="121" y="9"/>
                  <a:pt x="121" y="9"/>
                  <a:pt x="121" y="9"/>
                </a:cubicBezTo>
                <a:cubicBezTo>
                  <a:pt x="98" y="9"/>
                  <a:pt x="98" y="9"/>
                  <a:pt x="98" y="9"/>
                </a:cubicBezTo>
                <a:cubicBezTo>
                  <a:pt x="98" y="0"/>
                  <a:pt x="98" y="0"/>
                  <a:pt x="98" y="0"/>
                </a:cubicBezTo>
                <a:close/>
                <a:moveTo>
                  <a:pt x="98" y="37"/>
                </a:moveTo>
                <a:cubicBezTo>
                  <a:pt x="121" y="37"/>
                  <a:pt x="121" y="37"/>
                  <a:pt x="121" y="37"/>
                </a:cubicBezTo>
                <a:cubicBezTo>
                  <a:pt x="121" y="86"/>
                  <a:pt x="121" y="86"/>
                  <a:pt x="121" y="86"/>
                </a:cubicBezTo>
                <a:cubicBezTo>
                  <a:pt x="110" y="88"/>
                  <a:pt x="110" y="88"/>
                  <a:pt x="110" y="88"/>
                </a:cubicBezTo>
                <a:cubicBezTo>
                  <a:pt x="98" y="141"/>
                  <a:pt x="98" y="141"/>
                  <a:pt x="98" y="141"/>
                </a:cubicBezTo>
                <a:cubicBezTo>
                  <a:pt x="98" y="90"/>
                  <a:pt x="98" y="90"/>
                  <a:pt x="98" y="90"/>
                </a:cubicBezTo>
                <a:cubicBezTo>
                  <a:pt x="100" y="81"/>
                  <a:pt x="100" y="81"/>
                  <a:pt x="100" y="81"/>
                </a:cubicBezTo>
                <a:cubicBezTo>
                  <a:pt x="100" y="81"/>
                  <a:pt x="99" y="81"/>
                  <a:pt x="98" y="80"/>
                </a:cubicBezTo>
                <a:cubicBezTo>
                  <a:pt x="98" y="37"/>
                  <a:pt x="98" y="37"/>
                  <a:pt x="98" y="37"/>
                </a:cubicBezTo>
                <a:close/>
                <a:moveTo>
                  <a:pt x="121" y="211"/>
                </a:moveTo>
                <a:cubicBezTo>
                  <a:pt x="98" y="211"/>
                  <a:pt x="98" y="211"/>
                  <a:pt x="98" y="211"/>
                </a:cubicBezTo>
                <a:cubicBezTo>
                  <a:pt x="98" y="160"/>
                  <a:pt x="98" y="160"/>
                  <a:pt x="98" y="160"/>
                </a:cubicBezTo>
                <a:cubicBezTo>
                  <a:pt x="99" y="161"/>
                  <a:pt x="100" y="162"/>
                  <a:pt x="101" y="163"/>
                </a:cubicBezTo>
                <a:cubicBezTo>
                  <a:pt x="103" y="166"/>
                  <a:pt x="107" y="167"/>
                  <a:pt x="112" y="167"/>
                </a:cubicBezTo>
                <a:cubicBezTo>
                  <a:pt x="115" y="167"/>
                  <a:pt x="118" y="167"/>
                  <a:pt x="121" y="166"/>
                </a:cubicBezTo>
                <a:cubicBezTo>
                  <a:pt x="121" y="211"/>
                  <a:pt x="121" y="211"/>
                  <a:pt x="121" y="211"/>
                </a:cubicBezTo>
                <a:close/>
                <a:moveTo>
                  <a:pt x="121" y="118"/>
                </a:moveTo>
                <a:cubicBezTo>
                  <a:pt x="120" y="118"/>
                  <a:pt x="120" y="118"/>
                  <a:pt x="120" y="119"/>
                </a:cubicBezTo>
                <a:cubicBezTo>
                  <a:pt x="113" y="148"/>
                  <a:pt x="113" y="148"/>
                  <a:pt x="113" y="148"/>
                </a:cubicBezTo>
                <a:cubicBezTo>
                  <a:pt x="113" y="149"/>
                  <a:pt x="113" y="150"/>
                  <a:pt x="113" y="151"/>
                </a:cubicBezTo>
                <a:cubicBezTo>
                  <a:pt x="113" y="154"/>
                  <a:pt x="115" y="156"/>
                  <a:pt x="119" y="156"/>
                </a:cubicBezTo>
                <a:cubicBezTo>
                  <a:pt x="120" y="156"/>
                  <a:pt x="120" y="156"/>
                  <a:pt x="121" y="156"/>
                </a:cubicBezTo>
                <a:lnTo>
                  <a:pt x="121" y="118"/>
                </a:lnTo>
                <a:close/>
                <a:moveTo>
                  <a:pt x="71" y="0"/>
                </a:moveTo>
                <a:cubicBezTo>
                  <a:pt x="98" y="0"/>
                  <a:pt x="98" y="0"/>
                  <a:pt x="98" y="0"/>
                </a:cubicBezTo>
                <a:cubicBezTo>
                  <a:pt x="98" y="9"/>
                  <a:pt x="98" y="9"/>
                  <a:pt x="98" y="9"/>
                </a:cubicBezTo>
                <a:cubicBezTo>
                  <a:pt x="71" y="9"/>
                  <a:pt x="71" y="9"/>
                  <a:pt x="71" y="9"/>
                </a:cubicBezTo>
                <a:cubicBezTo>
                  <a:pt x="71" y="0"/>
                  <a:pt x="71" y="0"/>
                  <a:pt x="71" y="0"/>
                </a:cubicBezTo>
                <a:close/>
                <a:moveTo>
                  <a:pt x="71" y="37"/>
                </a:moveTo>
                <a:cubicBezTo>
                  <a:pt x="98" y="37"/>
                  <a:pt x="98" y="37"/>
                  <a:pt x="98" y="37"/>
                </a:cubicBezTo>
                <a:cubicBezTo>
                  <a:pt x="98" y="80"/>
                  <a:pt x="98" y="80"/>
                  <a:pt x="98" y="80"/>
                </a:cubicBezTo>
                <a:cubicBezTo>
                  <a:pt x="96" y="80"/>
                  <a:pt x="94" y="80"/>
                  <a:pt x="91" y="80"/>
                </a:cubicBezTo>
                <a:cubicBezTo>
                  <a:pt x="85" y="80"/>
                  <a:pt x="78" y="83"/>
                  <a:pt x="71" y="88"/>
                </a:cubicBezTo>
                <a:cubicBezTo>
                  <a:pt x="71" y="37"/>
                  <a:pt x="71" y="37"/>
                  <a:pt x="71" y="37"/>
                </a:cubicBezTo>
                <a:close/>
                <a:moveTo>
                  <a:pt x="98" y="211"/>
                </a:moveTo>
                <a:cubicBezTo>
                  <a:pt x="71" y="211"/>
                  <a:pt x="71" y="211"/>
                  <a:pt x="71" y="211"/>
                </a:cubicBezTo>
                <a:cubicBezTo>
                  <a:pt x="71" y="166"/>
                  <a:pt x="71" y="166"/>
                  <a:pt x="71" y="166"/>
                </a:cubicBezTo>
                <a:cubicBezTo>
                  <a:pt x="82" y="166"/>
                  <a:pt x="82" y="166"/>
                  <a:pt x="82" y="166"/>
                </a:cubicBezTo>
                <a:cubicBezTo>
                  <a:pt x="98" y="90"/>
                  <a:pt x="98" y="90"/>
                  <a:pt x="98" y="90"/>
                </a:cubicBezTo>
                <a:cubicBezTo>
                  <a:pt x="98" y="141"/>
                  <a:pt x="98" y="141"/>
                  <a:pt x="98" y="141"/>
                </a:cubicBezTo>
                <a:cubicBezTo>
                  <a:pt x="97" y="146"/>
                  <a:pt x="97" y="146"/>
                  <a:pt x="97" y="146"/>
                </a:cubicBezTo>
                <a:cubicBezTo>
                  <a:pt x="97" y="148"/>
                  <a:pt x="97" y="150"/>
                  <a:pt x="97" y="152"/>
                </a:cubicBezTo>
                <a:cubicBezTo>
                  <a:pt x="97" y="155"/>
                  <a:pt x="97" y="158"/>
                  <a:pt x="98" y="160"/>
                </a:cubicBezTo>
                <a:cubicBezTo>
                  <a:pt x="98" y="211"/>
                  <a:pt x="98" y="211"/>
                  <a:pt x="98" y="211"/>
                </a:cubicBezTo>
                <a:close/>
                <a:moveTo>
                  <a:pt x="71" y="137"/>
                </a:moveTo>
                <a:cubicBezTo>
                  <a:pt x="74" y="124"/>
                  <a:pt x="74" y="124"/>
                  <a:pt x="74" y="124"/>
                </a:cubicBezTo>
                <a:cubicBezTo>
                  <a:pt x="73" y="124"/>
                  <a:pt x="72" y="124"/>
                  <a:pt x="71" y="123"/>
                </a:cubicBezTo>
                <a:cubicBezTo>
                  <a:pt x="71" y="137"/>
                  <a:pt x="71" y="137"/>
                  <a:pt x="71" y="137"/>
                </a:cubicBezTo>
                <a:close/>
                <a:moveTo>
                  <a:pt x="71" y="118"/>
                </a:moveTo>
                <a:cubicBezTo>
                  <a:pt x="73" y="118"/>
                  <a:pt x="74" y="119"/>
                  <a:pt x="75" y="119"/>
                </a:cubicBezTo>
                <a:cubicBezTo>
                  <a:pt x="82" y="88"/>
                  <a:pt x="82" y="88"/>
                  <a:pt x="82" y="88"/>
                </a:cubicBezTo>
                <a:cubicBezTo>
                  <a:pt x="79" y="90"/>
                  <a:pt x="75" y="93"/>
                  <a:pt x="71" y="98"/>
                </a:cubicBezTo>
                <a:lnTo>
                  <a:pt x="71" y="118"/>
                </a:lnTo>
                <a:close/>
                <a:moveTo>
                  <a:pt x="60" y="0"/>
                </a:moveTo>
                <a:cubicBezTo>
                  <a:pt x="71" y="0"/>
                  <a:pt x="71" y="0"/>
                  <a:pt x="71" y="0"/>
                </a:cubicBezTo>
                <a:cubicBezTo>
                  <a:pt x="71" y="9"/>
                  <a:pt x="71" y="9"/>
                  <a:pt x="71" y="9"/>
                </a:cubicBezTo>
                <a:cubicBezTo>
                  <a:pt x="60" y="9"/>
                  <a:pt x="60" y="9"/>
                  <a:pt x="60" y="9"/>
                </a:cubicBezTo>
                <a:cubicBezTo>
                  <a:pt x="60" y="0"/>
                  <a:pt x="60" y="0"/>
                  <a:pt x="60" y="0"/>
                </a:cubicBezTo>
                <a:close/>
                <a:moveTo>
                  <a:pt x="60" y="37"/>
                </a:moveTo>
                <a:cubicBezTo>
                  <a:pt x="71" y="37"/>
                  <a:pt x="71" y="37"/>
                  <a:pt x="71" y="37"/>
                </a:cubicBezTo>
                <a:cubicBezTo>
                  <a:pt x="71" y="88"/>
                  <a:pt x="71" y="88"/>
                  <a:pt x="71" y="88"/>
                </a:cubicBezTo>
                <a:cubicBezTo>
                  <a:pt x="71" y="89"/>
                  <a:pt x="71" y="89"/>
                  <a:pt x="71" y="89"/>
                </a:cubicBezTo>
                <a:cubicBezTo>
                  <a:pt x="67" y="92"/>
                  <a:pt x="64" y="96"/>
                  <a:pt x="60" y="100"/>
                </a:cubicBezTo>
                <a:cubicBezTo>
                  <a:pt x="60" y="37"/>
                  <a:pt x="60" y="37"/>
                  <a:pt x="60" y="37"/>
                </a:cubicBezTo>
                <a:close/>
                <a:moveTo>
                  <a:pt x="71" y="211"/>
                </a:moveTo>
                <a:cubicBezTo>
                  <a:pt x="60" y="211"/>
                  <a:pt x="60" y="211"/>
                  <a:pt x="60" y="211"/>
                </a:cubicBezTo>
                <a:cubicBezTo>
                  <a:pt x="60" y="120"/>
                  <a:pt x="60" y="120"/>
                  <a:pt x="60" y="120"/>
                </a:cubicBezTo>
                <a:cubicBezTo>
                  <a:pt x="64" y="121"/>
                  <a:pt x="68" y="122"/>
                  <a:pt x="71" y="123"/>
                </a:cubicBezTo>
                <a:cubicBezTo>
                  <a:pt x="71" y="137"/>
                  <a:pt x="71" y="137"/>
                  <a:pt x="71" y="137"/>
                </a:cubicBezTo>
                <a:cubicBezTo>
                  <a:pt x="65" y="166"/>
                  <a:pt x="65" y="166"/>
                  <a:pt x="65" y="166"/>
                </a:cubicBezTo>
                <a:cubicBezTo>
                  <a:pt x="71" y="166"/>
                  <a:pt x="71" y="166"/>
                  <a:pt x="71" y="166"/>
                </a:cubicBezTo>
                <a:cubicBezTo>
                  <a:pt x="71" y="211"/>
                  <a:pt x="71" y="211"/>
                  <a:pt x="71" y="211"/>
                </a:cubicBezTo>
                <a:close/>
                <a:moveTo>
                  <a:pt x="71" y="98"/>
                </a:moveTo>
                <a:cubicBezTo>
                  <a:pt x="68" y="102"/>
                  <a:pt x="65" y="108"/>
                  <a:pt x="61" y="115"/>
                </a:cubicBezTo>
                <a:cubicBezTo>
                  <a:pt x="65" y="116"/>
                  <a:pt x="68" y="117"/>
                  <a:pt x="71" y="118"/>
                </a:cubicBezTo>
                <a:lnTo>
                  <a:pt x="71" y="98"/>
                </a:lnTo>
                <a:close/>
                <a:moveTo>
                  <a:pt x="29" y="0"/>
                </a:moveTo>
                <a:cubicBezTo>
                  <a:pt x="60" y="0"/>
                  <a:pt x="60" y="0"/>
                  <a:pt x="60" y="0"/>
                </a:cubicBezTo>
                <a:cubicBezTo>
                  <a:pt x="60" y="9"/>
                  <a:pt x="60" y="9"/>
                  <a:pt x="60" y="9"/>
                </a:cubicBezTo>
                <a:cubicBezTo>
                  <a:pt x="26" y="9"/>
                  <a:pt x="26" y="9"/>
                  <a:pt x="26" y="9"/>
                </a:cubicBezTo>
                <a:cubicBezTo>
                  <a:pt x="18" y="9"/>
                  <a:pt x="12" y="15"/>
                  <a:pt x="12" y="23"/>
                </a:cubicBezTo>
                <a:cubicBezTo>
                  <a:pt x="12" y="23"/>
                  <a:pt x="12" y="23"/>
                  <a:pt x="12" y="23"/>
                </a:cubicBezTo>
                <a:cubicBezTo>
                  <a:pt x="12" y="30"/>
                  <a:pt x="18" y="37"/>
                  <a:pt x="26" y="37"/>
                </a:cubicBezTo>
                <a:cubicBezTo>
                  <a:pt x="60" y="37"/>
                  <a:pt x="60" y="37"/>
                  <a:pt x="60" y="37"/>
                </a:cubicBezTo>
                <a:cubicBezTo>
                  <a:pt x="60" y="100"/>
                  <a:pt x="60" y="100"/>
                  <a:pt x="60" y="100"/>
                </a:cubicBezTo>
                <a:cubicBezTo>
                  <a:pt x="57" y="104"/>
                  <a:pt x="54" y="109"/>
                  <a:pt x="51" y="114"/>
                </a:cubicBezTo>
                <a:cubicBezTo>
                  <a:pt x="48" y="114"/>
                  <a:pt x="46" y="113"/>
                  <a:pt x="45" y="113"/>
                </a:cubicBezTo>
                <a:cubicBezTo>
                  <a:pt x="38" y="113"/>
                  <a:pt x="32" y="115"/>
                  <a:pt x="28" y="118"/>
                </a:cubicBezTo>
                <a:cubicBezTo>
                  <a:pt x="23" y="120"/>
                  <a:pt x="21" y="124"/>
                  <a:pt x="21" y="128"/>
                </a:cubicBezTo>
                <a:cubicBezTo>
                  <a:pt x="21" y="130"/>
                  <a:pt x="22" y="131"/>
                  <a:pt x="23" y="133"/>
                </a:cubicBezTo>
                <a:cubicBezTo>
                  <a:pt x="24" y="134"/>
                  <a:pt x="26" y="134"/>
                  <a:pt x="29" y="134"/>
                </a:cubicBezTo>
                <a:cubicBezTo>
                  <a:pt x="30" y="134"/>
                  <a:pt x="31" y="134"/>
                  <a:pt x="33" y="133"/>
                </a:cubicBezTo>
                <a:cubicBezTo>
                  <a:pt x="34" y="132"/>
                  <a:pt x="35" y="131"/>
                  <a:pt x="35" y="130"/>
                </a:cubicBezTo>
                <a:cubicBezTo>
                  <a:pt x="35" y="129"/>
                  <a:pt x="34" y="128"/>
                  <a:pt x="34" y="127"/>
                </a:cubicBezTo>
                <a:cubicBezTo>
                  <a:pt x="34" y="127"/>
                  <a:pt x="33" y="126"/>
                  <a:pt x="33" y="126"/>
                </a:cubicBezTo>
                <a:cubicBezTo>
                  <a:pt x="34" y="124"/>
                  <a:pt x="35" y="123"/>
                  <a:pt x="38" y="122"/>
                </a:cubicBezTo>
                <a:cubicBezTo>
                  <a:pt x="40" y="121"/>
                  <a:pt x="43" y="120"/>
                  <a:pt x="47" y="120"/>
                </a:cubicBezTo>
                <a:cubicBezTo>
                  <a:pt x="44" y="125"/>
                  <a:pt x="42" y="129"/>
                  <a:pt x="40" y="134"/>
                </a:cubicBezTo>
                <a:cubicBezTo>
                  <a:pt x="33" y="148"/>
                  <a:pt x="30" y="159"/>
                  <a:pt x="30" y="167"/>
                </a:cubicBezTo>
                <a:cubicBezTo>
                  <a:pt x="30" y="173"/>
                  <a:pt x="32" y="176"/>
                  <a:pt x="36" y="178"/>
                </a:cubicBezTo>
                <a:cubicBezTo>
                  <a:pt x="37" y="179"/>
                  <a:pt x="41" y="180"/>
                  <a:pt x="45" y="180"/>
                </a:cubicBezTo>
                <a:cubicBezTo>
                  <a:pt x="44" y="178"/>
                  <a:pt x="44" y="176"/>
                  <a:pt x="44" y="173"/>
                </a:cubicBezTo>
                <a:cubicBezTo>
                  <a:pt x="44" y="170"/>
                  <a:pt x="44" y="167"/>
                  <a:pt x="45" y="163"/>
                </a:cubicBezTo>
                <a:cubicBezTo>
                  <a:pt x="47" y="150"/>
                  <a:pt x="52" y="136"/>
                  <a:pt x="59" y="120"/>
                </a:cubicBezTo>
                <a:cubicBezTo>
                  <a:pt x="59" y="120"/>
                  <a:pt x="60" y="120"/>
                  <a:pt x="60" y="120"/>
                </a:cubicBezTo>
                <a:cubicBezTo>
                  <a:pt x="60" y="211"/>
                  <a:pt x="60" y="211"/>
                  <a:pt x="60" y="211"/>
                </a:cubicBezTo>
                <a:cubicBezTo>
                  <a:pt x="29" y="211"/>
                  <a:pt x="29" y="211"/>
                  <a:pt x="29" y="211"/>
                </a:cubicBezTo>
                <a:cubicBezTo>
                  <a:pt x="13" y="211"/>
                  <a:pt x="0" y="198"/>
                  <a:pt x="0" y="183"/>
                </a:cubicBezTo>
                <a:cubicBezTo>
                  <a:pt x="0" y="29"/>
                  <a:pt x="0" y="29"/>
                  <a:pt x="0" y="29"/>
                </a:cubicBezTo>
                <a:cubicBezTo>
                  <a:pt x="0" y="13"/>
                  <a:pt x="13" y="0"/>
                  <a:pt x="29" y="0"/>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96" name="Freeform 75"/>
          <p:cNvSpPr>
            <a:spLocks noEditPoints="1"/>
          </p:cNvSpPr>
          <p:nvPr/>
        </p:nvSpPr>
        <p:spPr bwMode="auto">
          <a:xfrm>
            <a:off x="8461696" y="2282215"/>
            <a:ext cx="569913" cy="571500"/>
          </a:xfrm>
          <a:custGeom>
            <a:avLst/>
            <a:gdLst>
              <a:gd name="T0" fmla="*/ 249 w 261"/>
              <a:gd name="T1" fmla="*/ 220 h 262"/>
              <a:gd name="T2" fmla="*/ 261 w 261"/>
              <a:gd name="T3" fmla="*/ 70 h 262"/>
              <a:gd name="T4" fmla="*/ 249 w 261"/>
              <a:gd name="T5" fmla="*/ 70 h 262"/>
              <a:gd name="T6" fmla="*/ 249 w 261"/>
              <a:gd name="T7" fmla="*/ 154 h 262"/>
              <a:gd name="T8" fmla="*/ 227 w 261"/>
              <a:gd name="T9" fmla="*/ 180 h 262"/>
              <a:gd name="T10" fmla="*/ 209 w 261"/>
              <a:gd name="T11" fmla="*/ 262 h 262"/>
              <a:gd name="T12" fmla="*/ 209 w 261"/>
              <a:gd name="T13" fmla="*/ 262 h 262"/>
              <a:gd name="T14" fmla="*/ 209 w 261"/>
              <a:gd name="T15" fmla="*/ 15 h 262"/>
              <a:gd name="T16" fmla="*/ 203 w 261"/>
              <a:gd name="T17" fmla="*/ 28 h 262"/>
              <a:gd name="T18" fmla="*/ 209 w 261"/>
              <a:gd name="T19" fmla="*/ 50 h 262"/>
              <a:gd name="T20" fmla="*/ 201 w 261"/>
              <a:gd name="T21" fmla="*/ 120 h 262"/>
              <a:gd name="T22" fmla="*/ 209 w 261"/>
              <a:gd name="T23" fmla="*/ 197 h 262"/>
              <a:gd name="T24" fmla="*/ 209 w 261"/>
              <a:gd name="T25" fmla="*/ 197 h 262"/>
              <a:gd name="T26" fmla="*/ 195 w 261"/>
              <a:gd name="T27" fmla="*/ 232 h 262"/>
              <a:gd name="T28" fmla="*/ 168 w 261"/>
              <a:gd name="T29" fmla="*/ 36 h 262"/>
              <a:gd name="T30" fmla="*/ 195 w 261"/>
              <a:gd name="T31" fmla="*/ 20 h 262"/>
              <a:gd name="T32" fmla="*/ 195 w 261"/>
              <a:gd name="T33" fmla="*/ 50 h 262"/>
              <a:gd name="T34" fmla="*/ 195 w 261"/>
              <a:gd name="T35" fmla="*/ 120 h 262"/>
              <a:gd name="T36" fmla="*/ 168 w 261"/>
              <a:gd name="T37" fmla="*/ 220 h 262"/>
              <a:gd name="T38" fmla="*/ 192 w 261"/>
              <a:gd name="T39" fmla="*/ 249 h 262"/>
              <a:gd name="T40" fmla="*/ 168 w 261"/>
              <a:gd name="T41" fmla="*/ 21 h 262"/>
              <a:gd name="T42" fmla="*/ 168 w 261"/>
              <a:gd name="T43" fmla="*/ 44 h 262"/>
              <a:gd name="T44" fmla="*/ 135 w 261"/>
              <a:gd name="T45" fmla="*/ 120 h 262"/>
              <a:gd name="T46" fmla="*/ 167 w 261"/>
              <a:gd name="T47" fmla="*/ 198 h 262"/>
              <a:gd name="T48" fmla="*/ 167 w 261"/>
              <a:gd name="T49" fmla="*/ 167 h 262"/>
              <a:gd name="T50" fmla="*/ 130 w 261"/>
              <a:gd name="T51" fmla="*/ 147 h 262"/>
              <a:gd name="T52" fmla="*/ 93 w 261"/>
              <a:gd name="T53" fmla="*/ 44 h 262"/>
              <a:gd name="T54" fmla="*/ 130 w 261"/>
              <a:gd name="T55" fmla="*/ 0 h 262"/>
              <a:gd name="T56" fmla="*/ 126 w 261"/>
              <a:gd name="T57" fmla="*/ 120 h 262"/>
              <a:gd name="T58" fmla="*/ 130 w 261"/>
              <a:gd name="T59" fmla="*/ 159 h 262"/>
              <a:gd name="T60" fmla="*/ 130 w 261"/>
              <a:gd name="T61" fmla="*/ 179 h 262"/>
              <a:gd name="T62" fmla="*/ 130 w 261"/>
              <a:gd name="T63" fmla="*/ 198 h 262"/>
              <a:gd name="T64" fmla="*/ 93 w 261"/>
              <a:gd name="T65" fmla="*/ 3 h 262"/>
              <a:gd name="T66" fmla="*/ 93 w 261"/>
              <a:gd name="T67" fmla="*/ 36 h 262"/>
              <a:gd name="T68" fmla="*/ 67 w 261"/>
              <a:gd name="T69" fmla="*/ 20 h 262"/>
              <a:gd name="T70" fmla="*/ 67 w 261"/>
              <a:gd name="T71" fmla="*/ 70 h 262"/>
              <a:gd name="T72" fmla="*/ 92 w 261"/>
              <a:gd name="T73" fmla="*/ 147 h 262"/>
              <a:gd name="T74" fmla="*/ 92 w 261"/>
              <a:gd name="T75" fmla="*/ 179 h 262"/>
              <a:gd name="T76" fmla="*/ 93 w 261"/>
              <a:gd name="T77" fmla="*/ 198 h 262"/>
              <a:gd name="T78" fmla="*/ 67 w 261"/>
              <a:gd name="T79" fmla="*/ 171 h 262"/>
              <a:gd name="T80" fmla="*/ 69 w 261"/>
              <a:gd name="T81" fmla="*/ 232 h 262"/>
              <a:gd name="T82" fmla="*/ 58 w 261"/>
              <a:gd name="T83" fmla="*/ 28 h 262"/>
              <a:gd name="T84" fmla="*/ 67 w 261"/>
              <a:gd name="T85" fmla="*/ 9 h 262"/>
              <a:gd name="T86" fmla="*/ 67 w 261"/>
              <a:gd name="T87" fmla="*/ 120 h 262"/>
              <a:gd name="T88" fmla="*/ 67 w 261"/>
              <a:gd name="T89" fmla="*/ 188 h 262"/>
              <a:gd name="T90" fmla="*/ 67 w 261"/>
              <a:gd name="T91" fmla="*/ 232 h 262"/>
              <a:gd name="T92" fmla="*/ 67 w 261"/>
              <a:gd name="T93" fmla="*/ 232 h 262"/>
              <a:gd name="T94" fmla="*/ 52 w 261"/>
              <a:gd name="T95" fmla="*/ 50 h 262"/>
              <a:gd name="T96" fmla="*/ 12 w 261"/>
              <a:gd name="T97" fmla="*/ 220 h 262"/>
              <a:gd name="T98" fmla="*/ 52 w 261"/>
              <a:gd name="T99" fmla="*/ 232 h 262"/>
              <a:gd name="T100" fmla="*/ 52 w 261"/>
              <a:gd name="T101" fmla="*/ 232 h 262"/>
              <a:gd name="T102" fmla="*/ 12 w 261"/>
              <a:gd name="T103" fmla="*/ 114 h 262"/>
              <a:gd name="T104" fmla="*/ 0 w 261"/>
              <a:gd name="T105" fmla="*/ 104 h 262"/>
              <a:gd name="T106" fmla="*/ 12 w 261"/>
              <a:gd name="T107" fmla="*/ 15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2">
                <a:moveTo>
                  <a:pt x="249" y="220"/>
                </a:moveTo>
                <a:cubicBezTo>
                  <a:pt x="249" y="154"/>
                  <a:pt x="249" y="154"/>
                  <a:pt x="249" y="154"/>
                </a:cubicBezTo>
                <a:cubicBezTo>
                  <a:pt x="251" y="157"/>
                  <a:pt x="252" y="160"/>
                  <a:pt x="252" y="164"/>
                </a:cubicBezTo>
                <a:cubicBezTo>
                  <a:pt x="252" y="220"/>
                  <a:pt x="252" y="220"/>
                  <a:pt x="252" y="220"/>
                </a:cubicBezTo>
                <a:cubicBezTo>
                  <a:pt x="249" y="220"/>
                  <a:pt x="249" y="220"/>
                  <a:pt x="249" y="220"/>
                </a:cubicBezTo>
                <a:close/>
                <a:moveTo>
                  <a:pt x="249" y="114"/>
                </a:moveTo>
                <a:cubicBezTo>
                  <a:pt x="249" y="70"/>
                  <a:pt x="249" y="70"/>
                  <a:pt x="249" y="70"/>
                </a:cubicBezTo>
                <a:cubicBezTo>
                  <a:pt x="250" y="70"/>
                  <a:pt x="250" y="70"/>
                  <a:pt x="250" y="69"/>
                </a:cubicBezTo>
                <a:cubicBezTo>
                  <a:pt x="257" y="67"/>
                  <a:pt x="257" y="67"/>
                  <a:pt x="257" y="67"/>
                </a:cubicBezTo>
                <a:cubicBezTo>
                  <a:pt x="259" y="66"/>
                  <a:pt x="261" y="67"/>
                  <a:pt x="261" y="70"/>
                </a:cubicBezTo>
                <a:cubicBezTo>
                  <a:pt x="261" y="104"/>
                  <a:pt x="261" y="104"/>
                  <a:pt x="261" y="104"/>
                </a:cubicBezTo>
                <a:cubicBezTo>
                  <a:pt x="261" y="107"/>
                  <a:pt x="259" y="110"/>
                  <a:pt x="257" y="111"/>
                </a:cubicBezTo>
                <a:cubicBezTo>
                  <a:pt x="250" y="113"/>
                  <a:pt x="250" y="113"/>
                  <a:pt x="250" y="113"/>
                </a:cubicBezTo>
                <a:cubicBezTo>
                  <a:pt x="250" y="114"/>
                  <a:pt x="250" y="114"/>
                  <a:pt x="249" y="114"/>
                </a:cubicBezTo>
                <a:close/>
                <a:moveTo>
                  <a:pt x="249" y="70"/>
                </a:moveTo>
                <a:cubicBezTo>
                  <a:pt x="249" y="114"/>
                  <a:pt x="249" y="114"/>
                  <a:pt x="249" y="114"/>
                </a:cubicBezTo>
                <a:cubicBezTo>
                  <a:pt x="248" y="114"/>
                  <a:pt x="246" y="112"/>
                  <a:pt x="246" y="110"/>
                </a:cubicBezTo>
                <a:cubicBezTo>
                  <a:pt x="246" y="76"/>
                  <a:pt x="246" y="76"/>
                  <a:pt x="246" y="76"/>
                </a:cubicBezTo>
                <a:cubicBezTo>
                  <a:pt x="246" y="74"/>
                  <a:pt x="248" y="71"/>
                  <a:pt x="249" y="70"/>
                </a:cubicBezTo>
                <a:close/>
                <a:moveTo>
                  <a:pt x="249" y="154"/>
                </a:moveTo>
                <a:cubicBezTo>
                  <a:pt x="246" y="150"/>
                  <a:pt x="241" y="146"/>
                  <a:pt x="235" y="146"/>
                </a:cubicBezTo>
                <a:cubicBezTo>
                  <a:pt x="235" y="50"/>
                  <a:pt x="235" y="50"/>
                  <a:pt x="235" y="50"/>
                </a:cubicBezTo>
                <a:cubicBezTo>
                  <a:pt x="209" y="50"/>
                  <a:pt x="209" y="50"/>
                  <a:pt x="209" y="50"/>
                </a:cubicBezTo>
                <a:cubicBezTo>
                  <a:pt x="209" y="162"/>
                  <a:pt x="209" y="162"/>
                  <a:pt x="209" y="162"/>
                </a:cubicBezTo>
                <a:cubicBezTo>
                  <a:pt x="219" y="162"/>
                  <a:pt x="227" y="170"/>
                  <a:pt x="227" y="180"/>
                </a:cubicBezTo>
                <a:cubicBezTo>
                  <a:pt x="227" y="189"/>
                  <a:pt x="219" y="197"/>
                  <a:pt x="209" y="197"/>
                </a:cubicBezTo>
                <a:cubicBezTo>
                  <a:pt x="209" y="220"/>
                  <a:pt x="209" y="220"/>
                  <a:pt x="209" y="220"/>
                </a:cubicBezTo>
                <a:cubicBezTo>
                  <a:pt x="249" y="220"/>
                  <a:pt x="249" y="220"/>
                  <a:pt x="249" y="220"/>
                </a:cubicBezTo>
                <a:cubicBezTo>
                  <a:pt x="249" y="154"/>
                  <a:pt x="249" y="154"/>
                  <a:pt x="249" y="154"/>
                </a:cubicBezTo>
                <a:close/>
                <a:moveTo>
                  <a:pt x="209" y="262"/>
                </a:moveTo>
                <a:cubicBezTo>
                  <a:pt x="209" y="232"/>
                  <a:pt x="209" y="232"/>
                  <a:pt x="209" y="232"/>
                </a:cubicBezTo>
                <a:cubicBezTo>
                  <a:pt x="226" y="232"/>
                  <a:pt x="226" y="232"/>
                  <a:pt x="226" y="232"/>
                </a:cubicBezTo>
                <a:cubicBezTo>
                  <a:pt x="226" y="249"/>
                  <a:pt x="226" y="249"/>
                  <a:pt x="226" y="249"/>
                </a:cubicBezTo>
                <a:cubicBezTo>
                  <a:pt x="226" y="257"/>
                  <a:pt x="220" y="262"/>
                  <a:pt x="213" y="262"/>
                </a:cubicBezTo>
                <a:cubicBezTo>
                  <a:pt x="209" y="262"/>
                  <a:pt x="209" y="262"/>
                  <a:pt x="209" y="262"/>
                </a:cubicBezTo>
                <a:close/>
                <a:moveTo>
                  <a:pt x="209" y="44"/>
                </a:moveTo>
                <a:cubicBezTo>
                  <a:pt x="209" y="15"/>
                  <a:pt x="209" y="15"/>
                  <a:pt x="209" y="15"/>
                </a:cubicBezTo>
                <a:cubicBezTo>
                  <a:pt x="225" y="23"/>
                  <a:pt x="235" y="33"/>
                  <a:pt x="235" y="44"/>
                </a:cubicBezTo>
                <a:lnTo>
                  <a:pt x="209" y="44"/>
                </a:lnTo>
                <a:close/>
                <a:moveTo>
                  <a:pt x="209" y="15"/>
                </a:moveTo>
                <a:cubicBezTo>
                  <a:pt x="209" y="44"/>
                  <a:pt x="209" y="44"/>
                  <a:pt x="209" y="44"/>
                </a:cubicBezTo>
                <a:cubicBezTo>
                  <a:pt x="195" y="44"/>
                  <a:pt x="195" y="44"/>
                  <a:pt x="195" y="44"/>
                </a:cubicBezTo>
                <a:cubicBezTo>
                  <a:pt x="195" y="37"/>
                  <a:pt x="195" y="37"/>
                  <a:pt x="195" y="37"/>
                </a:cubicBezTo>
                <a:cubicBezTo>
                  <a:pt x="195" y="37"/>
                  <a:pt x="195" y="37"/>
                  <a:pt x="195" y="37"/>
                </a:cubicBezTo>
                <a:cubicBezTo>
                  <a:pt x="199" y="37"/>
                  <a:pt x="203" y="33"/>
                  <a:pt x="203" y="28"/>
                </a:cubicBezTo>
                <a:cubicBezTo>
                  <a:pt x="203" y="24"/>
                  <a:pt x="199" y="20"/>
                  <a:pt x="195" y="20"/>
                </a:cubicBezTo>
                <a:cubicBezTo>
                  <a:pt x="195" y="20"/>
                  <a:pt x="195" y="20"/>
                  <a:pt x="195" y="20"/>
                </a:cubicBezTo>
                <a:cubicBezTo>
                  <a:pt x="195" y="9"/>
                  <a:pt x="195" y="9"/>
                  <a:pt x="195" y="9"/>
                </a:cubicBezTo>
                <a:cubicBezTo>
                  <a:pt x="200" y="11"/>
                  <a:pt x="205" y="13"/>
                  <a:pt x="209" y="15"/>
                </a:cubicBezTo>
                <a:close/>
                <a:moveTo>
                  <a:pt x="209" y="50"/>
                </a:moveTo>
                <a:cubicBezTo>
                  <a:pt x="209" y="162"/>
                  <a:pt x="209" y="162"/>
                  <a:pt x="209" y="162"/>
                </a:cubicBezTo>
                <a:cubicBezTo>
                  <a:pt x="209" y="162"/>
                  <a:pt x="209" y="162"/>
                  <a:pt x="209" y="162"/>
                </a:cubicBezTo>
                <a:cubicBezTo>
                  <a:pt x="203" y="162"/>
                  <a:pt x="198" y="166"/>
                  <a:pt x="195" y="171"/>
                </a:cubicBezTo>
                <a:cubicBezTo>
                  <a:pt x="195" y="120"/>
                  <a:pt x="195" y="120"/>
                  <a:pt x="195" y="120"/>
                </a:cubicBezTo>
                <a:cubicBezTo>
                  <a:pt x="201" y="120"/>
                  <a:pt x="201" y="120"/>
                  <a:pt x="201" y="120"/>
                </a:cubicBezTo>
                <a:cubicBezTo>
                  <a:pt x="201" y="70"/>
                  <a:pt x="201" y="70"/>
                  <a:pt x="201" y="70"/>
                </a:cubicBezTo>
                <a:cubicBezTo>
                  <a:pt x="195" y="70"/>
                  <a:pt x="195" y="70"/>
                  <a:pt x="195" y="70"/>
                </a:cubicBezTo>
                <a:cubicBezTo>
                  <a:pt x="195" y="50"/>
                  <a:pt x="195" y="50"/>
                  <a:pt x="195" y="50"/>
                </a:cubicBezTo>
                <a:cubicBezTo>
                  <a:pt x="209" y="50"/>
                  <a:pt x="209" y="50"/>
                  <a:pt x="209" y="50"/>
                </a:cubicBezTo>
                <a:close/>
                <a:moveTo>
                  <a:pt x="209" y="197"/>
                </a:moveTo>
                <a:cubicBezTo>
                  <a:pt x="209" y="220"/>
                  <a:pt x="209" y="220"/>
                  <a:pt x="209" y="220"/>
                </a:cubicBezTo>
                <a:cubicBezTo>
                  <a:pt x="195" y="220"/>
                  <a:pt x="195" y="220"/>
                  <a:pt x="195" y="220"/>
                </a:cubicBezTo>
                <a:cubicBezTo>
                  <a:pt x="195" y="188"/>
                  <a:pt x="195" y="188"/>
                  <a:pt x="195" y="188"/>
                </a:cubicBezTo>
                <a:cubicBezTo>
                  <a:pt x="198" y="193"/>
                  <a:pt x="203" y="197"/>
                  <a:pt x="209" y="197"/>
                </a:cubicBezTo>
                <a:cubicBezTo>
                  <a:pt x="209" y="197"/>
                  <a:pt x="209" y="197"/>
                  <a:pt x="209" y="197"/>
                </a:cubicBezTo>
                <a:close/>
                <a:moveTo>
                  <a:pt x="209" y="232"/>
                </a:moveTo>
                <a:cubicBezTo>
                  <a:pt x="209" y="262"/>
                  <a:pt x="209" y="262"/>
                  <a:pt x="209" y="262"/>
                </a:cubicBezTo>
                <a:cubicBezTo>
                  <a:pt x="206" y="262"/>
                  <a:pt x="206" y="262"/>
                  <a:pt x="206" y="262"/>
                </a:cubicBezTo>
                <a:cubicBezTo>
                  <a:pt x="201" y="262"/>
                  <a:pt x="197" y="260"/>
                  <a:pt x="195" y="257"/>
                </a:cubicBezTo>
                <a:cubicBezTo>
                  <a:pt x="195" y="232"/>
                  <a:pt x="195" y="232"/>
                  <a:pt x="195" y="232"/>
                </a:cubicBezTo>
                <a:lnTo>
                  <a:pt x="209" y="232"/>
                </a:lnTo>
                <a:close/>
                <a:moveTo>
                  <a:pt x="171" y="20"/>
                </a:moveTo>
                <a:cubicBezTo>
                  <a:pt x="175" y="20"/>
                  <a:pt x="179" y="24"/>
                  <a:pt x="179" y="28"/>
                </a:cubicBezTo>
                <a:cubicBezTo>
                  <a:pt x="179" y="33"/>
                  <a:pt x="175" y="37"/>
                  <a:pt x="171" y="37"/>
                </a:cubicBezTo>
                <a:cubicBezTo>
                  <a:pt x="170" y="37"/>
                  <a:pt x="169" y="37"/>
                  <a:pt x="168" y="36"/>
                </a:cubicBezTo>
                <a:cubicBezTo>
                  <a:pt x="168" y="44"/>
                  <a:pt x="168" y="44"/>
                  <a:pt x="168" y="44"/>
                </a:cubicBezTo>
                <a:cubicBezTo>
                  <a:pt x="195" y="44"/>
                  <a:pt x="195" y="44"/>
                  <a:pt x="195" y="44"/>
                </a:cubicBezTo>
                <a:cubicBezTo>
                  <a:pt x="195" y="37"/>
                  <a:pt x="195" y="37"/>
                  <a:pt x="195" y="37"/>
                </a:cubicBezTo>
                <a:cubicBezTo>
                  <a:pt x="190" y="37"/>
                  <a:pt x="186" y="33"/>
                  <a:pt x="186" y="28"/>
                </a:cubicBezTo>
                <a:cubicBezTo>
                  <a:pt x="186" y="24"/>
                  <a:pt x="190" y="20"/>
                  <a:pt x="195" y="20"/>
                </a:cubicBezTo>
                <a:cubicBezTo>
                  <a:pt x="195" y="9"/>
                  <a:pt x="195" y="9"/>
                  <a:pt x="195" y="9"/>
                </a:cubicBezTo>
                <a:cubicBezTo>
                  <a:pt x="187" y="6"/>
                  <a:pt x="178" y="4"/>
                  <a:pt x="168" y="3"/>
                </a:cubicBezTo>
                <a:cubicBezTo>
                  <a:pt x="168" y="21"/>
                  <a:pt x="168" y="21"/>
                  <a:pt x="168" y="21"/>
                </a:cubicBezTo>
                <a:cubicBezTo>
                  <a:pt x="169" y="20"/>
                  <a:pt x="170" y="20"/>
                  <a:pt x="171" y="20"/>
                </a:cubicBezTo>
                <a:close/>
                <a:moveTo>
                  <a:pt x="195" y="50"/>
                </a:moveTo>
                <a:cubicBezTo>
                  <a:pt x="195" y="70"/>
                  <a:pt x="195" y="70"/>
                  <a:pt x="195" y="70"/>
                </a:cubicBezTo>
                <a:cubicBezTo>
                  <a:pt x="168" y="70"/>
                  <a:pt x="168" y="70"/>
                  <a:pt x="168" y="70"/>
                </a:cubicBezTo>
                <a:cubicBezTo>
                  <a:pt x="168" y="50"/>
                  <a:pt x="168" y="50"/>
                  <a:pt x="168" y="50"/>
                </a:cubicBezTo>
                <a:cubicBezTo>
                  <a:pt x="195" y="50"/>
                  <a:pt x="195" y="50"/>
                  <a:pt x="195" y="50"/>
                </a:cubicBezTo>
                <a:close/>
                <a:moveTo>
                  <a:pt x="195" y="120"/>
                </a:moveTo>
                <a:cubicBezTo>
                  <a:pt x="195" y="171"/>
                  <a:pt x="195" y="171"/>
                  <a:pt x="195" y="171"/>
                </a:cubicBezTo>
                <a:cubicBezTo>
                  <a:pt x="193" y="173"/>
                  <a:pt x="192" y="176"/>
                  <a:pt x="192" y="180"/>
                </a:cubicBezTo>
                <a:cubicBezTo>
                  <a:pt x="192" y="183"/>
                  <a:pt x="193" y="186"/>
                  <a:pt x="195" y="188"/>
                </a:cubicBezTo>
                <a:cubicBezTo>
                  <a:pt x="195" y="220"/>
                  <a:pt x="195" y="220"/>
                  <a:pt x="195" y="220"/>
                </a:cubicBezTo>
                <a:cubicBezTo>
                  <a:pt x="168" y="220"/>
                  <a:pt x="168" y="220"/>
                  <a:pt x="168" y="220"/>
                </a:cubicBezTo>
                <a:cubicBezTo>
                  <a:pt x="168" y="120"/>
                  <a:pt x="168" y="120"/>
                  <a:pt x="168" y="120"/>
                </a:cubicBezTo>
                <a:cubicBezTo>
                  <a:pt x="195" y="120"/>
                  <a:pt x="195" y="120"/>
                  <a:pt x="195" y="120"/>
                </a:cubicBezTo>
                <a:close/>
                <a:moveTo>
                  <a:pt x="195" y="232"/>
                </a:moveTo>
                <a:cubicBezTo>
                  <a:pt x="195" y="257"/>
                  <a:pt x="195" y="257"/>
                  <a:pt x="195" y="257"/>
                </a:cubicBezTo>
                <a:cubicBezTo>
                  <a:pt x="193" y="254"/>
                  <a:pt x="192" y="252"/>
                  <a:pt x="192" y="249"/>
                </a:cubicBezTo>
                <a:cubicBezTo>
                  <a:pt x="192" y="232"/>
                  <a:pt x="192" y="232"/>
                  <a:pt x="192" y="232"/>
                </a:cubicBezTo>
                <a:lnTo>
                  <a:pt x="195" y="232"/>
                </a:lnTo>
                <a:close/>
                <a:moveTo>
                  <a:pt x="168" y="36"/>
                </a:moveTo>
                <a:cubicBezTo>
                  <a:pt x="165" y="35"/>
                  <a:pt x="162" y="32"/>
                  <a:pt x="162" y="28"/>
                </a:cubicBezTo>
                <a:cubicBezTo>
                  <a:pt x="162" y="25"/>
                  <a:pt x="165" y="22"/>
                  <a:pt x="168" y="21"/>
                </a:cubicBezTo>
                <a:cubicBezTo>
                  <a:pt x="168" y="3"/>
                  <a:pt x="168" y="3"/>
                  <a:pt x="168" y="3"/>
                </a:cubicBezTo>
                <a:cubicBezTo>
                  <a:pt x="157" y="1"/>
                  <a:pt x="144" y="0"/>
                  <a:pt x="131" y="0"/>
                </a:cubicBezTo>
                <a:cubicBezTo>
                  <a:pt x="130" y="0"/>
                  <a:pt x="130" y="0"/>
                  <a:pt x="130" y="0"/>
                </a:cubicBezTo>
                <a:cubicBezTo>
                  <a:pt x="130" y="44"/>
                  <a:pt x="130" y="44"/>
                  <a:pt x="130" y="44"/>
                </a:cubicBezTo>
                <a:cubicBezTo>
                  <a:pt x="168" y="44"/>
                  <a:pt x="168" y="44"/>
                  <a:pt x="168" y="44"/>
                </a:cubicBezTo>
                <a:cubicBezTo>
                  <a:pt x="168" y="36"/>
                  <a:pt x="168" y="36"/>
                  <a:pt x="168" y="36"/>
                </a:cubicBezTo>
                <a:close/>
                <a:moveTo>
                  <a:pt x="168" y="50"/>
                </a:moveTo>
                <a:cubicBezTo>
                  <a:pt x="168" y="70"/>
                  <a:pt x="168" y="70"/>
                  <a:pt x="168" y="70"/>
                </a:cubicBezTo>
                <a:cubicBezTo>
                  <a:pt x="135" y="70"/>
                  <a:pt x="135" y="70"/>
                  <a:pt x="135" y="70"/>
                </a:cubicBezTo>
                <a:cubicBezTo>
                  <a:pt x="135" y="120"/>
                  <a:pt x="135" y="120"/>
                  <a:pt x="135" y="120"/>
                </a:cubicBezTo>
                <a:cubicBezTo>
                  <a:pt x="168" y="120"/>
                  <a:pt x="168" y="120"/>
                  <a:pt x="168" y="120"/>
                </a:cubicBezTo>
                <a:cubicBezTo>
                  <a:pt x="168" y="220"/>
                  <a:pt x="168" y="220"/>
                  <a:pt x="168" y="220"/>
                </a:cubicBezTo>
                <a:cubicBezTo>
                  <a:pt x="130" y="220"/>
                  <a:pt x="130" y="220"/>
                  <a:pt x="130" y="220"/>
                </a:cubicBezTo>
                <a:cubicBezTo>
                  <a:pt x="130" y="198"/>
                  <a:pt x="130" y="198"/>
                  <a:pt x="130" y="198"/>
                </a:cubicBezTo>
                <a:cubicBezTo>
                  <a:pt x="167" y="198"/>
                  <a:pt x="167" y="198"/>
                  <a:pt x="167" y="198"/>
                </a:cubicBezTo>
                <a:cubicBezTo>
                  <a:pt x="167" y="187"/>
                  <a:pt x="167" y="187"/>
                  <a:pt x="167" y="187"/>
                </a:cubicBezTo>
                <a:cubicBezTo>
                  <a:pt x="130" y="187"/>
                  <a:pt x="130" y="187"/>
                  <a:pt x="130" y="187"/>
                </a:cubicBezTo>
                <a:cubicBezTo>
                  <a:pt x="130" y="179"/>
                  <a:pt x="130" y="179"/>
                  <a:pt x="130" y="179"/>
                </a:cubicBezTo>
                <a:cubicBezTo>
                  <a:pt x="167" y="179"/>
                  <a:pt x="167" y="179"/>
                  <a:pt x="167" y="179"/>
                </a:cubicBezTo>
                <a:cubicBezTo>
                  <a:pt x="167" y="167"/>
                  <a:pt x="167" y="167"/>
                  <a:pt x="167" y="167"/>
                </a:cubicBezTo>
                <a:cubicBezTo>
                  <a:pt x="130" y="167"/>
                  <a:pt x="130" y="167"/>
                  <a:pt x="130" y="167"/>
                </a:cubicBezTo>
                <a:cubicBezTo>
                  <a:pt x="130" y="159"/>
                  <a:pt x="130" y="159"/>
                  <a:pt x="130" y="159"/>
                </a:cubicBezTo>
                <a:cubicBezTo>
                  <a:pt x="167" y="159"/>
                  <a:pt x="167" y="159"/>
                  <a:pt x="167" y="159"/>
                </a:cubicBezTo>
                <a:cubicBezTo>
                  <a:pt x="167" y="147"/>
                  <a:pt x="167" y="147"/>
                  <a:pt x="167" y="147"/>
                </a:cubicBezTo>
                <a:cubicBezTo>
                  <a:pt x="130" y="147"/>
                  <a:pt x="130" y="147"/>
                  <a:pt x="130" y="147"/>
                </a:cubicBezTo>
                <a:cubicBezTo>
                  <a:pt x="130" y="50"/>
                  <a:pt x="130" y="50"/>
                  <a:pt x="130" y="50"/>
                </a:cubicBezTo>
                <a:lnTo>
                  <a:pt x="168" y="50"/>
                </a:lnTo>
                <a:close/>
                <a:moveTo>
                  <a:pt x="130" y="0"/>
                </a:moveTo>
                <a:cubicBezTo>
                  <a:pt x="130" y="44"/>
                  <a:pt x="130" y="44"/>
                  <a:pt x="130" y="44"/>
                </a:cubicBezTo>
                <a:cubicBezTo>
                  <a:pt x="93" y="44"/>
                  <a:pt x="93" y="44"/>
                  <a:pt x="93" y="44"/>
                </a:cubicBezTo>
                <a:cubicBezTo>
                  <a:pt x="93" y="36"/>
                  <a:pt x="93" y="36"/>
                  <a:pt x="93" y="36"/>
                </a:cubicBezTo>
                <a:cubicBezTo>
                  <a:pt x="96" y="35"/>
                  <a:pt x="99" y="32"/>
                  <a:pt x="99" y="28"/>
                </a:cubicBezTo>
                <a:cubicBezTo>
                  <a:pt x="99" y="25"/>
                  <a:pt x="96" y="22"/>
                  <a:pt x="93" y="21"/>
                </a:cubicBezTo>
                <a:cubicBezTo>
                  <a:pt x="93" y="3"/>
                  <a:pt x="93" y="3"/>
                  <a:pt x="93" y="3"/>
                </a:cubicBezTo>
                <a:cubicBezTo>
                  <a:pt x="104" y="1"/>
                  <a:pt x="117" y="0"/>
                  <a:pt x="130" y="0"/>
                </a:cubicBezTo>
                <a:close/>
                <a:moveTo>
                  <a:pt x="130" y="50"/>
                </a:moveTo>
                <a:cubicBezTo>
                  <a:pt x="130" y="147"/>
                  <a:pt x="130" y="147"/>
                  <a:pt x="130" y="147"/>
                </a:cubicBezTo>
                <a:cubicBezTo>
                  <a:pt x="93" y="147"/>
                  <a:pt x="93" y="147"/>
                  <a:pt x="93" y="147"/>
                </a:cubicBezTo>
                <a:cubicBezTo>
                  <a:pt x="93" y="120"/>
                  <a:pt x="93" y="120"/>
                  <a:pt x="93" y="120"/>
                </a:cubicBezTo>
                <a:cubicBezTo>
                  <a:pt x="126" y="120"/>
                  <a:pt x="126" y="120"/>
                  <a:pt x="126" y="120"/>
                </a:cubicBezTo>
                <a:cubicBezTo>
                  <a:pt x="126" y="70"/>
                  <a:pt x="126" y="70"/>
                  <a:pt x="126" y="70"/>
                </a:cubicBezTo>
                <a:cubicBezTo>
                  <a:pt x="93" y="70"/>
                  <a:pt x="93" y="70"/>
                  <a:pt x="93" y="70"/>
                </a:cubicBezTo>
                <a:cubicBezTo>
                  <a:pt x="93" y="50"/>
                  <a:pt x="93" y="50"/>
                  <a:pt x="93" y="50"/>
                </a:cubicBezTo>
                <a:cubicBezTo>
                  <a:pt x="130" y="50"/>
                  <a:pt x="130" y="50"/>
                  <a:pt x="130" y="50"/>
                </a:cubicBezTo>
                <a:close/>
                <a:moveTo>
                  <a:pt x="130" y="159"/>
                </a:moveTo>
                <a:cubicBezTo>
                  <a:pt x="130" y="167"/>
                  <a:pt x="130" y="167"/>
                  <a:pt x="130" y="167"/>
                </a:cubicBezTo>
                <a:cubicBezTo>
                  <a:pt x="93" y="167"/>
                  <a:pt x="93" y="167"/>
                  <a:pt x="93" y="167"/>
                </a:cubicBezTo>
                <a:cubicBezTo>
                  <a:pt x="93" y="159"/>
                  <a:pt x="93" y="159"/>
                  <a:pt x="93" y="159"/>
                </a:cubicBezTo>
                <a:cubicBezTo>
                  <a:pt x="130" y="159"/>
                  <a:pt x="130" y="159"/>
                  <a:pt x="130" y="159"/>
                </a:cubicBezTo>
                <a:close/>
                <a:moveTo>
                  <a:pt x="130" y="179"/>
                </a:moveTo>
                <a:cubicBezTo>
                  <a:pt x="130" y="187"/>
                  <a:pt x="130" y="187"/>
                  <a:pt x="130" y="187"/>
                </a:cubicBezTo>
                <a:cubicBezTo>
                  <a:pt x="93" y="187"/>
                  <a:pt x="93" y="187"/>
                  <a:pt x="93" y="187"/>
                </a:cubicBezTo>
                <a:cubicBezTo>
                  <a:pt x="93" y="179"/>
                  <a:pt x="93" y="179"/>
                  <a:pt x="93" y="179"/>
                </a:cubicBezTo>
                <a:cubicBezTo>
                  <a:pt x="130" y="179"/>
                  <a:pt x="130" y="179"/>
                  <a:pt x="130" y="179"/>
                </a:cubicBezTo>
                <a:close/>
                <a:moveTo>
                  <a:pt x="130" y="198"/>
                </a:moveTo>
                <a:cubicBezTo>
                  <a:pt x="130" y="220"/>
                  <a:pt x="130" y="220"/>
                  <a:pt x="130" y="220"/>
                </a:cubicBezTo>
                <a:cubicBezTo>
                  <a:pt x="93" y="220"/>
                  <a:pt x="93" y="220"/>
                  <a:pt x="93" y="220"/>
                </a:cubicBezTo>
                <a:cubicBezTo>
                  <a:pt x="93" y="198"/>
                  <a:pt x="93" y="198"/>
                  <a:pt x="93" y="198"/>
                </a:cubicBezTo>
                <a:lnTo>
                  <a:pt x="130" y="198"/>
                </a:lnTo>
                <a:close/>
                <a:moveTo>
                  <a:pt x="93" y="3"/>
                </a:moveTo>
                <a:cubicBezTo>
                  <a:pt x="93" y="21"/>
                  <a:pt x="93" y="21"/>
                  <a:pt x="93" y="21"/>
                </a:cubicBezTo>
                <a:cubicBezTo>
                  <a:pt x="92" y="20"/>
                  <a:pt x="92" y="20"/>
                  <a:pt x="91" y="20"/>
                </a:cubicBezTo>
                <a:cubicBezTo>
                  <a:pt x="86" y="20"/>
                  <a:pt x="83" y="24"/>
                  <a:pt x="83" y="28"/>
                </a:cubicBezTo>
                <a:cubicBezTo>
                  <a:pt x="83" y="33"/>
                  <a:pt x="86" y="37"/>
                  <a:pt x="91" y="37"/>
                </a:cubicBezTo>
                <a:cubicBezTo>
                  <a:pt x="92" y="37"/>
                  <a:pt x="92" y="37"/>
                  <a:pt x="93" y="36"/>
                </a:cubicBezTo>
                <a:cubicBezTo>
                  <a:pt x="93" y="44"/>
                  <a:pt x="93" y="44"/>
                  <a:pt x="93" y="44"/>
                </a:cubicBezTo>
                <a:cubicBezTo>
                  <a:pt x="67" y="44"/>
                  <a:pt x="67" y="44"/>
                  <a:pt x="67" y="44"/>
                </a:cubicBezTo>
                <a:cubicBezTo>
                  <a:pt x="67" y="37"/>
                  <a:pt x="67" y="37"/>
                  <a:pt x="67" y="37"/>
                </a:cubicBezTo>
                <a:cubicBezTo>
                  <a:pt x="71" y="37"/>
                  <a:pt x="75" y="33"/>
                  <a:pt x="75" y="28"/>
                </a:cubicBezTo>
                <a:cubicBezTo>
                  <a:pt x="75" y="24"/>
                  <a:pt x="71" y="20"/>
                  <a:pt x="67" y="20"/>
                </a:cubicBezTo>
                <a:cubicBezTo>
                  <a:pt x="67" y="9"/>
                  <a:pt x="67" y="9"/>
                  <a:pt x="67" y="9"/>
                </a:cubicBezTo>
                <a:cubicBezTo>
                  <a:pt x="75" y="6"/>
                  <a:pt x="84" y="4"/>
                  <a:pt x="93" y="3"/>
                </a:cubicBezTo>
                <a:close/>
                <a:moveTo>
                  <a:pt x="93" y="50"/>
                </a:moveTo>
                <a:cubicBezTo>
                  <a:pt x="93" y="70"/>
                  <a:pt x="93" y="70"/>
                  <a:pt x="93" y="70"/>
                </a:cubicBezTo>
                <a:cubicBezTo>
                  <a:pt x="67" y="70"/>
                  <a:pt x="67" y="70"/>
                  <a:pt x="67" y="70"/>
                </a:cubicBezTo>
                <a:cubicBezTo>
                  <a:pt x="67" y="50"/>
                  <a:pt x="67" y="50"/>
                  <a:pt x="67" y="50"/>
                </a:cubicBezTo>
                <a:cubicBezTo>
                  <a:pt x="93" y="50"/>
                  <a:pt x="93" y="50"/>
                  <a:pt x="93" y="50"/>
                </a:cubicBezTo>
                <a:close/>
                <a:moveTo>
                  <a:pt x="93" y="120"/>
                </a:moveTo>
                <a:cubicBezTo>
                  <a:pt x="93" y="147"/>
                  <a:pt x="93" y="147"/>
                  <a:pt x="93" y="147"/>
                </a:cubicBezTo>
                <a:cubicBezTo>
                  <a:pt x="92" y="147"/>
                  <a:pt x="92" y="147"/>
                  <a:pt x="92" y="147"/>
                </a:cubicBezTo>
                <a:cubicBezTo>
                  <a:pt x="92" y="159"/>
                  <a:pt x="92" y="159"/>
                  <a:pt x="92" y="159"/>
                </a:cubicBezTo>
                <a:cubicBezTo>
                  <a:pt x="93" y="159"/>
                  <a:pt x="93" y="159"/>
                  <a:pt x="93" y="159"/>
                </a:cubicBezTo>
                <a:cubicBezTo>
                  <a:pt x="93" y="167"/>
                  <a:pt x="93" y="167"/>
                  <a:pt x="93" y="167"/>
                </a:cubicBezTo>
                <a:cubicBezTo>
                  <a:pt x="92" y="167"/>
                  <a:pt x="92" y="167"/>
                  <a:pt x="92" y="167"/>
                </a:cubicBezTo>
                <a:cubicBezTo>
                  <a:pt x="92" y="179"/>
                  <a:pt x="92" y="179"/>
                  <a:pt x="92" y="179"/>
                </a:cubicBezTo>
                <a:cubicBezTo>
                  <a:pt x="93" y="179"/>
                  <a:pt x="93" y="179"/>
                  <a:pt x="93" y="179"/>
                </a:cubicBezTo>
                <a:cubicBezTo>
                  <a:pt x="93" y="187"/>
                  <a:pt x="93" y="187"/>
                  <a:pt x="93" y="187"/>
                </a:cubicBezTo>
                <a:cubicBezTo>
                  <a:pt x="92" y="187"/>
                  <a:pt x="92" y="187"/>
                  <a:pt x="92" y="187"/>
                </a:cubicBezTo>
                <a:cubicBezTo>
                  <a:pt x="92" y="198"/>
                  <a:pt x="92" y="198"/>
                  <a:pt x="92" y="198"/>
                </a:cubicBezTo>
                <a:cubicBezTo>
                  <a:pt x="93" y="198"/>
                  <a:pt x="93" y="198"/>
                  <a:pt x="93" y="198"/>
                </a:cubicBezTo>
                <a:cubicBezTo>
                  <a:pt x="93" y="220"/>
                  <a:pt x="93" y="220"/>
                  <a:pt x="93" y="220"/>
                </a:cubicBezTo>
                <a:cubicBezTo>
                  <a:pt x="67" y="220"/>
                  <a:pt x="67" y="220"/>
                  <a:pt x="67" y="220"/>
                </a:cubicBezTo>
                <a:cubicBezTo>
                  <a:pt x="67" y="188"/>
                  <a:pt x="67" y="188"/>
                  <a:pt x="67" y="188"/>
                </a:cubicBezTo>
                <a:cubicBezTo>
                  <a:pt x="68" y="186"/>
                  <a:pt x="69" y="183"/>
                  <a:pt x="69" y="180"/>
                </a:cubicBezTo>
                <a:cubicBezTo>
                  <a:pt x="69" y="176"/>
                  <a:pt x="68" y="173"/>
                  <a:pt x="67" y="171"/>
                </a:cubicBezTo>
                <a:cubicBezTo>
                  <a:pt x="67" y="120"/>
                  <a:pt x="67" y="120"/>
                  <a:pt x="67" y="120"/>
                </a:cubicBezTo>
                <a:cubicBezTo>
                  <a:pt x="93" y="120"/>
                  <a:pt x="93" y="120"/>
                  <a:pt x="93" y="120"/>
                </a:cubicBezTo>
                <a:close/>
                <a:moveTo>
                  <a:pt x="67" y="257"/>
                </a:moveTo>
                <a:cubicBezTo>
                  <a:pt x="67" y="232"/>
                  <a:pt x="67" y="232"/>
                  <a:pt x="67" y="232"/>
                </a:cubicBezTo>
                <a:cubicBezTo>
                  <a:pt x="69" y="232"/>
                  <a:pt x="69" y="232"/>
                  <a:pt x="69" y="232"/>
                </a:cubicBezTo>
                <a:cubicBezTo>
                  <a:pt x="69" y="249"/>
                  <a:pt x="69" y="249"/>
                  <a:pt x="69" y="249"/>
                </a:cubicBezTo>
                <a:cubicBezTo>
                  <a:pt x="69" y="252"/>
                  <a:pt x="68" y="254"/>
                  <a:pt x="67" y="257"/>
                </a:cubicBezTo>
                <a:close/>
                <a:moveTo>
                  <a:pt x="67" y="9"/>
                </a:moveTo>
                <a:cubicBezTo>
                  <a:pt x="67" y="20"/>
                  <a:pt x="67" y="20"/>
                  <a:pt x="67" y="20"/>
                </a:cubicBezTo>
                <a:cubicBezTo>
                  <a:pt x="62" y="20"/>
                  <a:pt x="58" y="24"/>
                  <a:pt x="58" y="28"/>
                </a:cubicBezTo>
                <a:cubicBezTo>
                  <a:pt x="58" y="33"/>
                  <a:pt x="62" y="37"/>
                  <a:pt x="67" y="37"/>
                </a:cubicBezTo>
                <a:cubicBezTo>
                  <a:pt x="67" y="44"/>
                  <a:pt x="67" y="44"/>
                  <a:pt x="67" y="44"/>
                </a:cubicBezTo>
                <a:cubicBezTo>
                  <a:pt x="52" y="44"/>
                  <a:pt x="52" y="44"/>
                  <a:pt x="52" y="44"/>
                </a:cubicBezTo>
                <a:cubicBezTo>
                  <a:pt x="52" y="15"/>
                  <a:pt x="52" y="15"/>
                  <a:pt x="52" y="15"/>
                </a:cubicBezTo>
                <a:cubicBezTo>
                  <a:pt x="56" y="13"/>
                  <a:pt x="61" y="11"/>
                  <a:pt x="67" y="9"/>
                </a:cubicBezTo>
                <a:close/>
                <a:moveTo>
                  <a:pt x="67" y="50"/>
                </a:moveTo>
                <a:cubicBezTo>
                  <a:pt x="67" y="70"/>
                  <a:pt x="67" y="70"/>
                  <a:pt x="67" y="70"/>
                </a:cubicBezTo>
                <a:cubicBezTo>
                  <a:pt x="60" y="70"/>
                  <a:pt x="60" y="70"/>
                  <a:pt x="60" y="70"/>
                </a:cubicBezTo>
                <a:cubicBezTo>
                  <a:pt x="60" y="120"/>
                  <a:pt x="60" y="120"/>
                  <a:pt x="60" y="120"/>
                </a:cubicBezTo>
                <a:cubicBezTo>
                  <a:pt x="67" y="120"/>
                  <a:pt x="67" y="120"/>
                  <a:pt x="67" y="120"/>
                </a:cubicBezTo>
                <a:cubicBezTo>
                  <a:pt x="67" y="171"/>
                  <a:pt x="67" y="171"/>
                  <a:pt x="67" y="171"/>
                </a:cubicBezTo>
                <a:cubicBezTo>
                  <a:pt x="64" y="166"/>
                  <a:pt x="58" y="162"/>
                  <a:pt x="52" y="162"/>
                </a:cubicBezTo>
                <a:cubicBezTo>
                  <a:pt x="52" y="50"/>
                  <a:pt x="52" y="50"/>
                  <a:pt x="52" y="50"/>
                </a:cubicBezTo>
                <a:cubicBezTo>
                  <a:pt x="67" y="50"/>
                  <a:pt x="67" y="50"/>
                  <a:pt x="67" y="50"/>
                </a:cubicBezTo>
                <a:close/>
                <a:moveTo>
                  <a:pt x="67" y="188"/>
                </a:moveTo>
                <a:cubicBezTo>
                  <a:pt x="67" y="220"/>
                  <a:pt x="67" y="220"/>
                  <a:pt x="67" y="220"/>
                </a:cubicBezTo>
                <a:cubicBezTo>
                  <a:pt x="52" y="220"/>
                  <a:pt x="52" y="220"/>
                  <a:pt x="52" y="220"/>
                </a:cubicBezTo>
                <a:cubicBezTo>
                  <a:pt x="52" y="197"/>
                  <a:pt x="52" y="197"/>
                  <a:pt x="52" y="197"/>
                </a:cubicBezTo>
                <a:cubicBezTo>
                  <a:pt x="58" y="197"/>
                  <a:pt x="64" y="193"/>
                  <a:pt x="67" y="188"/>
                </a:cubicBezTo>
                <a:close/>
                <a:moveTo>
                  <a:pt x="67" y="232"/>
                </a:moveTo>
                <a:cubicBezTo>
                  <a:pt x="67" y="257"/>
                  <a:pt x="67" y="257"/>
                  <a:pt x="67" y="257"/>
                </a:cubicBezTo>
                <a:cubicBezTo>
                  <a:pt x="64" y="260"/>
                  <a:pt x="60" y="262"/>
                  <a:pt x="56" y="262"/>
                </a:cubicBezTo>
                <a:cubicBezTo>
                  <a:pt x="52" y="262"/>
                  <a:pt x="52" y="262"/>
                  <a:pt x="52" y="262"/>
                </a:cubicBezTo>
                <a:cubicBezTo>
                  <a:pt x="52" y="232"/>
                  <a:pt x="52" y="232"/>
                  <a:pt x="52" y="232"/>
                </a:cubicBezTo>
                <a:lnTo>
                  <a:pt x="67"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2"/>
                  <a:pt x="52" y="162"/>
                  <a:pt x="52" y="162"/>
                </a:cubicBezTo>
                <a:cubicBezTo>
                  <a:pt x="42" y="162"/>
                  <a:pt x="35" y="170"/>
                  <a:pt x="35" y="180"/>
                </a:cubicBezTo>
                <a:cubicBezTo>
                  <a:pt x="35" y="189"/>
                  <a:pt x="42" y="197"/>
                  <a:pt x="52" y="197"/>
                </a:cubicBezTo>
                <a:cubicBezTo>
                  <a:pt x="52" y="220"/>
                  <a:pt x="52" y="220"/>
                  <a:pt x="52" y="220"/>
                </a:cubicBezTo>
                <a:cubicBezTo>
                  <a:pt x="12" y="220"/>
                  <a:pt x="12" y="220"/>
                  <a:pt x="12" y="220"/>
                </a:cubicBezTo>
                <a:cubicBezTo>
                  <a:pt x="12" y="154"/>
                  <a:pt x="12" y="154"/>
                  <a:pt x="12" y="154"/>
                </a:cubicBezTo>
                <a:cubicBezTo>
                  <a:pt x="15" y="150"/>
                  <a:pt x="21" y="146"/>
                  <a:pt x="27" y="146"/>
                </a:cubicBezTo>
                <a:cubicBezTo>
                  <a:pt x="27" y="50"/>
                  <a:pt x="27" y="50"/>
                  <a:pt x="27" y="50"/>
                </a:cubicBezTo>
                <a:cubicBezTo>
                  <a:pt x="52" y="50"/>
                  <a:pt x="52" y="50"/>
                  <a:pt x="52" y="50"/>
                </a:cubicBezTo>
                <a:close/>
                <a:moveTo>
                  <a:pt x="52" y="232"/>
                </a:moveTo>
                <a:cubicBezTo>
                  <a:pt x="52" y="262"/>
                  <a:pt x="52" y="262"/>
                  <a:pt x="52" y="262"/>
                </a:cubicBezTo>
                <a:cubicBezTo>
                  <a:pt x="48" y="262"/>
                  <a:pt x="48" y="262"/>
                  <a:pt x="48" y="262"/>
                </a:cubicBezTo>
                <a:cubicBezTo>
                  <a:pt x="41" y="262"/>
                  <a:pt x="35" y="257"/>
                  <a:pt x="35" y="249"/>
                </a:cubicBezTo>
                <a:cubicBezTo>
                  <a:pt x="35" y="232"/>
                  <a:pt x="35" y="232"/>
                  <a:pt x="35" y="232"/>
                </a:cubicBezTo>
                <a:cubicBezTo>
                  <a:pt x="52" y="232"/>
                  <a:pt x="52" y="232"/>
                  <a:pt x="52" y="232"/>
                </a:cubicBezTo>
                <a:close/>
                <a:moveTo>
                  <a:pt x="12" y="114"/>
                </a:moveTo>
                <a:cubicBezTo>
                  <a:pt x="14" y="114"/>
                  <a:pt x="15" y="112"/>
                  <a:pt x="15" y="110"/>
                </a:cubicBezTo>
                <a:cubicBezTo>
                  <a:pt x="15" y="76"/>
                  <a:pt x="15" y="76"/>
                  <a:pt x="15" y="76"/>
                </a:cubicBezTo>
                <a:cubicBezTo>
                  <a:pt x="15" y="74"/>
                  <a:pt x="14" y="71"/>
                  <a:pt x="12" y="70"/>
                </a:cubicBezTo>
                <a:lnTo>
                  <a:pt x="12" y="114"/>
                </a:lnTo>
                <a:close/>
                <a:moveTo>
                  <a:pt x="12" y="70"/>
                </a:moveTo>
                <a:cubicBezTo>
                  <a:pt x="12" y="114"/>
                  <a:pt x="12" y="114"/>
                  <a:pt x="12" y="114"/>
                </a:cubicBezTo>
                <a:cubicBezTo>
                  <a:pt x="12" y="114"/>
                  <a:pt x="11" y="114"/>
                  <a:pt x="11" y="113"/>
                </a:cubicBezTo>
                <a:cubicBezTo>
                  <a:pt x="4" y="111"/>
                  <a:pt x="4" y="111"/>
                  <a:pt x="4" y="111"/>
                </a:cubicBezTo>
                <a:cubicBezTo>
                  <a:pt x="2" y="110"/>
                  <a:pt x="0" y="107"/>
                  <a:pt x="0" y="104"/>
                </a:cubicBezTo>
                <a:cubicBezTo>
                  <a:pt x="0" y="70"/>
                  <a:pt x="0" y="70"/>
                  <a:pt x="0" y="70"/>
                </a:cubicBezTo>
                <a:cubicBezTo>
                  <a:pt x="0" y="67"/>
                  <a:pt x="2" y="66"/>
                  <a:pt x="4" y="67"/>
                </a:cubicBezTo>
                <a:cubicBezTo>
                  <a:pt x="11" y="69"/>
                  <a:pt x="11" y="69"/>
                  <a:pt x="11" y="69"/>
                </a:cubicBezTo>
                <a:cubicBezTo>
                  <a:pt x="11" y="70"/>
                  <a:pt x="12" y="70"/>
                  <a:pt x="12" y="70"/>
                </a:cubicBezTo>
                <a:close/>
                <a:moveTo>
                  <a:pt x="12" y="154"/>
                </a:moveTo>
                <a:cubicBezTo>
                  <a:pt x="12" y="220"/>
                  <a:pt x="12" y="220"/>
                  <a:pt x="12" y="220"/>
                </a:cubicBezTo>
                <a:cubicBezTo>
                  <a:pt x="9" y="220"/>
                  <a:pt x="9" y="220"/>
                  <a:pt x="9" y="220"/>
                </a:cubicBezTo>
                <a:cubicBezTo>
                  <a:pt x="9" y="164"/>
                  <a:pt x="9" y="164"/>
                  <a:pt x="9" y="164"/>
                </a:cubicBezTo>
                <a:cubicBezTo>
                  <a:pt x="9" y="160"/>
                  <a:pt x="10" y="157"/>
                  <a:pt x="12" y="154"/>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97" name="Freeform 76"/>
          <p:cNvSpPr>
            <a:spLocks noEditPoints="1"/>
          </p:cNvSpPr>
          <p:nvPr/>
        </p:nvSpPr>
        <p:spPr bwMode="auto">
          <a:xfrm>
            <a:off x="7893371" y="3018815"/>
            <a:ext cx="642938" cy="487363"/>
          </a:xfrm>
          <a:custGeom>
            <a:avLst/>
            <a:gdLst>
              <a:gd name="T0" fmla="*/ 271 w 295"/>
              <a:gd name="T1" fmla="*/ 0 h 224"/>
              <a:gd name="T2" fmla="*/ 277 w 295"/>
              <a:gd name="T3" fmla="*/ 35 h 224"/>
              <a:gd name="T4" fmla="*/ 224 w 295"/>
              <a:gd name="T5" fmla="*/ 224 h 224"/>
              <a:gd name="T6" fmla="*/ 248 w 295"/>
              <a:gd name="T7" fmla="*/ 188 h 224"/>
              <a:gd name="T8" fmla="*/ 249 w 295"/>
              <a:gd name="T9" fmla="*/ 29 h 224"/>
              <a:gd name="T10" fmla="*/ 224 w 295"/>
              <a:gd name="T11" fmla="*/ 194 h 224"/>
              <a:gd name="T12" fmla="*/ 224 w 295"/>
              <a:gd name="T13" fmla="*/ 16 h 224"/>
              <a:gd name="T14" fmla="*/ 224 w 295"/>
              <a:gd name="T15" fmla="*/ 208 h 224"/>
              <a:gd name="T16" fmla="*/ 224 w 295"/>
              <a:gd name="T17" fmla="*/ 179 h 224"/>
              <a:gd name="T18" fmla="*/ 224 w 295"/>
              <a:gd name="T19" fmla="*/ 194 h 224"/>
              <a:gd name="T20" fmla="*/ 201 w 295"/>
              <a:gd name="T21" fmla="*/ 128 h 224"/>
              <a:gd name="T22" fmla="*/ 203 w 295"/>
              <a:gd name="T23" fmla="*/ 98 h 224"/>
              <a:gd name="T24" fmla="*/ 195 w 295"/>
              <a:gd name="T25" fmla="*/ 67 h 224"/>
              <a:gd name="T26" fmla="*/ 187 w 295"/>
              <a:gd name="T27" fmla="*/ 128 h 224"/>
              <a:gd name="T28" fmla="*/ 187 w 295"/>
              <a:gd name="T29" fmla="*/ 100 h 224"/>
              <a:gd name="T30" fmla="*/ 190 w 295"/>
              <a:gd name="T31" fmla="*/ 75 h 224"/>
              <a:gd name="T32" fmla="*/ 187 w 295"/>
              <a:gd name="T33" fmla="*/ 0 h 224"/>
              <a:gd name="T34" fmla="*/ 187 w 295"/>
              <a:gd name="T35" fmla="*/ 0 h 224"/>
              <a:gd name="T36" fmla="*/ 147 w 295"/>
              <a:gd name="T37" fmla="*/ 208 h 224"/>
              <a:gd name="T38" fmla="*/ 182 w 295"/>
              <a:gd name="T39" fmla="*/ 67 h 224"/>
              <a:gd name="T40" fmla="*/ 168 w 295"/>
              <a:gd name="T41" fmla="*/ 109 h 224"/>
              <a:gd name="T42" fmla="*/ 187 w 295"/>
              <a:gd name="T43" fmla="*/ 194 h 224"/>
              <a:gd name="T44" fmla="*/ 148 w 295"/>
              <a:gd name="T45" fmla="*/ 125 h 224"/>
              <a:gd name="T46" fmla="*/ 147 w 295"/>
              <a:gd name="T47" fmla="*/ 106 h 224"/>
              <a:gd name="T48" fmla="*/ 184 w 295"/>
              <a:gd name="T49" fmla="*/ 70 h 224"/>
              <a:gd name="T50" fmla="*/ 187 w 295"/>
              <a:gd name="T51" fmla="*/ 91 h 224"/>
              <a:gd name="T52" fmla="*/ 179 w 295"/>
              <a:gd name="T53" fmla="*/ 116 h 224"/>
              <a:gd name="T54" fmla="*/ 187 w 295"/>
              <a:gd name="T55" fmla="*/ 100 h 224"/>
              <a:gd name="T56" fmla="*/ 147 w 295"/>
              <a:gd name="T57" fmla="*/ 16 h 224"/>
              <a:gd name="T58" fmla="*/ 147 w 295"/>
              <a:gd name="T59" fmla="*/ 208 h 224"/>
              <a:gd name="T60" fmla="*/ 147 w 295"/>
              <a:gd name="T61" fmla="*/ 106 h 224"/>
              <a:gd name="T62" fmla="*/ 127 w 295"/>
              <a:gd name="T63" fmla="*/ 121 h 224"/>
              <a:gd name="T64" fmla="*/ 147 w 295"/>
              <a:gd name="T65" fmla="*/ 137 h 224"/>
              <a:gd name="T66" fmla="*/ 102 w 295"/>
              <a:gd name="T67" fmla="*/ 156 h 224"/>
              <a:gd name="T68" fmla="*/ 109 w 295"/>
              <a:gd name="T69" fmla="*/ 113 h 224"/>
              <a:gd name="T70" fmla="*/ 100 w 295"/>
              <a:gd name="T71" fmla="*/ 93 h 224"/>
              <a:gd name="T72" fmla="*/ 111 w 295"/>
              <a:gd name="T73" fmla="*/ 97 h 224"/>
              <a:gd name="T74" fmla="*/ 99 w 295"/>
              <a:gd name="T75" fmla="*/ 88 h 224"/>
              <a:gd name="T76" fmla="*/ 101 w 295"/>
              <a:gd name="T77" fmla="*/ 150 h 224"/>
              <a:gd name="T78" fmla="*/ 99 w 295"/>
              <a:gd name="T79" fmla="*/ 123 h 224"/>
              <a:gd name="T80" fmla="*/ 0 w 295"/>
              <a:gd name="T81" fmla="*/ 23 h 224"/>
              <a:gd name="T82" fmla="*/ 99 w 295"/>
              <a:gd name="T83" fmla="*/ 208 h 224"/>
              <a:gd name="T84" fmla="*/ 17 w 295"/>
              <a:gd name="T85" fmla="*/ 35 h 224"/>
              <a:gd name="T86" fmla="*/ 99 w 295"/>
              <a:gd name="T87" fmla="*/ 29 h 224"/>
              <a:gd name="T88" fmla="*/ 79 w 295"/>
              <a:gd name="T89" fmla="*/ 129 h 224"/>
              <a:gd name="T90" fmla="*/ 99 w 295"/>
              <a:gd name="T91" fmla="*/ 157 h 224"/>
              <a:gd name="T92" fmla="*/ 30 w 295"/>
              <a:gd name="T93" fmla="*/ 45 h 224"/>
              <a:gd name="T94" fmla="*/ 99 w 295"/>
              <a:gd name="T95" fmla="*/ 115 h 224"/>
              <a:gd name="T96" fmla="*/ 99 w 295"/>
              <a:gd name="T97" fmla="*/ 123 h 224"/>
              <a:gd name="T98" fmla="*/ 91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1" y="224"/>
                </a:moveTo>
                <a:cubicBezTo>
                  <a:pt x="284" y="224"/>
                  <a:pt x="295" y="213"/>
                  <a:pt x="295" y="200"/>
                </a:cubicBezTo>
                <a:cubicBezTo>
                  <a:pt x="295" y="23"/>
                  <a:pt x="295" y="23"/>
                  <a:pt x="295" y="23"/>
                </a:cubicBezTo>
                <a:cubicBezTo>
                  <a:pt x="295" y="10"/>
                  <a:pt x="284" y="0"/>
                  <a:pt x="271" y="0"/>
                </a:cubicBezTo>
                <a:cubicBezTo>
                  <a:pt x="224" y="0"/>
                  <a:pt x="224" y="0"/>
                  <a:pt x="224" y="0"/>
                </a:cubicBezTo>
                <a:cubicBezTo>
                  <a:pt x="224" y="16"/>
                  <a:pt x="224" y="16"/>
                  <a:pt x="224" y="16"/>
                </a:cubicBezTo>
                <a:cubicBezTo>
                  <a:pt x="258" y="16"/>
                  <a:pt x="258" y="16"/>
                  <a:pt x="258" y="16"/>
                </a:cubicBezTo>
                <a:cubicBezTo>
                  <a:pt x="268" y="16"/>
                  <a:pt x="277" y="24"/>
                  <a:pt x="277" y="35"/>
                </a:cubicBezTo>
                <a:cubicBezTo>
                  <a:pt x="277" y="189"/>
                  <a:pt x="277" y="189"/>
                  <a:pt x="277" y="189"/>
                </a:cubicBezTo>
                <a:cubicBezTo>
                  <a:pt x="277" y="199"/>
                  <a:pt x="268" y="208"/>
                  <a:pt x="258" y="208"/>
                </a:cubicBezTo>
                <a:cubicBezTo>
                  <a:pt x="224" y="208"/>
                  <a:pt x="224" y="208"/>
                  <a:pt x="224" y="208"/>
                </a:cubicBezTo>
                <a:cubicBezTo>
                  <a:pt x="224" y="224"/>
                  <a:pt x="224" y="224"/>
                  <a:pt x="224" y="224"/>
                </a:cubicBezTo>
                <a:cubicBezTo>
                  <a:pt x="271" y="224"/>
                  <a:pt x="271" y="224"/>
                  <a:pt x="271" y="224"/>
                </a:cubicBezTo>
                <a:close/>
                <a:moveTo>
                  <a:pt x="224" y="194"/>
                </a:moveTo>
                <a:cubicBezTo>
                  <a:pt x="224" y="188"/>
                  <a:pt x="224" y="188"/>
                  <a:pt x="224" y="188"/>
                </a:cubicBezTo>
                <a:cubicBezTo>
                  <a:pt x="248" y="188"/>
                  <a:pt x="248" y="188"/>
                  <a:pt x="248" y="188"/>
                </a:cubicBezTo>
                <a:cubicBezTo>
                  <a:pt x="248" y="179"/>
                  <a:pt x="248" y="179"/>
                  <a:pt x="248" y="179"/>
                </a:cubicBezTo>
                <a:cubicBezTo>
                  <a:pt x="224" y="179"/>
                  <a:pt x="224" y="179"/>
                  <a:pt x="224" y="179"/>
                </a:cubicBezTo>
                <a:cubicBezTo>
                  <a:pt x="224" y="29"/>
                  <a:pt x="224" y="29"/>
                  <a:pt x="224" y="29"/>
                </a:cubicBezTo>
                <a:cubicBezTo>
                  <a:pt x="249" y="29"/>
                  <a:pt x="249" y="29"/>
                  <a:pt x="249" y="29"/>
                </a:cubicBezTo>
                <a:cubicBezTo>
                  <a:pt x="257" y="29"/>
                  <a:pt x="264" y="36"/>
                  <a:pt x="264" y="45"/>
                </a:cubicBezTo>
                <a:cubicBezTo>
                  <a:pt x="264" y="179"/>
                  <a:pt x="264" y="179"/>
                  <a:pt x="264" y="179"/>
                </a:cubicBezTo>
                <a:cubicBezTo>
                  <a:pt x="264" y="187"/>
                  <a:pt x="257" y="194"/>
                  <a:pt x="249" y="194"/>
                </a:cubicBezTo>
                <a:lnTo>
                  <a:pt x="224" y="194"/>
                </a:lnTo>
                <a:close/>
                <a:moveTo>
                  <a:pt x="224" y="0"/>
                </a:moveTo>
                <a:cubicBezTo>
                  <a:pt x="187" y="0"/>
                  <a:pt x="187" y="0"/>
                  <a:pt x="187" y="0"/>
                </a:cubicBezTo>
                <a:cubicBezTo>
                  <a:pt x="187" y="16"/>
                  <a:pt x="187" y="16"/>
                  <a:pt x="187" y="16"/>
                </a:cubicBezTo>
                <a:cubicBezTo>
                  <a:pt x="224" y="16"/>
                  <a:pt x="224" y="16"/>
                  <a:pt x="224" y="16"/>
                </a:cubicBezTo>
                <a:cubicBezTo>
                  <a:pt x="224" y="0"/>
                  <a:pt x="224" y="0"/>
                  <a:pt x="224" y="0"/>
                </a:cubicBezTo>
                <a:close/>
                <a:moveTo>
                  <a:pt x="187" y="224"/>
                </a:moveTo>
                <a:cubicBezTo>
                  <a:pt x="224" y="224"/>
                  <a:pt x="224" y="224"/>
                  <a:pt x="224" y="224"/>
                </a:cubicBezTo>
                <a:cubicBezTo>
                  <a:pt x="224" y="208"/>
                  <a:pt x="224" y="208"/>
                  <a:pt x="224" y="208"/>
                </a:cubicBezTo>
                <a:cubicBezTo>
                  <a:pt x="187" y="208"/>
                  <a:pt x="187" y="208"/>
                  <a:pt x="187" y="208"/>
                </a:cubicBezTo>
                <a:cubicBezTo>
                  <a:pt x="187" y="224"/>
                  <a:pt x="187" y="224"/>
                  <a:pt x="187" y="224"/>
                </a:cubicBezTo>
                <a:close/>
                <a:moveTo>
                  <a:pt x="224" y="29"/>
                </a:moveTo>
                <a:cubicBezTo>
                  <a:pt x="224" y="179"/>
                  <a:pt x="224" y="179"/>
                  <a:pt x="224" y="179"/>
                </a:cubicBezTo>
                <a:cubicBezTo>
                  <a:pt x="200" y="179"/>
                  <a:pt x="200" y="179"/>
                  <a:pt x="200" y="179"/>
                </a:cubicBezTo>
                <a:cubicBezTo>
                  <a:pt x="200" y="188"/>
                  <a:pt x="200" y="188"/>
                  <a:pt x="200" y="188"/>
                </a:cubicBezTo>
                <a:cubicBezTo>
                  <a:pt x="224" y="188"/>
                  <a:pt x="224" y="188"/>
                  <a:pt x="224" y="188"/>
                </a:cubicBezTo>
                <a:cubicBezTo>
                  <a:pt x="224" y="194"/>
                  <a:pt x="224" y="194"/>
                  <a:pt x="224" y="194"/>
                </a:cubicBezTo>
                <a:cubicBezTo>
                  <a:pt x="187" y="194"/>
                  <a:pt x="187" y="194"/>
                  <a:pt x="187" y="194"/>
                </a:cubicBezTo>
                <a:cubicBezTo>
                  <a:pt x="187" y="135"/>
                  <a:pt x="187" y="135"/>
                  <a:pt x="187" y="135"/>
                </a:cubicBezTo>
                <a:cubicBezTo>
                  <a:pt x="188" y="135"/>
                  <a:pt x="189" y="134"/>
                  <a:pt x="189" y="134"/>
                </a:cubicBezTo>
                <a:cubicBezTo>
                  <a:pt x="194" y="133"/>
                  <a:pt x="197" y="131"/>
                  <a:pt x="201" y="128"/>
                </a:cubicBezTo>
                <a:cubicBezTo>
                  <a:pt x="204" y="124"/>
                  <a:pt x="206" y="121"/>
                  <a:pt x="207" y="117"/>
                </a:cubicBezTo>
                <a:cubicBezTo>
                  <a:pt x="208" y="115"/>
                  <a:pt x="208" y="113"/>
                  <a:pt x="208" y="111"/>
                </a:cubicBezTo>
                <a:cubicBezTo>
                  <a:pt x="208" y="109"/>
                  <a:pt x="208" y="107"/>
                  <a:pt x="207" y="104"/>
                </a:cubicBezTo>
                <a:cubicBezTo>
                  <a:pt x="207" y="102"/>
                  <a:pt x="205" y="100"/>
                  <a:pt x="203" y="98"/>
                </a:cubicBezTo>
                <a:cubicBezTo>
                  <a:pt x="200" y="96"/>
                  <a:pt x="197" y="94"/>
                  <a:pt x="193" y="94"/>
                </a:cubicBezTo>
                <a:cubicBezTo>
                  <a:pt x="197" y="91"/>
                  <a:pt x="199" y="88"/>
                  <a:pt x="201" y="85"/>
                </a:cubicBezTo>
                <a:cubicBezTo>
                  <a:pt x="202" y="81"/>
                  <a:pt x="202" y="78"/>
                  <a:pt x="201" y="74"/>
                </a:cubicBezTo>
                <a:cubicBezTo>
                  <a:pt x="200" y="71"/>
                  <a:pt x="198" y="69"/>
                  <a:pt x="195" y="67"/>
                </a:cubicBezTo>
                <a:cubicBezTo>
                  <a:pt x="193" y="66"/>
                  <a:pt x="190" y="66"/>
                  <a:pt x="187" y="66"/>
                </a:cubicBezTo>
                <a:cubicBezTo>
                  <a:pt x="187" y="29"/>
                  <a:pt x="187" y="29"/>
                  <a:pt x="187" y="29"/>
                </a:cubicBezTo>
                <a:cubicBezTo>
                  <a:pt x="224" y="29"/>
                  <a:pt x="224" y="29"/>
                  <a:pt x="224" y="29"/>
                </a:cubicBezTo>
                <a:close/>
                <a:moveTo>
                  <a:pt x="187" y="128"/>
                </a:moveTo>
                <a:cubicBezTo>
                  <a:pt x="187" y="128"/>
                  <a:pt x="188" y="128"/>
                  <a:pt x="188" y="128"/>
                </a:cubicBezTo>
                <a:cubicBezTo>
                  <a:pt x="191" y="127"/>
                  <a:pt x="193" y="125"/>
                  <a:pt x="194" y="122"/>
                </a:cubicBezTo>
                <a:cubicBezTo>
                  <a:pt x="195" y="118"/>
                  <a:pt x="195" y="115"/>
                  <a:pt x="194" y="111"/>
                </a:cubicBezTo>
                <a:cubicBezTo>
                  <a:pt x="193" y="106"/>
                  <a:pt x="191" y="103"/>
                  <a:pt x="187" y="100"/>
                </a:cubicBezTo>
                <a:cubicBezTo>
                  <a:pt x="187" y="128"/>
                  <a:pt x="187" y="128"/>
                  <a:pt x="187" y="128"/>
                </a:cubicBezTo>
                <a:close/>
                <a:moveTo>
                  <a:pt x="187" y="91"/>
                </a:moveTo>
                <a:cubicBezTo>
                  <a:pt x="189" y="87"/>
                  <a:pt x="190" y="84"/>
                  <a:pt x="190" y="80"/>
                </a:cubicBezTo>
                <a:cubicBezTo>
                  <a:pt x="190" y="78"/>
                  <a:pt x="190" y="77"/>
                  <a:pt x="190" y="75"/>
                </a:cubicBezTo>
                <a:cubicBezTo>
                  <a:pt x="189" y="74"/>
                  <a:pt x="189" y="72"/>
                  <a:pt x="188" y="71"/>
                </a:cubicBezTo>
                <a:cubicBezTo>
                  <a:pt x="187" y="71"/>
                  <a:pt x="187" y="71"/>
                  <a:pt x="187" y="71"/>
                </a:cubicBezTo>
                <a:lnTo>
                  <a:pt x="187" y="91"/>
                </a:lnTo>
                <a:close/>
                <a:moveTo>
                  <a:pt x="187" y="0"/>
                </a:moveTo>
                <a:cubicBezTo>
                  <a:pt x="147" y="0"/>
                  <a:pt x="147" y="0"/>
                  <a:pt x="147" y="0"/>
                </a:cubicBezTo>
                <a:cubicBezTo>
                  <a:pt x="147" y="16"/>
                  <a:pt x="147" y="16"/>
                  <a:pt x="147" y="16"/>
                </a:cubicBezTo>
                <a:cubicBezTo>
                  <a:pt x="187" y="16"/>
                  <a:pt x="187" y="16"/>
                  <a:pt x="187" y="16"/>
                </a:cubicBezTo>
                <a:cubicBezTo>
                  <a:pt x="187" y="0"/>
                  <a:pt x="187" y="0"/>
                  <a:pt x="187" y="0"/>
                </a:cubicBezTo>
                <a:close/>
                <a:moveTo>
                  <a:pt x="147" y="224"/>
                </a:moveTo>
                <a:cubicBezTo>
                  <a:pt x="187" y="224"/>
                  <a:pt x="187" y="224"/>
                  <a:pt x="187" y="224"/>
                </a:cubicBezTo>
                <a:cubicBezTo>
                  <a:pt x="187" y="208"/>
                  <a:pt x="187" y="208"/>
                  <a:pt x="187" y="208"/>
                </a:cubicBezTo>
                <a:cubicBezTo>
                  <a:pt x="147" y="208"/>
                  <a:pt x="147" y="208"/>
                  <a:pt x="147" y="208"/>
                </a:cubicBezTo>
                <a:cubicBezTo>
                  <a:pt x="147" y="224"/>
                  <a:pt x="147" y="224"/>
                  <a:pt x="147" y="224"/>
                </a:cubicBezTo>
                <a:close/>
                <a:moveTo>
                  <a:pt x="187" y="29"/>
                </a:moveTo>
                <a:cubicBezTo>
                  <a:pt x="187" y="66"/>
                  <a:pt x="187" y="66"/>
                  <a:pt x="187" y="66"/>
                </a:cubicBezTo>
                <a:cubicBezTo>
                  <a:pt x="185" y="66"/>
                  <a:pt x="184" y="66"/>
                  <a:pt x="182" y="67"/>
                </a:cubicBezTo>
                <a:cubicBezTo>
                  <a:pt x="176" y="68"/>
                  <a:pt x="172" y="71"/>
                  <a:pt x="169" y="75"/>
                </a:cubicBezTo>
                <a:cubicBezTo>
                  <a:pt x="167" y="80"/>
                  <a:pt x="166" y="84"/>
                  <a:pt x="167" y="88"/>
                </a:cubicBezTo>
                <a:cubicBezTo>
                  <a:pt x="168" y="93"/>
                  <a:pt x="172" y="97"/>
                  <a:pt x="177" y="98"/>
                </a:cubicBezTo>
                <a:cubicBezTo>
                  <a:pt x="173" y="101"/>
                  <a:pt x="169" y="105"/>
                  <a:pt x="168" y="109"/>
                </a:cubicBezTo>
                <a:cubicBezTo>
                  <a:pt x="166" y="113"/>
                  <a:pt x="165" y="117"/>
                  <a:pt x="167" y="122"/>
                </a:cubicBezTo>
                <a:cubicBezTo>
                  <a:pt x="168" y="126"/>
                  <a:pt x="170" y="130"/>
                  <a:pt x="175" y="133"/>
                </a:cubicBezTo>
                <a:cubicBezTo>
                  <a:pt x="178" y="135"/>
                  <a:pt x="182" y="135"/>
                  <a:pt x="187" y="135"/>
                </a:cubicBezTo>
                <a:cubicBezTo>
                  <a:pt x="187" y="194"/>
                  <a:pt x="187" y="194"/>
                  <a:pt x="187" y="194"/>
                </a:cubicBezTo>
                <a:cubicBezTo>
                  <a:pt x="147" y="194"/>
                  <a:pt x="147" y="194"/>
                  <a:pt x="147" y="194"/>
                </a:cubicBezTo>
                <a:cubicBezTo>
                  <a:pt x="147" y="137"/>
                  <a:pt x="147" y="137"/>
                  <a:pt x="147" y="137"/>
                </a:cubicBezTo>
                <a:cubicBezTo>
                  <a:pt x="148" y="137"/>
                  <a:pt x="148" y="137"/>
                  <a:pt x="148" y="137"/>
                </a:cubicBezTo>
                <a:cubicBezTo>
                  <a:pt x="148" y="125"/>
                  <a:pt x="148" y="125"/>
                  <a:pt x="148" y="125"/>
                </a:cubicBezTo>
                <a:cubicBezTo>
                  <a:pt x="159" y="123"/>
                  <a:pt x="159" y="123"/>
                  <a:pt x="159" y="123"/>
                </a:cubicBezTo>
                <a:cubicBezTo>
                  <a:pt x="158" y="112"/>
                  <a:pt x="158" y="112"/>
                  <a:pt x="158" y="112"/>
                </a:cubicBezTo>
                <a:cubicBezTo>
                  <a:pt x="147" y="115"/>
                  <a:pt x="147" y="115"/>
                  <a:pt x="147" y="115"/>
                </a:cubicBezTo>
                <a:cubicBezTo>
                  <a:pt x="147" y="106"/>
                  <a:pt x="147" y="106"/>
                  <a:pt x="147" y="106"/>
                </a:cubicBezTo>
                <a:cubicBezTo>
                  <a:pt x="147" y="29"/>
                  <a:pt x="147" y="29"/>
                  <a:pt x="147" y="29"/>
                </a:cubicBezTo>
                <a:cubicBezTo>
                  <a:pt x="187" y="29"/>
                  <a:pt x="187" y="29"/>
                  <a:pt x="187" y="29"/>
                </a:cubicBezTo>
                <a:close/>
                <a:moveTo>
                  <a:pt x="187" y="71"/>
                </a:moveTo>
                <a:cubicBezTo>
                  <a:pt x="186" y="70"/>
                  <a:pt x="185" y="70"/>
                  <a:pt x="184" y="70"/>
                </a:cubicBezTo>
                <a:cubicBezTo>
                  <a:pt x="181" y="71"/>
                  <a:pt x="179" y="73"/>
                  <a:pt x="178" y="76"/>
                </a:cubicBezTo>
                <a:cubicBezTo>
                  <a:pt x="177" y="78"/>
                  <a:pt x="177" y="81"/>
                  <a:pt x="178" y="83"/>
                </a:cubicBezTo>
                <a:cubicBezTo>
                  <a:pt x="179" y="88"/>
                  <a:pt x="181" y="91"/>
                  <a:pt x="185" y="93"/>
                </a:cubicBezTo>
                <a:cubicBezTo>
                  <a:pt x="186" y="92"/>
                  <a:pt x="187" y="91"/>
                  <a:pt x="187" y="91"/>
                </a:cubicBezTo>
                <a:cubicBezTo>
                  <a:pt x="187" y="71"/>
                  <a:pt x="187" y="71"/>
                  <a:pt x="187" y="71"/>
                </a:cubicBezTo>
                <a:close/>
                <a:moveTo>
                  <a:pt x="187" y="100"/>
                </a:moveTo>
                <a:cubicBezTo>
                  <a:pt x="187" y="100"/>
                  <a:pt x="186" y="100"/>
                  <a:pt x="186" y="99"/>
                </a:cubicBezTo>
                <a:cubicBezTo>
                  <a:pt x="181" y="104"/>
                  <a:pt x="179" y="110"/>
                  <a:pt x="179" y="116"/>
                </a:cubicBezTo>
                <a:cubicBezTo>
                  <a:pt x="179" y="118"/>
                  <a:pt x="179" y="120"/>
                  <a:pt x="180" y="121"/>
                </a:cubicBezTo>
                <a:cubicBezTo>
                  <a:pt x="180" y="124"/>
                  <a:pt x="182" y="126"/>
                  <a:pt x="183" y="127"/>
                </a:cubicBezTo>
                <a:cubicBezTo>
                  <a:pt x="184" y="128"/>
                  <a:pt x="186" y="128"/>
                  <a:pt x="187" y="128"/>
                </a:cubicBezTo>
                <a:lnTo>
                  <a:pt x="187" y="100"/>
                </a:lnTo>
                <a:close/>
                <a:moveTo>
                  <a:pt x="147" y="0"/>
                </a:moveTo>
                <a:cubicBezTo>
                  <a:pt x="99" y="0"/>
                  <a:pt x="99" y="0"/>
                  <a:pt x="99" y="0"/>
                </a:cubicBezTo>
                <a:cubicBezTo>
                  <a:pt x="99" y="16"/>
                  <a:pt x="99" y="16"/>
                  <a:pt x="99" y="16"/>
                </a:cubicBezTo>
                <a:cubicBezTo>
                  <a:pt x="147" y="16"/>
                  <a:pt x="147" y="16"/>
                  <a:pt x="147" y="16"/>
                </a:cubicBezTo>
                <a:cubicBezTo>
                  <a:pt x="147" y="0"/>
                  <a:pt x="147" y="0"/>
                  <a:pt x="147" y="0"/>
                </a:cubicBezTo>
                <a:close/>
                <a:moveTo>
                  <a:pt x="99" y="224"/>
                </a:moveTo>
                <a:cubicBezTo>
                  <a:pt x="147" y="224"/>
                  <a:pt x="147" y="224"/>
                  <a:pt x="147" y="224"/>
                </a:cubicBezTo>
                <a:cubicBezTo>
                  <a:pt x="147" y="208"/>
                  <a:pt x="147" y="208"/>
                  <a:pt x="147" y="208"/>
                </a:cubicBezTo>
                <a:cubicBezTo>
                  <a:pt x="99" y="208"/>
                  <a:pt x="99" y="208"/>
                  <a:pt x="99" y="208"/>
                </a:cubicBezTo>
                <a:cubicBezTo>
                  <a:pt x="99" y="224"/>
                  <a:pt x="99" y="224"/>
                  <a:pt x="99" y="224"/>
                </a:cubicBezTo>
                <a:close/>
                <a:moveTo>
                  <a:pt x="147" y="29"/>
                </a:moveTo>
                <a:cubicBezTo>
                  <a:pt x="147" y="106"/>
                  <a:pt x="147" y="106"/>
                  <a:pt x="147" y="106"/>
                </a:cubicBezTo>
                <a:cubicBezTo>
                  <a:pt x="147" y="104"/>
                  <a:pt x="147" y="104"/>
                  <a:pt x="147" y="104"/>
                </a:cubicBezTo>
                <a:cubicBezTo>
                  <a:pt x="137" y="107"/>
                  <a:pt x="137" y="107"/>
                  <a:pt x="137" y="107"/>
                </a:cubicBezTo>
                <a:cubicBezTo>
                  <a:pt x="138" y="118"/>
                  <a:pt x="138" y="118"/>
                  <a:pt x="138" y="118"/>
                </a:cubicBezTo>
                <a:cubicBezTo>
                  <a:pt x="127" y="121"/>
                  <a:pt x="127" y="121"/>
                  <a:pt x="127" y="121"/>
                </a:cubicBezTo>
                <a:cubicBezTo>
                  <a:pt x="127" y="131"/>
                  <a:pt x="127" y="131"/>
                  <a:pt x="127" y="131"/>
                </a:cubicBezTo>
                <a:cubicBezTo>
                  <a:pt x="138" y="128"/>
                  <a:pt x="138" y="128"/>
                  <a:pt x="138" y="128"/>
                </a:cubicBezTo>
                <a:cubicBezTo>
                  <a:pt x="138" y="139"/>
                  <a:pt x="138" y="139"/>
                  <a:pt x="138" y="139"/>
                </a:cubicBezTo>
                <a:cubicBezTo>
                  <a:pt x="147" y="137"/>
                  <a:pt x="147" y="137"/>
                  <a:pt x="147" y="137"/>
                </a:cubicBezTo>
                <a:cubicBezTo>
                  <a:pt x="147" y="194"/>
                  <a:pt x="147" y="194"/>
                  <a:pt x="147" y="194"/>
                </a:cubicBezTo>
                <a:cubicBezTo>
                  <a:pt x="99" y="194"/>
                  <a:pt x="99" y="194"/>
                  <a:pt x="99" y="194"/>
                </a:cubicBezTo>
                <a:cubicBezTo>
                  <a:pt x="99" y="157"/>
                  <a:pt x="99" y="157"/>
                  <a:pt x="99" y="157"/>
                </a:cubicBezTo>
                <a:cubicBezTo>
                  <a:pt x="100" y="157"/>
                  <a:pt x="101" y="157"/>
                  <a:pt x="102" y="156"/>
                </a:cubicBezTo>
                <a:cubicBezTo>
                  <a:pt x="109" y="155"/>
                  <a:pt x="113" y="151"/>
                  <a:pt x="117" y="145"/>
                </a:cubicBezTo>
                <a:cubicBezTo>
                  <a:pt x="120" y="139"/>
                  <a:pt x="121" y="132"/>
                  <a:pt x="119" y="124"/>
                </a:cubicBezTo>
                <a:cubicBezTo>
                  <a:pt x="118" y="120"/>
                  <a:pt x="116" y="117"/>
                  <a:pt x="114" y="115"/>
                </a:cubicBezTo>
                <a:cubicBezTo>
                  <a:pt x="112" y="114"/>
                  <a:pt x="111" y="113"/>
                  <a:pt x="109" y="113"/>
                </a:cubicBezTo>
                <a:cubicBezTo>
                  <a:pt x="108" y="112"/>
                  <a:pt x="105" y="113"/>
                  <a:pt x="103" y="113"/>
                </a:cubicBezTo>
                <a:cubicBezTo>
                  <a:pt x="101" y="114"/>
                  <a:pt x="100" y="114"/>
                  <a:pt x="99" y="115"/>
                </a:cubicBezTo>
                <a:cubicBezTo>
                  <a:pt x="99" y="93"/>
                  <a:pt x="99" y="93"/>
                  <a:pt x="99" y="93"/>
                </a:cubicBezTo>
                <a:cubicBezTo>
                  <a:pt x="100" y="93"/>
                  <a:pt x="100" y="93"/>
                  <a:pt x="100" y="93"/>
                </a:cubicBezTo>
                <a:cubicBezTo>
                  <a:pt x="102" y="93"/>
                  <a:pt x="103" y="93"/>
                  <a:pt x="104" y="94"/>
                </a:cubicBezTo>
                <a:cubicBezTo>
                  <a:pt x="105" y="94"/>
                  <a:pt x="106" y="95"/>
                  <a:pt x="106" y="97"/>
                </a:cubicBezTo>
                <a:cubicBezTo>
                  <a:pt x="106" y="98"/>
                  <a:pt x="106" y="99"/>
                  <a:pt x="105" y="100"/>
                </a:cubicBezTo>
                <a:cubicBezTo>
                  <a:pt x="108" y="99"/>
                  <a:pt x="110" y="98"/>
                  <a:pt x="111" y="97"/>
                </a:cubicBezTo>
                <a:cubicBezTo>
                  <a:pt x="112" y="95"/>
                  <a:pt x="112" y="93"/>
                  <a:pt x="111" y="92"/>
                </a:cubicBezTo>
                <a:cubicBezTo>
                  <a:pt x="111" y="90"/>
                  <a:pt x="110" y="89"/>
                  <a:pt x="107" y="88"/>
                </a:cubicBezTo>
                <a:cubicBezTo>
                  <a:pt x="105" y="87"/>
                  <a:pt x="103" y="87"/>
                  <a:pt x="100" y="88"/>
                </a:cubicBezTo>
                <a:cubicBezTo>
                  <a:pt x="99" y="88"/>
                  <a:pt x="99" y="88"/>
                  <a:pt x="99" y="88"/>
                </a:cubicBezTo>
                <a:cubicBezTo>
                  <a:pt x="99" y="29"/>
                  <a:pt x="99" y="29"/>
                  <a:pt x="99" y="29"/>
                </a:cubicBezTo>
                <a:cubicBezTo>
                  <a:pt x="147" y="29"/>
                  <a:pt x="147" y="29"/>
                  <a:pt x="147" y="29"/>
                </a:cubicBezTo>
                <a:close/>
                <a:moveTo>
                  <a:pt x="99" y="150"/>
                </a:moveTo>
                <a:cubicBezTo>
                  <a:pt x="100" y="150"/>
                  <a:pt x="101" y="150"/>
                  <a:pt x="101" y="150"/>
                </a:cubicBezTo>
                <a:cubicBezTo>
                  <a:pt x="105" y="149"/>
                  <a:pt x="107" y="146"/>
                  <a:pt x="109" y="142"/>
                </a:cubicBezTo>
                <a:cubicBezTo>
                  <a:pt x="110" y="137"/>
                  <a:pt x="111" y="133"/>
                  <a:pt x="110" y="129"/>
                </a:cubicBezTo>
                <a:cubicBezTo>
                  <a:pt x="108" y="123"/>
                  <a:pt x="106" y="120"/>
                  <a:pt x="103" y="121"/>
                </a:cubicBezTo>
                <a:cubicBezTo>
                  <a:pt x="101" y="121"/>
                  <a:pt x="100" y="122"/>
                  <a:pt x="99" y="123"/>
                </a:cubicBezTo>
                <a:lnTo>
                  <a:pt x="99" y="150"/>
                </a:lnTo>
                <a:close/>
                <a:moveTo>
                  <a:pt x="99" y="0"/>
                </a:moveTo>
                <a:cubicBezTo>
                  <a:pt x="23" y="0"/>
                  <a:pt x="23" y="0"/>
                  <a:pt x="23" y="0"/>
                </a:cubicBezTo>
                <a:cubicBezTo>
                  <a:pt x="10" y="0"/>
                  <a:pt x="0" y="10"/>
                  <a:pt x="0" y="23"/>
                </a:cubicBezTo>
                <a:cubicBezTo>
                  <a:pt x="0" y="200"/>
                  <a:pt x="0" y="200"/>
                  <a:pt x="0" y="200"/>
                </a:cubicBezTo>
                <a:cubicBezTo>
                  <a:pt x="0" y="213"/>
                  <a:pt x="10" y="224"/>
                  <a:pt x="23" y="224"/>
                </a:cubicBezTo>
                <a:cubicBezTo>
                  <a:pt x="99" y="224"/>
                  <a:pt x="99" y="224"/>
                  <a:pt x="99" y="224"/>
                </a:cubicBezTo>
                <a:cubicBezTo>
                  <a:pt x="99" y="208"/>
                  <a:pt x="99" y="208"/>
                  <a:pt x="99" y="208"/>
                </a:cubicBezTo>
                <a:cubicBezTo>
                  <a:pt x="37" y="208"/>
                  <a:pt x="37" y="208"/>
                  <a:pt x="37" y="208"/>
                </a:cubicBezTo>
                <a:cubicBezTo>
                  <a:pt x="37" y="208"/>
                  <a:pt x="37" y="208"/>
                  <a:pt x="37" y="208"/>
                </a:cubicBezTo>
                <a:cubicBezTo>
                  <a:pt x="26" y="208"/>
                  <a:pt x="17" y="199"/>
                  <a:pt x="17" y="189"/>
                </a:cubicBezTo>
                <a:cubicBezTo>
                  <a:pt x="17" y="35"/>
                  <a:pt x="17" y="35"/>
                  <a:pt x="17" y="35"/>
                </a:cubicBezTo>
                <a:cubicBezTo>
                  <a:pt x="17" y="24"/>
                  <a:pt x="26" y="16"/>
                  <a:pt x="37" y="16"/>
                </a:cubicBezTo>
                <a:cubicBezTo>
                  <a:pt x="99" y="16"/>
                  <a:pt x="99" y="16"/>
                  <a:pt x="99" y="16"/>
                </a:cubicBezTo>
                <a:cubicBezTo>
                  <a:pt x="99" y="0"/>
                  <a:pt x="99" y="0"/>
                  <a:pt x="99" y="0"/>
                </a:cubicBezTo>
                <a:close/>
                <a:moveTo>
                  <a:pt x="99" y="29"/>
                </a:moveTo>
                <a:cubicBezTo>
                  <a:pt x="99" y="88"/>
                  <a:pt x="99" y="88"/>
                  <a:pt x="99" y="88"/>
                </a:cubicBezTo>
                <a:cubicBezTo>
                  <a:pt x="93" y="89"/>
                  <a:pt x="89" y="93"/>
                  <a:pt x="85" y="97"/>
                </a:cubicBezTo>
                <a:cubicBezTo>
                  <a:pt x="82" y="102"/>
                  <a:pt x="80" y="109"/>
                  <a:pt x="79" y="116"/>
                </a:cubicBezTo>
                <a:cubicBezTo>
                  <a:pt x="78" y="120"/>
                  <a:pt x="78" y="124"/>
                  <a:pt x="79" y="129"/>
                </a:cubicBezTo>
                <a:cubicBezTo>
                  <a:pt x="79" y="134"/>
                  <a:pt x="80" y="138"/>
                  <a:pt x="81" y="142"/>
                </a:cubicBezTo>
                <a:cubicBezTo>
                  <a:pt x="81" y="144"/>
                  <a:pt x="81" y="144"/>
                  <a:pt x="81" y="144"/>
                </a:cubicBezTo>
                <a:cubicBezTo>
                  <a:pt x="82" y="146"/>
                  <a:pt x="82" y="148"/>
                  <a:pt x="83" y="150"/>
                </a:cubicBezTo>
                <a:cubicBezTo>
                  <a:pt x="86" y="156"/>
                  <a:pt x="92" y="158"/>
                  <a:pt x="99" y="157"/>
                </a:cubicBezTo>
                <a:cubicBezTo>
                  <a:pt x="99" y="194"/>
                  <a:pt x="99" y="194"/>
                  <a:pt x="99" y="194"/>
                </a:cubicBezTo>
                <a:cubicBezTo>
                  <a:pt x="46" y="194"/>
                  <a:pt x="46" y="194"/>
                  <a:pt x="46" y="194"/>
                </a:cubicBezTo>
                <a:cubicBezTo>
                  <a:pt x="37" y="194"/>
                  <a:pt x="30" y="187"/>
                  <a:pt x="30" y="179"/>
                </a:cubicBezTo>
                <a:cubicBezTo>
                  <a:pt x="30" y="45"/>
                  <a:pt x="30" y="45"/>
                  <a:pt x="30" y="45"/>
                </a:cubicBezTo>
                <a:cubicBezTo>
                  <a:pt x="30" y="36"/>
                  <a:pt x="37" y="29"/>
                  <a:pt x="46" y="29"/>
                </a:cubicBezTo>
                <a:cubicBezTo>
                  <a:pt x="99" y="29"/>
                  <a:pt x="99" y="29"/>
                  <a:pt x="99" y="29"/>
                </a:cubicBezTo>
                <a:close/>
                <a:moveTo>
                  <a:pt x="99" y="93"/>
                </a:moveTo>
                <a:cubicBezTo>
                  <a:pt x="99" y="115"/>
                  <a:pt x="99" y="115"/>
                  <a:pt x="99" y="115"/>
                </a:cubicBezTo>
                <a:cubicBezTo>
                  <a:pt x="98" y="115"/>
                  <a:pt x="97" y="116"/>
                  <a:pt x="96" y="118"/>
                </a:cubicBezTo>
                <a:cubicBezTo>
                  <a:pt x="94" y="120"/>
                  <a:pt x="93" y="122"/>
                  <a:pt x="94" y="125"/>
                </a:cubicBezTo>
                <a:cubicBezTo>
                  <a:pt x="94" y="127"/>
                  <a:pt x="95" y="128"/>
                  <a:pt x="97" y="129"/>
                </a:cubicBezTo>
                <a:cubicBezTo>
                  <a:pt x="97" y="127"/>
                  <a:pt x="98" y="125"/>
                  <a:pt x="99" y="123"/>
                </a:cubicBezTo>
                <a:cubicBezTo>
                  <a:pt x="99" y="150"/>
                  <a:pt x="99" y="150"/>
                  <a:pt x="99" y="150"/>
                </a:cubicBezTo>
                <a:cubicBezTo>
                  <a:pt x="98" y="150"/>
                  <a:pt x="97" y="149"/>
                  <a:pt x="96" y="149"/>
                </a:cubicBezTo>
                <a:cubicBezTo>
                  <a:pt x="95" y="148"/>
                  <a:pt x="94" y="146"/>
                  <a:pt x="93" y="142"/>
                </a:cubicBezTo>
                <a:cubicBezTo>
                  <a:pt x="92" y="140"/>
                  <a:pt x="92" y="137"/>
                  <a:pt x="91" y="133"/>
                </a:cubicBezTo>
                <a:cubicBezTo>
                  <a:pt x="91" y="128"/>
                  <a:pt x="90" y="124"/>
                  <a:pt x="90" y="119"/>
                </a:cubicBezTo>
                <a:cubicBezTo>
                  <a:pt x="90" y="111"/>
                  <a:pt x="91" y="104"/>
                  <a:pt x="93" y="100"/>
                </a:cubicBezTo>
                <a:cubicBezTo>
                  <a:pt x="95" y="97"/>
                  <a:pt x="97" y="94"/>
                  <a:pt x="99" y="93"/>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id-ID"/>
          </a:p>
        </p:txBody>
      </p:sp>
      <p:sp>
        <p:nvSpPr>
          <p:cNvPr id="98" name="Freeform 77"/>
          <p:cNvSpPr>
            <a:spLocks/>
          </p:cNvSpPr>
          <p:nvPr/>
        </p:nvSpPr>
        <p:spPr bwMode="auto">
          <a:xfrm>
            <a:off x="8174359" y="2304440"/>
            <a:ext cx="214313" cy="160338"/>
          </a:xfrm>
          <a:custGeom>
            <a:avLst/>
            <a:gdLst>
              <a:gd name="T0" fmla="*/ 69 w 98"/>
              <a:gd name="T1" fmla="*/ 0 h 74"/>
              <a:gd name="T2" fmla="*/ 49 w 98"/>
              <a:gd name="T3" fmla="*/ 8 h 74"/>
              <a:gd name="T4" fmla="*/ 30 w 98"/>
              <a:gd name="T5" fmla="*/ 0 h 74"/>
              <a:gd name="T6" fmla="*/ 0 w 98"/>
              <a:gd name="T7" fmla="*/ 29 h 74"/>
              <a:gd name="T8" fmla="*/ 51 w 98"/>
              <a:gd name="T9" fmla="*/ 74 h 74"/>
              <a:gd name="T10" fmla="*/ 98 w 98"/>
              <a:gd name="T11" fmla="*/ 29 h 74"/>
              <a:gd name="T12" fmla="*/ 69 w 9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69" y="0"/>
                </a:moveTo>
                <a:cubicBezTo>
                  <a:pt x="61" y="0"/>
                  <a:pt x="54" y="3"/>
                  <a:pt x="49" y="8"/>
                </a:cubicBezTo>
                <a:cubicBezTo>
                  <a:pt x="44" y="3"/>
                  <a:pt x="37" y="0"/>
                  <a:pt x="30" y="0"/>
                </a:cubicBezTo>
                <a:cubicBezTo>
                  <a:pt x="13" y="0"/>
                  <a:pt x="0" y="13"/>
                  <a:pt x="0" y="29"/>
                </a:cubicBezTo>
                <a:cubicBezTo>
                  <a:pt x="0" y="47"/>
                  <a:pt x="15" y="74"/>
                  <a:pt x="51" y="74"/>
                </a:cubicBezTo>
                <a:cubicBezTo>
                  <a:pt x="88" y="74"/>
                  <a:pt x="98" y="45"/>
                  <a:pt x="98" y="29"/>
                </a:cubicBezTo>
                <a:cubicBezTo>
                  <a:pt x="98" y="13"/>
                  <a:pt x="85" y="0"/>
                  <a:pt x="69"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9" name="Freeform 78"/>
          <p:cNvSpPr>
            <a:spLocks/>
          </p:cNvSpPr>
          <p:nvPr/>
        </p:nvSpPr>
        <p:spPr bwMode="auto">
          <a:xfrm>
            <a:off x="8269609" y="2263165"/>
            <a:ext cx="58738" cy="73025"/>
          </a:xfrm>
          <a:custGeom>
            <a:avLst/>
            <a:gdLst>
              <a:gd name="T0" fmla="*/ 6 w 27"/>
              <a:gd name="T1" fmla="*/ 34 h 34"/>
              <a:gd name="T2" fmla="*/ 13 w 27"/>
              <a:gd name="T3" fmla="*/ 0 h 34"/>
              <a:gd name="T4" fmla="*/ 27 w 27"/>
              <a:gd name="T5" fmla="*/ 3 h 34"/>
              <a:gd name="T6" fmla="*/ 6 w 27"/>
              <a:gd name="T7" fmla="*/ 34 h 34"/>
            </a:gdLst>
            <a:ahLst/>
            <a:cxnLst>
              <a:cxn ang="0">
                <a:pos x="T0" y="T1"/>
              </a:cxn>
              <a:cxn ang="0">
                <a:pos x="T2" y="T3"/>
              </a:cxn>
              <a:cxn ang="0">
                <a:pos x="T4" y="T5"/>
              </a:cxn>
              <a:cxn ang="0">
                <a:pos x="T6" y="T7"/>
              </a:cxn>
            </a:cxnLst>
            <a:rect l="0" t="0" r="r" b="b"/>
            <a:pathLst>
              <a:path w="27" h="34">
                <a:moveTo>
                  <a:pt x="6" y="34"/>
                </a:moveTo>
                <a:cubicBezTo>
                  <a:pt x="0" y="22"/>
                  <a:pt x="4" y="9"/>
                  <a:pt x="13" y="0"/>
                </a:cubicBezTo>
                <a:cubicBezTo>
                  <a:pt x="27" y="3"/>
                  <a:pt x="27" y="3"/>
                  <a:pt x="27" y="3"/>
                </a:cubicBezTo>
                <a:cubicBezTo>
                  <a:pt x="14" y="10"/>
                  <a:pt x="6" y="18"/>
                  <a:pt x="6" y="34"/>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0" name="Freeform 79"/>
          <p:cNvSpPr>
            <a:spLocks noEditPoints="1"/>
          </p:cNvSpPr>
          <p:nvPr/>
        </p:nvSpPr>
        <p:spPr bwMode="auto">
          <a:xfrm>
            <a:off x="7936234" y="3599840"/>
            <a:ext cx="225425" cy="312738"/>
          </a:xfrm>
          <a:custGeom>
            <a:avLst/>
            <a:gdLst>
              <a:gd name="T0" fmla="*/ 87 w 103"/>
              <a:gd name="T1" fmla="*/ 88 h 143"/>
              <a:gd name="T2" fmla="*/ 103 w 103"/>
              <a:gd name="T3" fmla="*/ 112 h 143"/>
              <a:gd name="T4" fmla="*/ 102 w 103"/>
              <a:gd name="T5" fmla="*/ 143 h 143"/>
              <a:gd name="T6" fmla="*/ 87 w 103"/>
              <a:gd name="T7" fmla="*/ 137 h 143"/>
              <a:gd name="T8" fmla="*/ 87 w 103"/>
              <a:gd name="T9" fmla="*/ 134 h 143"/>
              <a:gd name="T10" fmla="*/ 91 w 103"/>
              <a:gd name="T11" fmla="*/ 136 h 143"/>
              <a:gd name="T12" fmla="*/ 100 w 103"/>
              <a:gd name="T13" fmla="*/ 130 h 143"/>
              <a:gd name="T14" fmla="*/ 100 w 103"/>
              <a:gd name="T15" fmla="*/ 113 h 143"/>
              <a:gd name="T16" fmla="*/ 100 w 103"/>
              <a:gd name="T17" fmla="*/ 113 h 143"/>
              <a:gd name="T18" fmla="*/ 99 w 103"/>
              <a:gd name="T19" fmla="*/ 111 h 143"/>
              <a:gd name="T20" fmla="*/ 92 w 103"/>
              <a:gd name="T21" fmla="*/ 110 h 143"/>
              <a:gd name="T22" fmla="*/ 90 w 103"/>
              <a:gd name="T23" fmla="*/ 116 h 143"/>
              <a:gd name="T24" fmla="*/ 87 w 103"/>
              <a:gd name="T25" fmla="*/ 115 h 143"/>
              <a:gd name="T26" fmla="*/ 87 w 103"/>
              <a:gd name="T27" fmla="*/ 88 h 143"/>
              <a:gd name="T28" fmla="*/ 73 w 103"/>
              <a:gd name="T29" fmla="*/ 132 h 143"/>
              <a:gd name="T30" fmla="*/ 32 w 103"/>
              <a:gd name="T31" fmla="*/ 70 h 143"/>
              <a:gd name="T32" fmla="*/ 28 w 103"/>
              <a:gd name="T33" fmla="*/ 68 h 143"/>
              <a:gd name="T34" fmla="*/ 28 w 103"/>
              <a:gd name="T35" fmla="*/ 67 h 143"/>
              <a:gd name="T36" fmla="*/ 28 w 103"/>
              <a:gd name="T37" fmla="*/ 63 h 143"/>
              <a:gd name="T38" fmla="*/ 29 w 103"/>
              <a:gd name="T39" fmla="*/ 65 h 143"/>
              <a:gd name="T40" fmla="*/ 34 w 103"/>
              <a:gd name="T41" fmla="*/ 66 h 143"/>
              <a:gd name="T42" fmla="*/ 41 w 103"/>
              <a:gd name="T43" fmla="*/ 61 h 143"/>
              <a:gd name="T44" fmla="*/ 41 w 103"/>
              <a:gd name="T45" fmla="*/ 61 h 143"/>
              <a:gd name="T46" fmla="*/ 37 w 103"/>
              <a:gd name="T47" fmla="*/ 59 h 143"/>
              <a:gd name="T48" fmla="*/ 28 w 103"/>
              <a:gd name="T49" fmla="*/ 45 h 143"/>
              <a:gd name="T50" fmla="*/ 28 w 103"/>
              <a:gd name="T51" fmla="*/ 26 h 143"/>
              <a:gd name="T52" fmla="*/ 39 w 103"/>
              <a:gd name="T53" fmla="*/ 19 h 143"/>
              <a:gd name="T54" fmla="*/ 44 w 103"/>
              <a:gd name="T55" fmla="*/ 21 h 143"/>
              <a:gd name="T56" fmla="*/ 61 w 103"/>
              <a:gd name="T57" fmla="*/ 46 h 143"/>
              <a:gd name="T58" fmla="*/ 61 w 103"/>
              <a:gd name="T59" fmla="*/ 50 h 143"/>
              <a:gd name="T60" fmla="*/ 87 w 103"/>
              <a:gd name="T61" fmla="*/ 88 h 143"/>
              <a:gd name="T62" fmla="*/ 87 w 103"/>
              <a:gd name="T63" fmla="*/ 115 h 143"/>
              <a:gd name="T64" fmla="*/ 84 w 103"/>
              <a:gd name="T65" fmla="*/ 116 h 143"/>
              <a:gd name="T66" fmla="*/ 82 w 103"/>
              <a:gd name="T67" fmla="*/ 122 h 143"/>
              <a:gd name="T68" fmla="*/ 75 w 103"/>
              <a:gd name="T69" fmla="*/ 121 h 143"/>
              <a:gd name="T70" fmla="*/ 74 w 103"/>
              <a:gd name="T71" fmla="*/ 128 h 143"/>
              <a:gd name="T72" fmla="*/ 75 w 103"/>
              <a:gd name="T73" fmla="*/ 130 h 143"/>
              <a:gd name="T74" fmla="*/ 87 w 103"/>
              <a:gd name="T75" fmla="*/ 134 h 143"/>
              <a:gd name="T76" fmla="*/ 87 w 103"/>
              <a:gd name="T77" fmla="*/ 137 h 143"/>
              <a:gd name="T78" fmla="*/ 73 w 103"/>
              <a:gd name="T79" fmla="*/ 132 h 143"/>
              <a:gd name="T80" fmla="*/ 28 w 103"/>
              <a:gd name="T81" fmla="*/ 4 h 143"/>
              <a:gd name="T82" fmla="*/ 28 w 103"/>
              <a:gd name="T83" fmla="*/ 24 h 143"/>
              <a:gd name="T84" fmla="*/ 36 w 103"/>
              <a:gd name="T85" fmla="*/ 15 h 143"/>
              <a:gd name="T86" fmla="*/ 32 w 103"/>
              <a:gd name="T87" fmla="*/ 8 h 143"/>
              <a:gd name="T88" fmla="*/ 28 w 103"/>
              <a:gd name="T89" fmla="*/ 4 h 143"/>
              <a:gd name="T90" fmla="*/ 28 w 103"/>
              <a:gd name="T91" fmla="*/ 67 h 143"/>
              <a:gd name="T92" fmla="*/ 11 w 103"/>
              <a:gd name="T93" fmla="*/ 43 h 143"/>
              <a:gd name="T94" fmla="*/ 11 w 103"/>
              <a:gd name="T95" fmla="*/ 37 h 143"/>
              <a:gd name="T96" fmla="*/ 5 w 103"/>
              <a:gd name="T97" fmla="*/ 27 h 143"/>
              <a:gd name="T98" fmla="*/ 9 w 103"/>
              <a:gd name="T99" fmla="*/ 4 h 143"/>
              <a:gd name="T100" fmla="*/ 28 w 103"/>
              <a:gd name="T101" fmla="*/ 4 h 143"/>
              <a:gd name="T102" fmla="*/ 28 w 103"/>
              <a:gd name="T103" fmla="*/ 24 h 143"/>
              <a:gd name="T104" fmla="*/ 21 w 103"/>
              <a:gd name="T105" fmla="*/ 31 h 143"/>
              <a:gd name="T106" fmla="*/ 28 w 103"/>
              <a:gd name="T107" fmla="*/ 26 h 143"/>
              <a:gd name="T108" fmla="*/ 28 w 103"/>
              <a:gd name="T109" fmla="*/ 45 h 143"/>
              <a:gd name="T110" fmla="*/ 22 w 103"/>
              <a:gd name="T111" fmla="*/ 37 h 143"/>
              <a:gd name="T112" fmla="*/ 22 w 103"/>
              <a:gd name="T113" fmla="*/ 33 h 143"/>
              <a:gd name="T114" fmla="*/ 15 w 103"/>
              <a:gd name="T115" fmla="*/ 37 h 143"/>
              <a:gd name="T116" fmla="*/ 14 w 103"/>
              <a:gd name="T117" fmla="*/ 43 h 143"/>
              <a:gd name="T118" fmla="*/ 28 w 103"/>
              <a:gd name="T119" fmla="*/ 63 h 143"/>
              <a:gd name="T120" fmla="*/ 28 w 103"/>
              <a:gd name="T121" fmla="*/ 6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3" h="143">
                <a:moveTo>
                  <a:pt x="87" y="88"/>
                </a:moveTo>
                <a:cubicBezTo>
                  <a:pt x="103" y="112"/>
                  <a:pt x="103" y="112"/>
                  <a:pt x="103" y="112"/>
                </a:cubicBezTo>
                <a:cubicBezTo>
                  <a:pt x="102" y="143"/>
                  <a:pt x="102" y="143"/>
                  <a:pt x="102" y="143"/>
                </a:cubicBezTo>
                <a:cubicBezTo>
                  <a:pt x="87" y="137"/>
                  <a:pt x="87" y="137"/>
                  <a:pt x="87" y="137"/>
                </a:cubicBezTo>
                <a:cubicBezTo>
                  <a:pt x="87" y="134"/>
                  <a:pt x="87" y="134"/>
                  <a:pt x="87" y="134"/>
                </a:cubicBezTo>
                <a:cubicBezTo>
                  <a:pt x="91" y="136"/>
                  <a:pt x="91" y="136"/>
                  <a:pt x="91" y="136"/>
                </a:cubicBezTo>
                <a:cubicBezTo>
                  <a:pt x="100" y="130"/>
                  <a:pt x="100" y="130"/>
                  <a:pt x="100" y="130"/>
                </a:cubicBezTo>
                <a:cubicBezTo>
                  <a:pt x="100" y="113"/>
                  <a:pt x="100" y="113"/>
                  <a:pt x="100" y="113"/>
                </a:cubicBezTo>
                <a:cubicBezTo>
                  <a:pt x="100" y="113"/>
                  <a:pt x="100" y="113"/>
                  <a:pt x="100" y="113"/>
                </a:cubicBezTo>
                <a:cubicBezTo>
                  <a:pt x="99" y="111"/>
                  <a:pt x="99" y="111"/>
                  <a:pt x="99" y="111"/>
                </a:cubicBezTo>
                <a:cubicBezTo>
                  <a:pt x="98" y="109"/>
                  <a:pt x="95" y="108"/>
                  <a:pt x="92" y="110"/>
                </a:cubicBezTo>
                <a:cubicBezTo>
                  <a:pt x="90" y="111"/>
                  <a:pt x="89" y="114"/>
                  <a:pt x="90" y="116"/>
                </a:cubicBezTo>
                <a:cubicBezTo>
                  <a:pt x="89" y="115"/>
                  <a:pt x="88" y="115"/>
                  <a:pt x="87" y="115"/>
                </a:cubicBezTo>
                <a:lnTo>
                  <a:pt x="87" y="88"/>
                </a:lnTo>
                <a:close/>
                <a:moveTo>
                  <a:pt x="73" y="132"/>
                </a:moveTo>
                <a:cubicBezTo>
                  <a:pt x="32" y="70"/>
                  <a:pt x="32" y="70"/>
                  <a:pt x="32" y="70"/>
                </a:cubicBezTo>
                <a:cubicBezTo>
                  <a:pt x="30" y="70"/>
                  <a:pt x="29" y="69"/>
                  <a:pt x="28" y="68"/>
                </a:cubicBezTo>
                <a:cubicBezTo>
                  <a:pt x="28" y="67"/>
                  <a:pt x="28" y="67"/>
                  <a:pt x="28" y="67"/>
                </a:cubicBezTo>
                <a:cubicBezTo>
                  <a:pt x="28" y="63"/>
                  <a:pt x="28" y="63"/>
                  <a:pt x="28" y="63"/>
                </a:cubicBezTo>
                <a:cubicBezTo>
                  <a:pt x="29" y="65"/>
                  <a:pt x="29" y="65"/>
                  <a:pt x="29" y="65"/>
                </a:cubicBezTo>
                <a:cubicBezTo>
                  <a:pt x="30" y="67"/>
                  <a:pt x="33" y="67"/>
                  <a:pt x="34" y="66"/>
                </a:cubicBezTo>
                <a:cubicBezTo>
                  <a:pt x="41" y="61"/>
                  <a:pt x="41" y="61"/>
                  <a:pt x="41" y="61"/>
                </a:cubicBezTo>
                <a:cubicBezTo>
                  <a:pt x="41" y="61"/>
                  <a:pt x="41" y="61"/>
                  <a:pt x="41" y="61"/>
                </a:cubicBezTo>
                <a:cubicBezTo>
                  <a:pt x="40" y="61"/>
                  <a:pt x="38" y="61"/>
                  <a:pt x="37" y="59"/>
                </a:cubicBezTo>
                <a:cubicBezTo>
                  <a:pt x="28" y="45"/>
                  <a:pt x="28" y="45"/>
                  <a:pt x="28" y="45"/>
                </a:cubicBezTo>
                <a:cubicBezTo>
                  <a:pt x="28" y="26"/>
                  <a:pt x="28" y="26"/>
                  <a:pt x="28" y="26"/>
                </a:cubicBezTo>
                <a:cubicBezTo>
                  <a:pt x="39" y="19"/>
                  <a:pt x="39" y="19"/>
                  <a:pt x="39" y="19"/>
                </a:cubicBezTo>
                <a:cubicBezTo>
                  <a:pt x="41" y="18"/>
                  <a:pt x="43" y="19"/>
                  <a:pt x="44" y="21"/>
                </a:cubicBezTo>
                <a:cubicBezTo>
                  <a:pt x="61" y="46"/>
                  <a:pt x="61" y="46"/>
                  <a:pt x="61" y="46"/>
                </a:cubicBezTo>
                <a:cubicBezTo>
                  <a:pt x="62" y="47"/>
                  <a:pt x="62" y="49"/>
                  <a:pt x="61" y="50"/>
                </a:cubicBezTo>
                <a:cubicBezTo>
                  <a:pt x="87" y="88"/>
                  <a:pt x="87" y="88"/>
                  <a:pt x="87" y="88"/>
                </a:cubicBezTo>
                <a:cubicBezTo>
                  <a:pt x="87" y="115"/>
                  <a:pt x="87" y="115"/>
                  <a:pt x="87" y="115"/>
                </a:cubicBezTo>
                <a:cubicBezTo>
                  <a:pt x="86" y="115"/>
                  <a:pt x="85" y="115"/>
                  <a:pt x="84" y="116"/>
                </a:cubicBezTo>
                <a:cubicBezTo>
                  <a:pt x="82" y="117"/>
                  <a:pt x="81" y="120"/>
                  <a:pt x="82" y="122"/>
                </a:cubicBezTo>
                <a:cubicBezTo>
                  <a:pt x="80" y="120"/>
                  <a:pt x="77" y="120"/>
                  <a:pt x="75" y="121"/>
                </a:cubicBezTo>
                <a:cubicBezTo>
                  <a:pt x="73" y="123"/>
                  <a:pt x="72" y="126"/>
                  <a:pt x="74" y="128"/>
                </a:cubicBezTo>
                <a:cubicBezTo>
                  <a:pt x="75" y="130"/>
                  <a:pt x="75" y="130"/>
                  <a:pt x="75" y="130"/>
                </a:cubicBezTo>
                <a:cubicBezTo>
                  <a:pt x="87" y="134"/>
                  <a:pt x="87" y="134"/>
                  <a:pt x="87" y="134"/>
                </a:cubicBezTo>
                <a:cubicBezTo>
                  <a:pt x="87" y="137"/>
                  <a:pt x="87" y="137"/>
                  <a:pt x="87" y="137"/>
                </a:cubicBezTo>
                <a:cubicBezTo>
                  <a:pt x="73" y="132"/>
                  <a:pt x="73" y="132"/>
                  <a:pt x="73" y="132"/>
                </a:cubicBezTo>
                <a:close/>
                <a:moveTo>
                  <a:pt x="28" y="4"/>
                </a:moveTo>
                <a:cubicBezTo>
                  <a:pt x="28" y="24"/>
                  <a:pt x="28" y="24"/>
                  <a:pt x="28" y="24"/>
                </a:cubicBezTo>
                <a:cubicBezTo>
                  <a:pt x="36" y="15"/>
                  <a:pt x="36" y="15"/>
                  <a:pt x="36" y="15"/>
                </a:cubicBezTo>
                <a:cubicBezTo>
                  <a:pt x="32" y="8"/>
                  <a:pt x="32" y="8"/>
                  <a:pt x="32" y="8"/>
                </a:cubicBezTo>
                <a:cubicBezTo>
                  <a:pt x="31" y="7"/>
                  <a:pt x="29" y="5"/>
                  <a:pt x="28" y="4"/>
                </a:cubicBezTo>
                <a:close/>
                <a:moveTo>
                  <a:pt x="28" y="67"/>
                </a:moveTo>
                <a:cubicBezTo>
                  <a:pt x="11" y="43"/>
                  <a:pt x="11" y="43"/>
                  <a:pt x="11" y="43"/>
                </a:cubicBezTo>
                <a:cubicBezTo>
                  <a:pt x="10" y="41"/>
                  <a:pt x="10" y="38"/>
                  <a:pt x="11" y="37"/>
                </a:cubicBezTo>
                <a:cubicBezTo>
                  <a:pt x="5" y="27"/>
                  <a:pt x="5" y="27"/>
                  <a:pt x="5" y="27"/>
                </a:cubicBezTo>
                <a:cubicBezTo>
                  <a:pt x="0" y="19"/>
                  <a:pt x="2" y="9"/>
                  <a:pt x="9" y="4"/>
                </a:cubicBezTo>
                <a:cubicBezTo>
                  <a:pt x="15" y="0"/>
                  <a:pt x="22" y="0"/>
                  <a:pt x="28" y="4"/>
                </a:cubicBezTo>
                <a:cubicBezTo>
                  <a:pt x="28" y="24"/>
                  <a:pt x="28" y="24"/>
                  <a:pt x="28" y="24"/>
                </a:cubicBezTo>
                <a:cubicBezTo>
                  <a:pt x="21" y="31"/>
                  <a:pt x="21" y="31"/>
                  <a:pt x="21" y="31"/>
                </a:cubicBezTo>
                <a:cubicBezTo>
                  <a:pt x="28" y="26"/>
                  <a:pt x="28" y="26"/>
                  <a:pt x="28" y="26"/>
                </a:cubicBezTo>
                <a:cubicBezTo>
                  <a:pt x="28" y="45"/>
                  <a:pt x="28" y="45"/>
                  <a:pt x="28" y="45"/>
                </a:cubicBezTo>
                <a:cubicBezTo>
                  <a:pt x="22" y="37"/>
                  <a:pt x="22" y="37"/>
                  <a:pt x="22" y="37"/>
                </a:cubicBezTo>
                <a:cubicBezTo>
                  <a:pt x="21" y="36"/>
                  <a:pt x="21" y="34"/>
                  <a:pt x="22" y="33"/>
                </a:cubicBezTo>
                <a:cubicBezTo>
                  <a:pt x="15" y="37"/>
                  <a:pt x="15" y="37"/>
                  <a:pt x="15" y="37"/>
                </a:cubicBezTo>
                <a:cubicBezTo>
                  <a:pt x="14" y="39"/>
                  <a:pt x="13" y="41"/>
                  <a:pt x="14" y="43"/>
                </a:cubicBezTo>
                <a:cubicBezTo>
                  <a:pt x="28" y="63"/>
                  <a:pt x="28" y="63"/>
                  <a:pt x="28" y="63"/>
                </a:cubicBezTo>
                <a:lnTo>
                  <a:pt x="28" y="67"/>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1" name="Freeform 80"/>
          <p:cNvSpPr>
            <a:spLocks noEditPoints="1"/>
          </p:cNvSpPr>
          <p:nvPr/>
        </p:nvSpPr>
        <p:spPr bwMode="auto">
          <a:xfrm>
            <a:off x="9668196" y="1996465"/>
            <a:ext cx="282575" cy="309563"/>
          </a:xfrm>
          <a:custGeom>
            <a:avLst/>
            <a:gdLst>
              <a:gd name="T0" fmla="*/ 101 w 130"/>
              <a:gd name="T1" fmla="*/ 65 h 142"/>
              <a:gd name="T2" fmla="*/ 97 w 130"/>
              <a:gd name="T3" fmla="*/ 81 h 142"/>
              <a:gd name="T4" fmla="*/ 97 w 130"/>
              <a:gd name="T5" fmla="*/ 94 h 142"/>
              <a:gd name="T6" fmla="*/ 100 w 130"/>
              <a:gd name="T7" fmla="*/ 95 h 142"/>
              <a:gd name="T8" fmla="*/ 111 w 130"/>
              <a:gd name="T9" fmla="*/ 112 h 142"/>
              <a:gd name="T10" fmla="*/ 97 w 130"/>
              <a:gd name="T11" fmla="*/ 103 h 142"/>
              <a:gd name="T12" fmla="*/ 97 w 130"/>
              <a:gd name="T13" fmla="*/ 28 h 142"/>
              <a:gd name="T14" fmla="*/ 111 w 130"/>
              <a:gd name="T15" fmla="*/ 19 h 142"/>
              <a:gd name="T16" fmla="*/ 100 w 130"/>
              <a:gd name="T17" fmla="*/ 35 h 142"/>
              <a:gd name="T18" fmla="*/ 97 w 130"/>
              <a:gd name="T19" fmla="*/ 36 h 142"/>
              <a:gd name="T20" fmla="*/ 127 w 130"/>
              <a:gd name="T21" fmla="*/ 62 h 142"/>
              <a:gd name="T22" fmla="*/ 108 w 130"/>
              <a:gd name="T23" fmla="*/ 65 h 142"/>
              <a:gd name="T24" fmla="*/ 127 w 130"/>
              <a:gd name="T25" fmla="*/ 69 h 142"/>
              <a:gd name="T26" fmla="*/ 127 w 130"/>
              <a:gd name="T27" fmla="*/ 62 h 142"/>
              <a:gd name="T28" fmla="*/ 67 w 130"/>
              <a:gd name="T29" fmla="*/ 142 h 142"/>
              <a:gd name="T30" fmla="*/ 85 w 130"/>
              <a:gd name="T31" fmla="*/ 95 h 142"/>
              <a:gd name="T32" fmla="*/ 97 w 130"/>
              <a:gd name="T33" fmla="*/ 50 h 142"/>
              <a:gd name="T34" fmla="*/ 65 w 130"/>
              <a:gd name="T35" fmla="*/ 37 h 142"/>
              <a:gd name="T36" fmla="*/ 93 w 130"/>
              <a:gd name="T37" fmla="*/ 65 h 142"/>
              <a:gd name="T38" fmla="*/ 79 w 130"/>
              <a:gd name="T39" fmla="*/ 90 h 142"/>
              <a:gd name="T40" fmla="*/ 78 w 130"/>
              <a:gd name="T41" fmla="*/ 110 h 142"/>
              <a:gd name="T42" fmla="*/ 65 w 130"/>
              <a:gd name="T43" fmla="*/ 142 h 142"/>
              <a:gd name="T44" fmla="*/ 97 w 130"/>
              <a:gd name="T45" fmla="*/ 36 h 142"/>
              <a:gd name="T46" fmla="*/ 95 w 130"/>
              <a:gd name="T47" fmla="*/ 31 h 142"/>
              <a:gd name="T48" fmla="*/ 97 w 130"/>
              <a:gd name="T49" fmla="*/ 94 h 142"/>
              <a:gd name="T50" fmla="*/ 95 w 130"/>
              <a:gd name="T51" fmla="*/ 100 h 142"/>
              <a:gd name="T52" fmla="*/ 97 w 130"/>
              <a:gd name="T53" fmla="*/ 94 h 142"/>
              <a:gd name="T54" fmla="*/ 65 w 130"/>
              <a:gd name="T55" fmla="*/ 0 h 142"/>
              <a:gd name="T56" fmla="*/ 68 w 130"/>
              <a:gd name="T57" fmla="*/ 3 h 142"/>
              <a:gd name="T58" fmla="*/ 65 w 130"/>
              <a:gd name="T59" fmla="*/ 23 h 142"/>
              <a:gd name="T60" fmla="*/ 65 w 130"/>
              <a:gd name="T61" fmla="*/ 23 h 142"/>
              <a:gd name="T62" fmla="*/ 32 w 130"/>
              <a:gd name="T63" fmla="*/ 50 h 142"/>
              <a:gd name="T64" fmla="*/ 45 w 130"/>
              <a:gd name="T65" fmla="*/ 96 h 142"/>
              <a:gd name="T66" fmla="*/ 63 w 130"/>
              <a:gd name="T67" fmla="*/ 142 h 142"/>
              <a:gd name="T68" fmla="*/ 65 w 130"/>
              <a:gd name="T69" fmla="*/ 110 h 142"/>
              <a:gd name="T70" fmla="*/ 52 w 130"/>
              <a:gd name="T71" fmla="*/ 93 h 142"/>
              <a:gd name="T72" fmla="*/ 36 w 130"/>
              <a:gd name="T73" fmla="*/ 65 h 142"/>
              <a:gd name="T74" fmla="*/ 65 w 130"/>
              <a:gd name="T75" fmla="*/ 37 h 142"/>
              <a:gd name="T76" fmla="*/ 65 w 130"/>
              <a:gd name="T77" fmla="*/ 29 h 142"/>
              <a:gd name="T78" fmla="*/ 65 w 130"/>
              <a:gd name="T79" fmla="*/ 0 h 142"/>
              <a:gd name="T80" fmla="*/ 62 w 130"/>
              <a:gd name="T81" fmla="*/ 20 h 142"/>
              <a:gd name="T82" fmla="*/ 65 w 130"/>
              <a:gd name="T83" fmla="*/ 0 h 142"/>
              <a:gd name="T84" fmla="*/ 32 w 130"/>
              <a:gd name="T85" fmla="*/ 94 h 142"/>
              <a:gd name="T86" fmla="*/ 35 w 130"/>
              <a:gd name="T87" fmla="*/ 100 h 142"/>
              <a:gd name="T88" fmla="*/ 32 w 130"/>
              <a:gd name="T89" fmla="*/ 36 h 142"/>
              <a:gd name="T90" fmla="*/ 35 w 130"/>
              <a:gd name="T91" fmla="*/ 31 h 142"/>
              <a:gd name="T92" fmla="*/ 32 w 130"/>
              <a:gd name="T93" fmla="*/ 36 h 142"/>
              <a:gd name="T94" fmla="*/ 29 w 130"/>
              <a:gd name="T95" fmla="*/ 65 h 142"/>
              <a:gd name="T96" fmla="*/ 32 w 130"/>
              <a:gd name="T97" fmla="*/ 50 h 142"/>
              <a:gd name="T98" fmla="*/ 32 w 130"/>
              <a:gd name="T99" fmla="*/ 36 h 142"/>
              <a:gd name="T100" fmla="*/ 30 w 130"/>
              <a:gd name="T101" fmla="*/ 35 h 142"/>
              <a:gd name="T102" fmla="*/ 19 w 130"/>
              <a:gd name="T103" fmla="*/ 19 h 142"/>
              <a:gd name="T104" fmla="*/ 32 w 130"/>
              <a:gd name="T105" fmla="*/ 28 h 142"/>
              <a:gd name="T106" fmla="*/ 32 w 130"/>
              <a:gd name="T107" fmla="*/ 103 h 142"/>
              <a:gd name="T108" fmla="*/ 19 w 130"/>
              <a:gd name="T109" fmla="*/ 112 h 142"/>
              <a:gd name="T110" fmla="*/ 30 w 130"/>
              <a:gd name="T111" fmla="*/ 95 h 142"/>
              <a:gd name="T112" fmla="*/ 32 w 130"/>
              <a:gd name="T113" fmla="*/ 94 h 142"/>
              <a:gd name="T114" fmla="*/ 22 w 130"/>
              <a:gd name="T115" fmla="*/ 65 h 142"/>
              <a:gd name="T116" fmla="*/ 3 w 130"/>
              <a:gd name="T117" fmla="*/ 62 h 142"/>
              <a:gd name="T118" fmla="*/ 3 w 130"/>
              <a:gd name="T119" fmla="*/ 69 h 142"/>
              <a:gd name="T120" fmla="*/ 22 w 130"/>
              <a:gd name="T121" fmla="*/ 6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2">
                <a:moveTo>
                  <a:pt x="97" y="81"/>
                </a:moveTo>
                <a:cubicBezTo>
                  <a:pt x="100" y="76"/>
                  <a:pt x="101" y="71"/>
                  <a:pt x="101" y="65"/>
                </a:cubicBezTo>
                <a:cubicBezTo>
                  <a:pt x="101" y="60"/>
                  <a:pt x="100" y="55"/>
                  <a:pt x="97" y="50"/>
                </a:cubicBezTo>
                <a:cubicBezTo>
                  <a:pt x="97" y="81"/>
                  <a:pt x="97" y="81"/>
                  <a:pt x="97" y="81"/>
                </a:cubicBezTo>
                <a:close/>
                <a:moveTo>
                  <a:pt x="97" y="103"/>
                </a:moveTo>
                <a:cubicBezTo>
                  <a:pt x="97" y="94"/>
                  <a:pt x="97" y="94"/>
                  <a:pt x="97" y="94"/>
                </a:cubicBezTo>
                <a:cubicBezTo>
                  <a:pt x="98" y="94"/>
                  <a:pt x="99" y="95"/>
                  <a:pt x="100" y="95"/>
                </a:cubicBezTo>
                <a:cubicBezTo>
                  <a:pt x="100" y="95"/>
                  <a:pt x="100" y="95"/>
                  <a:pt x="100" y="95"/>
                </a:cubicBezTo>
                <a:cubicBezTo>
                  <a:pt x="111" y="107"/>
                  <a:pt x="111" y="107"/>
                  <a:pt x="111" y="107"/>
                </a:cubicBezTo>
                <a:cubicBezTo>
                  <a:pt x="113" y="108"/>
                  <a:pt x="113" y="110"/>
                  <a:pt x="111" y="112"/>
                </a:cubicBezTo>
                <a:cubicBezTo>
                  <a:pt x="110" y="113"/>
                  <a:pt x="108" y="113"/>
                  <a:pt x="106" y="112"/>
                </a:cubicBezTo>
                <a:cubicBezTo>
                  <a:pt x="97" y="103"/>
                  <a:pt x="97" y="103"/>
                  <a:pt x="97" y="103"/>
                </a:cubicBezTo>
                <a:close/>
                <a:moveTo>
                  <a:pt x="97" y="36"/>
                </a:moveTo>
                <a:cubicBezTo>
                  <a:pt x="97" y="28"/>
                  <a:pt x="97" y="28"/>
                  <a:pt x="97" y="28"/>
                </a:cubicBezTo>
                <a:cubicBezTo>
                  <a:pt x="106" y="19"/>
                  <a:pt x="106" y="19"/>
                  <a:pt x="106" y="19"/>
                </a:cubicBezTo>
                <a:cubicBezTo>
                  <a:pt x="108" y="18"/>
                  <a:pt x="110" y="18"/>
                  <a:pt x="111" y="19"/>
                </a:cubicBezTo>
                <a:cubicBezTo>
                  <a:pt x="113" y="20"/>
                  <a:pt x="113" y="23"/>
                  <a:pt x="111" y="24"/>
                </a:cubicBezTo>
                <a:cubicBezTo>
                  <a:pt x="100" y="35"/>
                  <a:pt x="100" y="35"/>
                  <a:pt x="100" y="35"/>
                </a:cubicBezTo>
                <a:cubicBezTo>
                  <a:pt x="100" y="35"/>
                  <a:pt x="100" y="35"/>
                  <a:pt x="100" y="35"/>
                </a:cubicBezTo>
                <a:cubicBezTo>
                  <a:pt x="99" y="36"/>
                  <a:pt x="98" y="36"/>
                  <a:pt x="97" y="36"/>
                </a:cubicBezTo>
                <a:close/>
                <a:moveTo>
                  <a:pt x="127" y="62"/>
                </a:moveTo>
                <a:cubicBezTo>
                  <a:pt x="127" y="62"/>
                  <a:pt x="127" y="62"/>
                  <a:pt x="127" y="62"/>
                </a:cubicBezTo>
                <a:cubicBezTo>
                  <a:pt x="111" y="62"/>
                  <a:pt x="111" y="62"/>
                  <a:pt x="111" y="62"/>
                </a:cubicBezTo>
                <a:cubicBezTo>
                  <a:pt x="109" y="62"/>
                  <a:pt x="108" y="64"/>
                  <a:pt x="108" y="65"/>
                </a:cubicBezTo>
                <a:cubicBezTo>
                  <a:pt x="108" y="67"/>
                  <a:pt x="109" y="69"/>
                  <a:pt x="111" y="69"/>
                </a:cubicBezTo>
                <a:cubicBezTo>
                  <a:pt x="127" y="69"/>
                  <a:pt x="127" y="69"/>
                  <a:pt x="127" y="69"/>
                </a:cubicBezTo>
                <a:cubicBezTo>
                  <a:pt x="129" y="69"/>
                  <a:pt x="130" y="67"/>
                  <a:pt x="130" y="65"/>
                </a:cubicBezTo>
                <a:cubicBezTo>
                  <a:pt x="130" y="64"/>
                  <a:pt x="129" y="62"/>
                  <a:pt x="127" y="62"/>
                </a:cubicBezTo>
                <a:close/>
                <a:moveTo>
                  <a:pt x="65" y="142"/>
                </a:moveTo>
                <a:cubicBezTo>
                  <a:pt x="67" y="142"/>
                  <a:pt x="67" y="142"/>
                  <a:pt x="67" y="142"/>
                </a:cubicBezTo>
                <a:cubicBezTo>
                  <a:pt x="77" y="142"/>
                  <a:pt x="85" y="134"/>
                  <a:pt x="85" y="124"/>
                </a:cubicBezTo>
                <a:cubicBezTo>
                  <a:pt x="85" y="95"/>
                  <a:pt x="85" y="95"/>
                  <a:pt x="85" y="95"/>
                </a:cubicBezTo>
                <a:cubicBezTo>
                  <a:pt x="90" y="92"/>
                  <a:pt x="95" y="87"/>
                  <a:pt x="97" y="81"/>
                </a:cubicBezTo>
                <a:cubicBezTo>
                  <a:pt x="97" y="50"/>
                  <a:pt x="97" y="50"/>
                  <a:pt x="97" y="50"/>
                </a:cubicBezTo>
                <a:cubicBezTo>
                  <a:pt x="92" y="38"/>
                  <a:pt x="79" y="29"/>
                  <a:pt x="65" y="29"/>
                </a:cubicBezTo>
                <a:cubicBezTo>
                  <a:pt x="65" y="37"/>
                  <a:pt x="65" y="37"/>
                  <a:pt x="65" y="37"/>
                </a:cubicBezTo>
                <a:cubicBezTo>
                  <a:pt x="73" y="37"/>
                  <a:pt x="80" y="40"/>
                  <a:pt x="85" y="45"/>
                </a:cubicBezTo>
                <a:cubicBezTo>
                  <a:pt x="90" y="50"/>
                  <a:pt x="93" y="57"/>
                  <a:pt x="93" y="65"/>
                </a:cubicBezTo>
                <a:cubicBezTo>
                  <a:pt x="93" y="76"/>
                  <a:pt x="88" y="85"/>
                  <a:pt x="79" y="90"/>
                </a:cubicBezTo>
                <a:cubicBezTo>
                  <a:pt x="79" y="90"/>
                  <a:pt x="79" y="90"/>
                  <a:pt x="79" y="90"/>
                </a:cubicBezTo>
                <a:cubicBezTo>
                  <a:pt x="78" y="91"/>
                  <a:pt x="78" y="92"/>
                  <a:pt x="78" y="93"/>
                </a:cubicBezTo>
                <a:cubicBezTo>
                  <a:pt x="78" y="110"/>
                  <a:pt x="78" y="110"/>
                  <a:pt x="78" y="110"/>
                </a:cubicBezTo>
                <a:cubicBezTo>
                  <a:pt x="65" y="110"/>
                  <a:pt x="65" y="110"/>
                  <a:pt x="65" y="110"/>
                </a:cubicBezTo>
                <a:cubicBezTo>
                  <a:pt x="65" y="142"/>
                  <a:pt x="65" y="142"/>
                  <a:pt x="65" y="142"/>
                </a:cubicBezTo>
                <a:close/>
                <a:moveTo>
                  <a:pt x="97" y="28"/>
                </a:moveTo>
                <a:cubicBezTo>
                  <a:pt x="97" y="36"/>
                  <a:pt x="97" y="36"/>
                  <a:pt x="97" y="36"/>
                </a:cubicBezTo>
                <a:cubicBezTo>
                  <a:pt x="97" y="36"/>
                  <a:pt x="96" y="36"/>
                  <a:pt x="95" y="35"/>
                </a:cubicBezTo>
                <a:cubicBezTo>
                  <a:pt x="94" y="34"/>
                  <a:pt x="94" y="32"/>
                  <a:pt x="95" y="31"/>
                </a:cubicBezTo>
                <a:cubicBezTo>
                  <a:pt x="97" y="28"/>
                  <a:pt x="97" y="28"/>
                  <a:pt x="97" y="28"/>
                </a:cubicBezTo>
                <a:close/>
                <a:moveTo>
                  <a:pt x="97" y="94"/>
                </a:moveTo>
                <a:cubicBezTo>
                  <a:pt x="97" y="103"/>
                  <a:pt x="97" y="103"/>
                  <a:pt x="97" y="103"/>
                </a:cubicBezTo>
                <a:cubicBezTo>
                  <a:pt x="95" y="100"/>
                  <a:pt x="95" y="100"/>
                  <a:pt x="95" y="100"/>
                </a:cubicBezTo>
                <a:cubicBezTo>
                  <a:pt x="94" y="99"/>
                  <a:pt x="94" y="97"/>
                  <a:pt x="95" y="95"/>
                </a:cubicBezTo>
                <a:cubicBezTo>
                  <a:pt x="96" y="95"/>
                  <a:pt x="97" y="94"/>
                  <a:pt x="97" y="94"/>
                </a:cubicBezTo>
                <a:close/>
                <a:moveTo>
                  <a:pt x="65" y="23"/>
                </a:moveTo>
                <a:cubicBezTo>
                  <a:pt x="65" y="0"/>
                  <a:pt x="65" y="0"/>
                  <a:pt x="65" y="0"/>
                </a:cubicBezTo>
                <a:cubicBezTo>
                  <a:pt x="65" y="0"/>
                  <a:pt x="65" y="0"/>
                  <a:pt x="65" y="0"/>
                </a:cubicBezTo>
                <a:cubicBezTo>
                  <a:pt x="67" y="0"/>
                  <a:pt x="68" y="2"/>
                  <a:pt x="68" y="3"/>
                </a:cubicBezTo>
                <a:cubicBezTo>
                  <a:pt x="68" y="20"/>
                  <a:pt x="68" y="20"/>
                  <a:pt x="68" y="20"/>
                </a:cubicBezTo>
                <a:cubicBezTo>
                  <a:pt x="68" y="21"/>
                  <a:pt x="67" y="23"/>
                  <a:pt x="65" y="23"/>
                </a:cubicBezTo>
                <a:cubicBezTo>
                  <a:pt x="65" y="23"/>
                  <a:pt x="65" y="23"/>
                  <a:pt x="65" y="23"/>
                </a:cubicBezTo>
                <a:cubicBezTo>
                  <a:pt x="65" y="23"/>
                  <a:pt x="65" y="23"/>
                  <a:pt x="65" y="23"/>
                </a:cubicBezTo>
                <a:close/>
                <a:moveTo>
                  <a:pt x="65" y="29"/>
                </a:moveTo>
                <a:cubicBezTo>
                  <a:pt x="50" y="29"/>
                  <a:pt x="38" y="37"/>
                  <a:pt x="32" y="50"/>
                </a:cubicBezTo>
                <a:cubicBezTo>
                  <a:pt x="32" y="81"/>
                  <a:pt x="32" y="81"/>
                  <a:pt x="32" y="81"/>
                </a:cubicBezTo>
                <a:cubicBezTo>
                  <a:pt x="35" y="87"/>
                  <a:pt x="40" y="92"/>
                  <a:pt x="45" y="96"/>
                </a:cubicBezTo>
                <a:cubicBezTo>
                  <a:pt x="45" y="124"/>
                  <a:pt x="45" y="124"/>
                  <a:pt x="45" y="124"/>
                </a:cubicBezTo>
                <a:cubicBezTo>
                  <a:pt x="45" y="134"/>
                  <a:pt x="53" y="142"/>
                  <a:pt x="63" y="142"/>
                </a:cubicBezTo>
                <a:cubicBezTo>
                  <a:pt x="65" y="142"/>
                  <a:pt x="65" y="142"/>
                  <a:pt x="65" y="142"/>
                </a:cubicBezTo>
                <a:cubicBezTo>
                  <a:pt x="65" y="110"/>
                  <a:pt x="65" y="110"/>
                  <a:pt x="65" y="110"/>
                </a:cubicBezTo>
                <a:cubicBezTo>
                  <a:pt x="52" y="110"/>
                  <a:pt x="52" y="110"/>
                  <a:pt x="52" y="110"/>
                </a:cubicBezTo>
                <a:cubicBezTo>
                  <a:pt x="52" y="93"/>
                  <a:pt x="52" y="93"/>
                  <a:pt x="52" y="93"/>
                </a:cubicBezTo>
                <a:cubicBezTo>
                  <a:pt x="52" y="92"/>
                  <a:pt x="52" y="91"/>
                  <a:pt x="51" y="90"/>
                </a:cubicBezTo>
                <a:cubicBezTo>
                  <a:pt x="42" y="85"/>
                  <a:pt x="36" y="76"/>
                  <a:pt x="36" y="65"/>
                </a:cubicBezTo>
                <a:cubicBezTo>
                  <a:pt x="36" y="57"/>
                  <a:pt x="39" y="50"/>
                  <a:pt x="44" y="45"/>
                </a:cubicBezTo>
                <a:cubicBezTo>
                  <a:pt x="50" y="40"/>
                  <a:pt x="57" y="37"/>
                  <a:pt x="65" y="37"/>
                </a:cubicBezTo>
                <a:cubicBezTo>
                  <a:pt x="65" y="37"/>
                  <a:pt x="65" y="37"/>
                  <a:pt x="65" y="37"/>
                </a:cubicBezTo>
                <a:cubicBezTo>
                  <a:pt x="65" y="29"/>
                  <a:pt x="65" y="29"/>
                  <a:pt x="65" y="29"/>
                </a:cubicBezTo>
                <a:cubicBezTo>
                  <a:pt x="65" y="29"/>
                  <a:pt x="65" y="29"/>
                  <a:pt x="65" y="29"/>
                </a:cubicBezTo>
                <a:close/>
                <a:moveTo>
                  <a:pt x="65" y="0"/>
                </a:moveTo>
                <a:cubicBezTo>
                  <a:pt x="65" y="23"/>
                  <a:pt x="65" y="23"/>
                  <a:pt x="65" y="23"/>
                </a:cubicBezTo>
                <a:cubicBezTo>
                  <a:pt x="63" y="23"/>
                  <a:pt x="62" y="21"/>
                  <a:pt x="62" y="20"/>
                </a:cubicBezTo>
                <a:cubicBezTo>
                  <a:pt x="62" y="3"/>
                  <a:pt x="62" y="3"/>
                  <a:pt x="62" y="3"/>
                </a:cubicBezTo>
                <a:cubicBezTo>
                  <a:pt x="62" y="2"/>
                  <a:pt x="63" y="0"/>
                  <a:pt x="65" y="0"/>
                </a:cubicBezTo>
                <a:close/>
                <a:moveTo>
                  <a:pt x="32" y="103"/>
                </a:moveTo>
                <a:cubicBezTo>
                  <a:pt x="32" y="94"/>
                  <a:pt x="32" y="94"/>
                  <a:pt x="32" y="94"/>
                </a:cubicBezTo>
                <a:cubicBezTo>
                  <a:pt x="33" y="94"/>
                  <a:pt x="34" y="95"/>
                  <a:pt x="35" y="95"/>
                </a:cubicBezTo>
                <a:cubicBezTo>
                  <a:pt x="36" y="97"/>
                  <a:pt x="36" y="99"/>
                  <a:pt x="35" y="100"/>
                </a:cubicBezTo>
                <a:cubicBezTo>
                  <a:pt x="32" y="103"/>
                  <a:pt x="32" y="103"/>
                  <a:pt x="32" y="103"/>
                </a:cubicBezTo>
                <a:close/>
                <a:moveTo>
                  <a:pt x="32" y="36"/>
                </a:moveTo>
                <a:cubicBezTo>
                  <a:pt x="32" y="28"/>
                  <a:pt x="32" y="28"/>
                  <a:pt x="32" y="28"/>
                </a:cubicBezTo>
                <a:cubicBezTo>
                  <a:pt x="35" y="31"/>
                  <a:pt x="35" y="31"/>
                  <a:pt x="35" y="31"/>
                </a:cubicBezTo>
                <a:cubicBezTo>
                  <a:pt x="36" y="32"/>
                  <a:pt x="36" y="34"/>
                  <a:pt x="35" y="35"/>
                </a:cubicBezTo>
                <a:cubicBezTo>
                  <a:pt x="34" y="36"/>
                  <a:pt x="33" y="36"/>
                  <a:pt x="32" y="36"/>
                </a:cubicBezTo>
                <a:close/>
                <a:moveTo>
                  <a:pt x="32" y="50"/>
                </a:moveTo>
                <a:cubicBezTo>
                  <a:pt x="30" y="54"/>
                  <a:pt x="29" y="60"/>
                  <a:pt x="29" y="65"/>
                </a:cubicBezTo>
                <a:cubicBezTo>
                  <a:pt x="29" y="71"/>
                  <a:pt x="30" y="76"/>
                  <a:pt x="32" y="81"/>
                </a:cubicBezTo>
                <a:cubicBezTo>
                  <a:pt x="32" y="50"/>
                  <a:pt x="32" y="50"/>
                  <a:pt x="32" y="50"/>
                </a:cubicBezTo>
                <a:close/>
                <a:moveTo>
                  <a:pt x="32" y="28"/>
                </a:moveTo>
                <a:cubicBezTo>
                  <a:pt x="32" y="36"/>
                  <a:pt x="32" y="36"/>
                  <a:pt x="32" y="36"/>
                </a:cubicBezTo>
                <a:cubicBezTo>
                  <a:pt x="32" y="36"/>
                  <a:pt x="31" y="36"/>
                  <a:pt x="30" y="35"/>
                </a:cubicBezTo>
                <a:cubicBezTo>
                  <a:pt x="30" y="35"/>
                  <a:pt x="30" y="35"/>
                  <a:pt x="30" y="35"/>
                </a:cubicBezTo>
                <a:cubicBezTo>
                  <a:pt x="19" y="24"/>
                  <a:pt x="19" y="24"/>
                  <a:pt x="19" y="24"/>
                </a:cubicBezTo>
                <a:cubicBezTo>
                  <a:pt x="17" y="23"/>
                  <a:pt x="17" y="20"/>
                  <a:pt x="19" y="19"/>
                </a:cubicBezTo>
                <a:cubicBezTo>
                  <a:pt x="20" y="18"/>
                  <a:pt x="22" y="18"/>
                  <a:pt x="24" y="19"/>
                </a:cubicBezTo>
                <a:cubicBezTo>
                  <a:pt x="32" y="28"/>
                  <a:pt x="32" y="28"/>
                  <a:pt x="32" y="28"/>
                </a:cubicBezTo>
                <a:close/>
                <a:moveTo>
                  <a:pt x="32" y="94"/>
                </a:moveTo>
                <a:cubicBezTo>
                  <a:pt x="32" y="103"/>
                  <a:pt x="32" y="103"/>
                  <a:pt x="32" y="103"/>
                </a:cubicBezTo>
                <a:cubicBezTo>
                  <a:pt x="24" y="112"/>
                  <a:pt x="24" y="112"/>
                  <a:pt x="24" y="112"/>
                </a:cubicBezTo>
                <a:cubicBezTo>
                  <a:pt x="22" y="113"/>
                  <a:pt x="20" y="113"/>
                  <a:pt x="19" y="112"/>
                </a:cubicBezTo>
                <a:cubicBezTo>
                  <a:pt x="17" y="110"/>
                  <a:pt x="17" y="108"/>
                  <a:pt x="19" y="107"/>
                </a:cubicBezTo>
                <a:cubicBezTo>
                  <a:pt x="30" y="95"/>
                  <a:pt x="30" y="95"/>
                  <a:pt x="30" y="95"/>
                </a:cubicBezTo>
                <a:cubicBezTo>
                  <a:pt x="30" y="95"/>
                  <a:pt x="30" y="95"/>
                  <a:pt x="30" y="95"/>
                </a:cubicBezTo>
                <a:cubicBezTo>
                  <a:pt x="31" y="95"/>
                  <a:pt x="32" y="95"/>
                  <a:pt x="32" y="94"/>
                </a:cubicBezTo>
                <a:close/>
                <a:moveTo>
                  <a:pt x="22" y="65"/>
                </a:moveTo>
                <a:cubicBezTo>
                  <a:pt x="22" y="65"/>
                  <a:pt x="22" y="65"/>
                  <a:pt x="22" y="65"/>
                </a:cubicBezTo>
                <a:cubicBezTo>
                  <a:pt x="22" y="64"/>
                  <a:pt x="21" y="62"/>
                  <a:pt x="19" y="62"/>
                </a:cubicBezTo>
                <a:cubicBezTo>
                  <a:pt x="3" y="62"/>
                  <a:pt x="3" y="62"/>
                  <a:pt x="3" y="62"/>
                </a:cubicBezTo>
                <a:cubicBezTo>
                  <a:pt x="1" y="62"/>
                  <a:pt x="0" y="64"/>
                  <a:pt x="0" y="65"/>
                </a:cubicBezTo>
                <a:cubicBezTo>
                  <a:pt x="0" y="67"/>
                  <a:pt x="1" y="69"/>
                  <a:pt x="3" y="69"/>
                </a:cubicBezTo>
                <a:cubicBezTo>
                  <a:pt x="19" y="69"/>
                  <a:pt x="19" y="69"/>
                  <a:pt x="19" y="69"/>
                </a:cubicBezTo>
                <a:cubicBezTo>
                  <a:pt x="21" y="69"/>
                  <a:pt x="22" y="67"/>
                  <a:pt x="22" y="6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2" name="Freeform 81"/>
          <p:cNvSpPr>
            <a:spLocks noEditPoints="1"/>
          </p:cNvSpPr>
          <p:nvPr/>
        </p:nvSpPr>
        <p:spPr bwMode="auto">
          <a:xfrm>
            <a:off x="8255321" y="1580540"/>
            <a:ext cx="427038" cy="614363"/>
          </a:xfrm>
          <a:custGeom>
            <a:avLst/>
            <a:gdLst>
              <a:gd name="T0" fmla="*/ 98 w 196"/>
              <a:gd name="T1" fmla="*/ 5 h 282"/>
              <a:gd name="T2" fmla="*/ 113 w 196"/>
              <a:gd name="T3" fmla="*/ 0 h 282"/>
              <a:gd name="T4" fmla="*/ 155 w 196"/>
              <a:gd name="T5" fmla="*/ 128 h 282"/>
              <a:gd name="T6" fmla="*/ 108 w 196"/>
              <a:gd name="T7" fmla="*/ 143 h 282"/>
              <a:gd name="T8" fmla="*/ 98 w 196"/>
              <a:gd name="T9" fmla="*/ 111 h 282"/>
              <a:gd name="T10" fmla="*/ 98 w 196"/>
              <a:gd name="T11" fmla="*/ 5 h 282"/>
              <a:gd name="T12" fmla="*/ 98 w 196"/>
              <a:gd name="T13" fmla="*/ 222 h 282"/>
              <a:gd name="T14" fmla="*/ 136 w 196"/>
              <a:gd name="T15" fmla="*/ 209 h 282"/>
              <a:gd name="T16" fmla="*/ 107 w 196"/>
              <a:gd name="T17" fmla="*/ 209 h 282"/>
              <a:gd name="T18" fmla="*/ 107 w 196"/>
              <a:gd name="T19" fmla="*/ 192 h 282"/>
              <a:gd name="T20" fmla="*/ 152 w 196"/>
              <a:gd name="T21" fmla="*/ 192 h 282"/>
              <a:gd name="T22" fmla="*/ 189 w 196"/>
              <a:gd name="T23" fmla="*/ 192 h 282"/>
              <a:gd name="T24" fmla="*/ 196 w 196"/>
              <a:gd name="T25" fmla="*/ 192 h 282"/>
              <a:gd name="T26" fmla="*/ 196 w 196"/>
              <a:gd name="T27" fmla="*/ 209 h 282"/>
              <a:gd name="T28" fmla="*/ 180 w 196"/>
              <a:gd name="T29" fmla="*/ 209 h 282"/>
              <a:gd name="T30" fmla="*/ 134 w 196"/>
              <a:gd name="T31" fmla="*/ 247 h 282"/>
              <a:gd name="T32" fmla="*/ 169 w 196"/>
              <a:gd name="T33" fmla="*/ 267 h 282"/>
              <a:gd name="T34" fmla="*/ 169 w 196"/>
              <a:gd name="T35" fmla="*/ 282 h 282"/>
              <a:gd name="T36" fmla="*/ 98 w 196"/>
              <a:gd name="T37" fmla="*/ 282 h 282"/>
              <a:gd name="T38" fmla="*/ 98 w 196"/>
              <a:gd name="T39" fmla="*/ 268 h 282"/>
              <a:gd name="T40" fmla="*/ 111 w 196"/>
              <a:gd name="T41" fmla="*/ 255 h 282"/>
              <a:gd name="T42" fmla="*/ 98 w 196"/>
              <a:gd name="T43" fmla="*/ 242 h 282"/>
              <a:gd name="T44" fmla="*/ 98 w 196"/>
              <a:gd name="T45" fmla="*/ 222 h 282"/>
              <a:gd name="T46" fmla="*/ 67 w 196"/>
              <a:gd name="T47" fmla="*/ 15 h 282"/>
              <a:gd name="T48" fmla="*/ 98 w 196"/>
              <a:gd name="T49" fmla="*/ 5 h 282"/>
              <a:gd name="T50" fmla="*/ 98 w 196"/>
              <a:gd name="T51" fmla="*/ 111 h 282"/>
              <a:gd name="T52" fmla="*/ 92 w 196"/>
              <a:gd name="T53" fmla="*/ 92 h 282"/>
              <a:gd name="T54" fmla="*/ 33 w 196"/>
              <a:gd name="T55" fmla="*/ 157 h 282"/>
              <a:gd name="T56" fmla="*/ 98 w 196"/>
              <a:gd name="T57" fmla="*/ 222 h 282"/>
              <a:gd name="T58" fmla="*/ 98 w 196"/>
              <a:gd name="T59" fmla="*/ 222 h 282"/>
              <a:gd name="T60" fmla="*/ 98 w 196"/>
              <a:gd name="T61" fmla="*/ 242 h 282"/>
              <a:gd name="T62" fmla="*/ 85 w 196"/>
              <a:gd name="T63" fmla="*/ 255 h 282"/>
              <a:gd name="T64" fmla="*/ 98 w 196"/>
              <a:gd name="T65" fmla="*/ 268 h 282"/>
              <a:gd name="T66" fmla="*/ 98 w 196"/>
              <a:gd name="T67" fmla="*/ 282 h 282"/>
              <a:gd name="T68" fmla="*/ 27 w 196"/>
              <a:gd name="T69" fmla="*/ 282 h 282"/>
              <a:gd name="T70" fmla="*/ 27 w 196"/>
              <a:gd name="T71" fmla="*/ 267 h 282"/>
              <a:gd name="T72" fmla="*/ 61 w 196"/>
              <a:gd name="T73" fmla="*/ 247 h 282"/>
              <a:gd name="T74" fmla="*/ 0 w 196"/>
              <a:gd name="T75" fmla="*/ 157 h 282"/>
              <a:gd name="T76" fmla="*/ 82 w 196"/>
              <a:gd name="T77" fmla="*/ 61 h 282"/>
              <a:gd name="T78" fmla="*/ 67 w 196"/>
              <a:gd name="T79" fmla="*/ 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282">
                <a:moveTo>
                  <a:pt x="98" y="5"/>
                </a:moveTo>
                <a:cubicBezTo>
                  <a:pt x="113" y="0"/>
                  <a:pt x="113" y="0"/>
                  <a:pt x="113" y="0"/>
                </a:cubicBezTo>
                <a:cubicBezTo>
                  <a:pt x="155" y="128"/>
                  <a:pt x="155" y="128"/>
                  <a:pt x="155" y="128"/>
                </a:cubicBezTo>
                <a:cubicBezTo>
                  <a:pt x="108" y="143"/>
                  <a:pt x="108" y="143"/>
                  <a:pt x="108" y="143"/>
                </a:cubicBezTo>
                <a:cubicBezTo>
                  <a:pt x="98" y="111"/>
                  <a:pt x="98" y="111"/>
                  <a:pt x="98" y="111"/>
                </a:cubicBezTo>
                <a:cubicBezTo>
                  <a:pt x="98" y="5"/>
                  <a:pt x="98" y="5"/>
                  <a:pt x="98" y="5"/>
                </a:cubicBezTo>
                <a:close/>
                <a:moveTo>
                  <a:pt x="98" y="222"/>
                </a:moveTo>
                <a:cubicBezTo>
                  <a:pt x="112" y="222"/>
                  <a:pt x="125" y="217"/>
                  <a:pt x="136" y="209"/>
                </a:cubicBezTo>
                <a:cubicBezTo>
                  <a:pt x="107" y="209"/>
                  <a:pt x="107" y="209"/>
                  <a:pt x="107" y="209"/>
                </a:cubicBezTo>
                <a:cubicBezTo>
                  <a:pt x="107" y="192"/>
                  <a:pt x="107" y="192"/>
                  <a:pt x="107" y="192"/>
                </a:cubicBezTo>
                <a:cubicBezTo>
                  <a:pt x="152" y="192"/>
                  <a:pt x="152" y="192"/>
                  <a:pt x="152" y="192"/>
                </a:cubicBezTo>
                <a:cubicBezTo>
                  <a:pt x="189" y="192"/>
                  <a:pt x="189" y="192"/>
                  <a:pt x="189" y="192"/>
                </a:cubicBezTo>
                <a:cubicBezTo>
                  <a:pt x="196" y="192"/>
                  <a:pt x="196" y="192"/>
                  <a:pt x="196" y="192"/>
                </a:cubicBezTo>
                <a:cubicBezTo>
                  <a:pt x="196" y="209"/>
                  <a:pt x="196" y="209"/>
                  <a:pt x="196" y="209"/>
                </a:cubicBezTo>
                <a:cubicBezTo>
                  <a:pt x="180" y="209"/>
                  <a:pt x="180" y="209"/>
                  <a:pt x="180" y="209"/>
                </a:cubicBezTo>
                <a:cubicBezTo>
                  <a:pt x="169" y="226"/>
                  <a:pt x="153" y="239"/>
                  <a:pt x="134" y="247"/>
                </a:cubicBezTo>
                <a:cubicBezTo>
                  <a:pt x="154" y="251"/>
                  <a:pt x="169" y="257"/>
                  <a:pt x="169" y="267"/>
                </a:cubicBezTo>
                <a:cubicBezTo>
                  <a:pt x="169" y="282"/>
                  <a:pt x="169" y="282"/>
                  <a:pt x="169" y="282"/>
                </a:cubicBezTo>
                <a:cubicBezTo>
                  <a:pt x="98" y="282"/>
                  <a:pt x="98" y="282"/>
                  <a:pt x="98" y="282"/>
                </a:cubicBezTo>
                <a:cubicBezTo>
                  <a:pt x="98" y="268"/>
                  <a:pt x="98" y="268"/>
                  <a:pt x="98" y="268"/>
                </a:cubicBezTo>
                <a:cubicBezTo>
                  <a:pt x="105" y="268"/>
                  <a:pt x="111" y="262"/>
                  <a:pt x="111" y="255"/>
                </a:cubicBezTo>
                <a:cubicBezTo>
                  <a:pt x="111" y="248"/>
                  <a:pt x="105" y="242"/>
                  <a:pt x="98" y="242"/>
                </a:cubicBezTo>
                <a:lnTo>
                  <a:pt x="98" y="222"/>
                </a:lnTo>
                <a:close/>
                <a:moveTo>
                  <a:pt x="67" y="15"/>
                </a:moveTo>
                <a:cubicBezTo>
                  <a:pt x="98" y="5"/>
                  <a:pt x="98" y="5"/>
                  <a:pt x="98" y="5"/>
                </a:cubicBezTo>
                <a:cubicBezTo>
                  <a:pt x="98" y="111"/>
                  <a:pt x="98" y="111"/>
                  <a:pt x="98" y="111"/>
                </a:cubicBezTo>
                <a:cubicBezTo>
                  <a:pt x="92" y="92"/>
                  <a:pt x="92" y="92"/>
                  <a:pt x="92" y="92"/>
                </a:cubicBezTo>
                <a:cubicBezTo>
                  <a:pt x="59" y="95"/>
                  <a:pt x="33" y="123"/>
                  <a:pt x="33" y="157"/>
                </a:cubicBezTo>
                <a:cubicBezTo>
                  <a:pt x="33" y="193"/>
                  <a:pt x="62" y="222"/>
                  <a:pt x="98" y="222"/>
                </a:cubicBezTo>
                <a:cubicBezTo>
                  <a:pt x="98" y="222"/>
                  <a:pt x="98" y="222"/>
                  <a:pt x="98" y="222"/>
                </a:cubicBezTo>
                <a:cubicBezTo>
                  <a:pt x="98" y="242"/>
                  <a:pt x="98" y="242"/>
                  <a:pt x="98" y="242"/>
                </a:cubicBezTo>
                <a:cubicBezTo>
                  <a:pt x="91" y="242"/>
                  <a:pt x="85" y="248"/>
                  <a:pt x="85" y="255"/>
                </a:cubicBezTo>
                <a:cubicBezTo>
                  <a:pt x="85" y="262"/>
                  <a:pt x="91" y="268"/>
                  <a:pt x="98" y="268"/>
                </a:cubicBezTo>
                <a:cubicBezTo>
                  <a:pt x="98" y="282"/>
                  <a:pt x="98" y="282"/>
                  <a:pt x="98" y="282"/>
                </a:cubicBezTo>
                <a:cubicBezTo>
                  <a:pt x="27" y="282"/>
                  <a:pt x="27" y="282"/>
                  <a:pt x="27" y="282"/>
                </a:cubicBezTo>
                <a:cubicBezTo>
                  <a:pt x="27" y="267"/>
                  <a:pt x="27" y="267"/>
                  <a:pt x="27" y="267"/>
                </a:cubicBezTo>
                <a:cubicBezTo>
                  <a:pt x="27" y="257"/>
                  <a:pt x="41" y="251"/>
                  <a:pt x="61" y="247"/>
                </a:cubicBezTo>
                <a:cubicBezTo>
                  <a:pt x="26" y="233"/>
                  <a:pt x="0" y="198"/>
                  <a:pt x="0" y="157"/>
                </a:cubicBezTo>
                <a:cubicBezTo>
                  <a:pt x="0" y="108"/>
                  <a:pt x="36" y="68"/>
                  <a:pt x="82" y="61"/>
                </a:cubicBezTo>
                <a:lnTo>
                  <a:pt x="67" y="1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3" name="Freeform 82"/>
          <p:cNvSpPr>
            <a:spLocks noEditPoints="1"/>
          </p:cNvSpPr>
          <p:nvPr/>
        </p:nvSpPr>
        <p:spPr bwMode="auto">
          <a:xfrm>
            <a:off x="8102921" y="1493228"/>
            <a:ext cx="246063" cy="217488"/>
          </a:xfrm>
          <a:custGeom>
            <a:avLst/>
            <a:gdLst>
              <a:gd name="T0" fmla="*/ 103 w 113"/>
              <a:gd name="T1" fmla="*/ 31 h 100"/>
              <a:gd name="T2" fmla="*/ 57 w 113"/>
              <a:gd name="T3" fmla="*/ 0 h 100"/>
              <a:gd name="T4" fmla="*/ 57 w 113"/>
              <a:gd name="T5" fmla="*/ 9 h 100"/>
              <a:gd name="T6" fmla="*/ 95 w 113"/>
              <a:gd name="T7" fmla="*/ 35 h 100"/>
              <a:gd name="T8" fmla="*/ 72 w 113"/>
              <a:gd name="T9" fmla="*/ 88 h 100"/>
              <a:gd name="T10" fmla="*/ 57 w 113"/>
              <a:gd name="T11" fmla="*/ 91 h 100"/>
              <a:gd name="T12" fmla="*/ 57 w 113"/>
              <a:gd name="T13" fmla="*/ 100 h 100"/>
              <a:gd name="T14" fmla="*/ 75 w 113"/>
              <a:gd name="T15" fmla="*/ 96 h 100"/>
              <a:gd name="T16" fmla="*/ 103 w 113"/>
              <a:gd name="T17" fmla="*/ 31 h 100"/>
              <a:gd name="T18" fmla="*/ 57 w 113"/>
              <a:gd name="T19" fmla="*/ 0 h 100"/>
              <a:gd name="T20" fmla="*/ 38 w 113"/>
              <a:gd name="T21" fmla="*/ 4 h 100"/>
              <a:gd name="T22" fmla="*/ 11 w 113"/>
              <a:gd name="T23" fmla="*/ 68 h 100"/>
              <a:gd name="T24" fmla="*/ 57 w 113"/>
              <a:gd name="T25" fmla="*/ 100 h 100"/>
              <a:gd name="T26" fmla="*/ 57 w 113"/>
              <a:gd name="T27" fmla="*/ 91 h 100"/>
              <a:gd name="T28" fmla="*/ 19 w 113"/>
              <a:gd name="T29" fmla="*/ 65 h 100"/>
              <a:gd name="T30" fmla="*/ 19 w 113"/>
              <a:gd name="T31" fmla="*/ 65 h 100"/>
              <a:gd name="T32" fmla="*/ 42 w 113"/>
              <a:gd name="T33" fmla="*/ 12 h 100"/>
              <a:gd name="T34" fmla="*/ 57 w 113"/>
              <a:gd name="T35" fmla="*/ 9 h 100"/>
              <a:gd name="T36" fmla="*/ 57 w 113"/>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00">
                <a:moveTo>
                  <a:pt x="103" y="31"/>
                </a:moveTo>
                <a:cubicBezTo>
                  <a:pt x="95" y="12"/>
                  <a:pt x="77" y="0"/>
                  <a:pt x="57" y="0"/>
                </a:cubicBezTo>
                <a:cubicBezTo>
                  <a:pt x="57" y="9"/>
                  <a:pt x="57" y="9"/>
                  <a:pt x="57" y="9"/>
                </a:cubicBezTo>
                <a:cubicBezTo>
                  <a:pt x="73" y="9"/>
                  <a:pt x="88" y="19"/>
                  <a:pt x="95" y="35"/>
                </a:cubicBezTo>
                <a:cubicBezTo>
                  <a:pt x="103" y="56"/>
                  <a:pt x="93" y="79"/>
                  <a:pt x="72" y="88"/>
                </a:cubicBezTo>
                <a:cubicBezTo>
                  <a:pt x="67" y="90"/>
                  <a:pt x="62" y="91"/>
                  <a:pt x="57" y="91"/>
                </a:cubicBezTo>
                <a:cubicBezTo>
                  <a:pt x="57" y="100"/>
                  <a:pt x="57" y="100"/>
                  <a:pt x="57" y="100"/>
                </a:cubicBezTo>
                <a:cubicBezTo>
                  <a:pt x="63" y="100"/>
                  <a:pt x="69" y="99"/>
                  <a:pt x="75" y="96"/>
                </a:cubicBezTo>
                <a:cubicBezTo>
                  <a:pt x="101" y="86"/>
                  <a:pt x="113" y="57"/>
                  <a:pt x="103" y="31"/>
                </a:cubicBezTo>
                <a:close/>
                <a:moveTo>
                  <a:pt x="57" y="0"/>
                </a:moveTo>
                <a:cubicBezTo>
                  <a:pt x="51" y="0"/>
                  <a:pt x="44" y="1"/>
                  <a:pt x="38" y="4"/>
                </a:cubicBezTo>
                <a:cubicBezTo>
                  <a:pt x="13" y="14"/>
                  <a:pt x="0" y="43"/>
                  <a:pt x="11" y="68"/>
                </a:cubicBezTo>
                <a:cubicBezTo>
                  <a:pt x="18" y="88"/>
                  <a:pt x="37" y="100"/>
                  <a:pt x="57" y="100"/>
                </a:cubicBezTo>
                <a:cubicBezTo>
                  <a:pt x="57" y="91"/>
                  <a:pt x="57" y="91"/>
                  <a:pt x="57" y="91"/>
                </a:cubicBezTo>
                <a:cubicBezTo>
                  <a:pt x="41" y="90"/>
                  <a:pt x="26" y="81"/>
                  <a:pt x="19" y="65"/>
                </a:cubicBezTo>
                <a:cubicBezTo>
                  <a:pt x="19" y="65"/>
                  <a:pt x="19" y="65"/>
                  <a:pt x="19" y="65"/>
                </a:cubicBezTo>
                <a:cubicBezTo>
                  <a:pt x="11" y="44"/>
                  <a:pt x="21" y="21"/>
                  <a:pt x="42" y="12"/>
                </a:cubicBezTo>
                <a:cubicBezTo>
                  <a:pt x="47" y="10"/>
                  <a:pt x="52" y="9"/>
                  <a:pt x="57" y="9"/>
                </a:cubicBezTo>
                <a:lnTo>
                  <a:pt x="57"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4" name="Freeform 83"/>
          <p:cNvSpPr>
            <a:spLocks/>
          </p:cNvSpPr>
          <p:nvPr/>
        </p:nvSpPr>
        <p:spPr bwMode="auto">
          <a:xfrm>
            <a:off x="8033071" y="1623403"/>
            <a:ext cx="107950" cy="68263"/>
          </a:xfrm>
          <a:custGeom>
            <a:avLst/>
            <a:gdLst>
              <a:gd name="T0" fmla="*/ 7 w 68"/>
              <a:gd name="T1" fmla="*/ 43 h 43"/>
              <a:gd name="T2" fmla="*/ 0 w 68"/>
              <a:gd name="T3" fmla="*/ 25 h 43"/>
              <a:gd name="T4" fmla="*/ 62 w 68"/>
              <a:gd name="T5" fmla="*/ 0 h 43"/>
              <a:gd name="T6" fmla="*/ 68 w 68"/>
              <a:gd name="T7" fmla="*/ 18 h 43"/>
              <a:gd name="T8" fmla="*/ 7 w 68"/>
              <a:gd name="T9" fmla="*/ 43 h 43"/>
            </a:gdLst>
            <a:ahLst/>
            <a:cxnLst>
              <a:cxn ang="0">
                <a:pos x="T0" y="T1"/>
              </a:cxn>
              <a:cxn ang="0">
                <a:pos x="T2" y="T3"/>
              </a:cxn>
              <a:cxn ang="0">
                <a:pos x="T4" y="T5"/>
              </a:cxn>
              <a:cxn ang="0">
                <a:pos x="T6" y="T7"/>
              </a:cxn>
              <a:cxn ang="0">
                <a:pos x="T8" y="T9"/>
              </a:cxn>
            </a:cxnLst>
            <a:rect l="0" t="0" r="r" b="b"/>
            <a:pathLst>
              <a:path w="68" h="43">
                <a:moveTo>
                  <a:pt x="7" y="43"/>
                </a:moveTo>
                <a:lnTo>
                  <a:pt x="0" y="25"/>
                </a:lnTo>
                <a:lnTo>
                  <a:pt x="62" y="0"/>
                </a:lnTo>
                <a:lnTo>
                  <a:pt x="68" y="18"/>
                </a:lnTo>
                <a:lnTo>
                  <a:pt x="7" y="4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5" name="Freeform 84"/>
          <p:cNvSpPr>
            <a:spLocks/>
          </p:cNvSpPr>
          <p:nvPr/>
        </p:nvSpPr>
        <p:spPr bwMode="auto">
          <a:xfrm>
            <a:off x="7964809" y="1632928"/>
            <a:ext cx="146050" cy="88900"/>
          </a:xfrm>
          <a:custGeom>
            <a:avLst/>
            <a:gdLst>
              <a:gd name="T0" fmla="*/ 16 w 67"/>
              <a:gd name="T1" fmla="*/ 39 h 41"/>
              <a:gd name="T2" fmla="*/ 2 w 67"/>
              <a:gd name="T3" fmla="*/ 33 h 41"/>
              <a:gd name="T4" fmla="*/ 8 w 67"/>
              <a:gd name="T5" fmla="*/ 19 h 41"/>
              <a:gd name="T6" fmla="*/ 50 w 67"/>
              <a:gd name="T7" fmla="*/ 2 h 41"/>
              <a:gd name="T8" fmla="*/ 64 w 67"/>
              <a:gd name="T9" fmla="*/ 8 h 41"/>
              <a:gd name="T10" fmla="*/ 58 w 67"/>
              <a:gd name="T11" fmla="*/ 22 h 41"/>
              <a:gd name="T12" fmla="*/ 16 w 67"/>
              <a:gd name="T13" fmla="*/ 39 h 41"/>
            </a:gdLst>
            <a:ahLst/>
            <a:cxnLst>
              <a:cxn ang="0">
                <a:pos x="T0" y="T1"/>
              </a:cxn>
              <a:cxn ang="0">
                <a:pos x="T2" y="T3"/>
              </a:cxn>
              <a:cxn ang="0">
                <a:pos x="T4" y="T5"/>
              </a:cxn>
              <a:cxn ang="0">
                <a:pos x="T6" y="T7"/>
              </a:cxn>
              <a:cxn ang="0">
                <a:pos x="T8" y="T9"/>
              </a:cxn>
              <a:cxn ang="0">
                <a:pos x="T10" y="T11"/>
              </a:cxn>
              <a:cxn ang="0">
                <a:pos x="T12" y="T13"/>
              </a:cxn>
            </a:cxnLst>
            <a:rect l="0" t="0" r="r" b="b"/>
            <a:pathLst>
              <a:path w="67" h="41">
                <a:moveTo>
                  <a:pt x="16" y="39"/>
                </a:moveTo>
                <a:cubicBezTo>
                  <a:pt x="10" y="41"/>
                  <a:pt x="4" y="39"/>
                  <a:pt x="2" y="33"/>
                </a:cubicBezTo>
                <a:cubicBezTo>
                  <a:pt x="0" y="28"/>
                  <a:pt x="2" y="21"/>
                  <a:pt x="8" y="19"/>
                </a:cubicBezTo>
                <a:cubicBezTo>
                  <a:pt x="50" y="2"/>
                  <a:pt x="50" y="2"/>
                  <a:pt x="50" y="2"/>
                </a:cubicBezTo>
                <a:cubicBezTo>
                  <a:pt x="56" y="0"/>
                  <a:pt x="62" y="3"/>
                  <a:pt x="64" y="8"/>
                </a:cubicBezTo>
                <a:cubicBezTo>
                  <a:pt x="67" y="14"/>
                  <a:pt x="64" y="20"/>
                  <a:pt x="58" y="22"/>
                </a:cubicBezTo>
                <a:lnTo>
                  <a:pt x="16" y="3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6" name="Freeform 85"/>
          <p:cNvSpPr>
            <a:spLocks noEditPoints="1"/>
          </p:cNvSpPr>
          <p:nvPr/>
        </p:nvSpPr>
        <p:spPr bwMode="auto">
          <a:xfrm>
            <a:off x="7880671" y="2791803"/>
            <a:ext cx="446088" cy="158750"/>
          </a:xfrm>
          <a:custGeom>
            <a:avLst/>
            <a:gdLst>
              <a:gd name="T0" fmla="*/ 142 w 205"/>
              <a:gd name="T1" fmla="*/ 5 h 73"/>
              <a:gd name="T2" fmla="*/ 157 w 205"/>
              <a:gd name="T3" fmla="*/ 2 h 73"/>
              <a:gd name="T4" fmla="*/ 164 w 205"/>
              <a:gd name="T5" fmla="*/ 5 h 73"/>
              <a:gd name="T6" fmla="*/ 179 w 205"/>
              <a:gd name="T7" fmla="*/ 2 h 73"/>
              <a:gd name="T8" fmla="*/ 202 w 205"/>
              <a:gd name="T9" fmla="*/ 18 h 73"/>
              <a:gd name="T10" fmla="*/ 187 w 205"/>
              <a:gd name="T11" fmla="*/ 42 h 73"/>
              <a:gd name="T12" fmla="*/ 177 w 205"/>
              <a:gd name="T13" fmla="*/ 43 h 73"/>
              <a:gd name="T14" fmla="*/ 166 w 205"/>
              <a:gd name="T15" fmla="*/ 18 h 73"/>
              <a:gd name="T16" fmla="*/ 172 w 205"/>
              <a:gd name="T17" fmla="*/ 45 h 73"/>
              <a:gd name="T18" fmla="*/ 167 w 205"/>
              <a:gd name="T19" fmla="*/ 50 h 73"/>
              <a:gd name="T20" fmla="*/ 142 w 205"/>
              <a:gd name="T21" fmla="*/ 55 h 73"/>
              <a:gd name="T22" fmla="*/ 142 w 205"/>
              <a:gd name="T23" fmla="*/ 20 h 73"/>
              <a:gd name="T24" fmla="*/ 158 w 205"/>
              <a:gd name="T25" fmla="*/ 17 h 73"/>
              <a:gd name="T26" fmla="*/ 163 w 205"/>
              <a:gd name="T27" fmla="*/ 19 h 73"/>
              <a:gd name="T28" fmla="*/ 161 w 205"/>
              <a:gd name="T29" fmla="*/ 9 h 73"/>
              <a:gd name="T30" fmla="*/ 155 w 205"/>
              <a:gd name="T31" fmla="*/ 5 h 73"/>
              <a:gd name="T32" fmla="*/ 142 w 205"/>
              <a:gd name="T33" fmla="*/ 8 h 73"/>
              <a:gd name="T34" fmla="*/ 142 w 205"/>
              <a:gd name="T35" fmla="*/ 5 h 73"/>
              <a:gd name="T36" fmla="*/ 28 w 205"/>
              <a:gd name="T37" fmla="*/ 30 h 73"/>
              <a:gd name="T38" fmla="*/ 116 w 205"/>
              <a:gd name="T39" fmla="*/ 13 h 73"/>
              <a:gd name="T40" fmla="*/ 121 w 205"/>
              <a:gd name="T41" fmla="*/ 9 h 73"/>
              <a:gd name="T42" fmla="*/ 142 w 205"/>
              <a:gd name="T43" fmla="*/ 5 h 73"/>
              <a:gd name="T44" fmla="*/ 142 w 205"/>
              <a:gd name="T45" fmla="*/ 8 h 73"/>
              <a:gd name="T46" fmla="*/ 124 w 205"/>
              <a:gd name="T47" fmla="*/ 11 h 73"/>
              <a:gd name="T48" fmla="*/ 120 w 205"/>
              <a:gd name="T49" fmla="*/ 17 h 73"/>
              <a:gd name="T50" fmla="*/ 122 w 205"/>
              <a:gd name="T51" fmla="*/ 28 h 73"/>
              <a:gd name="T52" fmla="*/ 122 w 205"/>
              <a:gd name="T53" fmla="*/ 28 h 73"/>
              <a:gd name="T54" fmla="*/ 126 w 205"/>
              <a:gd name="T55" fmla="*/ 24 h 73"/>
              <a:gd name="T56" fmla="*/ 142 w 205"/>
              <a:gd name="T57" fmla="*/ 20 h 73"/>
              <a:gd name="T58" fmla="*/ 142 w 205"/>
              <a:gd name="T59" fmla="*/ 55 h 73"/>
              <a:gd name="T60" fmla="*/ 130 w 205"/>
              <a:gd name="T61" fmla="*/ 57 h 73"/>
              <a:gd name="T62" fmla="*/ 125 w 205"/>
              <a:gd name="T63" fmla="*/ 56 h 73"/>
              <a:gd name="T64" fmla="*/ 35 w 205"/>
              <a:gd name="T65" fmla="*/ 73 h 73"/>
              <a:gd name="T66" fmla="*/ 28 w 205"/>
              <a:gd name="T67" fmla="*/ 70 h 73"/>
              <a:gd name="T68" fmla="*/ 28 w 205"/>
              <a:gd name="T69" fmla="*/ 67 h 73"/>
              <a:gd name="T70" fmla="*/ 35 w 205"/>
              <a:gd name="T71" fmla="*/ 70 h 73"/>
              <a:gd name="T72" fmla="*/ 35 w 205"/>
              <a:gd name="T73" fmla="*/ 70 h 73"/>
              <a:gd name="T74" fmla="*/ 37 w 205"/>
              <a:gd name="T75" fmla="*/ 70 h 73"/>
              <a:gd name="T76" fmla="*/ 42 w 205"/>
              <a:gd name="T77" fmla="*/ 62 h 73"/>
              <a:gd name="T78" fmla="*/ 36 w 205"/>
              <a:gd name="T79" fmla="*/ 57 h 73"/>
              <a:gd name="T80" fmla="*/ 40 w 205"/>
              <a:gd name="T81" fmla="*/ 50 h 73"/>
              <a:gd name="T82" fmla="*/ 34 w 205"/>
              <a:gd name="T83" fmla="*/ 45 h 73"/>
              <a:gd name="T84" fmla="*/ 37 w 205"/>
              <a:gd name="T85" fmla="*/ 38 h 73"/>
              <a:gd name="T86" fmla="*/ 30 w 205"/>
              <a:gd name="T87" fmla="*/ 33 h 73"/>
              <a:gd name="T88" fmla="*/ 28 w 205"/>
              <a:gd name="T89" fmla="*/ 33 h 73"/>
              <a:gd name="T90" fmla="*/ 28 w 205"/>
              <a:gd name="T91" fmla="*/ 34 h 73"/>
              <a:gd name="T92" fmla="*/ 28 w 205"/>
              <a:gd name="T93" fmla="*/ 30 h 73"/>
              <a:gd name="T94" fmla="*/ 26 w 205"/>
              <a:gd name="T95" fmla="*/ 31 h 73"/>
              <a:gd name="T96" fmla="*/ 28 w 205"/>
              <a:gd name="T97" fmla="*/ 30 h 73"/>
              <a:gd name="T98" fmla="*/ 28 w 205"/>
              <a:gd name="T99" fmla="*/ 34 h 73"/>
              <a:gd name="T100" fmla="*/ 13 w 205"/>
              <a:gd name="T101" fmla="*/ 49 h 73"/>
              <a:gd name="T102" fmla="*/ 15 w 205"/>
              <a:gd name="T103" fmla="*/ 62 h 73"/>
              <a:gd name="T104" fmla="*/ 28 w 205"/>
              <a:gd name="T105" fmla="*/ 67 h 73"/>
              <a:gd name="T106" fmla="*/ 28 w 205"/>
              <a:gd name="T107" fmla="*/ 70 h 73"/>
              <a:gd name="T108" fmla="*/ 0 w 205"/>
              <a:gd name="T109" fmla="*/ 58 h 73"/>
              <a:gd name="T110" fmla="*/ 26 w 205"/>
              <a:gd name="T111"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73">
                <a:moveTo>
                  <a:pt x="142" y="5"/>
                </a:moveTo>
                <a:cubicBezTo>
                  <a:pt x="157" y="2"/>
                  <a:pt x="157" y="2"/>
                  <a:pt x="157" y="2"/>
                </a:cubicBezTo>
                <a:cubicBezTo>
                  <a:pt x="160" y="1"/>
                  <a:pt x="163" y="3"/>
                  <a:pt x="164" y="5"/>
                </a:cubicBezTo>
                <a:cubicBezTo>
                  <a:pt x="179" y="2"/>
                  <a:pt x="179" y="2"/>
                  <a:pt x="179" y="2"/>
                </a:cubicBezTo>
                <a:cubicBezTo>
                  <a:pt x="190" y="0"/>
                  <a:pt x="200" y="7"/>
                  <a:pt x="202" y="18"/>
                </a:cubicBezTo>
                <a:cubicBezTo>
                  <a:pt x="205" y="29"/>
                  <a:pt x="197" y="39"/>
                  <a:pt x="187" y="42"/>
                </a:cubicBezTo>
                <a:cubicBezTo>
                  <a:pt x="177" y="43"/>
                  <a:pt x="177" y="43"/>
                  <a:pt x="177" y="43"/>
                </a:cubicBezTo>
                <a:cubicBezTo>
                  <a:pt x="166" y="18"/>
                  <a:pt x="166" y="18"/>
                  <a:pt x="166" y="18"/>
                </a:cubicBezTo>
                <a:cubicBezTo>
                  <a:pt x="172" y="45"/>
                  <a:pt x="172" y="45"/>
                  <a:pt x="172" y="45"/>
                </a:cubicBezTo>
                <a:cubicBezTo>
                  <a:pt x="172" y="47"/>
                  <a:pt x="170" y="50"/>
                  <a:pt x="167" y="50"/>
                </a:cubicBezTo>
                <a:cubicBezTo>
                  <a:pt x="142" y="55"/>
                  <a:pt x="142" y="55"/>
                  <a:pt x="142" y="55"/>
                </a:cubicBezTo>
                <a:cubicBezTo>
                  <a:pt x="142" y="20"/>
                  <a:pt x="142" y="20"/>
                  <a:pt x="142" y="20"/>
                </a:cubicBezTo>
                <a:cubicBezTo>
                  <a:pt x="158" y="17"/>
                  <a:pt x="158" y="17"/>
                  <a:pt x="158" y="17"/>
                </a:cubicBezTo>
                <a:cubicBezTo>
                  <a:pt x="160" y="17"/>
                  <a:pt x="162" y="18"/>
                  <a:pt x="163" y="19"/>
                </a:cubicBezTo>
                <a:cubicBezTo>
                  <a:pt x="161" y="9"/>
                  <a:pt x="161" y="9"/>
                  <a:pt x="161" y="9"/>
                </a:cubicBezTo>
                <a:cubicBezTo>
                  <a:pt x="161" y="6"/>
                  <a:pt x="158" y="5"/>
                  <a:pt x="155" y="5"/>
                </a:cubicBezTo>
                <a:cubicBezTo>
                  <a:pt x="142" y="8"/>
                  <a:pt x="142" y="8"/>
                  <a:pt x="142" y="8"/>
                </a:cubicBezTo>
                <a:lnTo>
                  <a:pt x="142" y="5"/>
                </a:lnTo>
                <a:close/>
                <a:moveTo>
                  <a:pt x="28" y="30"/>
                </a:moveTo>
                <a:cubicBezTo>
                  <a:pt x="116" y="13"/>
                  <a:pt x="116" y="13"/>
                  <a:pt x="116" y="13"/>
                </a:cubicBezTo>
                <a:cubicBezTo>
                  <a:pt x="117" y="11"/>
                  <a:pt x="119" y="9"/>
                  <a:pt x="121" y="9"/>
                </a:cubicBezTo>
                <a:cubicBezTo>
                  <a:pt x="142" y="5"/>
                  <a:pt x="142" y="5"/>
                  <a:pt x="142" y="5"/>
                </a:cubicBezTo>
                <a:cubicBezTo>
                  <a:pt x="142" y="8"/>
                  <a:pt x="142" y="8"/>
                  <a:pt x="142" y="8"/>
                </a:cubicBezTo>
                <a:cubicBezTo>
                  <a:pt x="124" y="11"/>
                  <a:pt x="124" y="11"/>
                  <a:pt x="124" y="11"/>
                </a:cubicBezTo>
                <a:cubicBezTo>
                  <a:pt x="121" y="12"/>
                  <a:pt x="119" y="15"/>
                  <a:pt x="120" y="17"/>
                </a:cubicBezTo>
                <a:cubicBezTo>
                  <a:pt x="122" y="28"/>
                  <a:pt x="122" y="28"/>
                  <a:pt x="122" y="28"/>
                </a:cubicBezTo>
                <a:cubicBezTo>
                  <a:pt x="122" y="28"/>
                  <a:pt x="122" y="28"/>
                  <a:pt x="122" y="28"/>
                </a:cubicBezTo>
                <a:cubicBezTo>
                  <a:pt x="122" y="26"/>
                  <a:pt x="124" y="24"/>
                  <a:pt x="126" y="24"/>
                </a:cubicBezTo>
                <a:cubicBezTo>
                  <a:pt x="142" y="20"/>
                  <a:pt x="142" y="20"/>
                  <a:pt x="142" y="20"/>
                </a:cubicBezTo>
                <a:cubicBezTo>
                  <a:pt x="142" y="55"/>
                  <a:pt x="142" y="55"/>
                  <a:pt x="142" y="55"/>
                </a:cubicBezTo>
                <a:cubicBezTo>
                  <a:pt x="130" y="57"/>
                  <a:pt x="130" y="57"/>
                  <a:pt x="130" y="57"/>
                </a:cubicBezTo>
                <a:cubicBezTo>
                  <a:pt x="128" y="58"/>
                  <a:pt x="126" y="57"/>
                  <a:pt x="125" y="56"/>
                </a:cubicBezTo>
                <a:cubicBezTo>
                  <a:pt x="35" y="73"/>
                  <a:pt x="35" y="73"/>
                  <a:pt x="35" y="73"/>
                </a:cubicBezTo>
                <a:cubicBezTo>
                  <a:pt x="28" y="70"/>
                  <a:pt x="28" y="70"/>
                  <a:pt x="28" y="70"/>
                </a:cubicBezTo>
                <a:cubicBezTo>
                  <a:pt x="28" y="67"/>
                  <a:pt x="28" y="67"/>
                  <a:pt x="28" y="67"/>
                </a:cubicBezTo>
                <a:cubicBezTo>
                  <a:pt x="35" y="70"/>
                  <a:pt x="35" y="70"/>
                  <a:pt x="35" y="70"/>
                </a:cubicBezTo>
                <a:cubicBezTo>
                  <a:pt x="35" y="70"/>
                  <a:pt x="35" y="70"/>
                  <a:pt x="35" y="70"/>
                </a:cubicBezTo>
                <a:cubicBezTo>
                  <a:pt x="37" y="70"/>
                  <a:pt x="37" y="70"/>
                  <a:pt x="37" y="70"/>
                </a:cubicBezTo>
                <a:cubicBezTo>
                  <a:pt x="41" y="69"/>
                  <a:pt x="43" y="66"/>
                  <a:pt x="42" y="62"/>
                </a:cubicBezTo>
                <a:cubicBezTo>
                  <a:pt x="42" y="59"/>
                  <a:pt x="39" y="57"/>
                  <a:pt x="36" y="57"/>
                </a:cubicBezTo>
                <a:cubicBezTo>
                  <a:pt x="39" y="56"/>
                  <a:pt x="40" y="53"/>
                  <a:pt x="40" y="50"/>
                </a:cubicBezTo>
                <a:cubicBezTo>
                  <a:pt x="39" y="47"/>
                  <a:pt x="37" y="45"/>
                  <a:pt x="34" y="45"/>
                </a:cubicBezTo>
                <a:cubicBezTo>
                  <a:pt x="36" y="44"/>
                  <a:pt x="38" y="41"/>
                  <a:pt x="37" y="38"/>
                </a:cubicBezTo>
                <a:cubicBezTo>
                  <a:pt x="37" y="34"/>
                  <a:pt x="33" y="32"/>
                  <a:pt x="30" y="33"/>
                </a:cubicBezTo>
                <a:cubicBezTo>
                  <a:pt x="28" y="33"/>
                  <a:pt x="28" y="33"/>
                  <a:pt x="28" y="33"/>
                </a:cubicBezTo>
                <a:cubicBezTo>
                  <a:pt x="28" y="34"/>
                  <a:pt x="28" y="34"/>
                  <a:pt x="28" y="34"/>
                </a:cubicBezTo>
                <a:lnTo>
                  <a:pt x="28" y="30"/>
                </a:lnTo>
                <a:close/>
                <a:moveTo>
                  <a:pt x="26" y="31"/>
                </a:moveTo>
                <a:cubicBezTo>
                  <a:pt x="28" y="30"/>
                  <a:pt x="28" y="30"/>
                  <a:pt x="28" y="30"/>
                </a:cubicBezTo>
                <a:cubicBezTo>
                  <a:pt x="28" y="34"/>
                  <a:pt x="28" y="34"/>
                  <a:pt x="28" y="34"/>
                </a:cubicBezTo>
                <a:cubicBezTo>
                  <a:pt x="13" y="49"/>
                  <a:pt x="13" y="49"/>
                  <a:pt x="13" y="49"/>
                </a:cubicBezTo>
                <a:cubicBezTo>
                  <a:pt x="15" y="62"/>
                  <a:pt x="15" y="62"/>
                  <a:pt x="15" y="62"/>
                </a:cubicBezTo>
                <a:cubicBezTo>
                  <a:pt x="28" y="67"/>
                  <a:pt x="28" y="67"/>
                  <a:pt x="28" y="67"/>
                </a:cubicBezTo>
                <a:cubicBezTo>
                  <a:pt x="28" y="70"/>
                  <a:pt x="28" y="70"/>
                  <a:pt x="28" y="70"/>
                </a:cubicBezTo>
                <a:cubicBezTo>
                  <a:pt x="0" y="58"/>
                  <a:pt x="0" y="58"/>
                  <a:pt x="0" y="58"/>
                </a:cubicBezTo>
                <a:lnTo>
                  <a:pt x="26" y="31"/>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7" name="Freeform 86"/>
          <p:cNvSpPr>
            <a:spLocks/>
          </p:cNvSpPr>
          <p:nvPr/>
        </p:nvSpPr>
        <p:spPr bwMode="auto">
          <a:xfrm>
            <a:off x="9728521" y="3201378"/>
            <a:ext cx="246063" cy="315913"/>
          </a:xfrm>
          <a:custGeom>
            <a:avLst/>
            <a:gdLst>
              <a:gd name="T0" fmla="*/ 113 w 113"/>
              <a:gd name="T1" fmla="*/ 25 h 145"/>
              <a:gd name="T2" fmla="*/ 108 w 113"/>
              <a:gd name="T3" fmla="*/ 22 h 145"/>
              <a:gd name="T4" fmla="*/ 42 w 113"/>
              <a:gd name="T5" fmla="*/ 128 h 145"/>
              <a:gd name="T6" fmla="*/ 19 w 113"/>
              <a:gd name="T7" fmla="*/ 132 h 145"/>
              <a:gd name="T8" fmla="*/ 12 w 113"/>
              <a:gd name="T9" fmla="*/ 109 h 145"/>
              <a:gd name="T10" fmla="*/ 78 w 113"/>
              <a:gd name="T11" fmla="*/ 3 h 145"/>
              <a:gd name="T12" fmla="*/ 73 w 113"/>
              <a:gd name="T13" fmla="*/ 0 h 145"/>
              <a:gd name="T14" fmla="*/ 6 w 113"/>
              <a:gd name="T15" fmla="*/ 107 h 145"/>
              <a:gd name="T16" fmla="*/ 15 w 113"/>
              <a:gd name="T17" fmla="*/ 138 h 145"/>
              <a:gd name="T18" fmla="*/ 47 w 113"/>
              <a:gd name="T19" fmla="*/ 132 h 145"/>
              <a:gd name="T20" fmla="*/ 113 w 113"/>
              <a:gd name="T21" fmla="*/ 2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45">
                <a:moveTo>
                  <a:pt x="113" y="25"/>
                </a:moveTo>
                <a:cubicBezTo>
                  <a:pt x="108" y="22"/>
                  <a:pt x="108" y="22"/>
                  <a:pt x="108" y="22"/>
                </a:cubicBezTo>
                <a:cubicBezTo>
                  <a:pt x="42" y="128"/>
                  <a:pt x="42" y="128"/>
                  <a:pt x="42" y="128"/>
                </a:cubicBezTo>
                <a:cubicBezTo>
                  <a:pt x="38" y="135"/>
                  <a:pt x="27" y="137"/>
                  <a:pt x="19" y="132"/>
                </a:cubicBezTo>
                <a:cubicBezTo>
                  <a:pt x="11" y="127"/>
                  <a:pt x="8" y="117"/>
                  <a:pt x="12" y="109"/>
                </a:cubicBezTo>
                <a:cubicBezTo>
                  <a:pt x="78" y="3"/>
                  <a:pt x="78" y="3"/>
                  <a:pt x="78" y="3"/>
                </a:cubicBezTo>
                <a:cubicBezTo>
                  <a:pt x="73" y="0"/>
                  <a:pt x="73" y="0"/>
                  <a:pt x="73" y="0"/>
                </a:cubicBezTo>
                <a:cubicBezTo>
                  <a:pt x="6" y="107"/>
                  <a:pt x="6" y="107"/>
                  <a:pt x="6" y="107"/>
                </a:cubicBezTo>
                <a:cubicBezTo>
                  <a:pt x="0" y="117"/>
                  <a:pt x="4" y="131"/>
                  <a:pt x="15" y="138"/>
                </a:cubicBezTo>
                <a:cubicBezTo>
                  <a:pt x="26" y="145"/>
                  <a:pt x="40" y="142"/>
                  <a:pt x="47" y="132"/>
                </a:cubicBezTo>
                <a:lnTo>
                  <a:pt x="113" y="2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8" name="Freeform 87"/>
          <p:cNvSpPr>
            <a:spLocks/>
          </p:cNvSpPr>
          <p:nvPr/>
        </p:nvSpPr>
        <p:spPr bwMode="auto">
          <a:xfrm>
            <a:off x="9868221" y="3190265"/>
            <a:ext cx="119063" cy="82550"/>
          </a:xfrm>
          <a:custGeom>
            <a:avLst/>
            <a:gdLst>
              <a:gd name="T0" fmla="*/ 54 w 55"/>
              <a:gd name="T1" fmla="*/ 35 h 38"/>
              <a:gd name="T2" fmla="*/ 48 w 55"/>
              <a:gd name="T3" fmla="*/ 37 h 38"/>
              <a:gd name="T4" fmla="*/ 3 w 55"/>
              <a:gd name="T5" fmla="*/ 9 h 38"/>
              <a:gd name="T6" fmla="*/ 2 w 55"/>
              <a:gd name="T7" fmla="*/ 3 h 38"/>
              <a:gd name="T8" fmla="*/ 8 w 55"/>
              <a:gd name="T9" fmla="*/ 1 h 38"/>
              <a:gd name="T10" fmla="*/ 53 w 55"/>
              <a:gd name="T11" fmla="*/ 29 h 38"/>
              <a:gd name="T12" fmla="*/ 54 w 55"/>
              <a:gd name="T13" fmla="*/ 35 h 38"/>
            </a:gdLst>
            <a:ahLst/>
            <a:cxnLst>
              <a:cxn ang="0">
                <a:pos x="T0" y="T1"/>
              </a:cxn>
              <a:cxn ang="0">
                <a:pos x="T2" y="T3"/>
              </a:cxn>
              <a:cxn ang="0">
                <a:pos x="T4" y="T5"/>
              </a:cxn>
              <a:cxn ang="0">
                <a:pos x="T6" y="T7"/>
              </a:cxn>
              <a:cxn ang="0">
                <a:pos x="T8" y="T9"/>
              </a:cxn>
              <a:cxn ang="0">
                <a:pos x="T10" y="T11"/>
              </a:cxn>
              <a:cxn ang="0">
                <a:pos x="T12" y="T13"/>
              </a:cxn>
            </a:cxnLst>
            <a:rect l="0" t="0" r="r" b="b"/>
            <a:pathLst>
              <a:path w="55" h="38">
                <a:moveTo>
                  <a:pt x="54" y="35"/>
                </a:moveTo>
                <a:cubicBezTo>
                  <a:pt x="53" y="37"/>
                  <a:pt x="50" y="38"/>
                  <a:pt x="48" y="37"/>
                </a:cubicBezTo>
                <a:cubicBezTo>
                  <a:pt x="3" y="9"/>
                  <a:pt x="3" y="9"/>
                  <a:pt x="3" y="9"/>
                </a:cubicBezTo>
                <a:cubicBezTo>
                  <a:pt x="1" y="7"/>
                  <a:pt x="0" y="5"/>
                  <a:pt x="2" y="3"/>
                </a:cubicBezTo>
                <a:cubicBezTo>
                  <a:pt x="3" y="1"/>
                  <a:pt x="6" y="0"/>
                  <a:pt x="8" y="1"/>
                </a:cubicBezTo>
                <a:cubicBezTo>
                  <a:pt x="53" y="29"/>
                  <a:pt x="53" y="29"/>
                  <a:pt x="53" y="29"/>
                </a:cubicBezTo>
                <a:cubicBezTo>
                  <a:pt x="55" y="31"/>
                  <a:pt x="55" y="33"/>
                  <a:pt x="54" y="3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9" name="Freeform 88"/>
          <p:cNvSpPr>
            <a:spLocks/>
          </p:cNvSpPr>
          <p:nvPr/>
        </p:nvSpPr>
        <p:spPr bwMode="auto">
          <a:xfrm>
            <a:off x="9776146" y="3255353"/>
            <a:ext cx="163513" cy="227013"/>
          </a:xfrm>
          <a:custGeom>
            <a:avLst/>
            <a:gdLst>
              <a:gd name="T0" fmla="*/ 75 w 75"/>
              <a:gd name="T1" fmla="*/ 4 h 104"/>
              <a:gd name="T2" fmla="*/ 69 w 75"/>
              <a:gd name="T3" fmla="*/ 0 h 104"/>
              <a:gd name="T4" fmla="*/ 10 w 75"/>
              <a:gd name="T5" fmla="*/ 95 h 104"/>
              <a:gd name="T6" fmla="*/ 0 w 75"/>
              <a:gd name="T7" fmla="*/ 100 h 104"/>
              <a:gd name="T8" fmla="*/ 1 w 75"/>
              <a:gd name="T9" fmla="*/ 101 h 104"/>
              <a:gd name="T10" fmla="*/ 17 w 75"/>
              <a:gd name="T11" fmla="*/ 98 h 104"/>
              <a:gd name="T12" fmla="*/ 75 w 75"/>
              <a:gd name="T13" fmla="*/ 4 h 104"/>
            </a:gdLst>
            <a:ahLst/>
            <a:cxnLst>
              <a:cxn ang="0">
                <a:pos x="T0" y="T1"/>
              </a:cxn>
              <a:cxn ang="0">
                <a:pos x="T2" y="T3"/>
              </a:cxn>
              <a:cxn ang="0">
                <a:pos x="T4" y="T5"/>
              </a:cxn>
              <a:cxn ang="0">
                <a:pos x="T6" y="T7"/>
              </a:cxn>
              <a:cxn ang="0">
                <a:pos x="T8" y="T9"/>
              </a:cxn>
              <a:cxn ang="0">
                <a:pos x="T10" y="T11"/>
              </a:cxn>
              <a:cxn ang="0">
                <a:pos x="T12" y="T13"/>
              </a:cxn>
            </a:cxnLst>
            <a:rect l="0" t="0" r="r" b="b"/>
            <a:pathLst>
              <a:path w="75" h="104">
                <a:moveTo>
                  <a:pt x="75" y="4"/>
                </a:moveTo>
                <a:cubicBezTo>
                  <a:pt x="69" y="0"/>
                  <a:pt x="69" y="0"/>
                  <a:pt x="69" y="0"/>
                </a:cubicBezTo>
                <a:cubicBezTo>
                  <a:pt x="10" y="95"/>
                  <a:pt x="10" y="95"/>
                  <a:pt x="10" y="95"/>
                </a:cubicBezTo>
                <a:cubicBezTo>
                  <a:pt x="8" y="98"/>
                  <a:pt x="4" y="100"/>
                  <a:pt x="0" y="100"/>
                </a:cubicBezTo>
                <a:cubicBezTo>
                  <a:pt x="0" y="100"/>
                  <a:pt x="1" y="100"/>
                  <a:pt x="1" y="101"/>
                </a:cubicBezTo>
                <a:cubicBezTo>
                  <a:pt x="7" y="104"/>
                  <a:pt x="14" y="103"/>
                  <a:pt x="17" y="98"/>
                </a:cubicBezTo>
                <a:lnTo>
                  <a:pt x="75" y="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0" name="Freeform 89"/>
          <p:cNvSpPr>
            <a:spLocks noEditPoints="1"/>
          </p:cNvSpPr>
          <p:nvPr/>
        </p:nvSpPr>
        <p:spPr bwMode="auto">
          <a:xfrm>
            <a:off x="9395146" y="1963128"/>
            <a:ext cx="222250" cy="161925"/>
          </a:xfrm>
          <a:custGeom>
            <a:avLst/>
            <a:gdLst>
              <a:gd name="T0" fmla="*/ 84 w 102"/>
              <a:gd name="T1" fmla="*/ 71 h 74"/>
              <a:gd name="T2" fmla="*/ 79 w 102"/>
              <a:gd name="T3" fmla="*/ 69 h 74"/>
              <a:gd name="T4" fmla="*/ 79 w 102"/>
              <a:gd name="T5" fmla="*/ 69 h 74"/>
              <a:gd name="T6" fmla="*/ 79 w 102"/>
              <a:gd name="T7" fmla="*/ 52 h 74"/>
              <a:gd name="T8" fmla="*/ 86 w 102"/>
              <a:gd name="T9" fmla="*/ 49 h 74"/>
              <a:gd name="T10" fmla="*/ 90 w 102"/>
              <a:gd name="T11" fmla="*/ 38 h 74"/>
              <a:gd name="T12" fmla="*/ 79 w 102"/>
              <a:gd name="T13" fmla="*/ 31 h 74"/>
              <a:gd name="T14" fmla="*/ 85 w 102"/>
              <a:gd name="T15" fmla="*/ 20 h 74"/>
              <a:gd name="T16" fmla="*/ 79 w 102"/>
              <a:gd name="T17" fmla="*/ 16 h 74"/>
              <a:gd name="T18" fmla="*/ 72 w 102"/>
              <a:gd name="T19" fmla="*/ 3 h 74"/>
              <a:gd name="T20" fmla="*/ 79 w 102"/>
              <a:gd name="T21" fmla="*/ 16 h 74"/>
              <a:gd name="T22" fmla="*/ 72 w 102"/>
              <a:gd name="T23" fmla="*/ 21 h 74"/>
              <a:gd name="T24" fmla="*/ 72 w 102"/>
              <a:gd name="T25" fmla="*/ 9 h 74"/>
              <a:gd name="T26" fmla="*/ 79 w 102"/>
              <a:gd name="T27" fmla="*/ 73 h 74"/>
              <a:gd name="T28" fmla="*/ 72 w 102"/>
              <a:gd name="T29" fmla="*/ 69 h 74"/>
              <a:gd name="T30" fmla="*/ 79 w 102"/>
              <a:gd name="T31" fmla="*/ 73 h 74"/>
              <a:gd name="T32" fmla="*/ 79 w 102"/>
              <a:gd name="T33" fmla="*/ 34 h 74"/>
              <a:gd name="T34" fmla="*/ 75 w 102"/>
              <a:gd name="T35" fmla="*/ 45 h 74"/>
              <a:gd name="T36" fmla="*/ 79 w 102"/>
              <a:gd name="T37" fmla="*/ 52 h 74"/>
              <a:gd name="T38" fmla="*/ 72 w 102"/>
              <a:gd name="T39" fmla="*/ 25 h 74"/>
              <a:gd name="T40" fmla="*/ 79 w 102"/>
              <a:gd name="T41" fmla="*/ 31 h 74"/>
              <a:gd name="T42" fmla="*/ 72 w 102"/>
              <a:gd name="T43" fmla="*/ 3 h 74"/>
              <a:gd name="T44" fmla="*/ 71 w 102"/>
              <a:gd name="T45" fmla="*/ 8 h 74"/>
              <a:gd name="T46" fmla="*/ 66 w 102"/>
              <a:gd name="T47" fmla="*/ 2 h 74"/>
              <a:gd name="T48" fmla="*/ 66 w 102"/>
              <a:gd name="T49" fmla="*/ 73 h 74"/>
              <a:gd name="T50" fmla="*/ 67 w 102"/>
              <a:gd name="T51" fmla="*/ 65 h 74"/>
              <a:gd name="T52" fmla="*/ 72 w 102"/>
              <a:gd name="T53" fmla="*/ 74 h 74"/>
              <a:gd name="T54" fmla="*/ 72 w 102"/>
              <a:gd name="T55" fmla="*/ 21 h 74"/>
              <a:gd name="T56" fmla="*/ 72 w 102"/>
              <a:gd name="T57" fmla="*/ 52 h 74"/>
              <a:gd name="T58" fmla="*/ 66 w 102"/>
              <a:gd name="T59" fmla="*/ 57 h 74"/>
              <a:gd name="T60" fmla="*/ 69 w 102"/>
              <a:gd name="T61" fmla="*/ 16 h 74"/>
              <a:gd name="T62" fmla="*/ 22 w 102"/>
              <a:gd name="T63" fmla="*/ 10 h 74"/>
              <a:gd name="T64" fmla="*/ 66 w 102"/>
              <a:gd name="T65" fmla="*/ 5 h 74"/>
              <a:gd name="T66" fmla="*/ 64 w 102"/>
              <a:gd name="T67" fmla="*/ 6 h 74"/>
              <a:gd name="T68" fmla="*/ 66 w 102"/>
              <a:gd name="T69" fmla="*/ 16 h 74"/>
              <a:gd name="T70" fmla="*/ 66 w 102"/>
              <a:gd name="T71" fmla="*/ 64 h 74"/>
              <a:gd name="T72" fmla="*/ 37 w 102"/>
              <a:gd name="T73" fmla="*/ 57 h 74"/>
              <a:gd name="T74" fmla="*/ 22 w 102"/>
              <a:gd name="T75" fmla="*/ 49 h 74"/>
              <a:gd name="T76" fmla="*/ 27 w 102"/>
              <a:gd name="T77" fmla="*/ 48 h 74"/>
              <a:gd name="T78" fmla="*/ 22 w 102"/>
              <a:gd name="T79" fmla="*/ 27 h 74"/>
              <a:gd name="T80" fmla="*/ 2 w 102"/>
              <a:gd name="T81" fmla="*/ 41 h 74"/>
              <a:gd name="T82" fmla="*/ 22 w 102"/>
              <a:gd name="T83" fmla="*/ 10 h 74"/>
              <a:gd name="T84" fmla="*/ 17 w 102"/>
              <a:gd name="T85" fmla="*/ 28 h 74"/>
              <a:gd name="T86" fmla="*/ 22 w 102"/>
              <a:gd name="T87" fmla="*/ 49 h 74"/>
              <a:gd name="T88" fmla="*/ 2 w 102"/>
              <a:gd name="T89"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4">
                <a:moveTo>
                  <a:pt x="79" y="7"/>
                </a:moveTo>
                <a:cubicBezTo>
                  <a:pt x="102" y="22"/>
                  <a:pt x="98" y="62"/>
                  <a:pt x="84" y="71"/>
                </a:cubicBezTo>
                <a:cubicBezTo>
                  <a:pt x="82" y="72"/>
                  <a:pt x="80" y="73"/>
                  <a:pt x="79" y="73"/>
                </a:cubicBezTo>
                <a:cubicBezTo>
                  <a:pt x="79" y="69"/>
                  <a:pt x="79" y="69"/>
                  <a:pt x="79" y="69"/>
                </a:cubicBezTo>
                <a:cubicBezTo>
                  <a:pt x="79" y="69"/>
                  <a:pt x="79" y="69"/>
                  <a:pt x="79" y="69"/>
                </a:cubicBezTo>
                <a:cubicBezTo>
                  <a:pt x="79" y="69"/>
                  <a:pt x="79" y="69"/>
                  <a:pt x="79" y="69"/>
                </a:cubicBezTo>
                <a:cubicBezTo>
                  <a:pt x="83" y="67"/>
                  <a:pt x="85" y="61"/>
                  <a:pt x="83" y="57"/>
                </a:cubicBezTo>
                <a:cubicBezTo>
                  <a:pt x="82" y="55"/>
                  <a:pt x="80" y="53"/>
                  <a:pt x="79" y="52"/>
                </a:cubicBezTo>
                <a:cubicBezTo>
                  <a:pt x="79" y="49"/>
                  <a:pt x="79" y="49"/>
                  <a:pt x="79" y="49"/>
                </a:cubicBezTo>
                <a:cubicBezTo>
                  <a:pt x="81" y="50"/>
                  <a:pt x="84" y="50"/>
                  <a:pt x="86" y="49"/>
                </a:cubicBezTo>
                <a:cubicBezTo>
                  <a:pt x="86" y="49"/>
                  <a:pt x="86" y="49"/>
                  <a:pt x="86" y="49"/>
                </a:cubicBezTo>
                <a:cubicBezTo>
                  <a:pt x="90" y="47"/>
                  <a:pt x="92" y="42"/>
                  <a:pt x="90" y="38"/>
                </a:cubicBezTo>
                <a:cubicBezTo>
                  <a:pt x="88" y="34"/>
                  <a:pt x="83" y="32"/>
                  <a:pt x="79" y="34"/>
                </a:cubicBezTo>
                <a:cubicBezTo>
                  <a:pt x="79" y="31"/>
                  <a:pt x="79" y="31"/>
                  <a:pt x="79" y="31"/>
                </a:cubicBezTo>
                <a:cubicBezTo>
                  <a:pt x="80" y="31"/>
                  <a:pt x="81" y="30"/>
                  <a:pt x="82" y="30"/>
                </a:cubicBezTo>
                <a:cubicBezTo>
                  <a:pt x="86" y="28"/>
                  <a:pt x="87" y="24"/>
                  <a:pt x="85" y="20"/>
                </a:cubicBezTo>
                <a:cubicBezTo>
                  <a:pt x="85" y="20"/>
                  <a:pt x="85" y="20"/>
                  <a:pt x="85" y="20"/>
                </a:cubicBezTo>
                <a:cubicBezTo>
                  <a:pt x="84" y="17"/>
                  <a:pt x="81" y="16"/>
                  <a:pt x="79" y="16"/>
                </a:cubicBezTo>
                <a:lnTo>
                  <a:pt x="79" y="7"/>
                </a:lnTo>
                <a:close/>
                <a:moveTo>
                  <a:pt x="72" y="3"/>
                </a:moveTo>
                <a:cubicBezTo>
                  <a:pt x="74" y="4"/>
                  <a:pt x="76" y="5"/>
                  <a:pt x="79" y="7"/>
                </a:cubicBezTo>
                <a:cubicBezTo>
                  <a:pt x="79" y="16"/>
                  <a:pt x="79" y="16"/>
                  <a:pt x="79" y="16"/>
                </a:cubicBezTo>
                <a:cubicBezTo>
                  <a:pt x="77" y="16"/>
                  <a:pt x="76" y="16"/>
                  <a:pt x="75" y="17"/>
                </a:cubicBezTo>
                <a:cubicBezTo>
                  <a:pt x="73" y="17"/>
                  <a:pt x="72" y="19"/>
                  <a:pt x="72" y="21"/>
                </a:cubicBezTo>
                <a:cubicBezTo>
                  <a:pt x="72" y="13"/>
                  <a:pt x="72" y="13"/>
                  <a:pt x="72" y="13"/>
                </a:cubicBezTo>
                <a:cubicBezTo>
                  <a:pt x="72" y="12"/>
                  <a:pt x="72" y="10"/>
                  <a:pt x="72" y="9"/>
                </a:cubicBezTo>
                <a:cubicBezTo>
                  <a:pt x="72" y="3"/>
                  <a:pt x="72" y="3"/>
                  <a:pt x="72" y="3"/>
                </a:cubicBezTo>
                <a:close/>
                <a:moveTo>
                  <a:pt x="79" y="73"/>
                </a:moveTo>
                <a:cubicBezTo>
                  <a:pt x="76" y="74"/>
                  <a:pt x="74" y="74"/>
                  <a:pt x="72" y="74"/>
                </a:cubicBezTo>
                <a:cubicBezTo>
                  <a:pt x="72" y="69"/>
                  <a:pt x="72" y="69"/>
                  <a:pt x="72" y="69"/>
                </a:cubicBezTo>
                <a:cubicBezTo>
                  <a:pt x="74" y="70"/>
                  <a:pt x="76" y="70"/>
                  <a:pt x="79" y="69"/>
                </a:cubicBezTo>
                <a:cubicBezTo>
                  <a:pt x="79" y="73"/>
                  <a:pt x="79" y="73"/>
                  <a:pt x="79" y="73"/>
                </a:cubicBezTo>
                <a:close/>
                <a:moveTo>
                  <a:pt x="79" y="31"/>
                </a:moveTo>
                <a:cubicBezTo>
                  <a:pt x="79" y="34"/>
                  <a:pt x="79" y="34"/>
                  <a:pt x="79" y="34"/>
                </a:cubicBezTo>
                <a:cubicBezTo>
                  <a:pt x="78" y="34"/>
                  <a:pt x="78" y="34"/>
                  <a:pt x="78" y="34"/>
                </a:cubicBezTo>
                <a:cubicBezTo>
                  <a:pt x="74" y="36"/>
                  <a:pt x="73" y="41"/>
                  <a:pt x="75" y="45"/>
                </a:cubicBezTo>
                <a:cubicBezTo>
                  <a:pt x="76" y="47"/>
                  <a:pt x="77" y="48"/>
                  <a:pt x="79" y="49"/>
                </a:cubicBezTo>
                <a:cubicBezTo>
                  <a:pt x="79" y="52"/>
                  <a:pt x="79" y="52"/>
                  <a:pt x="79" y="52"/>
                </a:cubicBezTo>
                <a:cubicBezTo>
                  <a:pt x="76" y="51"/>
                  <a:pt x="74" y="51"/>
                  <a:pt x="72" y="52"/>
                </a:cubicBezTo>
                <a:cubicBezTo>
                  <a:pt x="72" y="25"/>
                  <a:pt x="72" y="25"/>
                  <a:pt x="72" y="25"/>
                </a:cubicBezTo>
                <a:cubicBezTo>
                  <a:pt x="72" y="26"/>
                  <a:pt x="72" y="26"/>
                  <a:pt x="72" y="26"/>
                </a:cubicBezTo>
                <a:cubicBezTo>
                  <a:pt x="73" y="29"/>
                  <a:pt x="76" y="31"/>
                  <a:pt x="79" y="31"/>
                </a:cubicBezTo>
                <a:close/>
                <a:moveTo>
                  <a:pt x="66" y="2"/>
                </a:moveTo>
                <a:cubicBezTo>
                  <a:pt x="68" y="2"/>
                  <a:pt x="70" y="3"/>
                  <a:pt x="72" y="3"/>
                </a:cubicBezTo>
                <a:cubicBezTo>
                  <a:pt x="72" y="9"/>
                  <a:pt x="72" y="9"/>
                  <a:pt x="72" y="9"/>
                </a:cubicBezTo>
                <a:cubicBezTo>
                  <a:pt x="71" y="9"/>
                  <a:pt x="71" y="9"/>
                  <a:pt x="71" y="8"/>
                </a:cubicBezTo>
                <a:cubicBezTo>
                  <a:pt x="70" y="7"/>
                  <a:pt x="68" y="5"/>
                  <a:pt x="66" y="5"/>
                </a:cubicBezTo>
                <a:cubicBezTo>
                  <a:pt x="66" y="2"/>
                  <a:pt x="66" y="2"/>
                  <a:pt x="66" y="2"/>
                </a:cubicBezTo>
                <a:close/>
                <a:moveTo>
                  <a:pt x="72" y="74"/>
                </a:moveTo>
                <a:cubicBezTo>
                  <a:pt x="70" y="74"/>
                  <a:pt x="68" y="73"/>
                  <a:pt x="66" y="73"/>
                </a:cubicBezTo>
                <a:cubicBezTo>
                  <a:pt x="66" y="64"/>
                  <a:pt x="66" y="64"/>
                  <a:pt x="66" y="64"/>
                </a:cubicBezTo>
                <a:cubicBezTo>
                  <a:pt x="66" y="64"/>
                  <a:pt x="67" y="64"/>
                  <a:pt x="67" y="65"/>
                </a:cubicBezTo>
                <a:cubicBezTo>
                  <a:pt x="68" y="67"/>
                  <a:pt x="70" y="68"/>
                  <a:pt x="72" y="69"/>
                </a:cubicBezTo>
                <a:cubicBezTo>
                  <a:pt x="72" y="74"/>
                  <a:pt x="72" y="74"/>
                  <a:pt x="72" y="74"/>
                </a:cubicBezTo>
                <a:close/>
                <a:moveTo>
                  <a:pt x="72" y="13"/>
                </a:moveTo>
                <a:cubicBezTo>
                  <a:pt x="72" y="21"/>
                  <a:pt x="72" y="21"/>
                  <a:pt x="72" y="21"/>
                </a:cubicBezTo>
                <a:cubicBezTo>
                  <a:pt x="71" y="22"/>
                  <a:pt x="71" y="24"/>
                  <a:pt x="72" y="25"/>
                </a:cubicBezTo>
                <a:cubicBezTo>
                  <a:pt x="72" y="52"/>
                  <a:pt x="72" y="52"/>
                  <a:pt x="72" y="52"/>
                </a:cubicBezTo>
                <a:cubicBezTo>
                  <a:pt x="71" y="52"/>
                  <a:pt x="71" y="52"/>
                  <a:pt x="71" y="52"/>
                </a:cubicBezTo>
                <a:cubicBezTo>
                  <a:pt x="69" y="54"/>
                  <a:pt x="67" y="55"/>
                  <a:pt x="66" y="57"/>
                </a:cubicBezTo>
                <a:cubicBezTo>
                  <a:pt x="66" y="16"/>
                  <a:pt x="66" y="16"/>
                  <a:pt x="66" y="16"/>
                </a:cubicBezTo>
                <a:cubicBezTo>
                  <a:pt x="67" y="16"/>
                  <a:pt x="68" y="16"/>
                  <a:pt x="69" y="16"/>
                </a:cubicBezTo>
                <a:cubicBezTo>
                  <a:pt x="70" y="15"/>
                  <a:pt x="71" y="14"/>
                  <a:pt x="72" y="13"/>
                </a:cubicBezTo>
                <a:close/>
                <a:moveTo>
                  <a:pt x="22" y="10"/>
                </a:moveTo>
                <a:cubicBezTo>
                  <a:pt x="41" y="2"/>
                  <a:pt x="55" y="0"/>
                  <a:pt x="66" y="2"/>
                </a:cubicBezTo>
                <a:cubicBezTo>
                  <a:pt x="66" y="5"/>
                  <a:pt x="66" y="5"/>
                  <a:pt x="66" y="5"/>
                </a:cubicBezTo>
                <a:cubicBezTo>
                  <a:pt x="65" y="5"/>
                  <a:pt x="65" y="6"/>
                  <a:pt x="64" y="6"/>
                </a:cubicBezTo>
                <a:cubicBezTo>
                  <a:pt x="64" y="6"/>
                  <a:pt x="64" y="6"/>
                  <a:pt x="64" y="6"/>
                </a:cubicBezTo>
                <a:cubicBezTo>
                  <a:pt x="61" y="7"/>
                  <a:pt x="60" y="11"/>
                  <a:pt x="61" y="13"/>
                </a:cubicBezTo>
                <a:cubicBezTo>
                  <a:pt x="62" y="15"/>
                  <a:pt x="64" y="16"/>
                  <a:pt x="66" y="16"/>
                </a:cubicBezTo>
                <a:cubicBezTo>
                  <a:pt x="66" y="57"/>
                  <a:pt x="66" y="57"/>
                  <a:pt x="66" y="57"/>
                </a:cubicBezTo>
                <a:cubicBezTo>
                  <a:pt x="66" y="59"/>
                  <a:pt x="66" y="62"/>
                  <a:pt x="66" y="64"/>
                </a:cubicBezTo>
                <a:cubicBezTo>
                  <a:pt x="66" y="73"/>
                  <a:pt x="66" y="73"/>
                  <a:pt x="66" y="73"/>
                </a:cubicBezTo>
                <a:cubicBezTo>
                  <a:pt x="56" y="68"/>
                  <a:pt x="48" y="56"/>
                  <a:pt x="37" y="57"/>
                </a:cubicBezTo>
                <a:cubicBezTo>
                  <a:pt x="32" y="57"/>
                  <a:pt x="27" y="58"/>
                  <a:pt x="22" y="57"/>
                </a:cubicBezTo>
                <a:cubicBezTo>
                  <a:pt x="22" y="49"/>
                  <a:pt x="22" y="49"/>
                  <a:pt x="22" y="49"/>
                </a:cubicBezTo>
                <a:cubicBezTo>
                  <a:pt x="24" y="49"/>
                  <a:pt x="25" y="48"/>
                  <a:pt x="27" y="48"/>
                </a:cubicBezTo>
                <a:cubicBezTo>
                  <a:pt x="27" y="48"/>
                  <a:pt x="27" y="48"/>
                  <a:pt x="27" y="48"/>
                </a:cubicBezTo>
                <a:cubicBezTo>
                  <a:pt x="32" y="45"/>
                  <a:pt x="34" y="38"/>
                  <a:pt x="32" y="33"/>
                </a:cubicBezTo>
                <a:cubicBezTo>
                  <a:pt x="30" y="29"/>
                  <a:pt x="26" y="27"/>
                  <a:pt x="22" y="27"/>
                </a:cubicBezTo>
                <a:lnTo>
                  <a:pt x="22" y="10"/>
                </a:lnTo>
                <a:close/>
                <a:moveTo>
                  <a:pt x="2" y="41"/>
                </a:moveTo>
                <a:cubicBezTo>
                  <a:pt x="0" y="23"/>
                  <a:pt x="18" y="12"/>
                  <a:pt x="18" y="12"/>
                </a:cubicBezTo>
                <a:cubicBezTo>
                  <a:pt x="20" y="12"/>
                  <a:pt x="21" y="11"/>
                  <a:pt x="22" y="10"/>
                </a:cubicBezTo>
                <a:cubicBezTo>
                  <a:pt x="22" y="27"/>
                  <a:pt x="22" y="27"/>
                  <a:pt x="22" y="27"/>
                </a:cubicBezTo>
                <a:cubicBezTo>
                  <a:pt x="20" y="27"/>
                  <a:pt x="19" y="27"/>
                  <a:pt x="17" y="28"/>
                </a:cubicBezTo>
                <a:cubicBezTo>
                  <a:pt x="12" y="31"/>
                  <a:pt x="9" y="37"/>
                  <a:pt x="12" y="43"/>
                </a:cubicBezTo>
                <a:cubicBezTo>
                  <a:pt x="14" y="47"/>
                  <a:pt x="18" y="49"/>
                  <a:pt x="22" y="49"/>
                </a:cubicBezTo>
                <a:cubicBezTo>
                  <a:pt x="22" y="57"/>
                  <a:pt x="22" y="57"/>
                  <a:pt x="22" y="57"/>
                </a:cubicBezTo>
                <a:cubicBezTo>
                  <a:pt x="12" y="57"/>
                  <a:pt x="4" y="53"/>
                  <a:pt x="2" y="4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1" name="Freeform 90"/>
          <p:cNvSpPr>
            <a:spLocks/>
          </p:cNvSpPr>
          <p:nvPr/>
        </p:nvSpPr>
        <p:spPr bwMode="auto">
          <a:xfrm>
            <a:off x="7542534" y="3023578"/>
            <a:ext cx="206375" cy="266700"/>
          </a:xfrm>
          <a:custGeom>
            <a:avLst/>
            <a:gdLst>
              <a:gd name="T0" fmla="*/ 0 w 95"/>
              <a:gd name="T1" fmla="*/ 21 h 123"/>
              <a:gd name="T2" fmla="*/ 4 w 95"/>
              <a:gd name="T3" fmla="*/ 19 h 123"/>
              <a:gd name="T4" fmla="*/ 59 w 95"/>
              <a:gd name="T5" fmla="*/ 109 h 123"/>
              <a:gd name="T6" fmla="*/ 79 w 95"/>
              <a:gd name="T7" fmla="*/ 112 h 123"/>
              <a:gd name="T8" fmla="*/ 85 w 95"/>
              <a:gd name="T9" fmla="*/ 93 h 123"/>
              <a:gd name="T10" fmla="*/ 29 w 95"/>
              <a:gd name="T11" fmla="*/ 3 h 123"/>
              <a:gd name="T12" fmla="*/ 34 w 95"/>
              <a:gd name="T13" fmla="*/ 0 h 123"/>
              <a:gd name="T14" fmla="*/ 90 w 95"/>
              <a:gd name="T15" fmla="*/ 91 h 123"/>
              <a:gd name="T16" fmla="*/ 82 w 95"/>
              <a:gd name="T17" fmla="*/ 117 h 123"/>
              <a:gd name="T18" fmla="*/ 56 w 95"/>
              <a:gd name="T19" fmla="*/ 112 h 123"/>
              <a:gd name="T20" fmla="*/ 0 w 95"/>
              <a:gd name="T21" fmla="*/ 2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123">
                <a:moveTo>
                  <a:pt x="0" y="21"/>
                </a:moveTo>
                <a:cubicBezTo>
                  <a:pt x="4" y="19"/>
                  <a:pt x="4" y="19"/>
                  <a:pt x="4" y="19"/>
                </a:cubicBezTo>
                <a:cubicBezTo>
                  <a:pt x="59" y="109"/>
                  <a:pt x="59" y="109"/>
                  <a:pt x="59" y="109"/>
                </a:cubicBezTo>
                <a:cubicBezTo>
                  <a:pt x="63" y="115"/>
                  <a:pt x="72" y="117"/>
                  <a:pt x="79" y="112"/>
                </a:cubicBezTo>
                <a:cubicBezTo>
                  <a:pt x="87" y="108"/>
                  <a:pt x="89" y="99"/>
                  <a:pt x="85" y="93"/>
                </a:cubicBezTo>
                <a:cubicBezTo>
                  <a:pt x="29" y="3"/>
                  <a:pt x="29" y="3"/>
                  <a:pt x="29" y="3"/>
                </a:cubicBezTo>
                <a:cubicBezTo>
                  <a:pt x="34" y="0"/>
                  <a:pt x="34" y="0"/>
                  <a:pt x="34" y="0"/>
                </a:cubicBezTo>
                <a:cubicBezTo>
                  <a:pt x="90" y="91"/>
                  <a:pt x="90" y="91"/>
                  <a:pt x="90" y="91"/>
                </a:cubicBezTo>
                <a:cubicBezTo>
                  <a:pt x="95" y="100"/>
                  <a:pt x="92" y="111"/>
                  <a:pt x="82" y="117"/>
                </a:cubicBezTo>
                <a:cubicBezTo>
                  <a:pt x="73" y="123"/>
                  <a:pt x="61" y="121"/>
                  <a:pt x="56" y="112"/>
                </a:cubicBezTo>
                <a:lnTo>
                  <a:pt x="0" y="21"/>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2" name="Freeform 91"/>
          <p:cNvSpPr>
            <a:spLocks/>
          </p:cNvSpPr>
          <p:nvPr/>
        </p:nvSpPr>
        <p:spPr bwMode="auto">
          <a:xfrm>
            <a:off x="7529834" y="3014053"/>
            <a:ext cx="101600" cy="69850"/>
          </a:xfrm>
          <a:custGeom>
            <a:avLst/>
            <a:gdLst>
              <a:gd name="T0" fmla="*/ 1 w 47"/>
              <a:gd name="T1" fmla="*/ 30 h 32"/>
              <a:gd name="T2" fmla="*/ 6 w 47"/>
              <a:gd name="T3" fmla="*/ 31 h 32"/>
              <a:gd name="T4" fmla="*/ 44 w 47"/>
              <a:gd name="T5" fmla="*/ 7 h 32"/>
              <a:gd name="T6" fmla="*/ 46 w 47"/>
              <a:gd name="T7" fmla="*/ 2 h 32"/>
              <a:gd name="T8" fmla="*/ 41 w 47"/>
              <a:gd name="T9" fmla="*/ 1 h 32"/>
              <a:gd name="T10" fmla="*/ 2 w 47"/>
              <a:gd name="T11" fmla="*/ 25 h 32"/>
              <a:gd name="T12" fmla="*/ 1 w 47"/>
              <a:gd name="T13" fmla="*/ 30 h 32"/>
            </a:gdLst>
            <a:ahLst/>
            <a:cxnLst>
              <a:cxn ang="0">
                <a:pos x="T0" y="T1"/>
              </a:cxn>
              <a:cxn ang="0">
                <a:pos x="T2" y="T3"/>
              </a:cxn>
              <a:cxn ang="0">
                <a:pos x="T4" y="T5"/>
              </a:cxn>
              <a:cxn ang="0">
                <a:pos x="T6" y="T7"/>
              </a:cxn>
              <a:cxn ang="0">
                <a:pos x="T8" y="T9"/>
              </a:cxn>
              <a:cxn ang="0">
                <a:pos x="T10" y="T11"/>
              </a:cxn>
              <a:cxn ang="0">
                <a:pos x="T12" y="T13"/>
              </a:cxn>
            </a:cxnLst>
            <a:rect l="0" t="0" r="r" b="b"/>
            <a:pathLst>
              <a:path w="47" h="32">
                <a:moveTo>
                  <a:pt x="1" y="30"/>
                </a:moveTo>
                <a:cubicBezTo>
                  <a:pt x="2" y="32"/>
                  <a:pt x="4" y="32"/>
                  <a:pt x="6" y="31"/>
                </a:cubicBezTo>
                <a:cubicBezTo>
                  <a:pt x="44" y="7"/>
                  <a:pt x="44" y="7"/>
                  <a:pt x="44" y="7"/>
                </a:cubicBezTo>
                <a:cubicBezTo>
                  <a:pt x="46" y="6"/>
                  <a:pt x="47" y="4"/>
                  <a:pt x="46" y="2"/>
                </a:cubicBezTo>
                <a:cubicBezTo>
                  <a:pt x="45" y="1"/>
                  <a:pt x="42" y="0"/>
                  <a:pt x="41" y="1"/>
                </a:cubicBezTo>
                <a:cubicBezTo>
                  <a:pt x="2" y="25"/>
                  <a:pt x="2" y="25"/>
                  <a:pt x="2" y="25"/>
                </a:cubicBezTo>
                <a:cubicBezTo>
                  <a:pt x="1" y="26"/>
                  <a:pt x="0" y="28"/>
                  <a:pt x="1" y="3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3" name="Freeform 92"/>
          <p:cNvSpPr>
            <a:spLocks/>
          </p:cNvSpPr>
          <p:nvPr/>
        </p:nvSpPr>
        <p:spPr bwMode="auto">
          <a:xfrm>
            <a:off x="7571109" y="3071203"/>
            <a:ext cx="139700" cy="192088"/>
          </a:xfrm>
          <a:custGeom>
            <a:avLst/>
            <a:gdLst>
              <a:gd name="T0" fmla="*/ 0 w 64"/>
              <a:gd name="T1" fmla="*/ 3 h 88"/>
              <a:gd name="T2" fmla="*/ 5 w 64"/>
              <a:gd name="T3" fmla="*/ 0 h 88"/>
              <a:gd name="T4" fmla="*/ 55 w 64"/>
              <a:gd name="T5" fmla="*/ 80 h 88"/>
              <a:gd name="T6" fmla="*/ 64 w 64"/>
              <a:gd name="T7" fmla="*/ 85 h 88"/>
              <a:gd name="T8" fmla="*/ 63 w 64"/>
              <a:gd name="T9" fmla="*/ 85 h 88"/>
              <a:gd name="T10" fmla="*/ 49 w 64"/>
              <a:gd name="T11" fmla="*/ 82 h 88"/>
              <a:gd name="T12" fmla="*/ 0 w 64"/>
              <a:gd name="T13" fmla="*/ 3 h 88"/>
            </a:gdLst>
            <a:ahLst/>
            <a:cxnLst>
              <a:cxn ang="0">
                <a:pos x="T0" y="T1"/>
              </a:cxn>
              <a:cxn ang="0">
                <a:pos x="T2" y="T3"/>
              </a:cxn>
              <a:cxn ang="0">
                <a:pos x="T4" y="T5"/>
              </a:cxn>
              <a:cxn ang="0">
                <a:pos x="T6" y="T7"/>
              </a:cxn>
              <a:cxn ang="0">
                <a:pos x="T8" y="T9"/>
              </a:cxn>
              <a:cxn ang="0">
                <a:pos x="T10" y="T11"/>
              </a:cxn>
              <a:cxn ang="0">
                <a:pos x="T12" y="T13"/>
              </a:cxn>
            </a:cxnLst>
            <a:rect l="0" t="0" r="r" b="b"/>
            <a:pathLst>
              <a:path w="64" h="88">
                <a:moveTo>
                  <a:pt x="0" y="3"/>
                </a:moveTo>
                <a:cubicBezTo>
                  <a:pt x="5" y="0"/>
                  <a:pt x="5" y="0"/>
                  <a:pt x="5" y="0"/>
                </a:cubicBezTo>
                <a:cubicBezTo>
                  <a:pt x="55" y="80"/>
                  <a:pt x="55" y="80"/>
                  <a:pt x="55" y="80"/>
                </a:cubicBezTo>
                <a:cubicBezTo>
                  <a:pt x="57" y="83"/>
                  <a:pt x="60" y="85"/>
                  <a:pt x="64" y="85"/>
                </a:cubicBezTo>
                <a:cubicBezTo>
                  <a:pt x="63" y="85"/>
                  <a:pt x="63" y="85"/>
                  <a:pt x="63" y="85"/>
                </a:cubicBezTo>
                <a:cubicBezTo>
                  <a:pt x="58" y="88"/>
                  <a:pt x="52" y="87"/>
                  <a:pt x="49" y="82"/>
                </a:cubicBezTo>
                <a:lnTo>
                  <a:pt x="0" y="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4" name="Freeform 93"/>
          <p:cNvSpPr>
            <a:spLocks noEditPoints="1"/>
          </p:cNvSpPr>
          <p:nvPr/>
        </p:nvSpPr>
        <p:spPr bwMode="auto">
          <a:xfrm>
            <a:off x="8903021" y="4674578"/>
            <a:ext cx="219075" cy="239713"/>
          </a:xfrm>
          <a:custGeom>
            <a:avLst/>
            <a:gdLst>
              <a:gd name="T0" fmla="*/ 78 w 101"/>
              <a:gd name="T1" fmla="*/ 51 h 110"/>
              <a:gd name="T2" fmla="*/ 75 w 101"/>
              <a:gd name="T3" fmla="*/ 63 h 110"/>
              <a:gd name="T4" fmla="*/ 75 w 101"/>
              <a:gd name="T5" fmla="*/ 73 h 110"/>
              <a:gd name="T6" fmla="*/ 77 w 101"/>
              <a:gd name="T7" fmla="*/ 74 h 110"/>
              <a:gd name="T8" fmla="*/ 86 w 101"/>
              <a:gd name="T9" fmla="*/ 86 h 110"/>
              <a:gd name="T10" fmla="*/ 75 w 101"/>
              <a:gd name="T11" fmla="*/ 80 h 110"/>
              <a:gd name="T12" fmla="*/ 75 w 101"/>
              <a:gd name="T13" fmla="*/ 22 h 110"/>
              <a:gd name="T14" fmla="*/ 86 w 101"/>
              <a:gd name="T15" fmla="*/ 15 h 110"/>
              <a:gd name="T16" fmla="*/ 77 w 101"/>
              <a:gd name="T17" fmla="*/ 28 h 110"/>
              <a:gd name="T18" fmla="*/ 75 w 101"/>
              <a:gd name="T19" fmla="*/ 28 h 110"/>
              <a:gd name="T20" fmla="*/ 98 w 101"/>
              <a:gd name="T21" fmla="*/ 48 h 110"/>
              <a:gd name="T22" fmla="*/ 83 w 101"/>
              <a:gd name="T23" fmla="*/ 51 h 110"/>
              <a:gd name="T24" fmla="*/ 98 w 101"/>
              <a:gd name="T25" fmla="*/ 53 h 110"/>
              <a:gd name="T26" fmla="*/ 98 w 101"/>
              <a:gd name="T27" fmla="*/ 48 h 110"/>
              <a:gd name="T28" fmla="*/ 52 w 101"/>
              <a:gd name="T29" fmla="*/ 110 h 110"/>
              <a:gd name="T30" fmla="*/ 66 w 101"/>
              <a:gd name="T31" fmla="*/ 74 h 110"/>
              <a:gd name="T32" fmla="*/ 75 w 101"/>
              <a:gd name="T33" fmla="*/ 39 h 110"/>
              <a:gd name="T34" fmla="*/ 50 w 101"/>
              <a:gd name="T35" fmla="*/ 29 h 110"/>
              <a:gd name="T36" fmla="*/ 72 w 101"/>
              <a:gd name="T37" fmla="*/ 51 h 110"/>
              <a:gd name="T38" fmla="*/ 62 w 101"/>
              <a:gd name="T39" fmla="*/ 70 h 110"/>
              <a:gd name="T40" fmla="*/ 60 w 101"/>
              <a:gd name="T41" fmla="*/ 85 h 110"/>
              <a:gd name="T42" fmla="*/ 50 w 101"/>
              <a:gd name="T43" fmla="*/ 110 h 110"/>
              <a:gd name="T44" fmla="*/ 75 w 101"/>
              <a:gd name="T45" fmla="*/ 28 h 110"/>
              <a:gd name="T46" fmla="*/ 74 w 101"/>
              <a:gd name="T47" fmla="*/ 24 h 110"/>
              <a:gd name="T48" fmla="*/ 75 w 101"/>
              <a:gd name="T49" fmla="*/ 73 h 110"/>
              <a:gd name="T50" fmla="*/ 74 w 101"/>
              <a:gd name="T51" fmla="*/ 78 h 110"/>
              <a:gd name="T52" fmla="*/ 75 w 101"/>
              <a:gd name="T53" fmla="*/ 73 h 110"/>
              <a:gd name="T54" fmla="*/ 50 w 101"/>
              <a:gd name="T55" fmla="*/ 0 h 110"/>
              <a:gd name="T56" fmla="*/ 53 w 101"/>
              <a:gd name="T57" fmla="*/ 3 h 110"/>
              <a:gd name="T58" fmla="*/ 50 w 101"/>
              <a:gd name="T59" fmla="*/ 18 h 110"/>
              <a:gd name="T60" fmla="*/ 50 w 101"/>
              <a:gd name="T61" fmla="*/ 23 h 110"/>
              <a:gd name="T62" fmla="*/ 25 w 101"/>
              <a:gd name="T63" fmla="*/ 63 h 110"/>
              <a:gd name="T64" fmla="*/ 35 w 101"/>
              <a:gd name="T65" fmla="*/ 96 h 110"/>
              <a:gd name="T66" fmla="*/ 50 w 101"/>
              <a:gd name="T67" fmla="*/ 110 h 110"/>
              <a:gd name="T68" fmla="*/ 41 w 101"/>
              <a:gd name="T69" fmla="*/ 85 h 110"/>
              <a:gd name="T70" fmla="*/ 39 w 101"/>
              <a:gd name="T71" fmla="*/ 70 h 110"/>
              <a:gd name="T72" fmla="*/ 34 w 101"/>
              <a:gd name="T73" fmla="*/ 35 h 110"/>
              <a:gd name="T74" fmla="*/ 50 w 101"/>
              <a:gd name="T75" fmla="*/ 23 h 110"/>
              <a:gd name="T76" fmla="*/ 50 w 101"/>
              <a:gd name="T77" fmla="*/ 18 h 110"/>
              <a:gd name="T78" fmla="*/ 48 w 101"/>
              <a:gd name="T79" fmla="*/ 3 h 110"/>
              <a:gd name="T80" fmla="*/ 25 w 101"/>
              <a:gd name="T81" fmla="*/ 80 h 110"/>
              <a:gd name="T82" fmla="*/ 27 w 101"/>
              <a:gd name="T83" fmla="*/ 74 h 110"/>
              <a:gd name="T84" fmla="*/ 25 w 101"/>
              <a:gd name="T85" fmla="*/ 80 h 110"/>
              <a:gd name="T86" fmla="*/ 25 w 101"/>
              <a:gd name="T87" fmla="*/ 22 h 110"/>
              <a:gd name="T88" fmla="*/ 27 w 101"/>
              <a:gd name="T89" fmla="*/ 28 h 110"/>
              <a:gd name="T90" fmla="*/ 25 w 101"/>
              <a:gd name="T91" fmla="*/ 39 h 110"/>
              <a:gd name="T92" fmla="*/ 25 w 101"/>
              <a:gd name="T93" fmla="*/ 63 h 110"/>
              <a:gd name="T94" fmla="*/ 25 w 101"/>
              <a:gd name="T95" fmla="*/ 22 h 110"/>
              <a:gd name="T96" fmla="*/ 23 w 101"/>
              <a:gd name="T97" fmla="*/ 28 h 110"/>
              <a:gd name="T98" fmla="*/ 15 w 101"/>
              <a:gd name="T99" fmla="*/ 19 h 110"/>
              <a:gd name="T100" fmla="*/ 18 w 101"/>
              <a:gd name="T101" fmla="*/ 15 h 110"/>
              <a:gd name="T102" fmla="*/ 25 w 101"/>
              <a:gd name="T103" fmla="*/ 73 h 110"/>
              <a:gd name="T104" fmla="*/ 18 w 101"/>
              <a:gd name="T105" fmla="*/ 86 h 110"/>
              <a:gd name="T106" fmla="*/ 15 w 101"/>
              <a:gd name="T107" fmla="*/ 83 h 110"/>
              <a:gd name="T108" fmla="*/ 23 w 101"/>
              <a:gd name="T109" fmla="*/ 74 h 110"/>
              <a:gd name="T110" fmla="*/ 18 w 101"/>
              <a:gd name="T111" fmla="*/ 51 h 110"/>
              <a:gd name="T112" fmla="*/ 15 w 101"/>
              <a:gd name="T113" fmla="*/ 48 h 110"/>
              <a:gd name="T114" fmla="*/ 0 w 101"/>
              <a:gd name="T115" fmla="*/ 51 h 110"/>
              <a:gd name="T116" fmla="*/ 15 w 101"/>
              <a:gd name="T117"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10">
                <a:moveTo>
                  <a:pt x="75" y="63"/>
                </a:moveTo>
                <a:cubicBezTo>
                  <a:pt x="77" y="59"/>
                  <a:pt x="78" y="55"/>
                  <a:pt x="78" y="51"/>
                </a:cubicBezTo>
                <a:cubicBezTo>
                  <a:pt x="78" y="47"/>
                  <a:pt x="77" y="43"/>
                  <a:pt x="75" y="39"/>
                </a:cubicBezTo>
                <a:cubicBezTo>
                  <a:pt x="75" y="63"/>
                  <a:pt x="75" y="63"/>
                  <a:pt x="75" y="63"/>
                </a:cubicBezTo>
                <a:close/>
                <a:moveTo>
                  <a:pt x="75" y="80"/>
                </a:moveTo>
                <a:cubicBezTo>
                  <a:pt x="75" y="73"/>
                  <a:pt x="75" y="73"/>
                  <a:pt x="75"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5" y="80"/>
                  <a:pt x="75" y="80"/>
                  <a:pt x="75" y="80"/>
                </a:cubicBezTo>
                <a:close/>
                <a:moveTo>
                  <a:pt x="75" y="28"/>
                </a:moveTo>
                <a:cubicBezTo>
                  <a:pt x="75" y="22"/>
                  <a:pt x="75" y="22"/>
                  <a:pt x="75"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5" y="28"/>
                </a:cubicBezTo>
                <a:close/>
                <a:moveTo>
                  <a:pt x="98" y="48"/>
                </a:moveTo>
                <a:cubicBezTo>
                  <a:pt x="98" y="48"/>
                  <a:pt x="98" y="48"/>
                  <a:pt x="98" y="48"/>
                </a:cubicBezTo>
                <a:cubicBezTo>
                  <a:pt x="86" y="48"/>
                  <a:pt x="86" y="48"/>
                  <a:pt x="86" y="48"/>
                </a:cubicBezTo>
                <a:cubicBezTo>
                  <a:pt x="84" y="48"/>
                  <a:pt x="83" y="49"/>
                  <a:pt x="83" y="51"/>
                </a:cubicBezTo>
                <a:cubicBezTo>
                  <a:pt x="83" y="52"/>
                  <a:pt x="84" y="53"/>
                  <a:pt x="86" y="53"/>
                </a:cubicBezTo>
                <a:cubicBezTo>
                  <a:pt x="98" y="53"/>
                  <a:pt x="98" y="53"/>
                  <a:pt x="98" y="53"/>
                </a:cubicBezTo>
                <a:cubicBezTo>
                  <a:pt x="100" y="53"/>
                  <a:pt x="101" y="52"/>
                  <a:pt x="101" y="51"/>
                </a:cubicBezTo>
                <a:cubicBezTo>
                  <a:pt x="101" y="49"/>
                  <a:pt x="100" y="48"/>
                  <a:pt x="98" y="48"/>
                </a:cubicBezTo>
                <a:close/>
                <a:moveTo>
                  <a:pt x="50" y="110"/>
                </a:moveTo>
                <a:cubicBezTo>
                  <a:pt x="52" y="110"/>
                  <a:pt x="52" y="110"/>
                  <a:pt x="52" y="110"/>
                </a:cubicBezTo>
                <a:cubicBezTo>
                  <a:pt x="60" y="110"/>
                  <a:pt x="66" y="104"/>
                  <a:pt x="66" y="96"/>
                </a:cubicBezTo>
                <a:cubicBezTo>
                  <a:pt x="66" y="74"/>
                  <a:pt x="66" y="74"/>
                  <a:pt x="66" y="74"/>
                </a:cubicBezTo>
                <a:cubicBezTo>
                  <a:pt x="70" y="71"/>
                  <a:pt x="73" y="67"/>
                  <a:pt x="75" y="63"/>
                </a:cubicBezTo>
                <a:cubicBezTo>
                  <a:pt x="75" y="39"/>
                  <a:pt x="75" y="39"/>
                  <a:pt x="75" y="39"/>
                </a:cubicBezTo>
                <a:cubicBezTo>
                  <a:pt x="71" y="29"/>
                  <a:pt x="61" y="23"/>
                  <a:pt x="50" y="23"/>
                </a:cubicBezTo>
                <a:cubicBezTo>
                  <a:pt x="50" y="29"/>
                  <a:pt x="50" y="29"/>
                  <a:pt x="50" y="29"/>
                </a:cubicBezTo>
                <a:cubicBezTo>
                  <a:pt x="56" y="29"/>
                  <a:pt x="62" y="31"/>
                  <a:pt x="66" y="35"/>
                </a:cubicBezTo>
                <a:cubicBezTo>
                  <a:pt x="70" y="39"/>
                  <a:pt x="72" y="45"/>
                  <a:pt x="72" y="51"/>
                </a:cubicBezTo>
                <a:cubicBezTo>
                  <a:pt x="72" y="59"/>
                  <a:pt x="68" y="66"/>
                  <a:pt x="62" y="70"/>
                </a:cubicBezTo>
                <a:cubicBezTo>
                  <a:pt x="62" y="70"/>
                  <a:pt x="62" y="70"/>
                  <a:pt x="62" y="70"/>
                </a:cubicBezTo>
                <a:cubicBezTo>
                  <a:pt x="61" y="70"/>
                  <a:pt x="60" y="71"/>
                  <a:pt x="60" y="72"/>
                </a:cubicBezTo>
                <a:cubicBezTo>
                  <a:pt x="60" y="85"/>
                  <a:pt x="60" y="85"/>
                  <a:pt x="60" y="85"/>
                </a:cubicBezTo>
                <a:cubicBezTo>
                  <a:pt x="50" y="85"/>
                  <a:pt x="50" y="85"/>
                  <a:pt x="50" y="85"/>
                </a:cubicBezTo>
                <a:cubicBezTo>
                  <a:pt x="50" y="110"/>
                  <a:pt x="50" y="110"/>
                  <a:pt x="50" y="110"/>
                </a:cubicBezTo>
                <a:close/>
                <a:moveTo>
                  <a:pt x="75" y="22"/>
                </a:moveTo>
                <a:cubicBezTo>
                  <a:pt x="75" y="28"/>
                  <a:pt x="75" y="28"/>
                  <a:pt x="75" y="28"/>
                </a:cubicBezTo>
                <a:cubicBezTo>
                  <a:pt x="75" y="28"/>
                  <a:pt x="74" y="28"/>
                  <a:pt x="74" y="28"/>
                </a:cubicBezTo>
                <a:cubicBezTo>
                  <a:pt x="72" y="27"/>
                  <a:pt x="72" y="25"/>
                  <a:pt x="74" y="24"/>
                </a:cubicBezTo>
                <a:cubicBezTo>
                  <a:pt x="75" y="22"/>
                  <a:pt x="75" y="22"/>
                  <a:pt x="75" y="22"/>
                </a:cubicBezTo>
                <a:close/>
                <a:moveTo>
                  <a:pt x="75" y="73"/>
                </a:moveTo>
                <a:cubicBezTo>
                  <a:pt x="75" y="80"/>
                  <a:pt x="75" y="80"/>
                  <a:pt x="75" y="80"/>
                </a:cubicBezTo>
                <a:cubicBezTo>
                  <a:pt x="74" y="78"/>
                  <a:pt x="74" y="78"/>
                  <a:pt x="74" y="78"/>
                </a:cubicBezTo>
                <a:cubicBezTo>
                  <a:pt x="72" y="77"/>
                  <a:pt x="72" y="75"/>
                  <a:pt x="74" y="74"/>
                </a:cubicBezTo>
                <a:cubicBezTo>
                  <a:pt x="74" y="73"/>
                  <a:pt x="75" y="73"/>
                  <a:pt x="75" y="73"/>
                </a:cubicBezTo>
                <a:close/>
                <a:moveTo>
                  <a:pt x="50" y="18"/>
                </a:moveTo>
                <a:cubicBezTo>
                  <a:pt x="50" y="0"/>
                  <a:pt x="50" y="0"/>
                  <a:pt x="50" y="0"/>
                </a:cubicBezTo>
                <a:cubicBezTo>
                  <a:pt x="50" y="0"/>
                  <a:pt x="50" y="0"/>
                  <a:pt x="50" y="0"/>
                </a:cubicBezTo>
                <a:cubicBezTo>
                  <a:pt x="52" y="0"/>
                  <a:pt x="53" y="2"/>
                  <a:pt x="53" y="3"/>
                </a:cubicBezTo>
                <a:cubicBezTo>
                  <a:pt x="53" y="15"/>
                  <a:pt x="53" y="15"/>
                  <a:pt x="53" y="15"/>
                </a:cubicBezTo>
                <a:cubicBezTo>
                  <a:pt x="53" y="17"/>
                  <a:pt x="52" y="18"/>
                  <a:pt x="50" y="18"/>
                </a:cubicBezTo>
                <a:cubicBezTo>
                  <a:pt x="50" y="18"/>
                  <a:pt x="50" y="18"/>
                  <a:pt x="50" y="18"/>
                </a:cubicBezTo>
                <a:close/>
                <a:moveTo>
                  <a:pt x="50" y="23"/>
                </a:moveTo>
                <a:cubicBezTo>
                  <a:pt x="39" y="23"/>
                  <a:pt x="30" y="29"/>
                  <a:pt x="25" y="39"/>
                </a:cubicBezTo>
                <a:cubicBezTo>
                  <a:pt x="25" y="63"/>
                  <a:pt x="25" y="63"/>
                  <a:pt x="25" y="63"/>
                </a:cubicBezTo>
                <a:cubicBezTo>
                  <a:pt x="27" y="68"/>
                  <a:pt x="31" y="71"/>
                  <a:pt x="35" y="74"/>
                </a:cubicBezTo>
                <a:cubicBezTo>
                  <a:pt x="35" y="96"/>
                  <a:pt x="35" y="96"/>
                  <a:pt x="35" y="96"/>
                </a:cubicBezTo>
                <a:cubicBezTo>
                  <a:pt x="35" y="104"/>
                  <a:pt x="41" y="110"/>
                  <a:pt x="49" y="110"/>
                </a:cubicBezTo>
                <a:cubicBezTo>
                  <a:pt x="50" y="110"/>
                  <a:pt x="50" y="110"/>
                  <a:pt x="50" y="110"/>
                </a:cubicBezTo>
                <a:cubicBezTo>
                  <a:pt x="50" y="85"/>
                  <a:pt x="50" y="85"/>
                  <a:pt x="50" y="85"/>
                </a:cubicBezTo>
                <a:cubicBezTo>
                  <a:pt x="41" y="85"/>
                  <a:pt x="41" y="85"/>
                  <a:pt x="41" y="85"/>
                </a:cubicBezTo>
                <a:cubicBezTo>
                  <a:pt x="41" y="72"/>
                  <a:pt x="41" y="72"/>
                  <a:pt x="41" y="72"/>
                </a:cubicBezTo>
                <a:cubicBezTo>
                  <a:pt x="41" y="71"/>
                  <a:pt x="40" y="71"/>
                  <a:pt x="39" y="70"/>
                </a:cubicBezTo>
                <a:cubicBezTo>
                  <a:pt x="33" y="66"/>
                  <a:pt x="28" y="59"/>
                  <a:pt x="28" y="51"/>
                </a:cubicBezTo>
                <a:cubicBezTo>
                  <a:pt x="28" y="45"/>
                  <a:pt x="30" y="39"/>
                  <a:pt x="34" y="35"/>
                </a:cubicBezTo>
                <a:cubicBezTo>
                  <a:pt x="39" y="31"/>
                  <a:pt x="44" y="29"/>
                  <a:pt x="50" y="29"/>
                </a:cubicBezTo>
                <a:cubicBezTo>
                  <a:pt x="50" y="23"/>
                  <a:pt x="50" y="23"/>
                  <a:pt x="50" y="23"/>
                </a:cubicBezTo>
                <a:close/>
                <a:moveTo>
                  <a:pt x="50" y="0"/>
                </a:moveTo>
                <a:cubicBezTo>
                  <a:pt x="50" y="18"/>
                  <a:pt x="50" y="18"/>
                  <a:pt x="50" y="18"/>
                </a:cubicBezTo>
                <a:cubicBezTo>
                  <a:pt x="49" y="18"/>
                  <a:pt x="48" y="17"/>
                  <a:pt x="48" y="15"/>
                </a:cubicBezTo>
                <a:cubicBezTo>
                  <a:pt x="48" y="3"/>
                  <a:pt x="48" y="3"/>
                  <a:pt x="48" y="3"/>
                </a:cubicBezTo>
                <a:cubicBezTo>
                  <a:pt x="48" y="2"/>
                  <a:pt x="49" y="1"/>
                  <a:pt x="50" y="0"/>
                </a:cubicBezTo>
                <a:close/>
                <a:moveTo>
                  <a:pt x="25" y="80"/>
                </a:moveTo>
                <a:cubicBezTo>
                  <a:pt x="25" y="73"/>
                  <a:pt x="25" y="73"/>
                  <a:pt x="25" y="73"/>
                </a:cubicBezTo>
                <a:cubicBezTo>
                  <a:pt x="26" y="73"/>
                  <a:pt x="27" y="73"/>
                  <a:pt x="27" y="74"/>
                </a:cubicBezTo>
                <a:cubicBezTo>
                  <a:pt x="28" y="75"/>
                  <a:pt x="28" y="77"/>
                  <a:pt x="27" y="78"/>
                </a:cubicBezTo>
                <a:cubicBezTo>
                  <a:pt x="25" y="80"/>
                  <a:pt x="25" y="80"/>
                  <a:pt x="25" y="80"/>
                </a:cubicBezTo>
                <a:close/>
                <a:moveTo>
                  <a:pt x="25" y="28"/>
                </a:moveTo>
                <a:cubicBezTo>
                  <a:pt x="25" y="22"/>
                  <a:pt x="25" y="22"/>
                  <a:pt x="25" y="22"/>
                </a:cubicBezTo>
                <a:cubicBezTo>
                  <a:pt x="27" y="24"/>
                  <a:pt x="27" y="24"/>
                  <a:pt x="27" y="24"/>
                </a:cubicBezTo>
                <a:cubicBezTo>
                  <a:pt x="28" y="25"/>
                  <a:pt x="28" y="27"/>
                  <a:pt x="27" y="28"/>
                </a:cubicBezTo>
                <a:cubicBezTo>
                  <a:pt x="27" y="28"/>
                  <a:pt x="26" y="28"/>
                  <a:pt x="25" y="28"/>
                </a:cubicBezTo>
                <a:close/>
                <a:moveTo>
                  <a:pt x="25" y="39"/>
                </a:moveTo>
                <a:cubicBezTo>
                  <a:pt x="23" y="42"/>
                  <a:pt x="22" y="46"/>
                  <a:pt x="22" y="51"/>
                </a:cubicBezTo>
                <a:cubicBezTo>
                  <a:pt x="22" y="55"/>
                  <a:pt x="23" y="59"/>
                  <a:pt x="25" y="63"/>
                </a:cubicBezTo>
                <a:cubicBezTo>
                  <a:pt x="25" y="39"/>
                  <a:pt x="25" y="39"/>
                  <a:pt x="25" y="39"/>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80"/>
                  <a:pt x="25" y="80"/>
                  <a:pt x="25" y="80"/>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4"/>
                  <a:pt x="25" y="73"/>
                  <a:pt x="25" y="73"/>
                </a:cubicBezTo>
                <a:close/>
                <a:moveTo>
                  <a:pt x="18" y="51"/>
                </a:moveTo>
                <a:cubicBezTo>
                  <a:pt x="18" y="51"/>
                  <a:pt x="18" y="51"/>
                  <a:pt x="18" y="51"/>
                </a:cubicBezTo>
                <a:cubicBezTo>
                  <a:pt x="18" y="49"/>
                  <a:pt x="16" y="48"/>
                  <a:pt x="15" y="48"/>
                </a:cubicBezTo>
                <a:cubicBezTo>
                  <a:pt x="3" y="48"/>
                  <a:pt x="3" y="48"/>
                  <a:pt x="3" y="48"/>
                </a:cubicBezTo>
                <a:cubicBezTo>
                  <a:pt x="1" y="48"/>
                  <a:pt x="0" y="49"/>
                  <a:pt x="0" y="51"/>
                </a:cubicBezTo>
                <a:cubicBezTo>
                  <a:pt x="0" y="52"/>
                  <a:pt x="1" y="53"/>
                  <a:pt x="3" y="53"/>
                </a:cubicBezTo>
                <a:cubicBezTo>
                  <a:pt x="15" y="53"/>
                  <a:pt x="15" y="53"/>
                  <a:pt x="15" y="53"/>
                </a:cubicBezTo>
                <a:cubicBezTo>
                  <a:pt x="16" y="53"/>
                  <a:pt x="18" y="52"/>
                  <a:pt x="18" y="5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94"/>
          <p:cNvSpPr>
            <a:spLocks/>
          </p:cNvSpPr>
          <p:nvPr/>
        </p:nvSpPr>
        <p:spPr bwMode="auto">
          <a:xfrm>
            <a:off x="8637909" y="3095015"/>
            <a:ext cx="63500" cy="60325"/>
          </a:xfrm>
          <a:custGeom>
            <a:avLst/>
            <a:gdLst>
              <a:gd name="T0" fmla="*/ 28 w 29"/>
              <a:gd name="T1" fmla="*/ 16 h 28"/>
              <a:gd name="T2" fmla="*/ 12 w 29"/>
              <a:gd name="T3" fmla="*/ 27 h 28"/>
              <a:gd name="T4" fmla="*/ 1 w 29"/>
              <a:gd name="T5" fmla="*/ 12 h 28"/>
              <a:gd name="T6" fmla="*/ 17 w 29"/>
              <a:gd name="T7" fmla="*/ 1 h 28"/>
              <a:gd name="T8" fmla="*/ 28 w 29"/>
              <a:gd name="T9" fmla="*/ 16 h 28"/>
            </a:gdLst>
            <a:ahLst/>
            <a:cxnLst>
              <a:cxn ang="0">
                <a:pos x="T0" y="T1"/>
              </a:cxn>
              <a:cxn ang="0">
                <a:pos x="T2" y="T3"/>
              </a:cxn>
              <a:cxn ang="0">
                <a:pos x="T4" y="T5"/>
              </a:cxn>
              <a:cxn ang="0">
                <a:pos x="T6" y="T7"/>
              </a:cxn>
              <a:cxn ang="0">
                <a:pos x="T8" y="T9"/>
              </a:cxn>
            </a:cxnLst>
            <a:rect l="0" t="0" r="r" b="b"/>
            <a:pathLst>
              <a:path w="29" h="28">
                <a:moveTo>
                  <a:pt x="28" y="16"/>
                </a:moveTo>
                <a:cubicBezTo>
                  <a:pt x="26" y="23"/>
                  <a:pt x="19" y="28"/>
                  <a:pt x="12" y="27"/>
                </a:cubicBezTo>
                <a:cubicBezTo>
                  <a:pt x="5" y="26"/>
                  <a:pt x="0" y="19"/>
                  <a:pt x="1" y="12"/>
                </a:cubicBezTo>
                <a:cubicBezTo>
                  <a:pt x="3" y="4"/>
                  <a:pt x="10" y="0"/>
                  <a:pt x="17" y="1"/>
                </a:cubicBezTo>
                <a:cubicBezTo>
                  <a:pt x="24" y="2"/>
                  <a:pt x="29" y="9"/>
                  <a:pt x="28" y="16"/>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6" name="Freeform 95"/>
          <p:cNvSpPr>
            <a:spLocks/>
          </p:cNvSpPr>
          <p:nvPr/>
        </p:nvSpPr>
        <p:spPr bwMode="auto">
          <a:xfrm>
            <a:off x="8623621" y="2912453"/>
            <a:ext cx="58738" cy="196850"/>
          </a:xfrm>
          <a:custGeom>
            <a:avLst/>
            <a:gdLst>
              <a:gd name="T0" fmla="*/ 27 w 27"/>
              <a:gd name="T1" fmla="*/ 90 h 91"/>
              <a:gd name="T2" fmla="*/ 12 w 27"/>
              <a:gd name="T3" fmla="*/ 14 h 91"/>
              <a:gd name="T4" fmla="*/ 1 w 27"/>
              <a:gd name="T5" fmla="*/ 0 h 91"/>
              <a:gd name="T6" fmla="*/ 17 w 27"/>
              <a:gd name="T7" fmla="*/ 91 h 91"/>
              <a:gd name="T8" fmla="*/ 27 w 27"/>
              <a:gd name="T9" fmla="*/ 90 h 91"/>
            </a:gdLst>
            <a:ahLst/>
            <a:cxnLst>
              <a:cxn ang="0">
                <a:pos x="T0" y="T1"/>
              </a:cxn>
              <a:cxn ang="0">
                <a:pos x="T2" y="T3"/>
              </a:cxn>
              <a:cxn ang="0">
                <a:pos x="T4" y="T5"/>
              </a:cxn>
              <a:cxn ang="0">
                <a:pos x="T6" y="T7"/>
              </a:cxn>
              <a:cxn ang="0">
                <a:pos x="T8" y="T9"/>
              </a:cxn>
            </a:cxnLst>
            <a:rect l="0" t="0" r="r" b="b"/>
            <a:pathLst>
              <a:path w="27" h="91">
                <a:moveTo>
                  <a:pt x="27" y="90"/>
                </a:moveTo>
                <a:cubicBezTo>
                  <a:pt x="27" y="90"/>
                  <a:pt x="12" y="14"/>
                  <a:pt x="12" y="14"/>
                </a:cubicBezTo>
                <a:cubicBezTo>
                  <a:pt x="12" y="14"/>
                  <a:pt x="3" y="0"/>
                  <a:pt x="1" y="0"/>
                </a:cubicBezTo>
                <a:cubicBezTo>
                  <a:pt x="0" y="0"/>
                  <a:pt x="17" y="91"/>
                  <a:pt x="17" y="91"/>
                </a:cubicBezTo>
                <a:lnTo>
                  <a:pt x="27" y="9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7" name="Freeform 96"/>
          <p:cNvSpPr>
            <a:spLocks/>
          </p:cNvSpPr>
          <p:nvPr/>
        </p:nvSpPr>
        <p:spPr bwMode="auto">
          <a:xfrm>
            <a:off x="8664896" y="2944203"/>
            <a:ext cx="127000" cy="169863"/>
          </a:xfrm>
          <a:custGeom>
            <a:avLst/>
            <a:gdLst>
              <a:gd name="T0" fmla="*/ 1 w 80"/>
              <a:gd name="T1" fmla="*/ 99 h 107"/>
              <a:gd name="T2" fmla="*/ 60 w 80"/>
              <a:gd name="T3" fmla="*/ 13 h 107"/>
              <a:gd name="T4" fmla="*/ 80 w 80"/>
              <a:gd name="T5" fmla="*/ 0 h 107"/>
              <a:gd name="T6" fmla="*/ 71 w 80"/>
              <a:gd name="T7" fmla="*/ 21 h 107"/>
              <a:gd name="T8" fmla="*/ 12 w 80"/>
              <a:gd name="T9" fmla="*/ 107 h 107"/>
              <a:gd name="T10" fmla="*/ 0 w 80"/>
              <a:gd name="T11" fmla="*/ 100 h 107"/>
              <a:gd name="T12" fmla="*/ 1 w 80"/>
              <a:gd name="T13" fmla="*/ 99 h 107"/>
            </a:gdLst>
            <a:ahLst/>
            <a:cxnLst>
              <a:cxn ang="0">
                <a:pos x="T0" y="T1"/>
              </a:cxn>
              <a:cxn ang="0">
                <a:pos x="T2" y="T3"/>
              </a:cxn>
              <a:cxn ang="0">
                <a:pos x="T4" y="T5"/>
              </a:cxn>
              <a:cxn ang="0">
                <a:pos x="T6" y="T7"/>
              </a:cxn>
              <a:cxn ang="0">
                <a:pos x="T8" y="T9"/>
              </a:cxn>
              <a:cxn ang="0">
                <a:pos x="T10" y="T11"/>
              </a:cxn>
              <a:cxn ang="0">
                <a:pos x="T12" y="T13"/>
              </a:cxn>
            </a:cxnLst>
            <a:rect l="0" t="0" r="r" b="b"/>
            <a:pathLst>
              <a:path w="80" h="107">
                <a:moveTo>
                  <a:pt x="1" y="99"/>
                </a:moveTo>
                <a:lnTo>
                  <a:pt x="60" y="13"/>
                </a:lnTo>
                <a:lnTo>
                  <a:pt x="80" y="0"/>
                </a:lnTo>
                <a:lnTo>
                  <a:pt x="71" y="21"/>
                </a:lnTo>
                <a:lnTo>
                  <a:pt x="12" y="107"/>
                </a:lnTo>
                <a:lnTo>
                  <a:pt x="0" y="100"/>
                </a:lnTo>
                <a:lnTo>
                  <a:pt x="1" y="9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8" name="Freeform 97"/>
          <p:cNvSpPr>
            <a:spLocks/>
          </p:cNvSpPr>
          <p:nvPr/>
        </p:nvSpPr>
        <p:spPr bwMode="auto">
          <a:xfrm>
            <a:off x="8653784" y="3141053"/>
            <a:ext cx="15875" cy="31750"/>
          </a:xfrm>
          <a:custGeom>
            <a:avLst/>
            <a:gdLst>
              <a:gd name="T0" fmla="*/ 2 w 7"/>
              <a:gd name="T1" fmla="*/ 3 h 15"/>
              <a:gd name="T2" fmla="*/ 5 w 7"/>
              <a:gd name="T3" fmla="*/ 1 h 15"/>
              <a:gd name="T4" fmla="*/ 7 w 7"/>
              <a:gd name="T5" fmla="*/ 3 h 15"/>
              <a:gd name="T6" fmla="*/ 5 w 7"/>
              <a:gd name="T7" fmla="*/ 13 h 15"/>
              <a:gd name="T8" fmla="*/ 3 w 7"/>
              <a:gd name="T9" fmla="*/ 15 h 15"/>
              <a:gd name="T10" fmla="*/ 1 w 7"/>
              <a:gd name="T11" fmla="*/ 12 h 15"/>
              <a:gd name="T12" fmla="*/ 2 w 7"/>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2" y="3"/>
                </a:moveTo>
                <a:cubicBezTo>
                  <a:pt x="3" y="1"/>
                  <a:pt x="4" y="0"/>
                  <a:pt x="5" y="1"/>
                </a:cubicBezTo>
                <a:cubicBezTo>
                  <a:pt x="6" y="1"/>
                  <a:pt x="7" y="2"/>
                  <a:pt x="7" y="3"/>
                </a:cubicBezTo>
                <a:cubicBezTo>
                  <a:pt x="5" y="13"/>
                  <a:pt x="5" y="13"/>
                  <a:pt x="5" y="13"/>
                </a:cubicBezTo>
                <a:cubicBezTo>
                  <a:pt x="5" y="14"/>
                  <a:pt x="4" y="15"/>
                  <a:pt x="3" y="15"/>
                </a:cubicBezTo>
                <a:cubicBezTo>
                  <a:pt x="1" y="15"/>
                  <a:pt x="0" y="13"/>
                  <a:pt x="1" y="12"/>
                </a:cubicBezTo>
                <a:lnTo>
                  <a:pt x="2" y="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9" name="Freeform 98"/>
          <p:cNvSpPr>
            <a:spLocks noEditPoints="1"/>
          </p:cNvSpPr>
          <p:nvPr/>
        </p:nvSpPr>
        <p:spPr bwMode="auto">
          <a:xfrm>
            <a:off x="8602984" y="1532915"/>
            <a:ext cx="220663" cy="236538"/>
          </a:xfrm>
          <a:custGeom>
            <a:avLst/>
            <a:gdLst>
              <a:gd name="T0" fmla="*/ 78 w 101"/>
              <a:gd name="T1" fmla="*/ 50 h 109"/>
              <a:gd name="T2" fmla="*/ 76 w 101"/>
              <a:gd name="T3" fmla="*/ 62 h 109"/>
              <a:gd name="T4" fmla="*/ 76 w 101"/>
              <a:gd name="T5" fmla="*/ 73 h 109"/>
              <a:gd name="T6" fmla="*/ 78 w 101"/>
              <a:gd name="T7" fmla="*/ 73 h 109"/>
              <a:gd name="T8" fmla="*/ 86 w 101"/>
              <a:gd name="T9" fmla="*/ 86 h 109"/>
              <a:gd name="T10" fmla="*/ 76 w 101"/>
              <a:gd name="T11" fmla="*/ 79 h 109"/>
              <a:gd name="T12" fmla="*/ 76 w 101"/>
              <a:gd name="T13" fmla="*/ 22 h 109"/>
              <a:gd name="T14" fmla="*/ 86 w 101"/>
              <a:gd name="T15" fmla="*/ 15 h 109"/>
              <a:gd name="T16" fmla="*/ 78 w 101"/>
              <a:gd name="T17" fmla="*/ 27 h 109"/>
              <a:gd name="T18" fmla="*/ 76 w 101"/>
              <a:gd name="T19" fmla="*/ 28 h 109"/>
              <a:gd name="T20" fmla="*/ 99 w 101"/>
              <a:gd name="T21" fmla="*/ 48 h 109"/>
              <a:gd name="T22" fmla="*/ 84 w 101"/>
              <a:gd name="T23" fmla="*/ 50 h 109"/>
              <a:gd name="T24" fmla="*/ 99 w 101"/>
              <a:gd name="T25" fmla="*/ 53 h 109"/>
              <a:gd name="T26" fmla="*/ 99 w 101"/>
              <a:gd name="T27" fmla="*/ 48 h 109"/>
              <a:gd name="T28" fmla="*/ 53 w 101"/>
              <a:gd name="T29" fmla="*/ 109 h 109"/>
              <a:gd name="T30" fmla="*/ 66 w 101"/>
              <a:gd name="T31" fmla="*/ 73 h 109"/>
              <a:gd name="T32" fmla="*/ 76 w 101"/>
              <a:gd name="T33" fmla="*/ 38 h 109"/>
              <a:gd name="T34" fmla="*/ 51 w 101"/>
              <a:gd name="T35" fmla="*/ 28 h 109"/>
              <a:gd name="T36" fmla="*/ 73 w 101"/>
              <a:gd name="T37" fmla="*/ 50 h 109"/>
              <a:gd name="T38" fmla="*/ 62 w 101"/>
              <a:gd name="T39" fmla="*/ 69 h 109"/>
              <a:gd name="T40" fmla="*/ 61 w 101"/>
              <a:gd name="T41" fmla="*/ 84 h 109"/>
              <a:gd name="T42" fmla="*/ 51 w 101"/>
              <a:gd name="T43" fmla="*/ 109 h 109"/>
              <a:gd name="T44" fmla="*/ 76 w 101"/>
              <a:gd name="T45" fmla="*/ 28 h 109"/>
              <a:gd name="T46" fmla="*/ 74 w 101"/>
              <a:gd name="T47" fmla="*/ 23 h 109"/>
              <a:gd name="T48" fmla="*/ 76 w 101"/>
              <a:gd name="T49" fmla="*/ 73 h 109"/>
              <a:gd name="T50" fmla="*/ 74 w 101"/>
              <a:gd name="T51" fmla="*/ 77 h 109"/>
              <a:gd name="T52" fmla="*/ 76 w 101"/>
              <a:gd name="T53" fmla="*/ 73 h 109"/>
              <a:gd name="T54" fmla="*/ 51 w 101"/>
              <a:gd name="T55" fmla="*/ 0 h 109"/>
              <a:gd name="T56" fmla="*/ 53 w 101"/>
              <a:gd name="T57" fmla="*/ 2 h 109"/>
              <a:gd name="T58" fmla="*/ 51 w 101"/>
              <a:gd name="T59" fmla="*/ 17 h 109"/>
              <a:gd name="T60" fmla="*/ 51 w 101"/>
              <a:gd name="T61" fmla="*/ 22 h 109"/>
              <a:gd name="T62" fmla="*/ 26 w 101"/>
              <a:gd name="T63" fmla="*/ 62 h 109"/>
              <a:gd name="T64" fmla="*/ 35 w 101"/>
              <a:gd name="T65" fmla="*/ 95 h 109"/>
              <a:gd name="T66" fmla="*/ 51 w 101"/>
              <a:gd name="T67" fmla="*/ 109 h 109"/>
              <a:gd name="T68" fmla="*/ 41 w 101"/>
              <a:gd name="T69" fmla="*/ 84 h 109"/>
              <a:gd name="T70" fmla="*/ 40 w 101"/>
              <a:gd name="T71" fmla="*/ 69 h 109"/>
              <a:gd name="T72" fmla="*/ 35 w 101"/>
              <a:gd name="T73" fmla="*/ 35 h 109"/>
              <a:gd name="T74" fmla="*/ 51 w 101"/>
              <a:gd name="T75" fmla="*/ 22 h 109"/>
              <a:gd name="T76" fmla="*/ 51 w 101"/>
              <a:gd name="T77" fmla="*/ 17 h 109"/>
              <a:gd name="T78" fmla="*/ 48 w 101"/>
              <a:gd name="T79" fmla="*/ 2 h 109"/>
              <a:gd name="T80" fmla="*/ 26 w 101"/>
              <a:gd name="T81" fmla="*/ 79 h 109"/>
              <a:gd name="T82" fmla="*/ 28 w 101"/>
              <a:gd name="T83" fmla="*/ 73 h 109"/>
              <a:gd name="T84" fmla="*/ 26 w 101"/>
              <a:gd name="T85" fmla="*/ 79 h 109"/>
              <a:gd name="T86" fmla="*/ 26 w 101"/>
              <a:gd name="T87" fmla="*/ 21 h 109"/>
              <a:gd name="T88" fmla="*/ 28 w 101"/>
              <a:gd name="T89" fmla="*/ 27 h 109"/>
              <a:gd name="T90" fmla="*/ 26 w 101"/>
              <a:gd name="T91" fmla="*/ 38 h 109"/>
              <a:gd name="T92" fmla="*/ 26 w 101"/>
              <a:gd name="T93" fmla="*/ 62 h 109"/>
              <a:gd name="T94" fmla="*/ 26 w 101"/>
              <a:gd name="T95" fmla="*/ 21 h 109"/>
              <a:gd name="T96" fmla="*/ 24 w 101"/>
              <a:gd name="T97" fmla="*/ 27 h 109"/>
              <a:gd name="T98" fmla="*/ 15 w 101"/>
              <a:gd name="T99" fmla="*/ 18 h 109"/>
              <a:gd name="T100" fmla="*/ 19 w 101"/>
              <a:gd name="T101" fmla="*/ 15 h 109"/>
              <a:gd name="T102" fmla="*/ 26 w 101"/>
              <a:gd name="T103" fmla="*/ 73 h 109"/>
              <a:gd name="T104" fmla="*/ 19 w 101"/>
              <a:gd name="T105" fmla="*/ 86 h 109"/>
              <a:gd name="T106" fmla="*/ 15 w 101"/>
              <a:gd name="T107" fmla="*/ 82 h 109"/>
              <a:gd name="T108" fmla="*/ 24 w 101"/>
              <a:gd name="T109" fmla="*/ 73 h 109"/>
              <a:gd name="T110" fmla="*/ 18 w 101"/>
              <a:gd name="T111" fmla="*/ 50 h 109"/>
              <a:gd name="T112" fmla="*/ 15 w 101"/>
              <a:gd name="T113" fmla="*/ 48 h 109"/>
              <a:gd name="T114" fmla="*/ 0 w 101"/>
              <a:gd name="T115" fmla="*/ 50 h 109"/>
              <a:gd name="T116" fmla="*/ 15 w 101"/>
              <a:gd name="T117" fmla="*/ 5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09">
                <a:moveTo>
                  <a:pt x="76" y="62"/>
                </a:moveTo>
                <a:cubicBezTo>
                  <a:pt x="78" y="58"/>
                  <a:pt x="78" y="54"/>
                  <a:pt x="78" y="50"/>
                </a:cubicBezTo>
                <a:cubicBezTo>
                  <a:pt x="78" y="46"/>
                  <a:pt x="78" y="42"/>
                  <a:pt x="76" y="38"/>
                </a:cubicBezTo>
                <a:cubicBezTo>
                  <a:pt x="76" y="62"/>
                  <a:pt x="76" y="62"/>
                  <a:pt x="76" y="62"/>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2"/>
                  <a:pt x="76" y="22"/>
                  <a:pt x="76" y="22"/>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99" y="48"/>
                </a:moveTo>
                <a:cubicBezTo>
                  <a:pt x="99" y="48"/>
                  <a:pt x="99" y="48"/>
                  <a:pt x="99" y="48"/>
                </a:cubicBezTo>
                <a:cubicBezTo>
                  <a:pt x="86" y="48"/>
                  <a:pt x="86" y="48"/>
                  <a:pt x="86" y="48"/>
                </a:cubicBezTo>
                <a:cubicBezTo>
                  <a:pt x="85" y="48"/>
                  <a:pt x="84" y="49"/>
                  <a:pt x="84" y="50"/>
                </a:cubicBezTo>
                <a:cubicBezTo>
                  <a:pt x="84" y="52"/>
                  <a:pt x="85" y="53"/>
                  <a:pt x="86" y="53"/>
                </a:cubicBezTo>
                <a:cubicBezTo>
                  <a:pt x="99" y="53"/>
                  <a:pt x="99" y="53"/>
                  <a:pt x="99" y="53"/>
                </a:cubicBezTo>
                <a:cubicBezTo>
                  <a:pt x="100" y="53"/>
                  <a:pt x="101" y="52"/>
                  <a:pt x="101" y="50"/>
                </a:cubicBezTo>
                <a:cubicBezTo>
                  <a:pt x="101" y="49"/>
                  <a:pt x="100" y="48"/>
                  <a:pt x="99" y="48"/>
                </a:cubicBezTo>
                <a:close/>
                <a:moveTo>
                  <a:pt x="51" y="109"/>
                </a:moveTo>
                <a:cubicBezTo>
                  <a:pt x="53" y="109"/>
                  <a:pt x="53" y="109"/>
                  <a:pt x="53" y="109"/>
                </a:cubicBezTo>
                <a:cubicBezTo>
                  <a:pt x="60" y="109"/>
                  <a:pt x="66" y="103"/>
                  <a:pt x="66" y="95"/>
                </a:cubicBezTo>
                <a:cubicBezTo>
                  <a:pt x="66" y="73"/>
                  <a:pt x="66" y="73"/>
                  <a:pt x="66" y="73"/>
                </a:cubicBezTo>
                <a:cubicBezTo>
                  <a:pt x="70" y="70"/>
                  <a:pt x="74" y="67"/>
                  <a:pt x="76" y="62"/>
                </a:cubicBezTo>
                <a:cubicBezTo>
                  <a:pt x="76" y="38"/>
                  <a:pt x="76" y="38"/>
                  <a:pt x="76" y="38"/>
                </a:cubicBezTo>
                <a:cubicBezTo>
                  <a:pt x="71" y="29"/>
                  <a:pt x="62" y="22"/>
                  <a:pt x="51" y="22"/>
                </a:cubicBezTo>
                <a:cubicBezTo>
                  <a:pt x="51" y="28"/>
                  <a:pt x="51" y="28"/>
                  <a:pt x="51" y="28"/>
                </a:cubicBezTo>
                <a:cubicBezTo>
                  <a:pt x="57" y="28"/>
                  <a:pt x="62" y="31"/>
                  <a:pt x="66" y="35"/>
                </a:cubicBezTo>
                <a:cubicBezTo>
                  <a:pt x="70" y="39"/>
                  <a:pt x="73" y="44"/>
                  <a:pt x="73" y="50"/>
                </a:cubicBezTo>
                <a:cubicBezTo>
                  <a:pt x="73" y="58"/>
                  <a:pt x="68" y="65"/>
                  <a:pt x="62" y="69"/>
                </a:cubicBezTo>
                <a:cubicBezTo>
                  <a:pt x="62" y="69"/>
                  <a:pt x="62" y="69"/>
                  <a:pt x="62" y="69"/>
                </a:cubicBezTo>
                <a:cubicBezTo>
                  <a:pt x="61" y="70"/>
                  <a:pt x="61" y="71"/>
                  <a:pt x="61" y="72"/>
                </a:cubicBezTo>
                <a:cubicBezTo>
                  <a:pt x="61" y="84"/>
                  <a:pt x="61" y="84"/>
                  <a:pt x="61" y="84"/>
                </a:cubicBezTo>
                <a:cubicBezTo>
                  <a:pt x="51" y="84"/>
                  <a:pt x="51" y="84"/>
                  <a:pt x="51" y="84"/>
                </a:cubicBezTo>
                <a:cubicBezTo>
                  <a:pt x="51" y="109"/>
                  <a:pt x="51" y="109"/>
                  <a:pt x="51" y="109"/>
                </a:cubicBezTo>
                <a:close/>
                <a:moveTo>
                  <a:pt x="76" y="22"/>
                </a:moveTo>
                <a:cubicBezTo>
                  <a:pt x="76" y="28"/>
                  <a:pt x="76" y="28"/>
                  <a:pt x="76" y="28"/>
                </a:cubicBezTo>
                <a:cubicBezTo>
                  <a:pt x="75" y="28"/>
                  <a:pt x="75" y="28"/>
                  <a:pt x="74" y="27"/>
                </a:cubicBezTo>
                <a:cubicBezTo>
                  <a:pt x="73" y="26"/>
                  <a:pt x="73" y="24"/>
                  <a:pt x="74" y="23"/>
                </a:cubicBezTo>
                <a:cubicBezTo>
                  <a:pt x="76" y="22"/>
                  <a:pt x="76" y="22"/>
                  <a:pt x="76" y="22"/>
                </a:cubicBezTo>
                <a:close/>
                <a:moveTo>
                  <a:pt x="76" y="73"/>
                </a:moveTo>
                <a:cubicBezTo>
                  <a:pt x="76" y="79"/>
                  <a:pt x="76" y="79"/>
                  <a:pt x="76" y="79"/>
                </a:cubicBezTo>
                <a:cubicBezTo>
                  <a:pt x="74" y="77"/>
                  <a:pt x="74" y="77"/>
                  <a:pt x="74" y="77"/>
                </a:cubicBezTo>
                <a:cubicBezTo>
                  <a:pt x="73" y="76"/>
                  <a:pt x="73" y="74"/>
                  <a:pt x="74" y="73"/>
                </a:cubicBezTo>
                <a:cubicBezTo>
                  <a:pt x="75" y="73"/>
                  <a:pt x="75" y="73"/>
                  <a:pt x="76" y="73"/>
                </a:cubicBezTo>
                <a:close/>
                <a:moveTo>
                  <a:pt x="51" y="17"/>
                </a:moveTo>
                <a:cubicBezTo>
                  <a:pt x="51" y="0"/>
                  <a:pt x="51" y="0"/>
                  <a:pt x="51" y="0"/>
                </a:cubicBezTo>
                <a:cubicBezTo>
                  <a:pt x="51" y="0"/>
                  <a:pt x="51" y="0"/>
                  <a:pt x="51" y="0"/>
                </a:cubicBezTo>
                <a:cubicBezTo>
                  <a:pt x="52" y="0"/>
                  <a:pt x="53" y="1"/>
                  <a:pt x="53" y="2"/>
                </a:cubicBezTo>
                <a:cubicBezTo>
                  <a:pt x="53" y="15"/>
                  <a:pt x="53" y="15"/>
                  <a:pt x="53" y="15"/>
                </a:cubicBezTo>
                <a:cubicBezTo>
                  <a:pt x="53" y="16"/>
                  <a:pt x="52" y="17"/>
                  <a:pt x="51" y="17"/>
                </a:cubicBezTo>
                <a:cubicBezTo>
                  <a:pt x="51" y="17"/>
                  <a:pt x="51" y="17"/>
                  <a:pt x="51" y="17"/>
                </a:cubicBezTo>
                <a:close/>
                <a:moveTo>
                  <a:pt x="51" y="22"/>
                </a:moveTo>
                <a:cubicBezTo>
                  <a:pt x="40" y="22"/>
                  <a:pt x="30" y="29"/>
                  <a:pt x="26" y="38"/>
                </a:cubicBezTo>
                <a:cubicBezTo>
                  <a:pt x="26" y="62"/>
                  <a:pt x="26" y="62"/>
                  <a:pt x="26" y="62"/>
                </a:cubicBezTo>
                <a:cubicBezTo>
                  <a:pt x="28" y="67"/>
                  <a:pt x="31" y="71"/>
                  <a:pt x="35" y="74"/>
                </a:cubicBezTo>
                <a:cubicBezTo>
                  <a:pt x="35" y="95"/>
                  <a:pt x="35" y="95"/>
                  <a:pt x="35" y="95"/>
                </a:cubicBezTo>
                <a:cubicBezTo>
                  <a:pt x="35" y="103"/>
                  <a:pt x="42" y="109"/>
                  <a:pt x="49" y="109"/>
                </a:cubicBezTo>
                <a:cubicBezTo>
                  <a:pt x="51" y="109"/>
                  <a:pt x="51" y="109"/>
                  <a:pt x="51" y="109"/>
                </a:cubicBezTo>
                <a:cubicBezTo>
                  <a:pt x="51" y="84"/>
                  <a:pt x="51" y="84"/>
                  <a:pt x="51" y="84"/>
                </a:cubicBezTo>
                <a:cubicBezTo>
                  <a:pt x="41" y="84"/>
                  <a:pt x="41" y="84"/>
                  <a:pt x="41" y="84"/>
                </a:cubicBezTo>
                <a:cubicBezTo>
                  <a:pt x="41" y="72"/>
                  <a:pt x="41" y="72"/>
                  <a:pt x="41" y="72"/>
                </a:cubicBezTo>
                <a:cubicBezTo>
                  <a:pt x="41" y="71"/>
                  <a:pt x="41" y="70"/>
                  <a:pt x="40" y="69"/>
                </a:cubicBezTo>
                <a:cubicBezTo>
                  <a:pt x="33" y="66"/>
                  <a:pt x="28" y="58"/>
                  <a:pt x="28" y="50"/>
                </a:cubicBezTo>
                <a:cubicBezTo>
                  <a:pt x="28" y="44"/>
                  <a:pt x="31" y="39"/>
                  <a:pt x="35" y="35"/>
                </a:cubicBezTo>
                <a:cubicBezTo>
                  <a:pt x="39" y="31"/>
                  <a:pt x="44" y="28"/>
                  <a:pt x="51" y="28"/>
                </a:cubicBezTo>
                <a:cubicBezTo>
                  <a:pt x="51" y="22"/>
                  <a:pt x="51" y="22"/>
                  <a:pt x="51" y="22"/>
                </a:cubicBezTo>
                <a:close/>
                <a:moveTo>
                  <a:pt x="51" y="0"/>
                </a:moveTo>
                <a:cubicBezTo>
                  <a:pt x="51" y="17"/>
                  <a:pt x="51" y="17"/>
                  <a:pt x="51" y="17"/>
                </a:cubicBezTo>
                <a:cubicBezTo>
                  <a:pt x="49" y="17"/>
                  <a:pt x="48" y="16"/>
                  <a:pt x="48" y="15"/>
                </a:cubicBezTo>
                <a:cubicBezTo>
                  <a:pt x="48" y="2"/>
                  <a:pt x="48" y="2"/>
                  <a:pt x="48" y="2"/>
                </a:cubicBezTo>
                <a:cubicBezTo>
                  <a:pt x="48" y="1"/>
                  <a:pt x="49" y="0"/>
                  <a:pt x="51" y="0"/>
                </a:cubicBezTo>
                <a:close/>
                <a:moveTo>
                  <a:pt x="26" y="79"/>
                </a:moveTo>
                <a:cubicBezTo>
                  <a:pt x="26" y="73"/>
                  <a:pt x="26" y="73"/>
                  <a:pt x="26" y="73"/>
                </a:cubicBezTo>
                <a:cubicBezTo>
                  <a:pt x="26" y="73"/>
                  <a:pt x="27" y="73"/>
                  <a:pt x="28" y="73"/>
                </a:cubicBezTo>
                <a:cubicBezTo>
                  <a:pt x="29" y="74"/>
                  <a:pt x="29" y="76"/>
                  <a:pt x="28" y="77"/>
                </a:cubicBezTo>
                <a:cubicBezTo>
                  <a:pt x="26" y="79"/>
                  <a:pt x="26" y="79"/>
                  <a:pt x="26" y="79"/>
                </a:cubicBezTo>
                <a:close/>
                <a:moveTo>
                  <a:pt x="26" y="28"/>
                </a:moveTo>
                <a:cubicBezTo>
                  <a:pt x="26" y="21"/>
                  <a:pt x="26" y="21"/>
                  <a:pt x="26" y="21"/>
                </a:cubicBezTo>
                <a:cubicBezTo>
                  <a:pt x="28" y="23"/>
                  <a:pt x="28" y="23"/>
                  <a:pt x="28" y="23"/>
                </a:cubicBezTo>
                <a:cubicBezTo>
                  <a:pt x="29" y="24"/>
                  <a:pt x="29" y="26"/>
                  <a:pt x="28" y="27"/>
                </a:cubicBezTo>
                <a:cubicBezTo>
                  <a:pt x="27" y="28"/>
                  <a:pt x="26" y="28"/>
                  <a:pt x="26" y="28"/>
                </a:cubicBezTo>
                <a:close/>
                <a:moveTo>
                  <a:pt x="26" y="38"/>
                </a:moveTo>
                <a:cubicBezTo>
                  <a:pt x="24" y="42"/>
                  <a:pt x="23" y="46"/>
                  <a:pt x="23" y="50"/>
                </a:cubicBezTo>
                <a:cubicBezTo>
                  <a:pt x="23" y="55"/>
                  <a:pt x="24" y="59"/>
                  <a:pt x="26" y="62"/>
                </a:cubicBezTo>
                <a:cubicBezTo>
                  <a:pt x="26" y="38"/>
                  <a:pt x="26" y="38"/>
                  <a:pt x="26" y="38"/>
                </a:cubicBezTo>
                <a:close/>
                <a:moveTo>
                  <a:pt x="26" y="21"/>
                </a:moveTo>
                <a:cubicBezTo>
                  <a:pt x="26" y="28"/>
                  <a:pt x="26" y="28"/>
                  <a:pt x="26" y="28"/>
                </a:cubicBezTo>
                <a:cubicBezTo>
                  <a:pt x="25" y="28"/>
                  <a:pt x="24" y="27"/>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1"/>
                  <a:pt x="26" y="21"/>
                  <a:pt x="26" y="21"/>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18" y="50"/>
                </a:moveTo>
                <a:cubicBezTo>
                  <a:pt x="18" y="50"/>
                  <a:pt x="18" y="50"/>
                  <a:pt x="18" y="50"/>
                </a:cubicBezTo>
                <a:cubicBezTo>
                  <a:pt x="18" y="49"/>
                  <a:pt x="17" y="48"/>
                  <a:pt x="15" y="48"/>
                </a:cubicBezTo>
                <a:cubicBezTo>
                  <a:pt x="3" y="48"/>
                  <a:pt x="3" y="48"/>
                  <a:pt x="3" y="48"/>
                </a:cubicBezTo>
                <a:cubicBezTo>
                  <a:pt x="2" y="48"/>
                  <a:pt x="0" y="49"/>
                  <a:pt x="0" y="50"/>
                </a:cubicBezTo>
                <a:cubicBezTo>
                  <a:pt x="0" y="52"/>
                  <a:pt x="2" y="53"/>
                  <a:pt x="3" y="53"/>
                </a:cubicBezTo>
                <a:cubicBezTo>
                  <a:pt x="15" y="53"/>
                  <a:pt x="15" y="53"/>
                  <a:pt x="15" y="53"/>
                </a:cubicBezTo>
                <a:cubicBezTo>
                  <a:pt x="17" y="53"/>
                  <a:pt x="18" y="52"/>
                  <a:pt x="18" y="5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0" name="燕尾形 119"/>
          <p:cNvSpPr/>
          <p:nvPr/>
        </p:nvSpPr>
        <p:spPr>
          <a:xfrm rot="5400000">
            <a:off x="2533191" y="2023502"/>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21" name="直接连接符 120"/>
          <p:cNvCxnSpPr/>
          <p:nvPr/>
        </p:nvCxnSpPr>
        <p:spPr>
          <a:xfrm>
            <a:off x="2713211" y="2599566"/>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2" name="矩形 121"/>
          <p:cNvSpPr/>
          <p:nvPr/>
        </p:nvSpPr>
        <p:spPr>
          <a:xfrm>
            <a:off x="3050209" y="1503430"/>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123" name="矩形 47"/>
          <p:cNvSpPr>
            <a:spLocks noChangeArrowheads="1"/>
          </p:cNvSpPr>
          <p:nvPr/>
        </p:nvSpPr>
        <p:spPr bwMode="auto">
          <a:xfrm>
            <a:off x="3037247" y="1918168"/>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
        <p:nvSpPr>
          <p:cNvPr id="124" name="燕尾形 123"/>
          <p:cNvSpPr/>
          <p:nvPr/>
        </p:nvSpPr>
        <p:spPr>
          <a:xfrm rot="5400000">
            <a:off x="2533191" y="3391654"/>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25" name="直接连接符 124"/>
          <p:cNvCxnSpPr/>
          <p:nvPr/>
        </p:nvCxnSpPr>
        <p:spPr>
          <a:xfrm>
            <a:off x="2713211" y="3967718"/>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6" name="矩形 125"/>
          <p:cNvSpPr/>
          <p:nvPr/>
        </p:nvSpPr>
        <p:spPr>
          <a:xfrm>
            <a:off x="3050209" y="2871582"/>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127" name="矩形 47"/>
          <p:cNvSpPr>
            <a:spLocks noChangeArrowheads="1"/>
          </p:cNvSpPr>
          <p:nvPr/>
        </p:nvSpPr>
        <p:spPr bwMode="auto">
          <a:xfrm>
            <a:off x="3037247" y="3286320"/>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
        <p:nvSpPr>
          <p:cNvPr id="128" name="燕尾形 127"/>
          <p:cNvSpPr/>
          <p:nvPr/>
        </p:nvSpPr>
        <p:spPr>
          <a:xfrm rot="5400000">
            <a:off x="2533191" y="4831814"/>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29" name="直接连接符 128"/>
          <p:cNvCxnSpPr/>
          <p:nvPr/>
        </p:nvCxnSpPr>
        <p:spPr>
          <a:xfrm>
            <a:off x="2713211" y="5407878"/>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3050209" y="4311742"/>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131" name="矩形 47"/>
          <p:cNvSpPr>
            <a:spLocks noChangeArrowheads="1"/>
          </p:cNvSpPr>
          <p:nvPr/>
        </p:nvSpPr>
        <p:spPr bwMode="auto">
          <a:xfrm>
            <a:off x="3037247" y="4726480"/>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Tree>
    <p:extLst>
      <p:ext uri="{BB962C8B-B14F-4D97-AF65-F5344CB8AC3E}">
        <p14:creationId xmlns:p14="http://schemas.microsoft.com/office/powerpoint/2010/main" val="382714471"/>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fill="hold"/>
                                        <p:tgtEl>
                                          <p:spTgt spid="13"/>
                                        </p:tgtEl>
                                        <p:attrNameLst>
                                          <p:attrName>ppt_x</p:attrName>
                                        </p:attrNameLst>
                                      </p:cBhvr>
                                      <p:tavLst>
                                        <p:tav tm="0">
                                          <p:val>
                                            <p:strVal val="0-#ppt_w/2"/>
                                          </p:val>
                                        </p:tav>
                                        <p:tav tm="100000">
                                          <p:val>
                                            <p:strVal val="#ppt_x"/>
                                          </p:val>
                                        </p:tav>
                                      </p:tavLst>
                                    </p:anim>
                                    <p:anim calcmode="lin" valueType="num">
                                      <p:cBhvr additive="base">
                                        <p:cTn id="16" dur="250" fill="hold"/>
                                        <p:tgtEl>
                                          <p:spTgt spid="13"/>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ppt_x"/>
                                          </p:val>
                                        </p:tav>
                                        <p:tav tm="100000">
                                          <p:val>
                                            <p:strVal val="#ppt_x"/>
                                          </p:val>
                                        </p:tav>
                                      </p:tavLst>
                                    </p:anim>
                                    <p:anim calcmode="lin" valueType="num">
                                      <p:cBhvr additive="base">
                                        <p:cTn id="21" dur="500" fill="hold"/>
                                        <p:tgtEl>
                                          <p:spTgt spid="15"/>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 presetClass="entr" presetSubtype="4"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childTnLst>
                          </p:cTn>
                        </p:par>
                        <p:par>
                          <p:cTn id="32" fill="hold">
                            <p:stCondLst>
                              <p:cond delay="2000"/>
                            </p:stCondLst>
                            <p:childTnLst>
                              <p:par>
                                <p:cTn id="33" presetID="2" presetClass="entr" presetSubtype="2"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1+#ppt_w/2"/>
                                          </p:val>
                                        </p:tav>
                                        <p:tav tm="100000">
                                          <p:val>
                                            <p:strVal val="#ppt_x"/>
                                          </p:val>
                                        </p:tav>
                                      </p:tavLst>
                                    </p:anim>
                                    <p:anim calcmode="lin" valueType="num">
                                      <p:cBhvr additive="base">
                                        <p:cTn id="36" dur="500" fill="hold"/>
                                        <p:tgtEl>
                                          <p:spTgt spid="16"/>
                                        </p:tgtEl>
                                        <p:attrNameLst>
                                          <p:attrName>ppt_y</p:attrName>
                                        </p:attrNameLst>
                                      </p:cBhvr>
                                      <p:tavLst>
                                        <p:tav tm="0">
                                          <p:val>
                                            <p:strVal val="#ppt_y"/>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3"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1+#ppt_w/2"/>
                                          </p:val>
                                        </p:tav>
                                        <p:tav tm="100000">
                                          <p:val>
                                            <p:strVal val="#ppt_x"/>
                                          </p:val>
                                        </p:tav>
                                      </p:tavLst>
                                    </p:anim>
                                    <p:anim calcmode="lin" valueType="num">
                                      <p:cBhvr additive="base">
                                        <p:cTn id="52" dur="500" fill="hold"/>
                                        <p:tgtEl>
                                          <p:spTgt spid="20"/>
                                        </p:tgtEl>
                                        <p:attrNameLst>
                                          <p:attrName>ppt_y</p:attrName>
                                        </p:attrNameLst>
                                      </p:cBhvr>
                                      <p:tavLst>
                                        <p:tav tm="0">
                                          <p:val>
                                            <p:strVal val="0-#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500" fill="hold"/>
                                        <p:tgtEl>
                                          <p:spTgt spid="21"/>
                                        </p:tgtEl>
                                        <p:attrNameLst>
                                          <p:attrName>ppt_x</p:attrName>
                                        </p:attrNameLst>
                                      </p:cBhvr>
                                      <p:tavLst>
                                        <p:tav tm="0">
                                          <p:val>
                                            <p:strVal val="#ppt_x"/>
                                          </p:val>
                                        </p:tav>
                                        <p:tav tm="100000">
                                          <p:val>
                                            <p:strVal val="#ppt_x"/>
                                          </p:val>
                                        </p:tav>
                                      </p:tavLst>
                                    </p:anim>
                                    <p:anim calcmode="lin" valueType="num">
                                      <p:cBhvr additive="base">
                                        <p:cTn id="56" dur="500" fill="hold"/>
                                        <p:tgtEl>
                                          <p:spTgt spid="2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500" fill="hold"/>
                                        <p:tgtEl>
                                          <p:spTgt spid="22"/>
                                        </p:tgtEl>
                                        <p:attrNameLst>
                                          <p:attrName>ppt_x</p:attrName>
                                        </p:attrNameLst>
                                      </p:cBhvr>
                                      <p:tavLst>
                                        <p:tav tm="0">
                                          <p:val>
                                            <p:strVal val="#ppt_x"/>
                                          </p:val>
                                        </p:tav>
                                        <p:tav tm="100000">
                                          <p:val>
                                            <p:strVal val="#ppt_x"/>
                                          </p:val>
                                        </p:tav>
                                      </p:tavLst>
                                    </p:anim>
                                    <p:anim calcmode="lin" valueType="num">
                                      <p:cBhvr additive="base">
                                        <p:cTn id="60" dur="500" fill="hold"/>
                                        <p:tgtEl>
                                          <p:spTgt spid="2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500" fill="hold"/>
                                        <p:tgtEl>
                                          <p:spTgt spid="23"/>
                                        </p:tgtEl>
                                        <p:attrNameLst>
                                          <p:attrName>ppt_x</p:attrName>
                                        </p:attrNameLst>
                                      </p:cBhvr>
                                      <p:tavLst>
                                        <p:tav tm="0">
                                          <p:val>
                                            <p:strVal val="#ppt_x"/>
                                          </p:val>
                                        </p:tav>
                                        <p:tav tm="100000">
                                          <p:val>
                                            <p:strVal val="#ppt_x"/>
                                          </p:val>
                                        </p:tav>
                                      </p:tavLst>
                                    </p:anim>
                                    <p:anim calcmode="lin" valueType="num">
                                      <p:cBhvr additive="base">
                                        <p:cTn id="64" dur="50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additive="base">
                                        <p:cTn id="67" dur="500" fill="hold"/>
                                        <p:tgtEl>
                                          <p:spTgt spid="24"/>
                                        </p:tgtEl>
                                        <p:attrNameLst>
                                          <p:attrName>ppt_x</p:attrName>
                                        </p:attrNameLst>
                                      </p:cBhvr>
                                      <p:tavLst>
                                        <p:tav tm="0">
                                          <p:val>
                                            <p:strVal val="#ppt_x"/>
                                          </p:val>
                                        </p:tav>
                                        <p:tav tm="100000">
                                          <p:val>
                                            <p:strVal val="#ppt_x"/>
                                          </p:val>
                                        </p:tav>
                                      </p:tavLst>
                                    </p:anim>
                                    <p:anim calcmode="lin" valueType="num">
                                      <p:cBhvr additive="base">
                                        <p:cTn id="68" dur="500" fill="hold"/>
                                        <p:tgtEl>
                                          <p:spTgt spid="24"/>
                                        </p:tgtEl>
                                        <p:attrNameLst>
                                          <p:attrName>ppt_y</p:attrName>
                                        </p:attrNameLst>
                                      </p:cBhvr>
                                      <p:tavLst>
                                        <p:tav tm="0">
                                          <p:val>
                                            <p:strVal val="1+#ppt_h/2"/>
                                          </p:val>
                                        </p:tav>
                                        <p:tav tm="100000">
                                          <p:val>
                                            <p:strVal val="#ppt_y"/>
                                          </p:val>
                                        </p:tav>
                                      </p:tavLst>
                                    </p:anim>
                                  </p:childTnLst>
                                </p:cTn>
                              </p:par>
                              <p:par>
                                <p:cTn id="69" presetID="2" presetClass="entr" presetSubtype="6" fill="hold" nodeType="with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additive="base">
                                        <p:cTn id="71" dur="500" fill="hold"/>
                                        <p:tgtEl>
                                          <p:spTgt spid="25"/>
                                        </p:tgtEl>
                                        <p:attrNameLst>
                                          <p:attrName>ppt_x</p:attrName>
                                        </p:attrNameLst>
                                      </p:cBhvr>
                                      <p:tavLst>
                                        <p:tav tm="0">
                                          <p:val>
                                            <p:strVal val="1+#ppt_w/2"/>
                                          </p:val>
                                        </p:tav>
                                        <p:tav tm="100000">
                                          <p:val>
                                            <p:strVal val="#ppt_x"/>
                                          </p:val>
                                        </p:tav>
                                      </p:tavLst>
                                    </p:anim>
                                    <p:anim calcmode="lin" valueType="num">
                                      <p:cBhvr additive="base">
                                        <p:cTn id="72" dur="500" fill="hold"/>
                                        <p:tgtEl>
                                          <p:spTgt spid="25"/>
                                        </p:tgtEl>
                                        <p:attrNameLst>
                                          <p:attrName>ppt_y</p:attrName>
                                        </p:attrNameLst>
                                      </p:cBhvr>
                                      <p:tavLst>
                                        <p:tav tm="0">
                                          <p:val>
                                            <p:strVal val="1+#ppt_h/2"/>
                                          </p:val>
                                        </p:tav>
                                        <p:tav tm="100000">
                                          <p:val>
                                            <p:strVal val="#ppt_y"/>
                                          </p:val>
                                        </p:tav>
                                      </p:tavLst>
                                    </p:anim>
                                  </p:childTnLst>
                                </p:cTn>
                              </p:par>
                              <p:par>
                                <p:cTn id="73" presetID="2" presetClass="entr" presetSubtype="6"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anim calcmode="lin" valueType="num">
                                      <p:cBhvr additive="base">
                                        <p:cTn id="75" dur="500" fill="hold"/>
                                        <p:tgtEl>
                                          <p:spTgt spid="32"/>
                                        </p:tgtEl>
                                        <p:attrNameLst>
                                          <p:attrName>ppt_x</p:attrName>
                                        </p:attrNameLst>
                                      </p:cBhvr>
                                      <p:tavLst>
                                        <p:tav tm="0">
                                          <p:val>
                                            <p:strVal val="1+#ppt_w/2"/>
                                          </p:val>
                                        </p:tav>
                                        <p:tav tm="100000">
                                          <p:val>
                                            <p:strVal val="#ppt_x"/>
                                          </p:val>
                                        </p:tav>
                                      </p:tavLst>
                                    </p:anim>
                                    <p:anim calcmode="lin" valueType="num">
                                      <p:cBhvr additive="base">
                                        <p:cTn id="76" dur="500" fill="hold"/>
                                        <p:tgtEl>
                                          <p:spTgt spid="32"/>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ppt_x"/>
                                          </p:val>
                                        </p:tav>
                                        <p:tav tm="100000">
                                          <p:val>
                                            <p:strVal val="#ppt_x"/>
                                          </p:val>
                                        </p:tav>
                                      </p:tavLst>
                                    </p:anim>
                                    <p:anim calcmode="lin" valueType="num">
                                      <p:cBhvr additive="base">
                                        <p:cTn id="80" dur="500" fill="hold"/>
                                        <p:tgtEl>
                                          <p:spTgt spid="33"/>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 calcmode="lin" valueType="num">
                                      <p:cBhvr additive="base">
                                        <p:cTn id="83" dur="500" fill="hold"/>
                                        <p:tgtEl>
                                          <p:spTgt spid="34"/>
                                        </p:tgtEl>
                                        <p:attrNameLst>
                                          <p:attrName>ppt_x</p:attrName>
                                        </p:attrNameLst>
                                      </p:cBhvr>
                                      <p:tavLst>
                                        <p:tav tm="0">
                                          <p:val>
                                            <p:strVal val="#ppt_x"/>
                                          </p:val>
                                        </p:tav>
                                        <p:tav tm="100000">
                                          <p:val>
                                            <p:strVal val="#ppt_x"/>
                                          </p:val>
                                        </p:tav>
                                      </p:tavLst>
                                    </p:anim>
                                    <p:anim calcmode="lin" valueType="num">
                                      <p:cBhvr additive="base">
                                        <p:cTn id="84" dur="500" fill="hold"/>
                                        <p:tgtEl>
                                          <p:spTgt spid="34"/>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anim calcmode="lin" valueType="num">
                                      <p:cBhvr additive="base">
                                        <p:cTn id="87" dur="500" fill="hold"/>
                                        <p:tgtEl>
                                          <p:spTgt spid="35"/>
                                        </p:tgtEl>
                                        <p:attrNameLst>
                                          <p:attrName>ppt_x</p:attrName>
                                        </p:attrNameLst>
                                      </p:cBhvr>
                                      <p:tavLst>
                                        <p:tav tm="0">
                                          <p:val>
                                            <p:strVal val="#ppt_x"/>
                                          </p:val>
                                        </p:tav>
                                        <p:tav tm="100000">
                                          <p:val>
                                            <p:strVal val="#ppt_x"/>
                                          </p:val>
                                        </p:tav>
                                      </p:tavLst>
                                    </p:anim>
                                    <p:anim calcmode="lin" valueType="num">
                                      <p:cBhvr additive="base">
                                        <p:cTn id="88" dur="500" fill="hold"/>
                                        <p:tgtEl>
                                          <p:spTgt spid="35"/>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36"/>
                                        </p:tgtEl>
                                        <p:attrNameLst>
                                          <p:attrName>style.visibility</p:attrName>
                                        </p:attrNameLst>
                                      </p:cBhvr>
                                      <p:to>
                                        <p:strVal val="visible"/>
                                      </p:to>
                                    </p:set>
                                    <p:anim calcmode="lin" valueType="num">
                                      <p:cBhvr additive="base">
                                        <p:cTn id="91" dur="500" fill="hold"/>
                                        <p:tgtEl>
                                          <p:spTgt spid="36"/>
                                        </p:tgtEl>
                                        <p:attrNameLst>
                                          <p:attrName>ppt_x</p:attrName>
                                        </p:attrNameLst>
                                      </p:cBhvr>
                                      <p:tavLst>
                                        <p:tav tm="0">
                                          <p:val>
                                            <p:strVal val="#ppt_x"/>
                                          </p:val>
                                        </p:tav>
                                        <p:tav tm="100000">
                                          <p:val>
                                            <p:strVal val="#ppt_x"/>
                                          </p:val>
                                        </p:tav>
                                      </p:tavLst>
                                    </p:anim>
                                    <p:anim calcmode="lin" valueType="num">
                                      <p:cBhvr additive="base">
                                        <p:cTn id="92" dur="500" fill="hold"/>
                                        <p:tgtEl>
                                          <p:spTgt spid="36"/>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7"/>
                                        </p:tgtEl>
                                        <p:attrNameLst>
                                          <p:attrName>style.visibility</p:attrName>
                                        </p:attrNameLst>
                                      </p:cBhvr>
                                      <p:to>
                                        <p:strVal val="visible"/>
                                      </p:to>
                                    </p:set>
                                    <p:anim calcmode="lin" valueType="num">
                                      <p:cBhvr additive="base">
                                        <p:cTn id="95" dur="500" fill="hold"/>
                                        <p:tgtEl>
                                          <p:spTgt spid="37"/>
                                        </p:tgtEl>
                                        <p:attrNameLst>
                                          <p:attrName>ppt_x</p:attrName>
                                        </p:attrNameLst>
                                      </p:cBhvr>
                                      <p:tavLst>
                                        <p:tav tm="0">
                                          <p:val>
                                            <p:strVal val="#ppt_x"/>
                                          </p:val>
                                        </p:tav>
                                        <p:tav tm="100000">
                                          <p:val>
                                            <p:strVal val="#ppt_x"/>
                                          </p:val>
                                        </p:tav>
                                      </p:tavLst>
                                    </p:anim>
                                    <p:anim calcmode="lin" valueType="num">
                                      <p:cBhvr additive="base">
                                        <p:cTn id="96" dur="500" fill="hold"/>
                                        <p:tgtEl>
                                          <p:spTgt spid="37"/>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38"/>
                                        </p:tgtEl>
                                        <p:attrNameLst>
                                          <p:attrName>style.visibility</p:attrName>
                                        </p:attrNameLst>
                                      </p:cBhvr>
                                      <p:to>
                                        <p:strVal val="visible"/>
                                      </p:to>
                                    </p:set>
                                    <p:anim calcmode="lin" valueType="num">
                                      <p:cBhvr additive="base">
                                        <p:cTn id="99" dur="500" fill="hold"/>
                                        <p:tgtEl>
                                          <p:spTgt spid="38"/>
                                        </p:tgtEl>
                                        <p:attrNameLst>
                                          <p:attrName>ppt_x</p:attrName>
                                        </p:attrNameLst>
                                      </p:cBhvr>
                                      <p:tavLst>
                                        <p:tav tm="0">
                                          <p:val>
                                            <p:strVal val="#ppt_x"/>
                                          </p:val>
                                        </p:tav>
                                        <p:tav tm="100000">
                                          <p:val>
                                            <p:strVal val="#ppt_x"/>
                                          </p:val>
                                        </p:tav>
                                      </p:tavLst>
                                    </p:anim>
                                    <p:anim calcmode="lin" valueType="num">
                                      <p:cBhvr additive="base">
                                        <p:cTn id="100" dur="500" fill="hold"/>
                                        <p:tgtEl>
                                          <p:spTgt spid="38"/>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anim calcmode="lin" valueType="num">
                                      <p:cBhvr additive="base">
                                        <p:cTn id="103" dur="500" fill="hold"/>
                                        <p:tgtEl>
                                          <p:spTgt spid="39"/>
                                        </p:tgtEl>
                                        <p:attrNameLst>
                                          <p:attrName>ppt_x</p:attrName>
                                        </p:attrNameLst>
                                      </p:cBhvr>
                                      <p:tavLst>
                                        <p:tav tm="0">
                                          <p:val>
                                            <p:strVal val="#ppt_x"/>
                                          </p:val>
                                        </p:tav>
                                        <p:tav tm="100000">
                                          <p:val>
                                            <p:strVal val="#ppt_x"/>
                                          </p:val>
                                        </p:tav>
                                      </p:tavLst>
                                    </p:anim>
                                    <p:anim calcmode="lin" valueType="num">
                                      <p:cBhvr additive="base">
                                        <p:cTn id="104" dur="500" fill="hold"/>
                                        <p:tgtEl>
                                          <p:spTgt spid="39"/>
                                        </p:tgtEl>
                                        <p:attrNameLst>
                                          <p:attrName>ppt_y</p:attrName>
                                        </p:attrNameLst>
                                      </p:cBhvr>
                                      <p:tavLst>
                                        <p:tav tm="0">
                                          <p:val>
                                            <p:strVal val="1+#ppt_h/2"/>
                                          </p:val>
                                        </p:tav>
                                        <p:tav tm="100000">
                                          <p:val>
                                            <p:strVal val="#ppt_y"/>
                                          </p:val>
                                        </p:tav>
                                      </p:tavLst>
                                    </p:anim>
                                  </p:childTnLst>
                                </p:cTn>
                              </p:par>
                              <p:par>
                                <p:cTn id="105" presetID="2" presetClass="entr" presetSubtype="1" fill="hold" grpId="0" nodeType="withEffect">
                                  <p:stCondLst>
                                    <p:cond delay="0"/>
                                  </p:stCondLst>
                                  <p:childTnLst>
                                    <p:set>
                                      <p:cBhvr>
                                        <p:cTn id="106" dur="1" fill="hold">
                                          <p:stCondLst>
                                            <p:cond delay="0"/>
                                          </p:stCondLst>
                                        </p:cTn>
                                        <p:tgtEl>
                                          <p:spTgt spid="40"/>
                                        </p:tgtEl>
                                        <p:attrNameLst>
                                          <p:attrName>style.visibility</p:attrName>
                                        </p:attrNameLst>
                                      </p:cBhvr>
                                      <p:to>
                                        <p:strVal val="visible"/>
                                      </p:to>
                                    </p:set>
                                    <p:anim calcmode="lin" valueType="num">
                                      <p:cBhvr additive="base">
                                        <p:cTn id="107" dur="500" fill="hold"/>
                                        <p:tgtEl>
                                          <p:spTgt spid="40"/>
                                        </p:tgtEl>
                                        <p:attrNameLst>
                                          <p:attrName>ppt_x</p:attrName>
                                        </p:attrNameLst>
                                      </p:cBhvr>
                                      <p:tavLst>
                                        <p:tav tm="0">
                                          <p:val>
                                            <p:strVal val="#ppt_x"/>
                                          </p:val>
                                        </p:tav>
                                        <p:tav tm="100000">
                                          <p:val>
                                            <p:strVal val="#ppt_x"/>
                                          </p:val>
                                        </p:tav>
                                      </p:tavLst>
                                    </p:anim>
                                    <p:anim calcmode="lin" valueType="num">
                                      <p:cBhvr additive="base">
                                        <p:cTn id="108" dur="500" fill="hold"/>
                                        <p:tgtEl>
                                          <p:spTgt spid="40"/>
                                        </p:tgtEl>
                                        <p:attrNameLst>
                                          <p:attrName>ppt_y</p:attrName>
                                        </p:attrNameLst>
                                      </p:cBhvr>
                                      <p:tavLst>
                                        <p:tav tm="0">
                                          <p:val>
                                            <p:strVal val="0-#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41"/>
                                        </p:tgtEl>
                                        <p:attrNameLst>
                                          <p:attrName>style.visibility</p:attrName>
                                        </p:attrNameLst>
                                      </p:cBhvr>
                                      <p:to>
                                        <p:strVal val="visible"/>
                                      </p:to>
                                    </p:set>
                                    <p:anim calcmode="lin" valueType="num">
                                      <p:cBhvr additive="base">
                                        <p:cTn id="111" dur="500" fill="hold"/>
                                        <p:tgtEl>
                                          <p:spTgt spid="41"/>
                                        </p:tgtEl>
                                        <p:attrNameLst>
                                          <p:attrName>ppt_x</p:attrName>
                                        </p:attrNameLst>
                                      </p:cBhvr>
                                      <p:tavLst>
                                        <p:tav tm="0">
                                          <p:val>
                                            <p:strVal val="#ppt_x"/>
                                          </p:val>
                                        </p:tav>
                                        <p:tav tm="100000">
                                          <p:val>
                                            <p:strVal val="#ppt_x"/>
                                          </p:val>
                                        </p:tav>
                                      </p:tavLst>
                                    </p:anim>
                                    <p:anim calcmode="lin" valueType="num">
                                      <p:cBhvr additive="base">
                                        <p:cTn id="112" dur="500" fill="hold"/>
                                        <p:tgtEl>
                                          <p:spTgt spid="41"/>
                                        </p:tgtEl>
                                        <p:attrNameLst>
                                          <p:attrName>ppt_y</p:attrName>
                                        </p:attrNameLst>
                                      </p:cBhvr>
                                      <p:tavLst>
                                        <p:tav tm="0">
                                          <p:val>
                                            <p:strVal val="1+#ppt_h/2"/>
                                          </p:val>
                                        </p:tav>
                                        <p:tav tm="100000">
                                          <p:val>
                                            <p:strVal val="#ppt_y"/>
                                          </p:val>
                                        </p:tav>
                                      </p:tavLst>
                                    </p:anim>
                                  </p:childTnLst>
                                </p:cTn>
                              </p:par>
                              <p:par>
                                <p:cTn id="113" presetID="2" presetClass="entr" presetSubtype="9" fill="hold" grpId="0" nodeType="withEffect">
                                  <p:stCondLst>
                                    <p:cond delay="0"/>
                                  </p:stCondLst>
                                  <p:childTnLst>
                                    <p:set>
                                      <p:cBhvr>
                                        <p:cTn id="114" dur="1" fill="hold">
                                          <p:stCondLst>
                                            <p:cond delay="0"/>
                                          </p:stCondLst>
                                        </p:cTn>
                                        <p:tgtEl>
                                          <p:spTgt spid="42"/>
                                        </p:tgtEl>
                                        <p:attrNameLst>
                                          <p:attrName>style.visibility</p:attrName>
                                        </p:attrNameLst>
                                      </p:cBhvr>
                                      <p:to>
                                        <p:strVal val="visible"/>
                                      </p:to>
                                    </p:set>
                                    <p:anim calcmode="lin" valueType="num">
                                      <p:cBhvr additive="base">
                                        <p:cTn id="115" dur="500" fill="hold"/>
                                        <p:tgtEl>
                                          <p:spTgt spid="42"/>
                                        </p:tgtEl>
                                        <p:attrNameLst>
                                          <p:attrName>ppt_x</p:attrName>
                                        </p:attrNameLst>
                                      </p:cBhvr>
                                      <p:tavLst>
                                        <p:tav tm="0">
                                          <p:val>
                                            <p:strVal val="0-#ppt_w/2"/>
                                          </p:val>
                                        </p:tav>
                                        <p:tav tm="100000">
                                          <p:val>
                                            <p:strVal val="#ppt_x"/>
                                          </p:val>
                                        </p:tav>
                                      </p:tavLst>
                                    </p:anim>
                                    <p:anim calcmode="lin" valueType="num">
                                      <p:cBhvr additive="base">
                                        <p:cTn id="116" dur="500" fill="hold"/>
                                        <p:tgtEl>
                                          <p:spTgt spid="42"/>
                                        </p:tgtEl>
                                        <p:attrNameLst>
                                          <p:attrName>ppt_y</p:attrName>
                                        </p:attrNameLst>
                                      </p:cBhvr>
                                      <p:tavLst>
                                        <p:tav tm="0">
                                          <p:val>
                                            <p:strVal val="0-#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anim calcmode="lin" valueType="num">
                                      <p:cBhvr additive="base">
                                        <p:cTn id="119" dur="500" fill="hold"/>
                                        <p:tgtEl>
                                          <p:spTgt spid="43"/>
                                        </p:tgtEl>
                                        <p:attrNameLst>
                                          <p:attrName>ppt_x</p:attrName>
                                        </p:attrNameLst>
                                      </p:cBhvr>
                                      <p:tavLst>
                                        <p:tav tm="0">
                                          <p:val>
                                            <p:strVal val="#ppt_x"/>
                                          </p:val>
                                        </p:tav>
                                        <p:tav tm="100000">
                                          <p:val>
                                            <p:strVal val="#ppt_x"/>
                                          </p:val>
                                        </p:tav>
                                      </p:tavLst>
                                    </p:anim>
                                    <p:anim calcmode="lin" valueType="num">
                                      <p:cBhvr additive="base">
                                        <p:cTn id="120" dur="500" fill="hold"/>
                                        <p:tgtEl>
                                          <p:spTgt spid="43"/>
                                        </p:tgtEl>
                                        <p:attrNameLst>
                                          <p:attrName>ppt_y</p:attrName>
                                        </p:attrNameLst>
                                      </p:cBhvr>
                                      <p:tavLst>
                                        <p:tav tm="0">
                                          <p:val>
                                            <p:strVal val="1+#ppt_h/2"/>
                                          </p:val>
                                        </p:tav>
                                        <p:tav tm="100000">
                                          <p:val>
                                            <p:strVal val="#ppt_y"/>
                                          </p:val>
                                        </p:tav>
                                      </p:tavLst>
                                    </p:anim>
                                  </p:childTnLst>
                                </p:cTn>
                              </p:par>
                              <p:par>
                                <p:cTn id="121" presetID="2" presetClass="entr" presetSubtype="9" fill="hold" grpId="0" nodeType="withEffect">
                                  <p:stCondLst>
                                    <p:cond delay="0"/>
                                  </p:stCondLst>
                                  <p:childTnLst>
                                    <p:set>
                                      <p:cBhvr>
                                        <p:cTn id="122" dur="1" fill="hold">
                                          <p:stCondLst>
                                            <p:cond delay="0"/>
                                          </p:stCondLst>
                                        </p:cTn>
                                        <p:tgtEl>
                                          <p:spTgt spid="44"/>
                                        </p:tgtEl>
                                        <p:attrNameLst>
                                          <p:attrName>style.visibility</p:attrName>
                                        </p:attrNameLst>
                                      </p:cBhvr>
                                      <p:to>
                                        <p:strVal val="visible"/>
                                      </p:to>
                                    </p:set>
                                    <p:anim calcmode="lin" valueType="num">
                                      <p:cBhvr additive="base">
                                        <p:cTn id="123" dur="500" fill="hold"/>
                                        <p:tgtEl>
                                          <p:spTgt spid="44"/>
                                        </p:tgtEl>
                                        <p:attrNameLst>
                                          <p:attrName>ppt_x</p:attrName>
                                        </p:attrNameLst>
                                      </p:cBhvr>
                                      <p:tavLst>
                                        <p:tav tm="0">
                                          <p:val>
                                            <p:strVal val="0-#ppt_w/2"/>
                                          </p:val>
                                        </p:tav>
                                        <p:tav tm="100000">
                                          <p:val>
                                            <p:strVal val="#ppt_x"/>
                                          </p:val>
                                        </p:tav>
                                      </p:tavLst>
                                    </p:anim>
                                    <p:anim calcmode="lin" valueType="num">
                                      <p:cBhvr additive="base">
                                        <p:cTn id="124" dur="500" fill="hold"/>
                                        <p:tgtEl>
                                          <p:spTgt spid="44"/>
                                        </p:tgtEl>
                                        <p:attrNameLst>
                                          <p:attrName>ppt_y</p:attrName>
                                        </p:attrNameLst>
                                      </p:cBhvr>
                                      <p:tavLst>
                                        <p:tav tm="0">
                                          <p:val>
                                            <p:strVal val="0-#ppt_h/2"/>
                                          </p:val>
                                        </p:tav>
                                        <p:tav tm="100000">
                                          <p:val>
                                            <p:strVal val="#ppt_y"/>
                                          </p:val>
                                        </p:tav>
                                      </p:tavLst>
                                    </p:anim>
                                  </p:childTnLst>
                                </p:cTn>
                              </p:par>
                              <p:par>
                                <p:cTn id="125" presetID="2" presetClass="entr" presetSubtype="12" fill="hold" nodeType="withEffect">
                                  <p:stCondLst>
                                    <p:cond delay="0"/>
                                  </p:stCondLst>
                                  <p:childTnLst>
                                    <p:set>
                                      <p:cBhvr>
                                        <p:cTn id="126" dur="1" fill="hold">
                                          <p:stCondLst>
                                            <p:cond delay="0"/>
                                          </p:stCondLst>
                                        </p:cTn>
                                        <p:tgtEl>
                                          <p:spTgt spid="45"/>
                                        </p:tgtEl>
                                        <p:attrNameLst>
                                          <p:attrName>style.visibility</p:attrName>
                                        </p:attrNameLst>
                                      </p:cBhvr>
                                      <p:to>
                                        <p:strVal val="visible"/>
                                      </p:to>
                                    </p:set>
                                    <p:anim calcmode="lin" valueType="num">
                                      <p:cBhvr additive="base">
                                        <p:cTn id="127" dur="500" fill="hold"/>
                                        <p:tgtEl>
                                          <p:spTgt spid="45"/>
                                        </p:tgtEl>
                                        <p:attrNameLst>
                                          <p:attrName>ppt_x</p:attrName>
                                        </p:attrNameLst>
                                      </p:cBhvr>
                                      <p:tavLst>
                                        <p:tav tm="0">
                                          <p:val>
                                            <p:strVal val="0-#ppt_w/2"/>
                                          </p:val>
                                        </p:tav>
                                        <p:tav tm="100000">
                                          <p:val>
                                            <p:strVal val="#ppt_x"/>
                                          </p:val>
                                        </p:tav>
                                      </p:tavLst>
                                    </p:anim>
                                    <p:anim calcmode="lin" valueType="num">
                                      <p:cBhvr additive="base">
                                        <p:cTn id="128" dur="500" fill="hold"/>
                                        <p:tgtEl>
                                          <p:spTgt spid="45"/>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54"/>
                                        </p:tgtEl>
                                        <p:attrNameLst>
                                          <p:attrName>style.visibility</p:attrName>
                                        </p:attrNameLst>
                                      </p:cBhvr>
                                      <p:to>
                                        <p:strVal val="visible"/>
                                      </p:to>
                                    </p:set>
                                    <p:anim calcmode="lin" valueType="num">
                                      <p:cBhvr additive="base">
                                        <p:cTn id="131" dur="500" fill="hold"/>
                                        <p:tgtEl>
                                          <p:spTgt spid="54"/>
                                        </p:tgtEl>
                                        <p:attrNameLst>
                                          <p:attrName>ppt_x</p:attrName>
                                        </p:attrNameLst>
                                      </p:cBhvr>
                                      <p:tavLst>
                                        <p:tav tm="0">
                                          <p:val>
                                            <p:strVal val="#ppt_x"/>
                                          </p:val>
                                        </p:tav>
                                        <p:tav tm="100000">
                                          <p:val>
                                            <p:strVal val="#ppt_x"/>
                                          </p:val>
                                        </p:tav>
                                      </p:tavLst>
                                    </p:anim>
                                    <p:anim calcmode="lin" valueType="num">
                                      <p:cBhvr additive="base">
                                        <p:cTn id="132" dur="500" fill="hold"/>
                                        <p:tgtEl>
                                          <p:spTgt spid="54"/>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55"/>
                                        </p:tgtEl>
                                        <p:attrNameLst>
                                          <p:attrName>style.visibility</p:attrName>
                                        </p:attrNameLst>
                                      </p:cBhvr>
                                      <p:to>
                                        <p:strVal val="visible"/>
                                      </p:to>
                                    </p:set>
                                    <p:anim calcmode="lin" valueType="num">
                                      <p:cBhvr additive="base">
                                        <p:cTn id="135" dur="500" fill="hold"/>
                                        <p:tgtEl>
                                          <p:spTgt spid="55"/>
                                        </p:tgtEl>
                                        <p:attrNameLst>
                                          <p:attrName>ppt_x</p:attrName>
                                        </p:attrNameLst>
                                      </p:cBhvr>
                                      <p:tavLst>
                                        <p:tav tm="0">
                                          <p:val>
                                            <p:strVal val="#ppt_x"/>
                                          </p:val>
                                        </p:tav>
                                        <p:tav tm="100000">
                                          <p:val>
                                            <p:strVal val="#ppt_x"/>
                                          </p:val>
                                        </p:tav>
                                      </p:tavLst>
                                    </p:anim>
                                    <p:anim calcmode="lin" valueType="num">
                                      <p:cBhvr additive="base">
                                        <p:cTn id="136" dur="500" fill="hold"/>
                                        <p:tgtEl>
                                          <p:spTgt spid="55"/>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56"/>
                                        </p:tgtEl>
                                        <p:attrNameLst>
                                          <p:attrName>style.visibility</p:attrName>
                                        </p:attrNameLst>
                                      </p:cBhvr>
                                      <p:to>
                                        <p:strVal val="visible"/>
                                      </p:to>
                                    </p:set>
                                    <p:anim calcmode="lin" valueType="num">
                                      <p:cBhvr additive="base">
                                        <p:cTn id="139" dur="500" fill="hold"/>
                                        <p:tgtEl>
                                          <p:spTgt spid="56"/>
                                        </p:tgtEl>
                                        <p:attrNameLst>
                                          <p:attrName>ppt_x</p:attrName>
                                        </p:attrNameLst>
                                      </p:cBhvr>
                                      <p:tavLst>
                                        <p:tav tm="0">
                                          <p:val>
                                            <p:strVal val="#ppt_x"/>
                                          </p:val>
                                        </p:tav>
                                        <p:tav tm="100000">
                                          <p:val>
                                            <p:strVal val="#ppt_x"/>
                                          </p:val>
                                        </p:tav>
                                      </p:tavLst>
                                    </p:anim>
                                    <p:anim calcmode="lin" valueType="num">
                                      <p:cBhvr additive="base">
                                        <p:cTn id="140" dur="500" fill="hold"/>
                                        <p:tgtEl>
                                          <p:spTgt spid="56"/>
                                        </p:tgtEl>
                                        <p:attrNameLst>
                                          <p:attrName>ppt_y</p:attrName>
                                        </p:attrNameLst>
                                      </p:cBhvr>
                                      <p:tavLst>
                                        <p:tav tm="0">
                                          <p:val>
                                            <p:strVal val="1+#ppt_h/2"/>
                                          </p:val>
                                        </p:tav>
                                        <p:tav tm="100000">
                                          <p:val>
                                            <p:strVal val="#ppt_y"/>
                                          </p:val>
                                        </p:tav>
                                      </p:tavLst>
                                    </p:anim>
                                  </p:childTnLst>
                                </p:cTn>
                              </p:par>
                              <p:par>
                                <p:cTn id="141" presetID="2" presetClass="entr" presetSubtype="12" fill="hold" grpId="0" nodeType="withEffect">
                                  <p:stCondLst>
                                    <p:cond delay="0"/>
                                  </p:stCondLst>
                                  <p:childTnLst>
                                    <p:set>
                                      <p:cBhvr>
                                        <p:cTn id="142" dur="1" fill="hold">
                                          <p:stCondLst>
                                            <p:cond delay="0"/>
                                          </p:stCondLst>
                                        </p:cTn>
                                        <p:tgtEl>
                                          <p:spTgt spid="57"/>
                                        </p:tgtEl>
                                        <p:attrNameLst>
                                          <p:attrName>style.visibility</p:attrName>
                                        </p:attrNameLst>
                                      </p:cBhvr>
                                      <p:to>
                                        <p:strVal val="visible"/>
                                      </p:to>
                                    </p:set>
                                    <p:anim calcmode="lin" valueType="num">
                                      <p:cBhvr additive="base">
                                        <p:cTn id="143" dur="500" fill="hold"/>
                                        <p:tgtEl>
                                          <p:spTgt spid="57"/>
                                        </p:tgtEl>
                                        <p:attrNameLst>
                                          <p:attrName>ppt_x</p:attrName>
                                        </p:attrNameLst>
                                      </p:cBhvr>
                                      <p:tavLst>
                                        <p:tav tm="0">
                                          <p:val>
                                            <p:strVal val="0-#ppt_w/2"/>
                                          </p:val>
                                        </p:tav>
                                        <p:tav tm="100000">
                                          <p:val>
                                            <p:strVal val="#ppt_x"/>
                                          </p:val>
                                        </p:tav>
                                      </p:tavLst>
                                    </p:anim>
                                    <p:anim calcmode="lin" valueType="num">
                                      <p:cBhvr additive="base">
                                        <p:cTn id="144" dur="500" fill="hold"/>
                                        <p:tgtEl>
                                          <p:spTgt spid="57"/>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58"/>
                                        </p:tgtEl>
                                        <p:attrNameLst>
                                          <p:attrName>style.visibility</p:attrName>
                                        </p:attrNameLst>
                                      </p:cBhvr>
                                      <p:to>
                                        <p:strVal val="visible"/>
                                      </p:to>
                                    </p:set>
                                    <p:anim calcmode="lin" valueType="num">
                                      <p:cBhvr additive="base">
                                        <p:cTn id="147" dur="500" fill="hold"/>
                                        <p:tgtEl>
                                          <p:spTgt spid="58"/>
                                        </p:tgtEl>
                                        <p:attrNameLst>
                                          <p:attrName>ppt_x</p:attrName>
                                        </p:attrNameLst>
                                      </p:cBhvr>
                                      <p:tavLst>
                                        <p:tav tm="0">
                                          <p:val>
                                            <p:strVal val="#ppt_x"/>
                                          </p:val>
                                        </p:tav>
                                        <p:tav tm="100000">
                                          <p:val>
                                            <p:strVal val="#ppt_x"/>
                                          </p:val>
                                        </p:tav>
                                      </p:tavLst>
                                    </p:anim>
                                    <p:anim calcmode="lin" valueType="num">
                                      <p:cBhvr additive="base">
                                        <p:cTn id="148" dur="500" fill="hold"/>
                                        <p:tgtEl>
                                          <p:spTgt spid="58"/>
                                        </p:tgtEl>
                                        <p:attrNameLst>
                                          <p:attrName>ppt_y</p:attrName>
                                        </p:attrNameLst>
                                      </p:cBhvr>
                                      <p:tavLst>
                                        <p:tav tm="0">
                                          <p:val>
                                            <p:strVal val="1+#ppt_h/2"/>
                                          </p:val>
                                        </p:tav>
                                        <p:tav tm="100000">
                                          <p:val>
                                            <p:strVal val="#ppt_y"/>
                                          </p:val>
                                        </p:tav>
                                      </p:tavLst>
                                    </p:anim>
                                  </p:childTnLst>
                                </p:cTn>
                              </p:par>
                              <p:par>
                                <p:cTn id="149" presetID="2" presetClass="entr" presetSubtype="12" fill="hold" grpId="0" nodeType="withEffect">
                                  <p:stCondLst>
                                    <p:cond delay="0"/>
                                  </p:stCondLst>
                                  <p:childTnLst>
                                    <p:set>
                                      <p:cBhvr>
                                        <p:cTn id="150" dur="1" fill="hold">
                                          <p:stCondLst>
                                            <p:cond delay="0"/>
                                          </p:stCondLst>
                                        </p:cTn>
                                        <p:tgtEl>
                                          <p:spTgt spid="59"/>
                                        </p:tgtEl>
                                        <p:attrNameLst>
                                          <p:attrName>style.visibility</p:attrName>
                                        </p:attrNameLst>
                                      </p:cBhvr>
                                      <p:to>
                                        <p:strVal val="visible"/>
                                      </p:to>
                                    </p:set>
                                    <p:anim calcmode="lin" valueType="num">
                                      <p:cBhvr additive="base">
                                        <p:cTn id="151" dur="500" fill="hold"/>
                                        <p:tgtEl>
                                          <p:spTgt spid="59"/>
                                        </p:tgtEl>
                                        <p:attrNameLst>
                                          <p:attrName>ppt_x</p:attrName>
                                        </p:attrNameLst>
                                      </p:cBhvr>
                                      <p:tavLst>
                                        <p:tav tm="0">
                                          <p:val>
                                            <p:strVal val="0-#ppt_w/2"/>
                                          </p:val>
                                        </p:tav>
                                        <p:tav tm="100000">
                                          <p:val>
                                            <p:strVal val="#ppt_x"/>
                                          </p:val>
                                        </p:tav>
                                      </p:tavLst>
                                    </p:anim>
                                    <p:anim calcmode="lin" valueType="num">
                                      <p:cBhvr additive="base">
                                        <p:cTn id="152" dur="500" fill="hold"/>
                                        <p:tgtEl>
                                          <p:spTgt spid="59"/>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60"/>
                                        </p:tgtEl>
                                        <p:attrNameLst>
                                          <p:attrName>style.visibility</p:attrName>
                                        </p:attrNameLst>
                                      </p:cBhvr>
                                      <p:to>
                                        <p:strVal val="visible"/>
                                      </p:to>
                                    </p:set>
                                    <p:anim calcmode="lin" valueType="num">
                                      <p:cBhvr additive="base">
                                        <p:cTn id="155" dur="500" fill="hold"/>
                                        <p:tgtEl>
                                          <p:spTgt spid="60"/>
                                        </p:tgtEl>
                                        <p:attrNameLst>
                                          <p:attrName>ppt_x</p:attrName>
                                        </p:attrNameLst>
                                      </p:cBhvr>
                                      <p:tavLst>
                                        <p:tav tm="0">
                                          <p:val>
                                            <p:strVal val="#ppt_x"/>
                                          </p:val>
                                        </p:tav>
                                        <p:tav tm="100000">
                                          <p:val>
                                            <p:strVal val="#ppt_x"/>
                                          </p:val>
                                        </p:tav>
                                      </p:tavLst>
                                    </p:anim>
                                    <p:anim calcmode="lin" valueType="num">
                                      <p:cBhvr additive="base">
                                        <p:cTn id="156" dur="500" fill="hold"/>
                                        <p:tgtEl>
                                          <p:spTgt spid="60"/>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61"/>
                                        </p:tgtEl>
                                        <p:attrNameLst>
                                          <p:attrName>style.visibility</p:attrName>
                                        </p:attrNameLst>
                                      </p:cBhvr>
                                      <p:to>
                                        <p:strVal val="visible"/>
                                      </p:to>
                                    </p:set>
                                    <p:anim calcmode="lin" valueType="num">
                                      <p:cBhvr additive="base">
                                        <p:cTn id="159" dur="500" fill="hold"/>
                                        <p:tgtEl>
                                          <p:spTgt spid="61"/>
                                        </p:tgtEl>
                                        <p:attrNameLst>
                                          <p:attrName>ppt_x</p:attrName>
                                        </p:attrNameLst>
                                      </p:cBhvr>
                                      <p:tavLst>
                                        <p:tav tm="0">
                                          <p:val>
                                            <p:strVal val="#ppt_x"/>
                                          </p:val>
                                        </p:tav>
                                        <p:tav tm="100000">
                                          <p:val>
                                            <p:strVal val="#ppt_x"/>
                                          </p:val>
                                        </p:tav>
                                      </p:tavLst>
                                    </p:anim>
                                    <p:anim calcmode="lin" valueType="num">
                                      <p:cBhvr additive="base">
                                        <p:cTn id="160" dur="500" fill="hold"/>
                                        <p:tgtEl>
                                          <p:spTgt spid="61"/>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69"/>
                                        </p:tgtEl>
                                        <p:attrNameLst>
                                          <p:attrName>style.visibility</p:attrName>
                                        </p:attrNameLst>
                                      </p:cBhvr>
                                      <p:to>
                                        <p:strVal val="visible"/>
                                      </p:to>
                                    </p:set>
                                    <p:anim calcmode="lin" valueType="num">
                                      <p:cBhvr additive="base">
                                        <p:cTn id="163" dur="500" fill="hold"/>
                                        <p:tgtEl>
                                          <p:spTgt spid="69"/>
                                        </p:tgtEl>
                                        <p:attrNameLst>
                                          <p:attrName>ppt_x</p:attrName>
                                        </p:attrNameLst>
                                      </p:cBhvr>
                                      <p:tavLst>
                                        <p:tav tm="0">
                                          <p:val>
                                            <p:strVal val="#ppt_x"/>
                                          </p:val>
                                        </p:tav>
                                        <p:tav tm="100000">
                                          <p:val>
                                            <p:strVal val="#ppt_x"/>
                                          </p:val>
                                        </p:tav>
                                      </p:tavLst>
                                    </p:anim>
                                    <p:anim calcmode="lin" valueType="num">
                                      <p:cBhvr additive="base">
                                        <p:cTn id="164" dur="500" fill="hold"/>
                                        <p:tgtEl>
                                          <p:spTgt spid="69"/>
                                        </p:tgtEl>
                                        <p:attrNameLst>
                                          <p:attrName>ppt_y</p:attrName>
                                        </p:attrNameLst>
                                      </p:cBhvr>
                                      <p:tavLst>
                                        <p:tav tm="0">
                                          <p:val>
                                            <p:strVal val="1+#ppt_h/2"/>
                                          </p:val>
                                        </p:tav>
                                        <p:tav tm="100000">
                                          <p:val>
                                            <p:strVal val="#ppt_y"/>
                                          </p:val>
                                        </p:tav>
                                      </p:tavLst>
                                    </p:anim>
                                  </p:childTnLst>
                                </p:cTn>
                              </p:par>
                              <p:par>
                                <p:cTn id="165" presetID="2" presetClass="entr" presetSubtype="8" fill="hold" nodeType="withEffect">
                                  <p:stCondLst>
                                    <p:cond delay="0"/>
                                  </p:stCondLst>
                                  <p:childTnLst>
                                    <p:set>
                                      <p:cBhvr>
                                        <p:cTn id="166" dur="1" fill="hold">
                                          <p:stCondLst>
                                            <p:cond delay="0"/>
                                          </p:stCondLst>
                                        </p:cTn>
                                        <p:tgtEl>
                                          <p:spTgt spid="70"/>
                                        </p:tgtEl>
                                        <p:attrNameLst>
                                          <p:attrName>style.visibility</p:attrName>
                                        </p:attrNameLst>
                                      </p:cBhvr>
                                      <p:to>
                                        <p:strVal val="visible"/>
                                      </p:to>
                                    </p:set>
                                    <p:anim calcmode="lin" valueType="num">
                                      <p:cBhvr additive="base">
                                        <p:cTn id="167" dur="500" fill="hold"/>
                                        <p:tgtEl>
                                          <p:spTgt spid="70"/>
                                        </p:tgtEl>
                                        <p:attrNameLst>
                                          <p:attrName>ppt_x</p:attrName>
                                        </p:attrNameLst>
                                      </p:cBhvr>
                                      <p:tavLst>
                                        <p:tav tm="0">
                                          <p:val>
                                            <p:strVal val="0-#ppt_w/2"/>
                                          </p:val>
                                        </p:tav>
                                        <p:tav tm="100000">
                                          <p:val>
                                            <p:strVal val="#ppt_x"/>
                                          </p:val>
                                        </p:tav>
                                      </p:tavLst>
                                    </p:anim>
                                    <p:anim calcmode="lin" valueType="num">
                                      <p:cBhvr additive="base">
                                        <p:cTn id="168" dur="500" fill="hold"/>
                                        <p:tgtEl>
                                          <p:spTgt spid="70"/>
                                        </p:tgtEl>
                                        <p:attrNameLst>
                                          <p:attrName>ppt_y</p:attrName>
                                        </p:attrNameLst>
                                      </p:cBhvr>
                                      <p:tavLst>
                                        <p:tav tm="0">
                                          <p:val>
                                            <p:strVal val="#ppt_y"/>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73"/>
                                        </p:tgtEl>
                                        <p:attrNameLst>
                                          <p:attrName>style.visibility</p:attrName>
                                        </p:attrNameLst>
                                      </p:cBhvr>
                                      <p:to>
                                        <p:strVal val="visible"/>
                                      </p:to>
                                    </p:set>
                                    <p:anim calcmode="lin" valueType="num">
                                      <p:cBhvr additive="base">
                                        <p:cTn id="171" dur="500" fill="hold"/>
                                        <p:tgtEl>
                                          <p:spTgt spid="73"/>
                                        </p:tgtEl>
                                        <p:attrNameLst>
                                          <p:attrName>ppt_x</p:attrName>
                                        </p:attrNameLst>
                                      </p:cBhvr>
                                      <p:tavLst>
                                        <p:tav tm="0">
                                          <p:val>
                                            <p:strVal val="#ppt_x"/>
                                          </p:val>
                                        </p:tav>
                                        <p:tav tm="100000">
                                          <p:val>
                                            <p:strVal val="#ppt_x"/>
                                          </p:val>
                                        </p:tav>
                                      </p:tavLst>
                                    </p:anim>
                                    <p:anim calcmode="lin" valueType="num">
                                      <p:cBhvr additive="base">
                                        <p:cTn id="172" dur="500" fill="hold"/>
                                        <p:tgtEl>
                                          <p:spTgt spid="73"/>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74"/>
                                        </p:tgtEl>
                                        <p:attrNameLst>
                                          <p:attrName>style.visibility</p:attrName>
                                        </p:attrNameLst>
                                      </p:cBhvr>
                                      <p:to>
                                        <p:strVal val="visible"/>
                                      </p:to>
                                    </p:set>
                                    <p:anim calcmode="lin" valueType="num">
                                      <p:cBhvr additive="base">
                                        <p:cTn id="175" dur="500" fill="hold"/>
                                        <p:tgtEl>
                                          <p:spTgt spid="74"/>
                                        </p:tgtEl>
                                        <p:attrNameLst>
                                          <p:attrName>ppt_x</p:attrName>
                                        </p:attrNameLst>
                                      </p:cBhvr>
                                      <p:tavLst>
                                        <p:tav tm="0">
                                          <p:val>
                                            <p:strVal val="#ppt_x"/>
                                          </p:val>
                                        </p:tav>
                                        <p:tav tm="100000">
                                          <p:val>
                                            <p:strVal val="#ppt_x"/>
                                          </p:val>
                                        </p:tav>
                                      </p:tavLst>
                                    </p:anim>
                                    <p:anim calcmode="lin" valueType="num">
                                      <p:cBhvr additive="base">
                                        <p:cTn id="176" dur="500" fill="hold"/>
                                        <p:tgtEl>
                                          <p:spTgt spid="74"/>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75"/>
                                        </p:tgtEl>
                                        <p:attrNameLst>
                                          <p:attrName>style.visibility</p:attrName>
                                        </p:attrNameLst>
                                      </p:cBhvr>
                                      <p:to>
                                        <p:strVal val="visible"/>
                                      </p:to>
                                    </p:set>
                                    <p:anim calcmode="lin" valueType="num">
                                      <p:cBhvr additive="base">
                                        <p:cTn id="179" dur="500" fill="hold"/>
                                        <p:tgtEl>
                                          <p:spTgt spid="75"/>
                                        </p:tgtEl>
                                        <p:attrNameLst>
                                          <p:attrName>ppt_x</p:attrName>
                                        </p:attrNameLst>
                                      </p:cBhvr>
                                      <p:tavLst>
                                        <p:tav tm="0">
                                          <p:val>
                                            <p:strVal val="#ppt_x"/>
                                          </p:val>
                                        </p:tav>
                                        <p:tav tm="100000">
                                          <p:val>
                                            <p:strVal val="#ppt_x"/>
                                          </p:val>
                                        </p:tav>
                                      </p:tavLst>
                                    </p:anim>
                                    <p:anim calcmode="lin" valueType="num">
                                      <p:cBhvr additive="base">
                                        <p:cTn id="180" dur="500" fill="hold"/>
                                        <p:tgtEl>
                                          <p:spTgt spid="75"/>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76"/>
                                        </p:tgtEl>
                                        <p:attrNameLst>
                                          <p:attrName>style.visibility</p:attrName>
                                        </p:attrNameLst>
                                      </p:cBhvr>
                                      <p:to>
                                        <p:strVal val="visible"/>
                                      </p:to>
                                    </p:set>
                                    <p:anim calcmode="lin" valueType="num">
                                      <p:cBhvr additive="base">
                                        <p:cTn id="183" dur="500" fill="hold"/>
                                        <p:tgtEl>
                                          <p:spTgt spid="76"/>
                                        </p:tgtEl>
                                        <p:attrNameLst>
                                          <p:attrName>ppt_x</p:attrName>
                                        </p:attrNameLst>
                                      </p:cBhvr>
                                      <p:tavLst>
                                        <p:tav tm="0">
                                          <p:val>
                                            <p:strVal val="#ppt_x"/>
                                          </p:val>
                                        </p:tav>
                                        <p:tav tm="100000">
                                          <p:val>
                                            <p:strVal val="#ppt_x"/>
                                          </p:val>
                                        </p:tav>
                                      </p:tavLst>
                                    </p:anim>
                                    <p:anim calcmode="lin" valueType="num">
                                      <p:cBhvr additive="base">
                                        <p:cTn id="184" dur="500" fill="hold"/>
                                        <p:tgtEl>
                                          <p:spTgt spid="76"/>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77"/>
                                        </p:tgtEl>
                                        <p:attrNameLst>
                                          <p:attrName>style.visibility</p:attrName>
                                        </p:attrNameLst>
                                      </p:cBhvr>
                                      <p:to>
                                        <p:strVal val="visible"/>
                                      </p:to>
                                    </p:set>
                                    <p:anim calcmode="lin" valueType="num">
                                      <p:cBhvr additive="base">
                                        <p:cTn id="187" dur="500" fill="hold"/>
                                        <p:tgtEl>
                                          <p:spTgt spid="77"/>
                                        </p:tgtEl>
                                        <p:attrNameLst>
                                          <p:attrName>ppt_x</p:attrName>
                                        </p:attrNameLst>
                                      </p:cBhvr>
                                      <p:tavLst>
                                        <p:tav tm="0">
                                          <p:val>
                                            <p:strVal val="#ppt_x"/>
                                          </p:val>
                                        </p:tav>
                                        <p:tav tm="100000">
                                          <p:val>
                                            <p:strVal val="#ppt_x"/>
                                          </p:val>
                                        </p:tav>
                                      </p:tavLst>
                                    </p:anim>
                                    <p:anim calcmode="lin" valueType="num">
                                      <p:cBhvr additive="base">
                                        <p:cTn id="188" dur="500" fill="hold"/>
                                        <p:tgtEl>
                                          <p:spTgt spid="77"/>
                                        </p:tgtEl>
                                        <p:attrNameLst>
                                          <p:attrName>ppt_y</p:attrName>
                                        </p:attrNameLst>
                                      </p:cBhvr>
                                      <p:tavLst>
                                        <p:tav tm="0">
                                          <p:val>
                                            <p:strVal val="1+#ppt_h/2"/>
                                          </p:val>
                                        </p:tav>
                                        <p:tav tm="100000">
                                          <p:val>
                                            <p:strVal val="#ppt_y"/>
                                          </p:val>
                                        </p:tav>
                                      </p:tavLst>
                                    </p:anim>
                                  </p:childTnLst>
                                </p:cTn>
                              </p:par>
                              <p:par>
                                <p:cTn id="189" presetID="2" presetClass="entr" presetSubtype="8" fill="hold" grpId="0" nodeType="withEffect">
                                  <p:stCondLst>
                                    <p:cond delay="0"/>
                                  </p:stCondLst>
                                  <p:childTnLst>
                                    <p:set>
                                      <p:cBhvr>
                                        <p:cTn id="190" dur="1" fill="hold">
                                          <p:stCondLst>
                                            <p:cond delay="0"/>
                                          </p:stCondLst>
                                        </p:cTn>
                                        <p:tgtEl>
                                          <p:spTgt spid="78"/>
                                        </p:tgtEl>
                                        <p:attrNameLst>
                                          <p:attrName>style.visibility</p:attrName>
                                        </p:attrNameLst>
                                      </p:cBhvr>
                                      <p:to>
                                        <p:strVal val="visible"/>
                                      </p:to>
                                    </p:set>
                                    <p:anim calcmode="lin" valueType="num">
                                      <p:cBhvr additive="base">
                                        <p:cTn id="191" dur="500" fill="hold"/>
                                        <p:tgtEl>
                                          <p:spTgt spid="78"/>
                                        </p:tgtEl>
                                        <p:attrNameLst>
                                          <p:attrName>ppt_x</p:attrName>
                                        </p:attrNameLst>
                                      </p:cBhvr>
                                      <p:tavLst>
                                        <p:tav tm="0">
                                          <p:val>
                                            <p:strVal val="0-#ppt_w/2"/>
                                          </p:val>
                                        </p:tav>
                                        <p:tav tm="100000">
                                          <p:val>
                                            <p:strVal val="#ppt_x"/>
                                          </p:val>
                                        </p:tav>
                                      </p:tavLst>
                                    </p:anim>
                                    <p:anim calcmode="lin" valueType="num">
                                      <p:cBhvr additive="base">
                                        <p:cTn id="192" dur="500" fill="hold"/>
                                        <p:tgtEl>
                                          <p:spTgt spid="78"/>
                                        </p:tgtEl>
                                        <p:attrNameLst>
                                          <p:attrName>ppt_y</p:attrName>
                                        </p:attrNameLst>
                                      </p:cBhvr>
                                      <p:tavLst>
                                        <p:tav tm="0">
                                          <p:val>
                                            <p:strVal val="#ppt_y"/>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79"/>
                                        </p:tgtEl>
                                        <p:attrNameLst>
                                          <p:attrName>style.visibility</p:attrName>
                                        </p:attrNameLst>
                                      </p:cBhvr>
                                      <p:to>
                                        <p:strVal val="visible"/>
                                      </p:to>
                                    </p:set>
                                    <p:anim calcmode="lin" valueType="num">
                                      <p:cBhvr additive="base">
                                        <p:cTn id="195" dur="500" fill="hold"/>
                                        <p:tgtEl>
                                          <p:spTgt spid="79"/>
                                        </p:tgtEl>
                                        <p:attrNameLst>
                                          <p:attrName>ppt_x</p:attrName>
                                        </p:attrNameLst>
                                      </p:cBhvr>
                                      <p:tavLst>
                                        <p:tav tm="0">
                                          <p:val>
                                            <p:strVal val="#ppt_x"/>
                                          </p:val>
                                        </p:tav>
                                        <p:tav tm="100000">
                                          <p:val>
                                            <p:strVal val="#ppt_x"/>
                                          </p:val>
                                        </p:tav>
                                      </p:tavLst>
                                    </p:anim>
                                    <p:anim calcmode="lin" valueType="num">
                                      <p:cBhvr additive="base">
                                        <p:cTn id="196" dur="500" fill="hold"/>
                                        <p:tgtEl>
                                          <p:spTgt spid="79"/>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80"/>
                                        </p:tgtEl>
                                        <p:attrNameLst>
                                          <p:attrName>style.visibility</p:attrName>
                                        </p:attrNameLst>
                                      </p:cBhvr>
                                      <p:to>
                                        <p:strVal val="visible"/>
                                      </p:to>
                                    </p:set>
                                    <p:anim calcmode="lin" valueType="num">
                                      <p:cBhvr additive="base">
                                        <p:cTn id="199" dur="500" fill="hold"/>
                                        <p:tgtEl>
                                          <p:spTgt spid="80"/>
                                        </p:tgtEl>
                                        <p:attrNameLst>
                                          <p:attrName>ppt_x</p:attrName>
                                        </p:attrNameLst>
                                      </p:cBhvr>
                                      <p:tavLst>
                                        <p:tav tm="0">
                                          <p:val>
                                            <p:strVal val="#ppt_x"/>
                                          </p:val>
                                        </p:tav>
                                        <p:tav tm="100000">
                                          <p:val>
                                            <p:strVal val="#ppt_x"/>
                                          </p:val>
                                        </p:tav>
                                      </p:tavLst>
                                    </p:anim>
                                    <p:anim calcmode="lin" valueType="num">
                                      <p:cBhvr additive="base">
                                        <p:cTn id="200" dur="500" fill="hold"/>
                                        <p:tgtEl>
                                          <p:spTgt spid="80"/>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81"/>
                                        </p:tgtEl>
                                        <p:attrNameLst>
                                          <p:attrName>style.visibility</p:attrName>
                                        </p:attrNameLst>
                                      </p:cBhvr>
                                      <p:to>
                                        <p:strVal val="visible"/>
                                      </p:to>
                                    </p:set>
                                    <p:anim calcmode="lin" valueType="num">
                                      <p:cBhvr additive="base">
                                        <p:cTn id="203" dur="500" fill="hold"/>
                                        <p:tgtEl>
                                          <p:spTgt spid="81"/>
                                        </p:tgtEl>
                                        <p:attrNameLst>
                                          <p:attrName>ppt_x</p:attrName>
                                        </p:attrNameLst>
                                      </p:cBhvr>
                                      <p:tavLst>
                                        <p:tav tm="0">
                                          <p:val>
                                            <p:strVal val="#ppt_x"/>
                                          </p:val>
                                        </p:tav>
                                        <p:tav tm="100000">
                                          <p:val>
                                            <p:strVal val="#ppt_x"/>
                                          </p:val>
                                        </p:tav>
                                      </p:tavLst>
                                    </p:anim>
                                    <p:anim calcmode="lin" valueType="num">
                                      <p:cBhvr additive="base">
                                        <p:cTn id="204" dur="500" fill="hold"/>
                                        <p:tgtEl>
                                          <p:spTgt spid="81"/>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82"/>
                                        </p:tgtEl>
                                        <p:attrNameLst>
                                          <p:attrName>style.visibility</p:attrName>
                                        </p:attrNameLst>
                                      </p:cBhvr>
                                      <p:to>
                                        <p:strVal val="visible"/>
                                      </p:to>
                                    </p:set>
                                    <p:anim calcmode="lin" valueType="num">
                                      <p:cBhvr additive="base">
                                        <p:cTn id="207" dur="500" fill="hold"/>
                                        <p:tgtEl>
                                          <p:spTgt spid="82"/>
                                        </p:tgtEl>
                                        <p:attrNameLst>
                                          <p:attrName>ppt_x</p:attrName>
                                        </p:attrNameLst>
                                      </p:cBhvr>
                                      <p:tavLst>
                                        <p:tav tm="0">
                                          <p:val>
                                            <p:strVal val="#ppt_x"/>
                                          </p:val>
                                        </p:tav>
                                        <p:tav tm="100000">
                                          <p:val>
                                            <p:strVal val="#ppt_x"/>
                                          </p:val>
                                        </p:tav>
                                      </p:tavLst>
                                    </p:anim>
                                    <p:anim calcmode="lin" valueType="num">
                                      <p:cBhvr additive="base">
                                        <p:cTn id="208" dur="500" fill="hold"/>
                                        <p:tgtEl>
                                          <p:spTgt spid="82"/>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83"/>
                                        </p:tgtEl>
                                        <p:attrNameLst>
                                          <p:attrName>style.visibility</p:attrName>
                                        </p:attrNameLst>
                                      </p:cBhvr>
                                      <p:to>
                                        <p:strVal val="visible"/>
                                      </p:to>
                                    </p:set>
                                    <p:anim calcmode="lin" valueType="num">
                                      <p:cBhvr additive="base">
                                        <p:cTn id="211" dur="500" fill="hold"/>
                                        <p:tgtEl>
                                          <p:spTgt spid="83"/>
                                        </p:tgtEl>
                                        <p:attrNameLst>
                                          <p:attrName>ppt_x</p:attrName>
                                        </p:attrNameLst>
                                      </p:cBhvr>
                                      <p:tavLst>
                                        <p:tav tm="0">
                                          <p:val>
                                            <p:strVal val="#ppt_x"/>
                                          </p:val>
                                        </p:tav>
                                        <p:tav tm="100000">
                                          <p:val>
                                            <p:strVal val="#ppt_x"/>
                                          </p:val>
                                        </p:tav>
                                      </p:tavLst>
                                    </p:anim>
                                    <p:anim calcmode="lin" valueType="num">
                                      <p:cBhvr additive="base">
                                        <p:cTn id="212" dur="500" fill="hold"/>
                                        <p:tgtEl>
                                          <p:spTgt spid="83"/>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0"/>
                                  </p:stCondLst>
                                  <p:childTnLst>
                                    <p:set>
                                      <p:cBhvr>
                                        <p:cTn id="214" dur="1" fill="hold">
                                          <p:stCondLst>
                                            <p:cond delay="0"/>
                                          </p:stCondLst>
                                        </p:cTn>
                                        <p:tgtEl>
                                          <p:spTgt spid="84"/>
                                        </p:tgtEl>
                                        <p:attrNameLst>
                                          <p:attrName>style.visibility</p:attrName>
                                        </p:attrNameLst>
                                      </p:cBhvr>
                                      <p:to>
                                        <p:strVal val="visible"/>
                                      </p:to>
                                    </p:set>
                                    <p:anim calcmode="lin" valueType="num">
                                      <p:cBhvr additive="base">
                                        <p:cTn id="215" dur="500" fill="hold"/>
                                        <p:tgtEl>
                                          <p:spTgt spid="84"/>
                                        </p:tgtEl>
                                        <p:attrNameLst>
                                          <p:attrName>ppt_x</p:attrName>
                                        </p:attrNameLst>
                                      </p:cBhvr>
                                      <p:tavLst>
                                        <p:tav tm="0">
                                          <p:val>
                                            <p:strVal val="#ppt_x"/>
                                          </p:val>
                                        </p:tav>
                                        <p:tav tm="100000">
                                          <p:val>
                                            <p:strVal val="#ppt_x"/>
                                          </p:val>
                                        </p:tav>
                                      </p:tavLst>
                                    </p:anim>
                                    <p:anim calcmode="lin" valueType="num">
                                      <p:cBhvr additive="base">
                                        <p:cTn id="216" dur="500" fill="hold"/>
                                        <p:tgtEl>
                                          <p:spTgt spid="84"/>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p:stCondLst>
                                    <p:cond delay="0"/>
                                  </p:stCondLst>
                                  <p:childTnLst>
                                    <p:set>
                                      <p:cBhvr>
                                        <p:cTn id="218" dur="1" fill="hold">
                                          <p:stCondLst>
                                            <p:cond delay="0"/>
                                          </p:stCondLst>
                                        </p:cTn>
                                        <p:tgtEl>
                                          <p:spTgt spid="85"/>
                                        </p:tgtEl>
                                        <p:attrNameLst>
                                          <p:attrName>style.visibility</p:attrName>
                                        </p:attrNameLst>
                                      </p:cBhvr>
                                      <p:to>
                                        <p:strVal val="visible"/>
                                      </p:to>
                                    </p:set>
                                    <p:anim calcmode="lin" valueType="num">
                                      <p:cBhvr additive="base">
                                        <p:cTn id="219" dur="500" fill="hold"/>
                                        <p:tgtEl>
                                          <p:spTgt spid="85"/>
                                        </p:tgtEl>
                                        <p:attrNameLst>
                                          <p:attrName>ppt_x</p:attrName>
                                        </p:attrNameLst>
                                      </p:cBhvr>
                                      <p:tavLst>
                                        <p:tav tm="0">
                                          <p:val>
                                            <p:strVal val="#ppt_x"/>
                                          </p:val>
                                        </p:tav>
                                        <p:tav tm="100000">
                                          <p:val>
                                            <p:strVal val="#ppt_x"/>
                                          </p:val>
                                        </p:tav>
                                      </p:tavLst>
                                    </p:anim>
                                    <p:anim calcmode="lin" valueType="num">
                                      <p:cBhvr additive="base">
                                        <p:cTn id="220" dur="500" fill="hold"/>
                                        <p:tgtEl>
                                          <p:spTgt spid="85"/>
                                        </p:tgtEl>
                                        <p:attrNameLst>
                                          <p:attrName>ppt_y</p:attrName>
                                        </p:attrNameLst>
                                      </p:cBhvr>
                                      <p:tavLst>
                                        <p:tav tm="0">
                                          <p:val>
                                            <p:strVal val="1+#ppt_h/2"/>
                                          </p:val>
                                        </p:tav>
                                        <p:tav tm="100000">
                                          <p:val>
                                            <p:strVal val="#ppt_y"/>
                                          </p:val>
                                        </p:tav>
                                      </p:tavLst>
                                    </p:anim>
                                  </p:childTnLst>
                                </p:cTn>
                              </p:par>
                              <p:par>
                                <p:cTn id="221" presetID="2" presetClass="entr" presetSubtype="4" fill="hold" grpId="0" nodeType="withEffect">
                                  <p:stCondLst>
                                    <p:cond delay="0"/>
                                  </p:stCondLst>
                                  <p:childTnLst>
                                    <p:set>
                                      <p:cBhvr>
                                        <p:cTn id="222" dur="1" fill="hold">
                                          <p:stCondLst>
                                            <p:cond delay="0"/>
                                          </p:stCondLst>
                                        </p:cTn>
                                        <p:tgtEl>
                                          <p:spTgt spid="86"/>
                                        </p:tgtEl>
                                        <p:attrNameLst>
                                          <p:attrName>style.visibility</p:attrName>
                                        </p:attrNameLst>
                                      </p:cBhvr>
                                      <p:to>
                                        <p:strVal val="visible"/>
                                      </p:to>
                                    </p:set>
                                    <p:anim calcmode="lin" valueType="num">
                                      <p:cBhvr additive="base">
                                        <p:cTn id="223" dur="500" fill="hold"/>
                                        <p:tgtEl>
                                          <p:spTgt spid="86"/>
                                        </p:tgtEl>
                                        <p:attrNameLst>
                                          <p:attrName>ppt_x</p:attrName>
                                        </p:attrNameLst>
                                      </p:cBhvr>
                                      <p:tavLst>
                                        <p:tav tm="0">
                                          <p:val>
                                            <p:strVal val="#ppt_x"/>
                                          </p:val>
                                        </p:tav>
                                        <p:tav tm="100000">
                                          <p:val>
                                            <p:strVal val="#ppt_x"/>
                                          </p:val>
                                        </p:tav>
                                      </p:tavLst>
                                    </p:anim>
                                    <p:anim calcmode="lin" valueType="num">
                                      <p:cBhvr additive="base">
                                        <p:cTn id="224" dur="500" fill="hold"/>
                                        <p:tgtEl>
                                          <p:spTgt spid="86"/>
                                        </p:tgtEl>
                                        <p:attrNameLst>
                                          <p:attrName>ppt_y</p:attrName>
                                        </p:attrNameLst>
                                      </p:cBhvr>
                                      <p:tavLst>
                                        <p:tav tm="0">
                                          <p:val>
                                            <p:strVal val="1+#ppt_h/2"/>
                                          </p:val>
                                        </p:tav>
                                        <p:tav tm="100000">
                                          <p:val>
                                            <p:strVal val="#ppt_y"/>
                                          </p:val>
                                        </p:tav>
                                      </p:tavLst>
                                    </p:anim>
                                  </p:childTnLst>
                                </p:cTn>
                              </p:par>
                              <p:par>
                                <p:cTn id="225" presetID="2" presetClass="entr" presetSubtype="4" fill="hold" grpId="0" nodeType="withEffect">
                                  <p:stCondLst>
                                    <p:cond delay="0"/>
                                  </p:stCondLst>
                                  <p:childTnLst>
                                    <p:set>
                                      <p:cBhvr>
                                        <p:cTn id="226" dur="1" fill="hold">
                                          <p:stCondLst>
                                            <p:cond delay="0"/>
                                          </p:stCondLst>
                                        </p:cTn>
                                        <p:tgtEl>
                                          <p:spTgt spid="87"/>
                                        </p:tgtEl>
                                        <p:attrNameLst>
                                          <p:attrName>style.visibility</p:attrName>
                                        </p:attrNameLst>
                                      </p:cBhvr>
                                      <p:to>
                                        <p:strVal val="visible"/>
                                      </p:to>
                                    </p:set>
                                    <p:anim calcmode="lin" valueType="num">
                                      <p:cBhvr additive="base">
                                        <p:cTn id="227" dur="500" fill="hold"/>
                                        <p:tgtEl>
                                          <p:spTgt spid="87"/>
                                        </p:tgtEl>
                                        <p:attrNameLst>
                                          <p:attrName>ppt_x</p:attrName>
                                        </p:attrNameLst>
                                      </p:cBhvr>
                                      <p:tavLst>
                                        <p:tav tm="0">
                                          <p:val>
                                            <p:strVal val="#ppt_x"/>
                                          </p:val>
                                        </p:tav>
                                        <p:tav tm="100000">
                                          <p:val>
                                            <p:strVal val="#ppt_x"/>
                                          </p:val>
                                        </p:tav>
                                      </p:tavLst>
                                    </p:anim>
                                    <p:anim calcmode="lin" valueType="num">
                                      <p:cBhvr additive="base">
                                        <p:cTn id="228" dur="500" fill="hold"/>
                                        <p:tgtEl>
                                          <p:spTgt spid="87"/>
                                        </p:tgtEl>
                                        <p:attrNameLst>
                                          <p:attrName>ppt_y</p:attrName>
                                        </p:attrNameLst>
                                      </p:cBhvr>
                                      <p:tavLst>
                                        <p:tav tm="0">
                                          <p:val>
                                            <p:strVal val="1+#ppt_h/2"/>
                                          </p:val>
                                        </p:tav>
                                        <p:tav tm="100000">
                                          <p:val>
                                            <p:strVal val="#ppt_y"/>
                                          </p:val>
                                        </p:tav>
                                      </p:tavLst>
                                    </p:anim>
                                  </p:childTnLst>
                                </p:cTn>
                              </p:par>
                              <p:par>
                                <p:cTn id="229" presetID="2" presetClass="entr" presetSubtype="4" fill="hold" grpId="0" nodeType="withEffect">
                                  <p:stCondLst>
                                    <p:cond delay="0"/>
                                  </p:stCondLst>
                                  <p:childTnLst>
                                    <p:set>
                                      <p:cBhvr>
                                        <p:cTn id="230" dur="1" fill="hold">
                                          <p:stCondLst>
                                            <p:cond delay="0"/>
                                          </p:stCondLst>
                                        </p:cTn>
                                        <p:tgtEl>
                                          <p:spTgt spid="88"/>
                                        </p:tgtEl>
                                        <p:attrNameLst>
                                          <p:attrName>style.visibility</p:attrName>
                                        </p:attrNameLst>
                                      </p:cBhvr>
                                      <p:to>
                                        <p:strVal val="visible"/>
                                      </p:to>
                                    </p:set>
                                    <p:anim calcmode="lin" valueType="num">
                                      <p:cBhvr additive="base">
                                        <p:cTn id="231" dur="500" fill="hold"/>
                                        <p:tgtEl>
                                          <p:spTgt spid="88"/>
                                        </p:tgtEl>
                                        <p:attrNameLst>
                                          <p:attrName>ppt_x</p:attrName>
                                        </p:attrNameLst>
                                      </p:cBhvr>
                                      <p:tavLst>
                                        <p:tav tm="0">
                                          <p:val>
                                            <p:strVal val="#ppt_x"/>
                                          </p:val>
                                        </p:tav>
                                        <p:tav tm="100000">
                                          <p:val>
                                            <p:strVal val="#ppt_x"/>
                                          </p:val>
                                        </p:tav>
                                      </p:tavLst>
                                    </p:anim>
                                    <p:anim calcmode="lin" valueType="num">
                                      <p:cBhvr additive="base">
                                        <p:cTn id="232" dur="500" fill="hold"/>
                                        <p:tgtEl>
                                          <p:spTgt spid="88"/>
                                        </p:tgtEl>
                                        <p:attrNameLst>
                                          <p:attrName>ppt_y</p:attrName>
                                        </p:attrNameLst>
                                      </p:cBhvr>
                                      <p:tavLst>
                                        <p:tav tm="0">
                                          <p:val>
                                            <p:strVal val="1+#ppt_h/2"/>
                                          </p:val>
                                        </p:tav>
                                        <p:tav tm="100000">
                                          <p:val>
                                            <p:strVal val="#ppt_y"/>
                                          </p:val>
                                        </p:tav>
                                      </p:tavLst>
                                    </p:anim>
                                  </p:childTnLst>
                                </p:cTn>
                              </p:par>
                              <p:par>
                                <p:cTn id="233" presetID="2" presetClass="entr" presetSubtype="4" fill="hold" grpId="0" nodeType="withEffect">
                                  <p:stCondLst>
                                    <p:cond delay="0"/>
                                  </p:stCondLst>
                                  <p:childTnLst>
                                    <p:set>
                                      <p:cBhvr>
                                        <p:cTn id="234" dur="1" fill="hold">
                                          <p:stCondLst>
                                            <p:cond delay="0"/>
                                          </p:stCondLst>
                                        </p:cTn>
                                        <p:tgtEl>
                                          <p:spTgt spid="89"/>
                                        </p:tgtEl>
                                        <p:attrNameLst>
                                          <p:attrName>style.visibility</p:attrName>
                                        </p:attrNameLst>
                                      </p:cBhvr>
                                      <p:to>
                                        <p:strVal val="visible"/>
                                      </p:to>
                                    </p:set>
                                    <p:anim calcmode="lin" valueType="num">
                                      <p:cBhvr additive="base">
                                        <p:cTn id="235" dur="500" fill="hold"/>
                                        <p:tgtEl>
                                          <p:spTgt spid="89"/>
                                        </p:tgtEl>
                                        <p:attrNameLst>
                                          <p:attrName>ppt_x</p:attrName>
                                        </p:attrNameLst>
                                      </p:cBhvr>
                                      <p:tavLst>
                                        <p:tav tm="0">
                                          <p:val>
                                            <p:strVal val="#ppt_x"/>
                                          </p:val>
                                        </p:tav>
                                        <p:tav tm="100000">
                                          <p:val>
                                            <p:strVal val="#ppt_x"/>
                                          </p:val>
                                        </p:tav>
                                      </p:tavLst>
                                    </p:anim>
                                    <p:anim calcmode="lin" valueType="num">
                                      <p:cBhvr additive="base">
                                        <p:cTn id="236" dur="500" fill="hold"/>
                                        <p:tgtEl>
                                          <p:spTgt spid="89"/>
                                        </p:tgtEl>
                                        <p:attrNameLst>
                                          <p:attrName>ppt_y</p:attrName>
                                        </p:attrNameLst>
                                      </p:cBhvr>
                                      <p:tavLst>
                                        <p:tav tm="0">
                                          <p:val>
                                            <p:strVal val="1+#ppt_h/2"/>
                                          </p:val>
                                        </p:tav>
                                        <p:tav tm="100000">
                                          <p:val>
                                            <p:strVal val="#ppt_y"/>
                                          </p:val>
                                        </p:tav>
                                      </p:tavLst>
                                    </p:anim>
                                  </p:childTnLst>
                                </p:cTn>
                              </p:par>
                              <p:par>
                                <p:cTn id="237" presetID="2" presetClass="entr" presetSubtype="4" fill="hold" grpId="0" nodeType="withEffect">
                                  <p:stCondLst>
                                    <p:cond delay="0"/>
                                  </p:stCondLst>
                                  <p:childTnLst>
                                    <p:set>
                                      <p:cBhvr>
                                        <p:cTn id="238" dur="1" fill="hold">
                                          <p:stCondLst>
                                            <p:cond delay="0"/>
                                          </p:stCondLst>
                                        </p:cTn>
                                        <p:tgtEl>
                                          <p:spTgt spid="90"/>
                                        </p:tgtEl>
                                        <p:attrNameLst>
                                          <p:attrName>style.visibility</p:attrName>
                                        </p:attrNameLst>
                                      </p:cBhvr>
                                      <p:to>
                                        <p:strVal val="visible"/>
                                      </p:to>
                                    </p:set>
                                    <p:anim calcmode="lin" valueType="num">
                                      <p:cBhvr additive="base">
                                        <p:cTn id="239" dur="500" fill="hold"/>
                                        <p:tgtEl>
                                          <p:spTgt spid="90"/>
                                        </p:tgtEl>
                                        <p:attrNameLst>
                                          <p:attrName>ppt_x</p:attrName>
                                        </p:attrNameLst>
                                      </p:cBhvr>
                                      <p:tavLst>
                                        <p:tav tm="0">
                                          <p:val>
                                            <p:strVal val="#ppt_x"/>
                                          </p:val>
                                        </p:tav>
                                        <p:tav tm="100000">
                                          <p:val>
                                            <p:strVal val="#ppt_x"/>
                                          </p:val>
                                        </p:tav>
                                      </p:tavLst>
                                    </p:anim>
                                    <p:anim calcmode="lin" valueType="num">
                                      <p:cBhvr additive="base">
                                        <p:cTn id="240" dur="500" fill="hold"/>
                                        <p:tgtEl>
                                          <p:spTgt spid="90"/>
                                        </p:tgtEl>
                                        <p:attrNameLst>
                                          <p:attrName>ppt_y</p:attrName>
                                        </p:attrNameLst>
                                      </p:cBhvr>
                                      <p:tavLst>
                                        <p:tav tm="0">
                                          <p:val>
                                            <p:strVal val="1+#ppt_h/2"/>
                                          </p:val>
                                        </p:tav>
                                        <p:tav tm="100000">
                                          <p:val>
                                            <p:strVal val="#ppt_y"/>
                                          </p:val>
                                        </p:tav>
                                      </p:tavLst>
                                    </p:anim>
                                  </p:childTnLst>
                                </p:cTn>
                              </p:par>
                              <p:par>
                                <p:cTn id="241" presetID="2" presetClass="entr" presetSubtype="4" fill="hold" grpId="0" nodeType="withEffect">
                                  <p:stCondLst>
                                    <p:cond delay="0"/>
                                  </p:stCondLst>
                                  <p:childTnLst>
                                    <p:set>
                                      <p:cBhvr>
                                        <p:cTn id="242" dur="1" fill="hold">
                                          <p:stCondLst>
                                            <p:cond delay="0"/>
                                          </p:stCondLst>
                                        </p:cTn>
                                        <p:tgtEl>
                                          <p:spTgt spid="91"/>
                                        </p:tgtEl>
                                        <p:attrNameLst>
                                          <p:attrName>style.visibility</p:attrName>
                                        </p:attrNameLst>
                                      </p:cBhvr>
                                      <p:to>
                                        <p:strVal val="visible"/>
                                      </p:to>
                                    </p:set>
                                    <p:anim calcmode="lin" valueType="num">
                                      <p:cBhvr additive="base">
                                        <p:cTn id="243" dur="500" fill="hold"/>
                                        <p:tgtEl>
                                          <p:spTgt spid="91"/>
                                        </p:tgtEl>
                                        <p:attrNameLst>
                                          <p:attrName>ppt_x</p:attrName>
                                        </p:attrNameLst>
                                      </p:cBhvr>
                                      <p:tavLst>
                                        <p:tav tm="0">
                                          <p:val>
                                            <p:strVal val="#ppt_x"/>
                                          </p:val>
                                        </p:tav>
                                        <p:tav tm="100000">
                                          <p:val>
                                            <p:strVal val="#ppt_x"/>
                                          </p:val>
                                        </p:tav>
                                      </p:tavLst>
                                    </p:anim>
                                    <p:anim calcmode="lin" valueType="num">
                                      <p:cBhvr additive="base">
                                        <p:cTn id="244" dur="500" fill="hold"/>
                                        <p:tgtEl>
                                          <p:spTgt spid="91"/>
                                        </p:tgtEl>
                                        <p:attrNameLst>
                                          <p:attrName>ppt_y</p:attrName>
                                        </p:attrNameLst>
                                      </p:cBhvr>
                                      <p:tavLst>
                                        <p:tav tm="0">
                                          <p:val>
                                            <p:strVal val="1+#ppt_h/2"/>
                                          </p:val>
                                        </p:tav>
                                        <p:tav tm="100000">
                                          <p:val>
                                            <p:strVal val="#ppt_y"/>
                                          </p:val>
                                        </p:tav>
                                      </p:tavLst>
                                    </p:anim>
                                  </p:childTnLst>
                                </p:cTn>
                              </p:par>
                              <p:par>
                                <p:cTn id="245" presetID="2" presetClass="entr" presetSubtype="4" fill="hold" grpId="0" nodeType="withEffect">
                                  <p:stCondLst>
                                    <p:cond delay="0"/>
                                  </p:stCondLst>
                                  <p:childTnLst>
                                    <p:set>
                                      <p:cBhvr>
                                        <p:cTn id="246" dur="1" fill="hold">
                                          <p:stCondLst>
                                            <p:cond delay="0"/>
                                          </p:stCondLst>
                                        </p:cTn>
                                        <p:tgtEl>
                                          <p:spTgt spid="92"/>
                                        </p:tgtEl>
                                        <p:attrNameLst>
                                          <p:attrName>style.visibility</p:attrName>
                                        </p:attrNameLst>
                                      </p:cBhvr>
                                      <p:to>
                                        <p:strVal val="visible"/>
                                      </p:to>
                                    </p:set>
                                    <p:anim calcmode="lin" valueType="num">
                                      <p:cBhvr additive="base">
                                        <p:cTn id="247" dur="500" fill="hold"/>
                                        <p:tgtEl>
                                          <p:spTgt spid="92"/>
                                        </p:tgtEl>
                                        <p:attrNameLst>
                                          <p:attrName>ppt_x</p:attrName>
                                        </p:attrNameLst>
                                      </p:cBhvr>
                                      <p:tavLst>
                                        <p:tav tm="0">
                                          <p:val>
                                            <p:strVal val="#ppt_x"/>
                                          </p:val>
                                        </p:tav>
                                        <p:tav tm="100000">
                                          <p:val>
                                            <p:strVal val="#ppt_x"/>
                                          </p:val>
                                        </p:tav>
                                      </p:tavLst>
                                    </p:anim>
                                    <p:anim calcmode="lin" valueType="num">
                                      <p:cBhvr additive="base">
                                        <p:cTn id="248" dur="500" fill="hold"/>
                                        <p:tgtEl>
                                          <p:spTgt spid="92"/>
                                        </p:tgtEl>
                                        <p:attrNameLst>
                                          <p:attrName>ppt_y</p:attrName>
                                        </p:attrNameLst>
                                      </p:cBhvr>
                                      <p:tavLst>
                                        <p:tav tm="0">
                                          <p:val>
                                            <p:strVal val="1+#ppt_h/2"/>
                                          </p:val>
                                        </p:tav>
                                        <p:tav tm="100000">
                                          <p:val>
                                            <p:strVal val="#ppt_y"/>
                                          </p:val>
                                        </p:tav>
                                      </p:tavLst>
                                    </p:anim>
                                  </p:childTnLst>
                                </p:cTn>
                              </p:par>
                              <p:par>
                                <p:cTn id="249" presetID="2" presetClass="entr" presetSubtype="1" fill="hold" grpId="0" nodeType="withEffect">
                                  <p:stCondLst>
                                    <p:cond delay="0"/>
                                  </p:stCondLst>
                                  <p:childTnLst>
                                    <p:set>
                                      <p:cBhvr>
                                        <p:cTn id="250" dur="1" fill="hold">
                                          <p:stCondLst>
                                            <p:cond delay="0"/>
                                          </p:stCondLst>
                                        </p:cTn>
                                        <p:tgtEl>
                                          <p:spTgt spid="93"/>
                                        </p:tgtEl>
                                        <p:attrNameLst>
                                          <p:attrName>style.visibility</p:attrName>
                                        </p:attrNameLst>
                                      </p:cBhvr>
                                      <p:to>
                                        <p:strVal val="visible"/>
                                      </p:to>
                                    </p:set>
                                    <p:anim calcmode="lin" valueType="num">
                                      <p:cBhvr additive="base">
                                        <p:cTn id="251" dur="500" fill="hold"/>
                                        <p:tgtEl>
                                          <p:spTgt spid="93"/>
                                        </p:tgtEl>
                                        <p:attrNameLst>
                                          <p:attrName>ppt_x</p:attrName>
                                        </p:attrNameLst>
                                      </p:cBhvr>
                                      <p:tavLst>
                                        <p:tav tm="0">
                                          <p:val>
                                            <p:strVal val="#ppt_x"/>
                                          </p:val>
                                        </p:tav>
                                        <p:tav tm="100000">
                                          <p:val>
                                            <p:strVal val="#ppt_x"/>
                                          </p:val>
                                        </p:tav>
                                      </p:tavLst>
                                    </p:anim>
                                    <p:anim calcmode="lin" valueType="num">
                                      <p:cBhvr additive="base">
                                        <p:cTn id="252" dur="500" fill="hold"/>
                                        <p:tgtEl>
                                          <p:spTgt spid="93"/>
                                        </p:tgtEl>
                                        <p:attrNameLst>
                                          <p:attrName>ppt_y</p:attrName>
                                        </p:attrNameLst>
                                      </p:cBhvr>
                                      <p:tavLst>
                                        <p:tav tm="0">
                                          <p:val>
                                            <p:strVal val="0-#ppt_h/2"/>
                                          </p:val>
                                        </p:tav>
                                        <p:tav tm="100000">
                                          <p:val>
                                            <p:strVal val="#ppt_y"/>
                                          </p:val>
                                        </p:tav>
                                      </p:tavLst>
                                    </p:anim>
                                  </p:childTnLst>
                                </p:cTn>
                              </p:par>
                              <p:par>
                                <p:cTn id="253" presetID="2" presetClass="entr" presetSubtype="4" fill="hold" grpId="0" nodeType="withEffect">
                                  <p:stCondLst>
                                    <p:cond delay="0"/>
                                  </p:stCondLst>
                                  <p:childTnLst>
                                    <p:set>
                                      <p:cBhvr>
                                        <p:cTn id="254" dur="1" fill="hold">
                                          <p:stCondLst>
                                            <p:cond delay="0"/>
                                          </p:stCondLst>
                                        </p:cTn>
                                        <p:tgtEl>
                                          <p:spTgt spid="94"/>
                                        </p:tgtEl>
                                        <p:attrNameLst>
                                          <p:attrName>style.visibility</p:attrName>
                                        </p:attrNameLst>
                                      </p:cBhvr>
                                      <p:to>
                                        <p:strVal val="visible"/>
                                      </p:to>
                                    </p:set>
                                    <p:anim calcmode="lin" valueType="num">
                                      <p:cBhvr additive="base">
                                        <p:cTn id="255" dur="500" fill="hold"/>
                                        <p:tgtEl>
                                          <p:spTgt spid="94"/>
                                        </p:tgtEl>
                                        <p:attrNameLst>
                                          <p:attrName>ppt_x</p:attrName>
                                        </p:attrNameLst>
                                      </p:cBhvr>
                                      <p:tavLst>
                                        <p:tav tm="0">
                                          <p:val>
                                            <p:strVal val="#ppt_x"/>
                                          </p:val>
                                        </p:tav>
                                        <p:tav tm="100000">
                                          <p:val>
                                            <p:strVal val="#ppt_x"/>
                                          </p:val>
                                        </p:tav>
                                      </p:tavLst>
                                    </p:anim>
                                    <p:anim calcmode="lin" valueType="num">
                                      <p:cBhvr additive="base">
                                        <p:cTn id="256" dur="500" fill="hold"/>
                                        <p:tgtEl>
                                          <p:spTgt spid="94"/>
                                        </p:tgtEl>
                                        <p:attrNameLst>
                                          <p:attrName>ppt_y</p:attrName>
                                        </p:attrNameLst>
                                      </p:cBhvr>
                                      <p:tavLst>
                                        <p:tav tm="0">
                                          <p:val>
                                            <p:strVal val="1+#ppt_h/2"/>
                                          </p:val>
                                        </p:tav>
                                        <p:tav tm="100000">
                                          <p:val>
                                            <p:strVal val="#ppt_y"/>
                                          </p:val>
                                        </p:tav>
                                      </p:tavLst>
                                    </p:anim>
                                  </p:childTnLst>
                                </p:cTn>
                              </p:par>
                              <p:par>
                                <p:cTn id="257" presetID="2" presetClass="entr" presetSubtype="4" fill="hold" grpId="0" nodeType="withEffect">
                                  <p:stCondLst>
                                    <p:cond delay="0"/>
                                  </p:stCondLst>
                                  <p:childTnLst>
                                    <p:set>
                                      <p:cBhvr>
                                        <p:cTn id="258" dur="1" fill="hold">
                                          <p:stCondLst>
                                            <p:cond delay="0"/>
                                          </p:stCondLst>
                                        </p:cTn>
                                        <p:tgtEl>
                                          <p:spTgt spid="95"/>
                                        </p:tgtEl>
                                        <p:attrNameLst>
                                          <p:attrName>style.visibility</p:attrName>
                                        </p:attrNameLst>
                                      </p:cBhvr>
                                      <p:to>
                                        <p:strVal val="visible"/>
                                      </p:to>
                                    </p:set>
                                    <p:anim calcmode="lin" valueType="num">
                                      <p:cBhvr additive="base">
                                        <p:cTn id="259" dur="500" fill="hold"/>
                                        <p:tgtEl>
                                          <p:spTgt spid="95"/>
                                        </p:tgtEl>
                                        <p:attrNameLst>
                                          <p:attrName>ppt_x</p:attrName>
                                        </p:attrNameLst>
                                      </p:cBhvr>
                                      <p:tavLst>
                                        <p:tav tm="0">
                                          <p:val>
                                            <p:strVal val="#ppt_x"/>
                                          </p:val>
                                        </p:tav>
                                        <p:tav tm="100000">
                                          <p:val>
                                            <p:strVal val="#ppt_x"/>
                                          </p:val>
                                        </p:tav>
                                      </p:tavLst>
                                    </p:anim>
                                    <p:anim calcmode="lin" valueType="num">
                                      <p:cBhvr additive="base">
                                        <p:cTn id="260" dur="500" fill="hold"/>
                                        <p:tgtEl>
                                          <p:spTgt spid="95"/>
                                        </p:tgtEl>
                                        <p:attrNameLst>
                                          <p:attrName>ppt_y</p:attrName>
                                        </p:attrNameLst>
                                      </p:cBhvr>
                                      <p:tavLst>
                                        <p:tav tm="0">
                                          <p:val>
                                            <p:strVal val="1+#ppt_h/2"/>
                                          </p:val>
                                        </p:tav>
                                        <p:tav tm="100000">
                                          <p:val>
                                            <p:strVal val="#ppt_y"/>
                                          </p:val>
                                        </p:tav>
                                      </p:tavLst>
                                    </p:anim>
                                  </p:childTnLst>
                                </p:cTn>
                              </p:par>
                              <p:par>
                                <p:cTn id="261" presetID="2" presetClass="entr" presetSubtype="3" fill="hold" grpId="0" nodeType="withEffect">
                                  <p:stCondLst>
                                    <p:cond delay="0"/>
                                  </p:stCondLst>
                                  <p:childTnLst>
                                    <p:set>
                                      <p:cBhvr>
                                        <p:cTn id="262" dur="1" fill="hold">
                                          <p:stCondLst>
                                            <p:cond delay="0"/>
                                          </p:stCondLst>
                                        </p:cTn>
                                        <p:tgtEl>
                                          <p:spTgt spid="96"/>
                                        </p:tgtEl>
                                        <p:attrNameLst>
                                          <p:attrName>style.visibility</p:attrName>
                                        </p:attrNameLst>
                                      </p:cBhvr>
                                      <p:to>
                                        <p:strVal val="visible"/>
                                      </p:to>
                                    </p:set>
                                    <p:anim calcmode="lin" valueType="num">
                                      <p:cBhvr additive="base">
                                        <p:cTn id="263" dur="500" fill="hold"/>
                                        <p:tgtEl>
                                          <p:spTgt spid="96"/>
                                        </p:tgtEl>
                                        <p:attrNameLst>
                                          <p:attrName>ppt_x</p:attrName>
                                        </p:attrNameLst>
                                      </p:cBhvr>
                                      <p:tavLst>
                                        <p:tav tm="0">
                                          <p:val>
                                            <p:strVal val="1+#ppt_w/2"/>
                                          </p:val>
                                        </p:tav>
                                        <p:tav tm="100000">
                                          <p:val>
                                            <p:strVal val="#ppt_x"/>
                                          </p:val>
                                        </p:tav>
                                      </p:tavLst>
                                    </p:anim>
                                    <p:anim calcmode="lin" valueType="num">
                                      <p:cBhvr additive="base">
                                        <p:cTn id="264" dur="500" fill="hold"/>
                                        <p:tgtEl>
                                          <p:spTgt spid="96"/>
                                        </p:tgtEl>
                                        <p:attrNameLst>
                                          <p:attrName>ppt_y</p:attrName>
                                        </p:attrNameLst>
                                      </p:cBhvr>
                                      <p:tavLst>
                                        <p:tav tm="0">
                                          <p:val>
                                            <p:strVal val="0-#ppt_h/2"/>
                                          </p:val>
                                        </p:tav>
                                        <p:tav tm="100000">
                                          <p:val>
                                            <p:strVal val="#ppt_y"/>
                                          </p:val>
                                        </p:tav>
                                      </p:tavLst>
                                    </p:anim>
                                  </p:childTnLst>
                                </p:cTn>
                              </p:par>
                              <p:par>
                                <p:cTn id="265" presetID="2" presetClass="entr" presetSubtype="2" fill="hold" grpId="0" nodeType="withEffect">
                                  <p:stCondLst>
                                    <p:cond delay="0"/>
                                  </p:stCondLst>
                                  <p:childTnLst>
                                    <p:set>
                                      <p:cBhvr>
                                        <p:cTn id="266" dur="1" fill="hold">
                                          <p:stCondLst>
                                            <p:cond delay="0"/>
                                          </p:stCondLst>
                                        </p:cTn>
                                        <p:tgtEl>
                                          <p:spTgt spid="97"/>
                                        </p:tgtEl>
                                        <p:attrNameLst>
                                          <p:attrName>style.visibility</p:attrName>
                                        </p:attrNameLst>
                                      </p:cBhvr>
                                      <p:to>
                                        <p:strVal val="visible"/>
                                      </p:to>
                                    </p:set>
                                    <p:anim calcmode="lin" valueType="num">
                                      <p:cBhvr additive="base">
                                        <p:cTn id="267" dur="500" fill="hold"/>
                                        <p:tgtEl>
                                          <p:spTgt spid="97"/>
                                        </p:tgtEl>
                                        <p:attrNameLst>
                                          <p:attrName>ppt_x</p:attrName>
                                        </p:attrNameLst>
                                      </p:cBhvr>
                                      <p:tavLst>
                                        <p:tav tm="0">
                                          <p:val>
                                            <p:strVal val="1+#ppt_w/2"/>
                                          </p:val>
                                        </p:tav>
                                        <p:tav tm="100000">
                                          <p:val>
                                            <p:strVal val="#ppt_x"/>
                                          </p:val>
                                        </p:tav>
                                      </p:tavLst>
                                    </p:anim>
                                    <p:anim calcmode="lin" valueType="num">
                                      <p:cBhvr additive="base">
                                        <p:cTn id="268" dur="500" fill="hold"/>
                                        <p:tgtEl>
                                          <p:spTgt spid="97"/>
                                        </p:tgtEl>
                                        <p:attrNameLst>
                                          <p:attrName>ppt_y</p:attrName>
                                        </p:attrNameLst>
                                      </p:cBhvr>
                                      <p:tavLst>
                                        <p:tav tm="0">
                                          <p:val>
                                            <p:strVal val="#ppt_y"/>
                                          </p:val>
                                        </p:tav>
                                        <p:tav tm="100000">
                                          <p:val>
                                            <p:strVal val="#ppt_y"/>
                                          </p:val>
                                        </p:tav>
                                      </p:tavLst>
                                    </p:anim>
                                  </p:childTnLst>
                                </p:cTn>
                              </p:par>
                              <p:par>
                                <p:cTn id="269" presetID="2" presetClass="entr" presetSubtype="12" fill="hold" grpId="0" nodeType="withEffect">
                                  <p:stCondLst>
                                    <p:cond delay="0"/>
                                  </p:stCondLst>
                                  <p:childTnLst>
                                    <p:set>
                                      <p:cBhvr>
                                        <p:cTn id="270" dur="1" fill="hold">
                                          <p:stCondLst>
                                            <p:cond delay="0"/>
                                          </p:stCondLst>
                                        </p:cTn>
                                        <p:tgtEl>
                                          <p:spTgt spid="98"/>
                                        </p:tgtEl>
                                        <p:attrNameLst>
                                          <p:attrName>style.visibility</p:attrName>
                                        </p:attrNameLst>
                                      </p:cBhvr>
                                      <p:to>
                                        <p:strVal val="visible"/>
                                      </p:to>
                                    </p:set>
                                    <p:anim calcmode="lin" valueType="num">
                                      <p:cBhvr additive="base">
                                        <p:cTn id="271" dur="500" fill="hold"/>
                                        <p:tgtEl>
                                          <p:spTgt spid="98"/>
                                        </p:tgtEl>
                                        <p:attrNameLst>
                                          <p:attrName>ppt_x</p:attrName>
                                        </p:attrNameLst>
                                      </p:cBhvr>
                                      <p:tavLst>
                                        <p:tav tm="0">
                                          <p:val>
                                            <p:strVal val="0-#ppt_w/2"/>
                                          </p:val>
                                        </p:tav>
                                        <p:tav tm="100000">
                                          <p:val>
                                            <p:strVal val="#ppt_x"/>
                                          </p:val>
                                        </p:tav>
                                      </p:tavLst>
                                    </p:anim>
                                    <p:anim calcmode="lin" valueType="num">
                                      <p:cBhvr additive="base">
                                        <p:cTn id="272" dur="500" fill="hold"/>
                                        <p:tgtEl>
                                          <p:spTgt spid="98"/>
                                        </p:tgtEl>
                                        <p:attrNameLst>
                                          <p:attrName>ppt_y</p:attrName>
                                        </p:attrNameLst>
                                      </p:cBhvr>
                                      <p:tavLst>
                                        <p:tav tm="0">
                                          <p:val>
                                            <p:strVal val="1+#ppt_h/2"/>
                                          </p:val>
                                        </p:tav>
                                        <p:tav tm="100000">
                                          <p:val>
                                            <p:strVal val="#ppt_y"/>
                                          </p:val>
                                        </p:tav>
                                      </p:tavLst>
                                    </p:anim>
                                  </p:childTnLst>
                                </p:cTn>
                              </p:par>
                              <p:par>
                                <p:cTn id="273" presetID="2" presetClass="entr" presetSubtype="4" fill="hold" grpId="0" nodeType="withEffect">
                                  <p:stCondLst>
                                    <p:cond delay="0"/>
                                  </p:stCondLst>
                                  <p:childTnLst>
                                    <p:set>
                                      <p:cBhvr>
                                        <p:cTn id="274" dur="1" fill="hold">
                                          <p:stCondLst>
                                            <p:cond delay="0"/>
                                          </p:stCondLst>
                                        </p:cTn>
                                        <p:tgtEl>
                                          <p:spTgt spid="99"/>
                                        </p:tgtEl>
                                        <p:attrNameLst>
                                          <p:attrName>style.visibility</p:attrName>
                                        </p:attrNameLst>
                                      </p:cBhvr>
                                      <p:to>
                                        <p:strVal val="visible"/>
                                      </p:to>
                                    </p:set>
                                    <p:anim calcmode="lin" valueType="num">
                                      <p:cBhvr additive="base">
                                        <p:cTn id="275" dur="500" fill="hold"/>
                                        <p:tgtEl>
                                          <p:spTgt spid="99"/>
                                        </p:tgtEl>
                                        <p:attrNameLst>
                                          <p:attrName>ppt_x</p:attrName>
                                        </p:attrNameLst>
                                      </p:cBhvr>
                                      <p:tavLst>
                                        <p:tav tm="0">
                                          <p:val>
                                            <p:strVal val="#ppt_x"/>
                                          </p:val>
                                        </p:tav>
                                        <p:tav tm="100000">
                                          <p:val>
                                            <p:strVal val="#ppt_x"/>
                                          </p:val>
                                        </p:tav>
                                      </p:tavLst>
                                    </p:anim>
                                    <p:anim calcmode="lin" valueType="num">
                                      <p:cBhvr additive="base">
                                        <p:cTn id="276" dur="500" fill="hold"/>
                                        <p:tgtEl>
                                          <p:spTgt spid="99"/>
                                        </p:tgtEl>
                                        <p:attrNameLst>
                                          <p:attrName>ppt_y</p:attrName>
                                        </p:attrNameLst>
                                      </p:cBhvr>
                                      <p:tavLst>
                                        <p:tav tm="0">
                                          <p:val>
                                            <p:strVal val="1+#ppt_h/2"/>
                                          </p:val>
                                        </p:tav>
                                        <p:tav tm="100000">
                                          <p:val>
                                            <p:strVal val="#ppt_y"/>
                                          </p:val>
                                        </p:tav>
                                      </p:tavLst>
                                    </p:anim>
                                  </p:childTnLst>
                                </p:cTn>
                              </p:par>
                              <p:par>
                                <p:cTn id="277" presetID="2" presetClass="entr" presetSubtype="4" fill="hold" grpId="0" nodeType="withEffect">
                                  <p:stCondLst>
                                    <p:cond delay="0"/>
                                  </p:stCondLst>
                                  <p:childTnLst>
                                    <p:set>
                                      <p:cBhvr>
                                        <p:cTn id="278" dur="1" fill="hold">
                                          <p:stCondLst>
                                            <p:cond delay="0"/>
                                          </p:stCondLst>
                                        </p:cTn>
                                        <p:tgtEl>
                                          <p:spTgt spid="100"/>
                                        </p:tgtEl>
                                        <p:attrNameLst>
                                          <p:attrName>style.visibility</p:attrName>
                                        </p:attrNameLst>
                                      </p:cBhvr>
                                      <p:to>
                                        <p:strVal val="visible"/>
                                      </p:to>
                                    </p:set>
                                    <p:anim calcmode="lin" valueType="num">
                                      <p:cBhvr additive="base">
                                        <p:cTn id="279" dur="500" fill="hold"/>
                                        <p:tgtEl>
                                          <p:spTgt spid="100"/>
                                        </p:tgtEl>
                                        <p:attrNameLst>
                                          <p:attrName>ppt_x</p:attrName>
                                        </p:attrNameLst>
                                      </p:cBhvr>
                                      <p:tavLst>
                                        <p:tav tm="0">
                                          <p:val>
                                            <p:strVal val="#ppt_x"/>
                                          </p:val>
                                        </p:tav>
                                        <p:tav tm="100000">
                                          <p:val>
                                            <p:strVal val="#ppt_x"/>
                                          </p:val>
                                        </p:tav>
                                      </p:tavLst>
                                    </p:anim>
                                    <p:anim calcmode="lin" valueType="num">
                                      <p:cBhvr additive="base">
                                        <p:cTn id="280" dur="500" fill="hold"/>
                                        <p:tgtEl>
                                          <p:spTgt spid="100"/>
                                        </p:tgtEl>
                                        <p:attrNameLst>
                                          <p:attrName>ppt_y</p:attrName>
                                        </p:attrNameLst>
                                      </p:cBhvr>
                                      <p:tavLst>
                                        <p:tav tm="0">
                                          <p:val>
                                            <p:strVal val="1+#ppt_h/2"/>
                                          </p:val>
                                        </p:tav>
                                        <p:tav tm="100000">
                                          <p:val>
                                            <p:strVal val="#ppt_y"/>
                                          </p:val>
                                        </p:tav>
                                      </p:tavLst>
                                    </p:anim>
                                  </p:childTnLst>
                                </p:cTn>
                              </p:par>
                              <p:par>
                                <p:cTn id="281" presetID="2" presetClass="entr" presetSubtype="4" fill="hold" grpId="0" nodeType="withEffect">
                                  <p:stCondLst>
                                    <p:cond delay="0"/>
                                  </p:stCondLst>
                                  <p:childTnLst>
                                    <p:set>
                                      <p:cBhvr>
                                        <p:cTn id="282" dur="1" fill="hold">
                                          <p:stCondLst>
                                            <p:cond delay="0"/>
                                          </p:stCondLst>
                                        </p:cTn>
                                        <p:tgtEl>
                                          <p:spTgt spid="101"/>
                                        </p:tgtEl>
                                        <p:attrNameLst>
                                          <p:attrName>style.visibility</p:attrName>
                                        </p:attrNameLst>
                                      </p:cBhvr>
                                      <p:to>
                                        <p:strVal val="visible"/>
                                      </p:to>
                                    </p:set>
                                    <p:anim calcmode="lin" valueType="num">
                                      <p:cBhvr additive="base">
                                        <p:cTn id="283" dur="500" fill="hold"/>
                                        <p:tgtEl>
                                          <p:spTgt spid="101"/>
                                        </p:tgtEl>
                                        <p:attrNameLst>
                                          <p:attrName>ppt_x</p:attrName>
                                        </p:attrNameLst>
                                      </p:cBhvr>
                                      <p:tavLst>
                                        <p:tav tm="0">
                                          <p:val>
                                            <p:strVal val="#ppt_x"/>
                                          </p:val>
                                        </p:tav>
                                        <p:tav tm="100000">
                                          <p:val>
                                            <p:strVal val="#ppt_x"/>
                                          </p:val>
                                        </p:tav>
                                      </p:tavLst>
                                    </p:anim>
                                    <p:anim calcmode="lin" valueType="num">
                                      <p:cBhvr additive="base">
                                        <p:cTn id="284" dur="500" fill="hold"/>
                                        <p:tgtEl>
                                          <p:spTgt spid="101"/>
                                        </p:tgtEl>
                                        <p:attrNameLst>
                                          <p:attrName>ppt_y</p:attrName>
                                        </p:attrNameLst>
                                      </p:cBhvr>
                                      <p:tavLst>
                                        <p:tav tm="0">
                                          <p:val>
                                            <p:strVal val="1+#ppt_h/2"/>
                                          </p:val>
                                        </p:tav>
                                        <p:tav tm="100000">
                                          <p:val>
                                            <p:strVal val="#ppt_y"/>
                                          </p:val>
                                        </p:tav>
                                      </p:tavLst>
                                    </p:anim>
                                  </p:childTnLst>
                                </p:cTn>
                              </p:par>
                              <p:par>
                                <p:cTn id="285" presetID="2" presetClass="entr" presetSubtype="8" fill="hold" grpId="0" nodeType="withEffect">
                                  <p:stCondLst>
                                    <p:cond delay="0"/>
                                  </p:stCondLst>
                                  <p:childTnLst>
                                    <p:set>
                                      <p:cBhvr>
                                        <p:cTn id="286" dur="1" fill="hold">
                                          <p:stCondLst>
                                            <p:cond delay="0"/>
                                          </p:stCondLst>
                                        </p:cTn>
                                        <p:tgtEl>
                                          <p:spTgt spid="102"/>
                                        </p:tgtEl>
                                        <p:attrNameLst>
                                          <p:attrName>style.visibility</p:attrName>
                                        </p:attrNameLst>
                                      </p:cBhvr>
                                      <p:to>
                                        <p:strVal val="visible"/>
                                      </p:to>
                                    </p:set>
                                    <p:anim calcmode="lin" valueType="num">
                                      <p:cBhvr additive="base">
                                        <p:cTn id="287" dur="500" fill="hold"/>
                                        <p:tgtEl>
                                          <p:spTgt spid="102"/>
                                        </p:tgtEl>
                                        <p:attrNameLst>
                                          <p:attrName>ppt_x</p:attrName>
                                        </p:attrNameLst>
                                      </p:cBhvr>
                                      <p:tavLst>
                                        <p:tav tm="0">
                                          <p:val>
                                            <p:strVal val="0-#ppt_w/2"/>
                                          </p:val>
                                        </p:tav>
                                        <p:tav tm="100000">
                                          <p:val>
                                            <p:strVal val="#ppt_x"/>
                                          </p:val>
                                        </p:tav>
                                      </p:tavLst>
                                    </p:anim>
                                    <p:anim calcmode="lin" valueType="num">
                                      <p:cBhvr additive="base">
                                        <p:cTn id="288" dur="500" fill="hold"/>
                                        <p:tgtEl>
                                          <p:spTgt spid="102"/>
                                        </p:tgtEl>
                                        <p:attrNameLst>
                                          <p:attrName>ppt_y</p:attrName>
                                        </p:attrNameLst>
                                      </p:cBhvr>
                                      <p:tavLst>
                                        <p:tav tm="0">
                                          <p:val>
                                            <p:strVal val="#ppt_y"/>
                                          </p:val>
                                        </p:tav>
                                        <p:tav tm="100000">
                                          <p:val>
                                            <p:strVal val="#ppt_y"/>
                                          </p:val>
                                        </p:tav>
                                      </p:tavLst>
                                    </p:anim>
                                  </p:childTnLst>
                                </p:cTn>
                              </p:par>
                              <p:par>
                                <p:cTn id="289" presetID="2" presetClass="entr" presetSubtype="4" fill="hold" grpId="0" nodeType="withEffect">
                                  <p:stCondLst>
                                    <p:cond delay="0"/>
                                  </p:stCondLst>
                                  <p:childTnLst>
                                    <p:set>
                                      <p:cBhvr>
                                        <p:cTn id="290" dur="1" fill="hold">
                                          <p:stCondLst>
                                            <p:cond delay="0"/>
                                          </p:stCondLst>
                                        </p:cTn>
                                        <p:tgtEl>
                                          <p:spTgt spid="103"/>
                                        </p:tgtEl>
                                        <p:attrNameLst>
                                          <p:attrName>style.visibility</p:attrName>
                                        </p:attrNameLst>
                                      </p:cBhvr>
                                      <p:to>
                                        <p:strVal val="visible"/>
                                      </p:to>
                                    </p:set>
                                    <p:anim calcmode="lin" valueType="num">
                                      <p:cBhvr additive="base">
                                        <p:cTn id="291" dur="500" fill="hold"/>
                                        <p:tgtEl>
                                          <p:spTgt spid="103"/>
                                        </p:tgtEl>
                                        <p:attrNameLst>
                                          <p:attrName>ppt_x</p:attrName>
                                        </p:attrNameLst>
                                      </p:cBhvr>
                                      <p:tavLst>
                                        <p:tav tm="0">
                                          <p:val>
                                            <p:strVal val="#ppt_x"/>
                                          </p:val>
                                        </p:tav>
                                        <p:tav tm="100000">
                                          <p:val>
                                            <p:strVal val="#ppt_x"/>
                                          </p:val>
                                        </p:tav>
                                      </p:tavLst>
                                    </p:anim>
                                    <p:anim calcmode="lin" valueType="num">
                                      <p:cBhvr additive="base">
                                        <p:cTn id="292" dur="500" fill="hold"/>
                                        <p:tgtEl>
                                          <p:spTgt spid="103"/>
                                        </p:tgtEl>
                                        <p:attrNameLst>
                                          <p:attrName>ppt_y</p:attrName>
                                        </p:attrNameLst>
                                      </p:cBhvr>
                                      <p:tavLst>
                                        <p:tav tm="0">
                                          <p:val>
                                            <p:strVal val="1+#ppt_h/2"/>
                                          </p:val>
                                        </p:tav>
                                        <p:tav tm="100000">
                                          <p:val>
                                            <p:strVal val="#ppt_y"/>
                                          </p:val>
                                        </p:tav>
                                      </p:tavLst>
                                    </p:anim>
                                  </p:childTnLst>
                                </p:cTn>
                              </p:par>
                              <p:par>
                                <p:cTn id="293" presetID="2" presetClass="entr" presetSubtype="4" fill="hold" grpId="0" nodeType="withEffect">
                                  <p:stCondLst>
                                    <p:cond delay="0"/>
                                  </p:stCondLst>
                                  <p:childTnLst>
                                    <p:set>
                                      <p:cBhvr>
                                        <p:cTn id="294" dur="1" fill="hold">
                                          <p:stCondLst>
                                            <p:cond delay="0"/>
                                          </p:stCondLst>
                                        </p:cTn>
                                        <p:tgtEl>
                                          <p:spTgt spid="104"/>
                                        </p:tgtEl>
                                        <p:attrNameLst>
                                          <p:attrName>style.visibility</p:attrName>
                                        </p:attrNameLst>
                                      </p:cBhvr>
                                      <p:to>
                                        <p:strVal val="visible"/>
                                      </p:to>
                                    </p:set>
                                    <p:anim calcmode="lin" valueType="num">
                                      <p:cBhvr additive="base">
                                        <p:cTn id="295" dur="500" fill="hold"/>
                                        <p:tgtEl>
                                          <p:spTgt spid="104"/>
                                        </p:tgtEl>
                                        <p:attrNameLst>
                                          <p:attrName>ppt_x</p:attrName>
                                        </p:attrNameLst>
                                      </p:cBhvr>
                                      <p:tavLst>
                                        <p:tav tm="0">
                                          <p:val>
                                            <p:strVal val="#ppt_x"/>
                                          </p:val>
                                        </p:tav>
                                        <p:tav tm="100000">
                                          <p:val>
                                            <p:strVal val="#ppt_x"/>
                                          </p:val>
                                        </p:tav>
                                      </p:tavLst>
                                    </p:anim>
                                    <p:anim calcmode="lin" valueType="num">
                                      <p:cBhvr additive="base">
                                        <p:cTn id="296" dur="500" fill="hold"/>
                                        <p:tgtEl>
                                          <p:spTgt spid="104"/>
                                        </p:tgtEl>
                                        <p:attrNameLst>
                                          <p:attrName>ppt_y</p:attrName>
                                        </p:attrNameLst>
                                      </p:cBhvr>
                                      <p:tavLst>
                                        <p:tav tm="0">
                                          <p:val>
                                            <p:strVal val="1+#ppt_h/2"/>
                                          </p:val>
                                        </p:tav>
                                        <p:tav tm="100000">
                                          <p:val>
                                            <p:strVal val="#ppt_y"/>
                                          </p:val>
                                        </p:tav>
                                      </p:tavLst>
                                    </p:anim>
                                  </p:childTnLst>
                                </p:cTn>
                              </p:par>
                              <p:par>
                                <p:cTn id="297" presetID="2" presetClass="entr" presetSubtype="4" fill="hold" grpId="0" nodeType="withEffect">
                                  <p:stCondLst>
                                    <p:cond delay="0"/>
                                  </p:stCondLst>
                                  <p:childTnLst>
                                    <p:set>
                                      <p:cBhvr>
                                        <p:cTn id="298" dur="1" fill="hold">
                                          <p:stCondLst>
                                            <p:cond delay="0"/>
                                          </p:stCondLst>
                                        </p:cTn>
                                        <p:tgtEl>
                                          <p:spTgt spid="105"/>
                                        </p:tgtEl>
                                        <p:attrNameLst>
                                          <p:attrName>style.visibility</p:attrName>
                                        </p:attrNameLst>
                                      </p:cBhvr>
                                      <p:to>
                                        <p:strVal val="visible"/>
                                      </p:to>
                                    </p:set>
                                    <p:anim calcmode="lin" valueType="num">
                                      <p:cBhvr additive="base">
                                        <p:cTn id="299" dur="500" fill="hold"/>
                                        <p:tgtEl>
                                          <p:spTgt spid="105"/>
                                        </p:tgtEl>
                                        <p:attrNameLst>
                                          <p:attrName>ppt_x</p:attrName>
                                        </p:attrNameLst>
                                      </p:cBhvr>
                                      <p:tavLst>
                                        <p:tav tm="0">
                                          <p:val>
                                            <p:strVal val="#ppt_x"/>
                                          </p:val>
                                        </p:tav>
                                        <p:tav tm="100000">
                                          <p:val>
                                            <p:strVal val="#ppt_x"/>
                                          </p:val>
                                        </p:tav>
                                      </p:tavLst>
                                    </p:anim>
                                    <p:anim calcmode="lin" valueType="num">
                                      <p:cBhvr additive="base">
                                        <p:cTn id="300" dur="500" fill="hold"/>
                                        <p:tgtEl>
                                          <p:spTgt spid="105"/>
                                        </p:tgtEl>
                                        <p:attrNameLst>
                                          <p:attrName>ppt_y</p:attrName>
                                        </p:attrNameLst>
                                      </p:cBhvr>
                                      <p:tavLst>
                                        <p:tav tm="0">
                                          <p:val>
                                            <p:strVal val="1+#ppt_h/2"/>
                                          </p:val>
                                        </p:tav>
                                        <p:tav tm="100000">
                                          <p:val>
                                            <p:strVal val="#ppt_y"/>
                                          </p:val>
                                        </p:tav>
                                      </p:tavLst>
                                    </p:anim>
                                  </p:childTnLst>
                                </p:cTn>
                              </p:par>
                              <p:par>
                                <p:cTn id="301" presetID="2" presetClass="entr" presetSubtype="4" fill="hold" grpId="0" nodeType="withEffect">
                                  <p:stCondLst>
                                    <p:cond delay="0"/>
                                  </p:stCondLst>
                                  <p:childTnLst>
                                    <p:set>
                                      <p:cBhvr>
                                        <p:cTn id="302" dur="1" fill="hold">
                                          <p:stCondLst>
                                            <p:cond delay="0"/>
                                          </p:stCondLst>
                                        </p:cTn>
                                        <p:tgtEl>
                                          <p:spTgt spid="106"/>
                                        </p:tgtEl>
                                        <p:attrNameLst>
                                          <p:attrName>style.visibility</p:attrName>
                                        </p:attrNameLst>
                                      </p:cBhvr>
                                      <p:to>
                                        <p:strVal val="visible"/>
                                      </p:to>
                                    </p:set>
                                    <p:anim calcmode="lin" valueType="num">
                                      <p:cBhvr additive="base">
                                        <p:cTn id="303" dur="500" fill="hold"/>
                                        <p:tgtEl>
                                          <p:spTgt spid="106"/>
                                        </p:tgtEl>
                                        <p:attrNameLst>
                                          <p:attrName>ppt_x</p:attrName>
                                        </p:attrNameLst>
                                      </p:cBhvr>
                                      <p:tavLst>
                                        <p:tav tm="0">
                                          <p:val>
                                            <p:strVal val="#ppt_x"/>
                                          </p:val>
                                        </p:tav>
                                        <p:tav tm="100000">
                                          <p:val>
                                            <p:strVal val="#ppt_x"/>
                                          </p:val>
                                        </p:tav>
                                      </p:tavLst>
                                    </p:anim>
                                    <p:anim calcmode="lin" valueType="num">
                                      <p:cBhvr additive="base">
                                        <p:cTn id="304" dur="500" fill="hold"/>
                                        <p:tgtEl>
                                          <p:spTgt spid="106"/>
                                        </p:tgtEl>
                                        <p:attrNameLst>
                                          <p:attrName>ppt_y</p:attrName>
                                        </p:attrNameLst>
                                      </p:cBhvr>
                                      <p:tavLst>
                                        <p:tav tm="0">
                                          <p:val>
                                            <p:strVal val="1+#ppt_h/2"/>
                                          </p:val>
                                        </p:tav>
                                        <p:tav tm="100000">
                                          <p:val>
                                            <p:strVal val="#ppt_y"/>
                                          </p:val>
                                        </p:tav>
                                      </p:tavLst>
                                    </p:anim>
                                  </p:childTnLst>
                                </p:cTn>
                              </p:par>
                              <p:par>
                                <p:cTn id="305" presetID="2" presetClass="entr" presetSubtype="4" fill="hold" grpId="0" nodeType="withEffect">
                                  <p:stCondLst>
                                    <p:cond delay="0"/>
                                  </p:stCondLst>
                                  <p:childTnLst>
                                    <p:set>
                                      <p:cBhvr>
                                        <p:cTn id="306" dur="1" fill="hold">
                                          <p:stCondLst>
                                            <p:cond delay="0"/>
                                          </p:stCondLst>
                                        </p:cTn>
                                        <p:tgtEl>
                                          <p:spTgt spid="107"/>
                                        </p:tgtEl>
                                        <p:attrNameLst>
                                          <p:attrName>style.visibility</p:attrName>
                                        </p:attrNameLst>
                                      </p:cBhvr>
                                      <p:to>
                                        <p:strVal val="visible"/>
                                      </p:to>
                                    </p:set>
                                    <p:anim calcmode="lin" valueType="num">
                                      <p:cBhvr additive="base">
                                        <p:cTn id="307" dur="500" fill="hold"/>
                                        <p:tgtEl>
                                          <p:spTgt spid="107"/>
                                        </p:tgtEl>
                                        <p:attrNameLst>
                                          <p:attrName>ppt_x</p:attrName>
                                        </p:attrNameLst>
                                      </p:cBhvr>
                                      <p:tavLst>
                                        <p:tav tm="0">
                                          <p:val>
                                            <p:strVal val="#ppt_x"/>
                                          </p:val>
                                        </p:tav>
                                        <p:tav tm="100000">
                                          <p:val>
                                            <p:strVal val="#ppt_x"/>
                                          </p:val>
                                        </p:tav>
                                      </p:tavLst>
                                    </p:anim>
                                    <p:anim calcmode="lin" valueType="num">
                                      <p:cBhvr additive="base">
                                        <p:cTn id="308" dur="500" fill="hold"/>
                                        <p:tgtEl>
                                          <p:spTgt spid="107"/>
                                        </p:tgtEl>
                                        <p:attrNameLst>
                                          <p:attrName>ppt_y</p:attrName>
                                        </p:attrNameLst>
                                      </p:cBhvr>
                                      <p:tavLst>
                                        <p:tav tm="0">
                                          <p:val>
                                            <p:strVal val="1+#ppt_h/2"/>
                                          </p:val>
                                        </p:tav>
                                        <p:tav tm="100000">
                                          <p:val>
                                            <p:strVal val="#ppt_y"/>
                                          </p:val>
                                        </p:tav>
                                      </p:tavLst>
                                    </p:anim>
                                  </p:childTnLst>
                                </p:cTn>
                              </p:par>
                              <p:par>
                                <p:cTn id="309" presetID="2" presetClass="entr" presetSubtype="4" fill="hold" grpId="0" nodeType="withEffect">
                                  <p:stCondLst>
                                    <p:cond delay="0"/>
                                  </p:stCondLst>
                                  <p:childTnLst>
                                    <p:set>
                                      <p:cBhvr>
                                        <p:cTn id="310" dur="1" fill="hold">
                                          <p:stCondLst>
                                            <p:cond delay="0"/>
                                          </p:stCondLst>
                                        </p:cTn>
                                        <p:tgtEl>
                                          <p:spTgt spid="108"/>
                                        </p:tgtEl>
                                        <p:attrNameLst>
                                          <p:attrName>style.visibility</p:attrName>
                                        </p:attrNameLst>
                                      </p:cBhvr>
                                      <p:to>
                                        <p:strVal val="visible"/>
                                      </p:to>
                                    </p:set>
                                    <p:anim calcmode="lin" valueType="num">
                                      <p:cBhvr additive="base">
                                        <p:cTn id="311" dur="500" fill="hold"/>
                                        <p:tgtEl>
                                          <p:spTgt spid="108"/>
                                        </p:tgtEl>
                                        <p:attrNameLst>
                                          <p:attrName>ppt_x</p:attrName>
                                        </p:attrNameLst>
                                      </p:cBhvr>
                                      <p:tavLst>
                                        <p:tav tm="0">
                                          <p:val>
                                            <p:strVal val="#ppt_x"/>
                                          </p:val>
                                        </p:tav>
                                        <p:tav tm="100000">
                                          <p:val>
                                            <p:strVal val="#ppt_x"/>
                                          </p:val>
                                        </p:tav>
                                      </p:tavLst>
                                    </p:anim>
                                    <p:anim calcmode="lin" valueType="num">
                                      <p:cBhvr additive="base">
                                        <p:cTn id="312" dur="500" fill="hold"/>
                                        <p:tgtEl>
                                          <p:spTgt spid="108"/>
                                        </p:tgtEl>
                                        <p:attrNameLst>
                                          <p:attrName>ppt_y</p:attrName>
                                        </p:attrNameLst>
                                      </p:cBhvr>
                                      <p:tavLst>
                                        <p:tav tm="0">
                                          <p:val>
                                            <p:strVal val="1+#ppt_h/2"/>
                                          </p:val>
                                        </p:tav>
                                        <p:tav tm="100000">
                                          <p:val>
                                            <p:strVal val="#ppt_y"/>
                                          </p:val>
                                        </p:tav>
                                      </p:tavLst>
                                    </p:anim>
                                  </p:childTnLst>
                                </p:cTn>
                              </p:par>
                              <p:par>
                                <p:cTn id="313" presetID="2" presetClass="entr" presetSubtype="4" fill="hold" grpId="0" nodeType="withEffect">
                                  <p:stCondLst>
                                    <p:cond delay="0"/>
                                  </p:stCondLst>
                                  <p:childTnLst>
                                    <p:set>
                                      <p:cBhvr>
                                        <p:cTn id="314" dur="1" fill="hold">
                                          <p:stCondLst>
                                            <p:cond delay="0"/>
                                          </p:stCondLst>
                                        </p:cTn>
                                        <p:tgtEl>
                                          <p:spTgt spid="109"/>
                                        </p:tgtEl>
                                        <p:attrNameLst>
                                          <p:attrName>style.visibility</p:attrName>
                                        </p:attrNameLst>
                                      </p:cBhvr>
                                      <p:to>
                                        <p:strVal val="visible"/>
                                      </p:to>
                                    </p:set>
                                    <p:anim calcmode="lin" valueType="num">
                                      <p:cBhvr additive="base">
                                        <p:cTn id="315" dur="500" fill="hold"/>
                                        <p:tgtEl>
                                          <p:spTgt spid="109"/>
                                        </p:tgtEl>
                                        <p:attrNameLst>
                                          <p:attrName>ppt_x</p:attrName>
                                        </p:attrNameLst>
                                      </p:cBhvr>
                                      <p:tavLst>
                                        <p:tav tm="0">
                                          <p:val>
                                            <p:strVal val="#ppt_x"/>
                                          </p:val>
                                        </p:tav>
                                        <p:tav tm="100000">
                                          <p:val>
                                            <p:strVal val="#ppt_x"/>
                                          </p:val>
                                        </p:tav>
                                      </p:tavLst>
                                    </p:anim>
                                    <p:anim calcmode="lin" valueType="num">
                                      <p:cBhvr additive="base">
                                        <p:cTn id="316" dur="500" fill="hold"/>
                                        <p:tgtEl>
                                          <p:spTgt spid="109"/>
                                        </p:tgtEl>
                                        <p:attrNameLst>
                                          <p:attrName>ppt_y</p:attrName>
                                        </p:attrNameLst>
                                      </p:cBhvr>
                                      <p:tavLst>
                                        <p:tav tm="0">
                                          <p:val>
                                            <p:strVal val="1+#ppt_h/2"/>
                                          </p:val>
                                        </p:tav>
                                        <p:tav tm="100000">
                                          <p:val>
                                            <p:strVal val="#ppt_y"/>
                                          </p:val>
                                        </p:tav>
                                      </p:tavLst>
                                    </p:anim>
                                  </p:childTnLst>
                                </p:cTn>
                              </p:par>
                              <p:par>
                                <p:cTn id="317" presetID="2" presetClass="entr" presetSubtype="4" fill="hold" grpId="0" nodeType="withEffect">
                                  <p:stCondLst>
                                    <p:cond delay="0"/>
                                  </p:stCondLst>
                                  <p:childTnLst>
                                    <p:set>
                                      <p:cBhvr>
                                        <p:cTn id="318" dur="1" fill="hold">
                                          <p:stCondLst>
                                            <p:cond delay="0"/>
                                          </p:stCondLst>
                                        </p:cTn>
                                        <p:tgtEl>
                                          <p:spTgt spid="110"/>
                                        </p:tgtEl>
                                        <p:attrNameLst>
                                          <p:attrName>style.visibility</p:attrName>
                                        </p:attrNameLst>
                                      </p:cBhvr>
                                      <p:to>
                                        <p:strVal val="visible"/>
                                      </p:to>
                                    </p:set>
                                    <p:anim calcmode="lin" valueType="num">
                                      <p:cBhvr additive="base">
                                        <p:cTn id="319" dur="500" fill="hold"/>
                                        <p:tgtEl>
                                          <p:spTgt spid="110"/>
                                        </p:tgtEl>
                                        <p:attrNameLst>
                                          <p:attrName>ppt_x</p:attrName>
                                        </p:attrNameLst>
                                      </p:cBhvr>
                                      <p:tavLst>
                                        <p:tav tm="0">
                                          <p:val>
                                            <p:strVal val="#ppt_x"/>
                                          </p:val>
                                        </p:tav>
                                        <p:tav tm="100000">
                                          <p:val>
                                            <p:strVal val="#ppt_x"/>
                                          </p:val>
                                        </p:tav>
                                      </p:tavLst>
                                    </p:anim>
                                    <p:anim calcmode="lin" valueType="num">
                                      <p:cBhvr additive="base">
                                        <p:cTn id="320" dur="500" fill="hold"/>
                                        <p:tgtEl>
                                          <p:spTgt spid="110"/>
                                        </p:tgtEl>
                                        <p:attrNameLst>
                                          <p:attrName>ppt_y</p:attrName>
                                        </p:attrNameLst>
                                      </p:cBhvr>
                                      <p:tavLst>
                                        <p:tav tm="0">
                                          <p:val>
                                            <p:strVal val="1+#ppt_h/2"/>
                                          </p:val>
                                        </p:tav>
                                        <p:tav tm="100000">
                                          <p:val>
                                            <p:strVal val="#ppt_y"/>
                                          </p:val>
                                        </p:tav>
                                      </p:tavLst>
                                    </p:anim>
                                  </p:childTnLst>
                                </p:cTn>
                              </p:par>
                              <p:par>
                                <p:cTn id="321" presetID="2" presetClass="entr" presetSubtype="4" fill="hold" grpId="0" nodeType="withEffect">
                                  <p:stCondLst>
                                    <p:cond delay="0"/>
                                  </p:stCondLst>
                                  <p:childTnLst>
                                    <p:set>
                                      <p:cBhvr>
                                        <p:cTn id="322" dur="1" fill="hold">
                                          <p:stCondLst>
                                            <p:cond delay="0"/>
                                          </p:stCondLst>
                                        </p:cTn>
                                        <p:tgtEl>
                                          <p:spTgt spid="111"/>
                                        </p:tgtEl>
                                        <p:attrNameLst>
                                          <p:attrName>style.visibility</p:attrName>
                                        </p:attrNameLst>
                                      </p:cBhvr>
                                      <p:to>
                                        <p:strVal val="visible"/>
                                      </p:to>
                                    </p:set>
                                    <p:anim calcmode="lin" valueType="num">
                                      <p:cBhvr additive="base">
                                        <p:cTn id="323" dur="500" fill="hold"/>
                                        <p:tgtEl>
                                          <p:spTgt spid="111"/>
                                        </p:tgtEl>
                                        <p:attrNameLst>
                                          <p:attrName>ppt_x</p:attrName>
                                        </p:attrNameLst>
                                      </p:cBhvr>
                                      <p:tavLst>
                                        <p:tav tm="0">
                                          <p:val>
                                            <p:strVal val="#ppt_x"/>
                                          </p:val>
                                        </p:tav>
                                        <p:tav tm="100000">
                                          <p:val>
                                            <p:strVal val="#ppt_x"/>
                                          </p:val>
                                        </p:tav>
                                      </p:tavLst>
                                    </p:anim>
                                    <p:anim calcmode="lin" valueType="num">
                                      <p:cBhvr additive="base">
                                        <p:cTn id="324" dur="500" fill="hold"/>
                                        <p:tgtEl>
                                          <p:spTgt spid="111"/>
                                        </p:tgtEl>
                                        <p:attrNameLst>
                                          <p:attrName>ppt_y</p:attrName>
                                        </p:attrNameLst>
                                      </p:cBhvr>
                                      <p:tavLst>
                                        <p:tav tm="0">
                                          <p:val>
                                            <p:strVal val="1+#ppt_h/2"/>
                                          </p:val>
                                        </p:tav>
                                        <p:tav tm="100000">
                                          <p:val>
                                            <p:strVal val="#ppt_y"/>
                                          </p:val>
                                        </p:tav>
                                      </p:tavLst>
                                    </p:anim>
                                  </p:childTnLst>
                                </p:cTn>
                              </p:par>
                              <p:par>
                                <p:cTn id="325" presetID="2" presetClass="entr" presetSubtype="4" fill="hold" grpId="0" nodeType="withEffect">
                                  <p:stCondLst>
                                    <p:cond delay="0"/>
                                  </p:stCondLst>
                                  <p:childTnLst>
                                    <p:set>
                                      <p:cBhvr>
                                        <p:cTn id="326" dur="1" fill="hold">
                                          <p:stCondLst>
                                            <p:cond delay="0"/>
                                          </p:stCondLst>
                                        </p:cTn>
                                        <p:tgtEl>
                                          <p:spTgt spid="112"/>
                                        </p:tgtEl>
                                        <p:attrNameLst>
                                          <p:attrName>style.visibility</p:attrName>
                                        </p:attrNameLst>
                                      </p:cBhvr>
                                      <p:to>
                                        <p:strVal val="visible"/>
                                      </p:to>
                                    </p:set>
                                    <p:anim calcmode="lin" valueType="num">
                                      <p:cBhvr additive="base">
                                        <p:cTn id="327" dur="500" fill="hold"/>
                                        <p:tgtEl>
                                          <p:spTgt spid="112"/>
                                        </p:tgtEl>
                                        <p:attrNameLst>
                                          <p:attrName>ppt_x</p:attrName>
                                        </p:attrNameLst>
                                      </p:cBhvr>
                                      <p:tavLst>
                                        <p:tav tm="0">
                                          <p:val>
                                            <p:strVal val="#ppt_x"/>
                                          </p:val>
                                        </p:tav>
                                        <p:tav tm="100000">
                                          <p:val>
                                            <p:strVal val="#ppt_x"/>
                                          </p:val>
                                        </p:tav>
                                      </p:tavLst>
                                    </p:anim>
                                    <p:anim calcmode="lin" valueType="num">
                                      <p:cBhvr additive="base">
                                        <p:cTn id="328" dur="500" fill="hold"/>
                                        <p:tgtEl>
                                          <p:spTgt spid="112"/>
                                        </p:tgtEl>
                                        <p:attrNameLst>
                                          <p:attrName>ppt_y</p:attrName>
                                        </p:attrNameLst>
                                      </p:cBhvr>
                                      <p:tavLst>
                                        <p:tav tm="0">
                                          <p:val>
                                            <p:strVal val="1+#ppt_h/2"/>
                                          </p:val>
                                        </p:tav>
                                        <p:tav tm="100000">
                                          <p:val>
                                            <p:strVal val="#ppt_y"/>
                                          </p:val>
                                        </p:tav>
                                      </p:tavLst>
                                    </p:anim>
                                  </p:childTnLst>
                                </p:cTn>
                              </p:par>
                              <p:par>
                                <p:cTn id="329" presetID="2" presetClass="entr" presetSubtype="4" fill="hold" grpId="0" nodeType="withEffect">
                                  <p:stCondLst>
                                    <p:cond delay="0"/>
                                  </p:stCondLst>
                                  <p:childTnLst>
                                    <p:set>
                                      <p:cBhvr>
                                        <p:cTn id="330" dur="1" fill="hold">
                                          <p:stCondLst>
                                            <p:cond delay="0"/>
                                          </p:stCondLst>
                                        </p:cTn>
                                        <p:tgtEl>
                                          <p:spTgt spid="113"/>
                                        </p:tgtEl>
                                        <p:attrNameLst>
                                          <p:attrName>style.visibility</p:attrName>
                                        </p:attrNameLst>
                                      </p:cBhvr>
                                      <p:to>
                                        <p:strVal val="visible"/>
                                      </p:to>
                                    </p:set>
                                    <p:anim calcmode="lin" valueType="num">
                                      <p:cBhvr additive="base">
                                        <p:cTn id="331" dur="500" fill="hold"/>
                                        <p:tgtEl>
                                          <p:spTgt spid="113"/>
                                        </p:tgtEl>
                                        <p:attrNameLst>
                                          <p:attrName>ppt_x</p:attrName>
                                        </p:attrNameLst>
                                      </p:cBhvr>
                                      <p:tavLst>
                                        <p:tav tm="0">
                                          <p:val>
                                            <p:strVal val="#ppt_x"/>
                                          </p:val>
                                        </p:tav>
                                        <p:tav tm="100000">
                                          <p:val>
                                            <p:strVal val="#ppt_x"/>
                                          </p:val>
                                        </p:tav>
                                      </p:tavLst>
                                    </p:anim>
                                    <p:anim calcmode="lin" valueType="num">
                                      <p:cBhvr additive="base">
                                        <p:cTn id="332" dur="500" fill="hold"/>
                                        <p:tgtEl>
                                          <p:spTgt spid="113"/>
                                        </p:tgtEl>
                                        <p:attrNameLst>
                                          <p:attrName>ppt_y</p:attrName>
                                        </p:attrNameLst>
                                      </p:cBhvr>
                                      <p:tavLst>
                                        <p:tav tm="0">
                                          <p:val>
                                            <p:strVal val="1+#ppt_h/2"/>
                                          </p:val>
                                        </p:tav>
                                        <p:tav tm="100000">
                                          <p:val>
                                            <p:strVal val="#ppt_y"/>
                                          </p:val>
                                        </p:tav>
                                      </p:tavLst>
                                    </p:anim>
                                  </p:childTnLst>
                                </p:cTn>
                              </p:par>
                              <p:par>
                                <p:cTn id="333" presetID="2" presetClass="entr" presetSubtype="4" fill="hold" grpId="0" nodeType="withEffect">
                                  <p:stCondLst>
                                    <p:cond delay="0"/>
                                  </p:stCondLst>
                                  <p:childTnLst>
                                    <p:set>
                                      <p:cBhvr>
                                        <p:cTn id="334" dur="1" fill="hold">
                                          <p:stCondLst>
                                            <p:cond delay="0"/>
                                          </p:stCondLst>
                                        </p:cTn>
                                        <p:tgtEl>
                                          <p:spTgt spid="114"/>
                                        </p:tgtEl>
                                        <p:attrNameLst>
                                          <p:attrName>style.visibility</p:attrName>
                                        </p:attrNameLst>
                                      </p:cBhvr>
                                      <p:to>
                                        <p:strVal val="visible"/>
                                      </p:to>
                                    </p:set>
                                    <p:anim calcmode="lin" valueType="num">
                                      <p:cBhvr additive="base">
                                        <p:cTn id="335" dur="500" fill="hold"/>
                                        <p:tgtEl>
                                          <p:spTgt spid="114"/>
                                        </p:tgtEl>
                                        <p:attrNameLst>
                                          <p:attrName>ppt_x</p:attrName>
                                        </p:attrNameLst>
                                      </p:cBhvr>
                                      <p:tavLst>
                                        <p:tav tm="0">
                                          <p:val>
                                            <p:strVal val="#ppt_x"/>
                                          </p:val>
                                        </p:tav>
                                        <p:tav tm="100000">
                                          <p:val>
                                            <p:strVal val="#ppt_x"/>
                                          </p:val>
                                        </p:tav>
                                      </p:tavLst>
                                    </p:anim>
                                    <p:anim calcmode="lin" valueType="num">
                                      <p:cBhvr additive="base">
                                        <p:cTn id="336" dur="500" fill="hold"/>
                                        <p:tgtEl>
                                          <p:spTgt spid="114"/>
                                        </p:tgtEl>
                                        <p:attrNameLst>
                                          <p:attrName>ppt_y</p:attrName>
                                        </p:attrNameLst>
                                      </p:cBhvr>
                                      <p:tavLst>
                                        <p:tav tm="0">
                                          <p:val>
                                            <p:strVal val="1+#ppt_h/2"/>
                                          </p:val>
                                        </p:tav>
                                        <p:tav tm="100000">
                                          <p:val>
                                            <p:strVal val="#ppt_y"/>
                                          </p:val>
                                        </p:tav>
                                      </p:tavLst>
                                    </p:anim>
                                  </p:childTnLst>
                                </p:cTn>
                              </p:par>
                              <p:par>
                                <p:cTn id="337" presetID="2" presetClass="entr" presetSubtype="4" fill="hold" grpId="0" nodeType="withEffect">
                                  <p:stCondLst>
                                    <p:cond delay="0"/>
                                  </p:stCondLst>
                                  <p:childTnLst>
                                    <p:set>
                                      <p:cBhvr>
                                        <p:cTn id="338" dur="1" fill="hold">
                                          <p:stCondLst>
                                            <p:cond delay="0"/>
                                          </p:stCondLst>
                                        </p:cTn>
                                        <p:tgtEl>
                                          <p:spTgt spid="115"/>
                                        </p:tgtEl>
                                        <p:attrNameLst>
                                          <p:attrName>style.visibility</p:attrName>
                                        </p:attrNameLst>
                                      </p:cBhvr>
                                      <p:to>
                                        <p:strVal val="visible"/>
                                      </p:to>
                                    </p:set>
                                    <p:anim calcmode="lin" valueType="num">
                                      <p:cBhvr additive="base">
                                        <p:cTn id="339" dur="500" fill="hold"/>
                                        <p:tgtEl>
                                          <p:spTgt spid="115"/>
                                        </p:tgtEl>
                                        <p:attrNameLst>
                                          <p:attrName>ppt_x</p:attrName>
                                        </p:attrNameLst>
                                      </p:cBhvr>
                                      <p:tavLst>
                                        <p:tav tm="0">
                                          <p:val>
                                            <p:strVal val="#ppt_x"/>
                                          </p:val>
                                        </p:tav>
                                        <p:tav tm="100000">
                                          <p:val>
                                            <p:strVal val="#ppt_x"/>
                                          </p:val>
                                        </p:tav>
                                      </p:tavLst>
                                    </p:anim>
                                    <p:anim calcmode="lin" valueType="num">
                                      <p:cBhvr additive="base">
                                        <p:cTn id="340" dur="500" fill="hold"/>
                                        <p:tgtEl>
                                          <p:spTgt spid="115"/>
                                        </p:tgtEl>
                                        <p:attrNameLst>
                                          <p:attrName>ppt_y</p:attrName>
                                        </p:attrNameLst>
                                      </p:cBhvr>
                                      <p:tavLst>
                                        <p:tav tm="0">
                                          <p:val>
                                            <p:strVal val="1+#ppt_h/2"/>
                                          </p:val>
                                        </p:tav>
                                        <p:tav tm="100000">
                                          <p:val>
                                            <p:strVal val="#ppt_y"/>
                                          </p:val>
                                        </p:tav>
                                      </p:tavLst>
                                    </p:anim>
                                  </p:childTnLst>
                                </p:cTn>
                              </p:par>
                              <p:par>
                                <p:cTn id="341" presetID="2" presetClass="entr" presetSubtype="4" fill="hold" grpId="0" nodeType="withEffect">
                                  <p:stCondLst>
                                    <p:cond delay="0"/>
                                  </p:stCondLst>
                                  <p:childTnLst>
                                    <p:set>
                                      <p:cBhvr>
                                        <p:cTn id="342" dur="1" fill="hold">
                                          <p:stCondLst>
                                            <p:cond delay="0"/>
                                          </p:stCondLst>
                                        </p:cTn>
                                        <p:tgtEl>
                                          <p:spTgt spid="116"/>
                                        </p:tgtEl>
                                        <p:attrNameLst>
                                          <p:attrName>style.visibility</p:attrName>
                                        </p:attrNameLst>
                                      </p:cBhvr>
                                      <p:to>
                                        <p:strVal val="visible"/>
                                      </p:to>
                                    </p:set>
                                    <p:anim calcmode="lin" valueType="num">
                                      <p:cBhvr additive="base">
                                        <p:cTn id="343" dur="500" fill="hold"/>
                                        <p:tgtEl>
                                          <p:spTgt spid="116"/>
                                        </p:tgtEl>
                                        <p:attrNameLst>
                                          <p:attrName>ppt_x</p:attrName>
                                        </p:attrNameLst>
                                      </p:cBhvr>
                                      <p:tavLst>
                                        <p:tav tm="0">
                                          <p:val>
                                            <p:strVal val="#ppt_x"/>
                                          </p:val>
                                        </p:tav>
                                        <p:tav tm="100000">
                                          <p:val>
                                            <p:strVal val="#ppt_x"/>
                                          </p:val>
                                        </p:tav>
                                      </p:tavLst>
                                    </p:anim>
                                    <p:anim calcmode="lin" valueType="num">
                                      <p:cBhvr additive="base">
                                        <p:cTn id="344" dur="500" fill="hold"/>
                                        <p:tgtEl>
                                          <p:spTgt spid="116"/>
                                        </p:tgtEl>
                                        <p:attrNameLst>
                                          <p:attrName>ppt_y</p:attrName>
                                        </p:attrNameLst>
                                      </p:cBhvr>
                                      <p:tavLst>
                                        <p:tav tm="0">
                                          <p:val>
                                            <p:strVal val="1+#ppt_h/2"/>
                                          </p:val>
                                        </p:tav>
                                        <p:tav tm="100000">
                                          <p:val>
                                            <p:strVal val="#ppt_y"/>
                                          </p:val>
                                        </p:tav>
                                      </p:tavLst>
                                    </p:anim>
                                  </p:childTnLst>
                                </p:cTn>
                              </p:par>
                              <p:par>
                                <p:cTn id="345" presetID="2" presetClass="entr" presetSubtype="4" fill="hold" grpId="0" nodeType="withEffect">
                                  <p:stCondLst>
                                    <p:cond delay="0"/>
                                  </p:stCondLst>
                                  <p:childTnLst>
                                    <p:set>
                                      <p:cBhvr>
                                        <p:cTn id="346" dur="1" fill="hold">
                                          <p:stCondLst>
                                            <p:cond delay="0"/>
                                          </p:stCondLst>
                                        </p:cTn>
                                        <p:tgtEl>
                                          <p:spTgt spid="117"/>
                                        </p:tgtEl>
                                        <p:attrNameLst>
                                          <p:attrName>style.visibility</p:attrName>
                                        </p:attrNameLst>
                                      </p:cBhvr>
                                      <p:to>
                                        <p:strVal val="visible"/>
                                      </p:to>
                                    </p:set>
                                    <p:anim calcmode="lin" valueType="num">
                                      <p:cBhvr additive="base">
                                        <p:cTn id="347" dur="500" fill="hold"/>
                                        <p:tgtEl>
                                          <p:spTgt spid="117"/>
                                        </p:tgtEl>
                                        <p:attrNameLst>
                                          <p:attrName>ppt_x</p:attrName>
                                        </p:attrNameLst>
                                      </p:cBhvr>
                                      <p:tavLst>
                                        <p:tav tm="0">
                                          <p:val>
                                            <p:strVal val="#ppt_x"/>
                                          </p:val>
                                        </p:tav>
                                        <p:tav tm="100000">
                                          <p:val>
                                            <p:strVal val="#ppt_x"/>
                                          </p:val>
                                        </p:tav>
                                      </p:tavLst>
                                    </p:anim>
                                    <p:anim calcmode="lin" valueType="num">
                                      <p:cBhvr additive="base">
                                        <p:cTn id="348" dur="500" fill="hold"/>
                                        <p:tgtEl>
                                          <p:spTgt spid="117"/>
                                        </p:tgtEl>
                                        <p:attrNameLst>
                                          <p:attrName>ppt_y</p:attrName>
                                        </p:attrNameLst>
                                      </p:cBhvr>
                                      <p:tavLst>
                                        <p:tav tm="0">
                                          <p:val>
                                            <p:strVal val="1+#ppt_h/2"/>
                                          </p:val>
                                        </p:tav>
                                        <p:tav tm="100000">
                                          <p:val>
                                            <p:strVal val="#ppt_y"/>
                                          </p:val>
                                        </p:tav>
                                      </p:tavLst>
                                    </p:anim>
                                  </p:childTnLst>
                                </p:cTn>
                              </p:par>
                              <p:par>
                                <p:cTn id="349" presetID="2" presetClass="entr" presetSubtype="4" fill="hold" grpId="0" nodeType="withEffect">
                                  <p:stCondLst>
                                    <p:cond delay="0"/>
                                  </p:stCondLst>
                                  <p:childTnLst>
                                    <p:set>
                                      <p:cBhvr>
                                        <p:cTn id="350" dur="1" fill="hold">
                                          <p:stCondLst>
                                            <p:cond delay="0"/>
                                          </p:stCondLst>
                                        </p:cTn>
                                        <p:tgtEl>
                                          <p:spTgt spid="118"/>
                                        </p:tgtEl>
                                        <p:attrNameLst>
                                          <p:attrName>style.visibility</p:attrName>
                                        </p:attrNameLst>
                                      </p:cBhvr>
                                      <p:to>
                                        <p:strVal val="visible"/>
                                      </p:to>
                                    </p:set>
                                    <p:anim calcmode="lin" valueType="num">
                                      <p:cBhvr additive="base">
                                        <p:cTn id="351" dur="500" fill="hold"/>
                                        <p:tgtEl>
                                          <p:spTgt spid="118"/>
                                        </p:tgtEl>
                                        <p:attrNameLst>
                                          <p:attrName>ppt_x</p:attrName>
                                        </p:attrNameLst>
                                      </p:cBhvr>
                                      <p:tavLst>
                                        <p:tav tm="0">
                                          <p:val>
                                            <p:strVal val="#ppt_x"/>
                                          </p:val>
                                        </p:tav>
                                        <p:tav tm="100000">
                                          <p:val>
                                            <p:strVal val="#ppt_x"/>
                                          </p:val>
                                        </p:tav>
                                      </p:tavLst>
                                    </p:anim>
                                    <p:anim calcmode="lin" valueType="num">
                                      <p:cBhvr additive="base">
                                        <p:cTn id="352" dur="500" fill="hold"/>
                                        <p:tgtEl>
                                          <p:spTgt spid="118"/>
                                        </p:tgtEl>
                                        <p:attrNameLst>
                                          <p:attrName>ppt_y</p:attrName>
                                        </p:attrNameLst>
                                      </p:cBhvr>
                                      <p:tavLst>
                                        <p:tav tm="0">
                                          <p:val>
                                            <p:strVal val="1+#ppt_h/2"/>
                                          </p:val>
                                        </p:tav>
                                        <p:tav tm="100000">
                                          <p:val>
                                            <p:strVal val="#ppt_y"/>
                                          </p:val>
                                        </p:tav>
                                      </p:tavLst>
                                    </p:anim>
                                  </p:childTnLst>
                                </p:cTn>
                              </p:par>
                              <p:par>
                                <p:cTn id="353" presetID="2" presetClass="entr" presetSubtype="4" fill="hold" grpId="0" nodeType="withEffect">
                                  <p:stCondLst>
                                    <p:cond delay="0"/>
                                  </p:stCondLst>
                                  <p:childTnLst>
                                    <p:set>
                                      <p:cBhvr>
                                        <p:cTn id="354" dur="1" fill="hold">
                                          <p:stCondLst>
                                            <p:cond delay="0"/>
                                          </p:stCondLst>
                                        </p:cTn>
                                        <p:tgtEl>
                                          <p:spTgt spid="119"/>
                                        </p:tgtEl>
                                        <p:attrNameLst>
                                          <p:attrName>style.visibility</p:attrName>
                                        </p:attrNameLst>
                                      </p:cBhvr>
                                      <p:to>
                                        <p:strVal val="visible"/>
                                      </p:to>
                                    </p:set>
                                    <p:anim calcmode="lin" valueType="num">
                                      <p:cBhvr additive="base">
                                        <p:cTn id="355" dur="500" fill="hold"/>
                                        <p:tgtEl>
                                          <p:spTgt spid="119"/>
                                        </p:tgtEl>
                                        <p:attrNameLst>
                                          <p:attrName>ppt_x</p:attrName>
                                        </p:attrNameLst>
                                      </p:cBhvr>
                                      <p:tavLst>
                                        <p:tav tm="0">
                                          <p:val>
                                            <p:strVal val="#ppt_x"/>
                                          </p:val>
                                        </p:tav>
                                        <p:tav tm="100000">
                                          <p:val>
                                            <p:strVal val="#ppt_x"/>
                                          </p:val>
                                        </p:tav>
                                      </p:tavLst>
                                    </p:anim>
                                    <p:anim calcmode="lin" valueType="num">
                                      <p:cBhvr additive="base">
                                        <p:cTn id="356" dur="500" fill="hold"/>
                                        <p:tgtEl>
                                          <p:spTgt spid="119"/>
                                        </p:tgtEl>
                                        <p:attrNameLst>
                                          <p:attrName>ppt_y</p:attrName>
                                        </p:attrNameLst>
                                      </p:cBhvr>
                                      <p:tavLst>
                                        <p:tav tm="0">
                                          <p:val>
                                            <p:strVal val="1+#ppt_h/2"/>
                                          </p:val>
                                        </p:tav>
                                        <p:tav tm="100000">
                                          <p:val>
                                            <p:strVal val="#ppt_y"/>
                                          </p:val>
                                        </p:tav>
                                      </p:tavLst>
                                    </p:anim>
                                  </p:childTnLst>
                                </p:cTn>
                              </p:par>
                            </p:childTnLst>
                          </p:cTn>
                        </p:par>
                        <p:par>
                          <p:cTn id="357" fill="hold">
                            <p:stCondLst>
                              <p:cond delay="2500"/>
                            </p:stCondLst>
                            <p:childTnLst>
                              <p:par>
                                <p:cTn id="358" presetID="47" presetClass="entr" presetSubtype="0" fill="hold" grpId="0" nodeType="afterEffect">
                                  <p:stCondLst>
                                    <p:cond delay="0"/>
                                  </p:stCondLst>
                                  <p:childTnLst>
                                    <p:set>
                                      <p:cBhvr>
                                        <p:cTn id="359" dur="1" fill="hold">
                                          <p:stCondLst>
                                            <p:cond delay="0"/>
                                          </p:stCondLst>
                                        </p:cTn>
                                        <p:tgtEl>
                                          <p:spTgt spid="120"/>
                                        </p:tgtEl>
                                        <p:attrNameLst>
                                          <p:attrName>style.visibility</p:attrName>
                                        </p:attrNameLst>
                                      </p:cBhvr>
                                      <p:to>
                                        <p:strVal val="visible"/>
                                      </p:to>
                                    </p:set>
                                    <p:animEffect transition="in" filter="fade">
                                      <p:cBhvr>
                                        <p:cTn id="360" dur="1000"/>
                                        <p:tgtEl>
                                          <p:spTgt spid="120"/>
                                        </p:tgtEl>
                                      </p:cBhvr>
                                    </p:animEffect>
                                    <p:anim calcmode="lin" valueType="num">
                                      <p:cBhvr>
                                        <p:cTn id="361" dur="1000" fill="hold"/>
                                        <p:tgtEl>
                                          <p:spTgt spid="120"/>
                                        </p:tgtEl>
                                        <p:attrNameLst>
                                          <p:attrName>ppt_x</p:attrName>
                                        </p:attrNameLst>
                                      </p:cBhvr>
                                      <p:tavLst>
                                        <p:tav tm="0">
                                          <p:val>
                                            <p:strVal val="#ppt_x"/>
                                          </p:val>
                                        </p:tav>
                                        <p:tav tm="100000">
                                          <p:val>
                                            <p:strVal val="#ppt_x"/>
                                          </p:val>
                                        </p:tav>
                                      </p:tavLst>
                                    </p:anim>
                                    <p:anim calcmode="lin" valueType="num">
                                      <p:cBhvr>
                                        <p:cTn id="362" dur="1000" fill="hold"/>
                                        <p:tgtEl>
                                          <p:spTgt spid="120"/>
                                        </p:tgtEl>
                                        <p:attrNameLst>
                                          <p:attrName>ppt_y</p:attrName>
                                        </p:attrNameLst>
                                      </p:cBhvr>
                                      <p:tavLst>
                                        <p:tav tm="0">
                                          <p:val>
                                            <p:strVal val="#ppt_y-.1"/>
                                          </p:val>
                                        </p:tav>
                                        <p:tav tm="100000">
                                          <p:val>
                                            <p:strVal val="#ppt_y"/>
                                          </p:val>
                                        </p:tav>
                                      </p:tavLst>
                                    </p:anim>
                                  </p:childTnLst>
                                </p:cTn>
                              </p:par>
                            </p:childTnLst>
                          </p:cTn>
                        </p:par>
                        <p:par>
                          <p:cTn id="363" fill="hold">
                            <p:stCondLst>
                              <p:cond delay="3500"/>
                            </p:stCondLst>
                            <p:childTnLst>
                              <p:par>
                                <p:cTn id="364" presetID="22" presetClass="entr" presetSubtype="8" fill="hold" nodeType="afterEffect">
                                  <p:stCondLst>
                                    <p:cond delay="0"/>
                                  </p:stCondLst>
                                  <p:childTnLst>
                                    <p:set>
                                      <p:cBhvr>
                                        <p:cTn id="365" dur="1" fill="hold">
                                          <p:stCondLst>
                                            <p:cond delay="0"/>
                                          </p:stCondLst>
                                        </p:cTn>
                                        <p:tgtEl>
                                          <p:spTgt spid="121"/>
                                        </p:tgtEl>
                                        <p:attrNameLst>
                                          <p:attrName>style.visibility</p:attrName>
                                        </p:attrNameLst>
                                      </p:cBhvr>
                                      <p:to>
                                        <p:strVal val="visible"/>
                                      </p:to>
                                    </p:set>
                                    <p:animEffect transition="in" filter="wipe(left)">
                                      <p:cBhvr>
                                        <p:cTn id="366" dur="500"/>
                                        <p:tgtEl>
                                          <p:spTgt spid="121"/>
                                        </p:tgtEl>
                                      </p:cBhvr>
                                    </p:animEffect>
                                  </p:childTnLst>
                                </p:cTn>
                              </p:par>
                            </p:childTnLst>
                          </p:cTn>
                        </p:par>
                        <p:par>
                          <p:cTn id="367" fill="hold">
                            <p:stCondLst>
                              <p:cond delay="4000"/>
                            </p:stCondLst>
                            <p:childTnLst>
                              <p:par>
                                <p:cTn id="368" presetID="22" presetClass="entr" presetSubtype="8" fill="hold" grpId="0" nodeType="afterEffect">
                                  <p:stCondLst>
                                    <p:cond delay="0"/>
                                  </p:stCondLst>
                                  <p:childTnLst>
                                    <p:set>
                                      <p:cBhvr>
                                        <p:cTn id="369" dur="1" fill="hold">
                                          <p:stCondLst>
                                            <p:cond delay="0"/>
                                          </p:stCondLst>
                                        </p:cTn>
                                        <p:tgtEl>
                                          <p:spTgt spid="122"/>
                                        </p:tgtEl>
                                        <p:attrNameLst>
                                          <p:attrName>style.visibility</p:attrName>
                                        </p:attrNameLst>
                                      </p:cBhvr>
                                      <p:to>
                                        <p:strVal val="visible"/>
                                      </p:to>
                                    </p:set>
                                    <p:animEffect transition="in" filter="wipe(left)">
                                      <p:cBhvr>
                                        <p:cTn id="370" dur="500"/>
                                        <p:tgtEl>
                                          <p:spTgt spid="122"/>
                                        </p:tgtEl>
                                      </p:cBhvr>
                                    </p:animEffect>
                                  </p:childTnLst>
                                </p:cTn>
                              </p:par>
                              <p:par>
                                <p:cTn id="371" presetID="22" presetClass="entr" presetSubtype="8" fill="hold" grpId="0" nodeType="withEffect">
                                  <p:stCondLst>
                                    <p:cond delay="0"/>
                                  </p:stCondLst>
                                  <p:childTnLst>
                                    <p:set>
                                      <p:cBhvr>
                                        <p:cTn id="372" dur="1" fill="hold">
                                          <p:stCondLst>
                                            <p:cond delay="0"/>
                                          </p:stCondLst>
                                        </p:cTn>
                                        <p:tgtEl>
                                          <p:spTgt spid="123"/>
                                        </p:tgtEl>
                                        <p:attrNameLst>
                                          <p:attrName>style.visibility</p:attrName>
                                        </p:attrNameLst>
                                      </p:cBhvr>
                                      <p:to>
                                        <p:strVal val="visible"/>
                                      </p:to>
                                    </p:set>
                                    <p:animEffect transition="in" filter="wipe(left)">
                                      <p:cBhvr>
                                        <p:cTn id="373" dur="500"/>
                                        <p:tgtEl>
                                          <p:spTgt spid="123"/>
                                        </p:tgtEl>
                                      </p:cBhvr>
                                    </p:animEffect>
                                  </p:childTnLst>
                                </p:cTn>
                              </p:par>
                            </p:childTnLst>
                          </p:cTn>
                        </p:par>
                        <p:par>
                          <p:cTn id="374" fill="hold">
                            <p:stCondLst>
                              <p:cond delay="4500"/>
                            </p:stCondLst>
                            <p:childTnLst>
                              <p:par>
                                <p:cTn id="375" presetID="47" presetClass="entr" presetSubtype="0" fill="hold" grpId="0" nodeType="afterEffect">
                                  <p:stCondLst>
                                    <p:cond delay="0"/>
                                  </p:stCondLst>
                                  <p:childTnLst>
                                    <p:set>
                                      <p:cBhvr>
                                        <p:cTn id="376" dur="1" fill="hold">
                                          <p:stCondLst>
                                            <p:cond delay="0"/>
                                          </p:stCondLst>
                                        </p:cTn>
                                        <p:tgtEl>
                                          <p:spTgt spid="124"/>
                                        </p:tgtEl>
                                        <p:attrNameLst>
                                          <p:attrName>style.visibility</p:attrName>
                                        </p:attrNameLst>
                                      </p:cBhvr>
                                      <p:to>
                                        <p:strVal val="visible"/>
                                      </p:to>
                                    </p:set>
                                    <p:animEffect transition="in" filter="fade">
                                      <p:cBhvr>
                                        <p:cTn id="377" dur="1000"/>
                                        <p:tgtEl>
                                          <p:spTgt spid="124"/>
                                        </p:tgtEl>
                                      </p:cBhvr>
                                    </p:animEffect>
                                    <p:anim calcmode="lin" valueType="num">
                                      <p:cBhvr>
                                        <p:cTn id="378" dur="1000" fill="hold"/>
                                        <p:tgtEl>
                                          <p:spTgt spid="124"/>
                                        </p:tgtEl>
                                        <p:attrNameLst>
                                          <p:attrName>ppt_x</p:attrName>
                                        </p:attrNameLst>
                                      </p:cBhvr>
                                      <p:tavLst>
                                        <p:tav tm="0">
                                          <p:val>
                                            <p:strVal val="#ppt_x"/>
                                          </p:val>
                                        </p:tav>
                                        <p:tav tm="100000">
                                          <p:val>
                                            <p:strVal val="#ppt_x"/>
                                          </p:val>
                                        </p:tav>
                                      </p:tavLst>
                                    </p:anim>
                                    <p:anim calcmode="lin" valueType="num">
                                      <p:cBhvr>
                                        <p:cTn id="379" dur="1000" fill="hold"/>
                                        <p:tgtEl>
                                          <p:spTgt spid="124"/>
                                        </p:tgtEl>
                                        <p:attrNameLst>
                                          <p:attrName>ppt_y</p:attrName>
                                        </p:attrNameLst>
                                      </p:cBhvr>
                                      <p:tavLst>
                                        <p:tav tm="0">
                                          <p:val>
                                            <p:strVal val="#ppt_y-.1"/>
                                          </p:val>
                                        </p:tav>
                                        <p:tav tm="100000">
                                          <p:val>
                                            <p:strVal val="#ppt_y"/>
                                          </p:val>
                                        </p:tav>
                                      </p:tavLst>
                                    </p:anim>
                                  </p:childTnLst>
                                </p:cTn>
                              </p:par>
                            </p:childTnLst>
                          </p:cTn>
                        </p:par>
                        <p:par>
                          <p:cTn id="380" fill="hold">
                            <p:stCondLst>
                              <p:cond delay="5500"/>
                            </p:stCondLst>
                            <p:childTnLst>
                              <p:par>
                                <p:cTn id="381" presetID="22" presetClass="entr" presetSubtype="8" fill="hold" nodeType="afterEffect">
                                  <p:stCondLst>
                                    <p:cond delay="0"/>
                                  </p:stCondLst>
                                  <p:childTnLst>
                                    <p:set>
                                      <p:cBhvr>
                                        <p:cTn id="382" dur="1" fill="hold">
                                          <p:stCondLst>
                                            <p:cond delay="0"/>
                                          </p:stCondLst>
                                        </p:cTn>
                                        <p:tgtEl>
                                          <p:spTgt spid="125"/>
                                        </p:tgtEl>
                                        <p:attrNameLst>
                                          <p:attrName>style.visibility</p:attrName>
                                        </p:attrNameLst>
                                      </p:cBhvr>
                                      <p:to>
                                        <p:strVal val="visible"/>
                                      </p:to>
                                    </p:set>
                                    <p:animEffect transition="in" filter="wipe(left)">
                                      <p:cBhvr>
                                        <p:cTn id="383" dur="500"/>
                                        <p:tgtEl>
                                          <p:spTgt spid="125"/>
                                        </p:tgtEl>
                                      </p:cBhvr>
                                    </p:animEffect>
                                  </p:childTnLst>
                                </p:cTn>
                              </p:par>
                            </p:childTnLst>
                          </p:cTn>
                        </p:par>
                        <p:par>
                          <p:cTn id="384" fill="hold">
                            <p:stCondLst>
                              <p:cond delay="6000"/>
                            </p:stCondLst>
                            <p:childTnLst>
                              <p:par>
                                <p:cTn id="385" presetID="22" presetClass="entr" presetSubtype="8" fill="hold" grpId="0" nodeType="afterEffect">
                                  <p:stCondLst>
                                    <p:cond delay="0"/>
                                  </p:stCondLst>
                                  <p:childTnLst>
                                    <p:set>
                                      <p:cBhvr>
                                        <p:cTn id="386" dur="1" fill="hold">
                                          <p:stCondLst>
                                            <p:cond delay="0"/>
                                          </p:stCondLst>
                                        </p:cTn>
                                        <p:tgtEl>
                                          <p:spTgt spid="126"/>
                                        </p:tgtEl>
                                        <p:attrNameLst>
                                          <p:attrName>style.visibility</p:attrName>
                                        </p:attrNameLst>
                                      </p:cBhvr>
                                      <p:to>
                                        <p:strVal val="visible"/>
                                      </p:to>
                                    </p:set>
                                    <p:animEffect transition="in" filter="wipe(left)">
                                      <p:cBhvr>
                                        <p:cTn id="387" dur="500"/>
                                        <p:tgtEl>
                                          <p:spTgt spid="126"/>
                                        </p:tgtEl>
                                      </p:cBhvr>
                                    </p:animEffect>
                                  </p:childTnLst>
                                </p:cTn>
                              </p:par>
                              <p:par>
                                <p:cTn id="388" presetID="22" presetClass="entr" presetSubtype="8" fill="hold" grpId="0" nodeType="withEffect">
                                  <p:stCondLst>
                                    <p:cond delay="0"/>
                                  </p:stCondLst>
                                  <p:childTnLst>
                                    <p:set>
                                      <p:cBhvr>
                                        <p:cTn id="389" dur="1" fill="hold">
                                          <p:stCondLst>
                                            <p:cond delay="0"/>
                                          </p:stCondLst>
                                        </p:cTn>
                                        <p:tgtEl>
                                          <p:spTgt spid="127"/>
                                        </p:tgtEl>
                                        <p:attrNameLst>
                                          <p:attrName>style.visibility</p:attrName>
                                        </p:attrNameLst>
                                      </p:cBhvr>
                                      <p:to>
                                        <p:strVal val="visible"/>
                                      </p:to>
                                    </p:set>
                                    <p:animEffect transition="in" filter="wipe(left)">
                                      <p:cBhvr>
                                        <p:cTn id="390" dur="500"/>
                                        <p:tgtEl>
                                          <p:spTgt spid="127"/>
                                        </p:tgtEl>
                                      </p:cBhvr>
                                    </p:animEffect>
                                  </p:childTnLst>
                                </p:cTn>
                              </p:par>
                            </p:childTnLst>
                          </p:cTn>
                        </p:par>
                        <p:par>
                          <p:cTn id="391" fill="hold">
                            <p:stCondLst>
                              <p:cond delay="6500"/>
                            </p:stCondLst>
                            <p:childTnLst>
                              <p:par>
                                <p:cTn id="392" presetID="47" presetClass="entr" presetSubtype="0" fill="hold" grpId="0" nodeType="afterEffect">
                                  <p:stCondLst>
                                    <p:cond delay="0"/>
                                  </p:stCondLst>
                                  <p:childTnLst>
                                    <p:set>
                                      <p:cBhvr>
                                        <p:cTn id="393" dur="1" fill="hold">
                                          <p:stCondLst>
                                            <p:cond delay="0"/>
                                          </p:stCondLst>
                                        </p:cTn>
                                        <p:tgtEl>
                                          <p:spTgt spid="128"/>
                                        </p:tgtEl>
                                        <p:attrNameLst>
                                          <p:attrName>style.visibility</p:attrName>
                                        </p:attrNameLst>
                                      </p:cBhvr>
                                      <p:to>
                                        <p:strVal val="visible"/>
                                      </p:to>
                                    </p:set>
                                    <p:animEffect transition="in" filter="fade">
                                      <p:cBhvr>
                                        <p:cTn id="394" dur="1000"/>
                                        <p:tgtEl>
                                          <p:spTgt spid="128"/>
                                        </p:tgtEl>
                                      </p:cBhvr>
                                    </p:animEffect>
                                    <p:anim calcmode="lin" valueType="num">
                                      <p:cBhvr>
                                        <p:cTn id="395" dur="1000" fill="hold"/>
                                        <p:tgtEl>
                                          <p:spTgt spid="128"/>
                                        </p:tgtEl>
                                        <p:attrNameLst>
                                          <p:attrName>ppt_x</p:attrName>
                                        </p:attrNameLst>
                                      </p:cBhvr>
                                      <p:tavLst>
                                        <p:tav tm="0">
                                          <p:val>
                                            <p:strVal val="#ppt_x"/>
                                          </p:val>
                                        </p:tav>
                                        <p:tav tm="100000">
                                          <p:val>
                                            <p:strVal val="#ppt_x"/>
                                          </p:val>
                                        </p:tav>
                                      </p:tavLst>
                                    </p:anim>
                                    <p:anim calcmode="lin" valueType="num">
                                      <p:cBhvr>
                                        <p:cTn id="396" dur="1000" fill="hold"/>
                                        <p:tgtEl>
                                          <p:spTgt spid="128"/>
                                        </p:tgtEl>
                                        <p:attrNameLst>
                                          <p:attrName>ppt_y</p:attrName>
                                        </p:attrNameLst>
                                      </p:cBhvr>
                                      <p:tavLst>
                                        <p:tav tm="0">
                                          <p:val>
                                            <p:strVal val="#ppt_y-.1"/>
                                          </p:val>
                                        </p:tav>
                                        <p:tav tm="100000">
                                          <p:val>
                                            <p:strVal val="#ppt_y"/>
                                          </p:val>
                                        </p:tav>
                                      </p:tavLst>
                                    </p:anim>
                                  </p:childTnLst>
                                </p:cTn>
                              </p:par>
                            </p:childTnLst>
                          </p:cTn>
                        </p:par>
                        <p:par>
                          <p:cTn id="397" fill="hold">
                            <p:stCondLst>
                              <p:cond delay="7500"/>
                            </p:stCondLst>
                            <p:childTnLst>
                              <p:par>
                                <p:cTn id="398" presetID="22" presetClass="entr" presetSubtype="8" fill="hold" nodeType="afterEffect">
                                  <p:stCondLst>
                                    <p:cond delay="0"/>
                                  </p:stCondLst>
                                  <p:childTnLst>
                                    <p:set>
                                      <p:cBhvr>
                                        <p:cTn id="399" dur="1" fill="hold">
                                          <p:stCondLst>
                                            <p:cond delay="0"/>
                                          </p:stCondLst>
                                        </p:cTn>
                                        <p:tgtEl>
                                          <p:spTgt spid="129"/>
                                        </p:tgtEl>
                                        <p:attrNameLst>
                                          <p:attrName>style.visibility</p:attrName>
                                        </p:attrNameLst>
                                      </p:cBhvr>
                                      <p:to>
                                        <p:strVal val="visible"/>
                                      </p:to>
                                    </p:set>
                                    <p:animEffect transition="in" filter="wipe(left)">
                                      <p:cBhvr>
                                        <p:cTn id="400" dur="500"/>
                                        <p:tgtEl>
                                          <p:spTgt spid="129"/>
                                        </p:tgtEl>
                                      </p:cBhvr>
                                    </p:animEffect>
                                  </p:childTnLst>
                                </p:cTn>
                              </p:par>
                            </p:childTnLst>
                          </p:cTn>
                        </p:par>
                        <p:par>
                          <p:cTn id="401" fill="hold">
                            <p:stCondLst>
                              <p:cond delay="8000"/>
                            </p:stCondLst>
                            <p:childTnLst>
                              <p:par>
                                <p:cTn id="402" presetID="22" presetClass="entr" presetSubtype="8" fill="hold" grpId="0" nodeType="afterEffect">
                                  <p:stCondLst>
                                    <p:cond delay="0"/>
                                  </p:stCondLst>
                                  <p:childTnLst>
                                    <p:set>
                                      <p:cBhvr>
                                        <p:cTn id="403" dur="1" fill="hold">
                                          <p:stCondLst>
                                            <p:cond delay="0"/>
                                          </p:stCondLst>
                                        </p:cTn>
                                        <p:tgtEl>
                                          <p:spTgt spid="130"/>
                                        </p:tgtEl>
                                        <p:attrNameLst>
                                          <p:attrName>style.visibility</p:attrName>
                                        </p:attrNameLst>
                                      </p:cBhvr>
                                      <p:to>
                                        <p:strVal val="visible"/>
                                      </p:to>
                                    </p:set>
                                    <p:animEffect transition="in" filter="wipe(left)">
                                      <p:cBhvr>
                                        <p:cTn id="404" dur="500"/>
                                        <p:tgtEl>
                                          <p:spTgt spid="130"/>
                                        </p:tgtEl>
                                      </p:cBhvr>
                                    </p:animEffect>
                                  </p:childTnLst>
                                </p:cTn>
                              </p:par>
                              <p:par>
                                <p:cTn id="405" presetID="22" presetClass="entr" presetSubtype="8" fill="hold" grpId="0" nodeType="withEffect">
                                  <p:stCondLst>
                                    <p:cond delay="0"/>
                                  </p:stCondLst>
                                  <p:childTnLst>
                                    <p:set>
                                      <p:cBhvr>
                                        <p:cTn id="406" dur="1" fill="hold">
                                          <p:stCondLst>
                                            <p:cond delay="0"/>
                                          </p:stCondLst>
                                        </p:cTn>
                                        <p:tgtEl>
                                          <p:spTgt spid="131"/>
                                        </p:tgtEl>
                                        <p:attrNameLst>
                                          <p:attrName>style.visibility</p:attrName>
                                        </p:attrNameLst>
                                      </p:cBhvr>
                                      <p:to>
                                        <p:strVal val="visible"/>
                                      </p:to>
                                    </p:set>
                                    <p:animEffect transition="in" filter="wipe(left)">
                                      <p:cBhvr>
                                        <p:cTn id="407"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3"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54" grpId="0" animBg="1"/>
      <p:bldP spid="55" grpId="0" animBg="1"/>
      <p:bldP spid="56" grpId="0" animBg="1"/>
      <p:bldP spid="57" grpId="0" animBg="1"/>
      <p:bldP spid="58" grpId="0" animBg="1"/>
      <p:bldP spid="59" grpId="0" animBg="1"/>
      <p:bldP spid="60" grpId="0" animBg="1"/>
      <p:bldP spid="61" grpId="0" animBg="1"/>
      <p:bldP spid="69"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2" grpId="0"/>
      <p:bldP spid="123" grpId="0"/>
      <p:bldP spid="124" grpId="0" animBg="1"/>
      <p:bldP spid="126" grpId="0"/>
      <p:bldP spid="127" grpId="0"/>
      <p:bldP spid="128" grpId="0" animBg="1"/>
      <p:bldP spid="130" grpId="0"/>
      <p:bldP spid="13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利润来源分析</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SOURCE OF PROFITS ANALYSIS</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8915"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第三章：产品与运营</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27</a:t>
            </a:r>
            <a:endParaRPr lang="en-US" altLang="zh-CN" sz="1400" b="1" dirty="0">
              <a:solidFill>
                <a:srgbClr val="34495E"/>
              </a:solidFill>
              <a:latin typeface="微软雅黑" pitchFamily="34" charset="-122"/>
              <a:ea typeface="微软雅黑" pitchFamily="34" charset="-122"/>
            </a:endParaRPr>
          </a:p>
        </p:txBody>
      </p:sp>
      <p:sp>
        <p:nvSpPr>
          <p:cNvPr id="13" name="KSO_Shape"/>
          <p:cNvSpPr>
            <a:spLocks/>
          </p:cNvSpPr>
          <p:nvPr/>
        </p:nvSpPr>
        <p:spPr bwMode="auto">
          <a:xfrm>
            <a:off x="146973" y="195306"/>
            <a:ext cx="478266" cy="47348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cxnSp>
        <p:nvCxnSpPr>
          <p:cNvPr id="12" name="直接连接符 11"/>
          <p:cNvCxnSpPr/>
          <p:nvPr/>
        </p:nvCxnSpPr>
        <p:spPr>
          <a:xfrm>
            <a:off x="6050563" y="484553"/>
            <a:ext cx="0" cy="1948415"/>
          </a:xfrm>
          <a:prstGeom prst="line">
            <a:avLst/>
          </a:prstGeom>
          <a:ln w="0">
            <a:solidFill>
              <a:srgbClr val="C00000"/>
            </a:solidFill>
            <a:prstDash val="dashDot"/>
          </a:ln>
        </p:spPr>
        <p:style>
          <a:lnRef idx="1">
            <a:schemeClr val="accent1"/>
          </a:lnRef>
          <a:fillRef idx="0">
            <a:schemeClr val="accent1"/>
          </a:fillRef>
          <a:effectRef idx="0">
            <a:schemeClr val="accent1"/>
          </a:effectRef>
          <a:fontRef idx="minor">
            <a:schemeClr val="tx1"/>
          </a:fontRef>
        </p:style>
      </p:cxnSp>
      <p:sp>
        <p:nvSpPr>
          <p:cNvPr id="14" name="文本框 18"/>
          <p:cNvSpPr txBox="1"/>
          <p:nvPr/>
        </p:nvSpPr>
        <p:spPr>
          <a:xfrm>
            <a:off x="2057901" y="1778743"/>
            <a:ext cx="1961652" cy="1061829"/>
          </a:xfrm>
          <a:prstGeom prst="rect">
            <a:avLst/>
          </a:prstGeom>
          <a:noFill/>
          <a:ln>
            <a:noFill/>
          </a:ln>
        </p:spPr>
        <p:txBody>
          <a:bodyPr wrap="square" rtlCol="0">
            <a:spAutoFit/>
          </a:bodyPr>
          <a:lstStyle/>
          <a:p>
            <a:pPr algn="r">
              <a:lnSpc>
                <a:spcPct val="150000"/>
              </a:lnSpc>
            </a:pPr>
            <a:r>
              <a:rPr lang="zh-CN" altLang="en-US" sz="1400" dirty="0" smtClean="0">
                <a:solidFill>
                  <a:schemeClr val="tx1">
                    <a:lumMod val="50000"/>
                    <a:lumOff val="50000"/>
                  </a:schemeClr>
                </a:solidFill>
                <a:latin typeface="微软雅黑" pitchFamily="34" charset="-122"/>
                <a:ea typeface="微软雅黑" pitchFamily="34" charset="-122"/>
              </a:rPr>
              <a:t>点击输入简要文字内容，文字内容需概括精炼文字内容</a:t>
            </a:r>
            <a:r>
              <a:rPr lang="en-US" altLang="zh-CN" sz="1400" dirty="0" smtClean="0">
                <a:solidFill>
                  <a:schemeClr val="tx1">
                    <a:lumMod val="50000"/>
                    <a:lumOff val="50000"/>
                  </a:schemeClr>
                </a:solidFill>
                <a:latin typeface="微软雅黑" pitchFamily="34" charset="-122"/>
                <a:ea typeface="微软雅黑" pitchFamily="34" charset="-122"/>
              </a:rPr>
              <a:t>……</a:t>
            </a:r>
            <a:endPar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5" name="文本框 19"/>
          <p:cNvSpPr txBox="1"/>
          <p:nvPr/>
        </p:nvSpPr>
        <p:spPr>
          <a:xfrm>
            <a:off x="2353171" y="3375283"/>
            <a:ext cx="2026422" cy="1061829"/>
          </a:xfrm>
          <a:prstGeom prst="rect">
            <a:avLst/>
          </a:prstGeom>
          <a:noFill/>
          <a:ln>
            <a:noFill/>
          </a:ln>
        </p:spPr>
        <p:txBody>
          <a:bodyPr wrap="square" rtlCol="0">
            <a:spAutoFit/>
          </a:bodyPr>
          <a:lstStyle/>
          <a:p>
            <a:pPr algn="r">
              <a:lnSpc>
                <a:spcPct val="150000"/>
              </a:lnSpc>
            </a:pPr>
            <a:r>
              <a:rPr lang="zh-CN" altLang="en-US" sz="1400" dirty="0" smtClean="0">
                <a:solidFill>
                  <a:schemeClr val="tx1">
                    <a:lumMod val="50000"/>
                    <a:lumOff val="50000"/>
                  </a:schemeClr>
                </a:solidFill>
                <a:latin typeface="微软雅黑" pitchFamily="34" charset="-122"/>
                <a:ea typeface="微软雅黑" pitchFamily="34" charset="-122"/>
              </a:rPr>
              <a:t>点击输入简要文字内容，文字内容需概括精炼文字内容</a:t>
            </a:r>
            <a:r>
              <a:rPr lang="en-US" altLang="zh-CN" sz="1400" dirty="0" smtClean="0">
                <a:solidFill>
                  <a:schemeClr val="tx1">
                    <a:lumMod val="50000"/>
                    <a:lumOff val="50000"/>
                  </a:schemeClr>
                </a:solidFill>
                <a:latin typeface="微软雅黑" pitchFamily="34" charset="-122"/>
                <a:ea typeface="微软雅黑" pitchFamily="34" charset="-122"/>
              </a:rPr>
              <a:t>……</a:t>
            </a:r>
            <a:endPar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6" name="文本框 20"/>
          <p:cNvSpPr txBox="1"/>
          <p:nvPr/>
        </p:nvSpPr>
        <p:spPr>
          <a:xfrm>
            <a:off x="7815581" y="1215043"/>
            <a:ext cx="2242446" cy="1061829"/>
          </a:xfrm>
          <a:prstGeom prst="rect">
            <a:avLst/>
          </a:prstGeom>
          <a:noFill/>
          <a:ln>
            <a:noFill/>
          </a:ln>
        </p:spPr>
        <p:txBody>
          <a:bodyPr wrap="square" rtlCol="0">
            <a:spAutoFit/>
          </a:bodyPr>
          <a:lstStyle/>
          <a:p>
            <a:pPr>
              <a:lnSpc>
                <a:spcPct val="150000"/>
              </a:lnSpc>
            </a:pPr>
            <a:r>
              <a:rPr lang="zh-CN" altLang="en-US" sz="1400" dirty="0" smtClean="0">
                <a:solidFill>
                  <a:schemeClr val="tx1">
                    <a:lumMod val="50000"/>
                    <a:lumOff val="50000"/>
                  </a:schemeClr>
                </a:solidFill>
                <a:latin typeface="微软雅黑" pitchFamily="34" charset="-122"/>
                <a:ea typeface="微软雅黑" pitchFamily="34" charset="-122"/>
              </a:rPr>
              <a:t>点击输入简要文字内容，文字内容需概括精炼文字内容</a:t>
            </a:r>
            <a:r>
              <a:rPr lang="en-US" altLang="zh-CN" sz="1400" dirty="0" smtClean="0">
                <a:solidFill>
                  <a:schemeClr val="tx1">
                    <a:lumMod val="50000"/>
                    <a:lumOff val="50000"/>
                  </a:schemeClr>
                </a:solidFill>
                <a:latin typeface="微软雅黑" pitchFamily="34" charset="-122"/>
                <a:ea typeface="微软雅黑" pitchFamily="34" charset="-122"/>
              </a:rPr>
              <a:t>……</a:t>
            </a:r>
            <a:endPar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7" name="文本框 21"/>
          <p:cNvSpPr txBox="1"/>
          <p:nvPr/>
        </p:nvSpPr>
        <p:spPr>
          <a:xfrm>
            <a:off x="8031605" y="3087251"/>
            <a:ext cx="2026422" cy="1061829"/>
          </a:xfrm>
          <a:prstGeom prst="rect">
            <a:avLst/>
          </a:prstGeom>
          <a:noFill/>
          <a:ln>
            <a:noFill/>
          </a:ln>
        </p:spPr>
        <p:txBody>
          <a:bodyPr wrap="square" rtlCol="0">
            <a:spAutoFit/>
          </a:bodyPr>
          <a:lstStyle/>
          <a:p>
            <a:pPr>
              <a:lnSpc>
                <a:spcPct val="150000"/>
              </a:lnSpc>
            </a:pPr>
            <a:r>
              <a:rPr lang="zh-CN" altLang="en-US" sz="1400" dirty="0" smtClean="0">
                <a:solidFill>
                  <a:schemeClr val="tx1">
                    <a:lumMod val="50000"/>
                    <a:lumOff val="50000"/>
                  </a:schemeClr>
                </a:solidFill>
                <a:latin typeface="微软雅黑" pitchFamily="34" charset="-122"/>
                <a:ea typeface="微软雅黑" pitchFamily="34" charset="-122"/>
              </a:rPr>
              <a:t>点击输入简要文字内容，文字内容需概括精炼文字内容</a:t>
            </a:r>
            <a:r>
              <a:rPr lang="en-US" altLang="zh-CN" sz="1400" dirty="0" smtClean="0">
                <a:solidFill>
                  <a:schemeClr val="tx1">
                    <a:lumMod val="50000"/>
                    <a:lumOff val="50000"/>
                  </a:schemeClr>
                </a:solidFill>
                <a:latin typeface="微软雅黑" pitchFamily="34" charset="-122"/>
                <a:ea typeface="微软雅黑" pitchFamily="34" charset="-122"/>
              </a:rPr>
              <a:t>……</a:t>
            </a:r>
            <a:endPar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4660794" y="1321173"/>
            <a:ext cx="2779537" cy="2779537"/>
            <a:chOff x="3325860" y="1074902"/>
            <a:chExt cx="2531533" cy="2531533"/>
          </a:xfrm>
        </p:grpSpPr>
        <p:sp>
          <p:nvSpPr>
            <p:cNvPr id="19" name="椭圆 18"/>
            <p:cNvSpPr/>
            <p:nvPr/>
          </p:nvSpPr>
          <p:spPr>
            <a:xfrm>
              <a:off x="3325860" y="1074902"/>
              <a:ext cx="2531533" cy="253153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20" name="Freeform 627"/>
            <p:cNvSpPr>
              <a:spLocks noEditPoints="1"/>
            </p:cNvSpPr>
            <p:nvPr/>
          </p:nvSpPr>
          <p:spPr bwMode="auto">
            <a:xfrm>
              <a:off x="4240957" y="1423611"/>
              <a:ext cx="627326" cy="780333"/>
            </a:xfrm>
            <a:custGeom>
              <a:avLst/>
              <a:gdLst>
                <a:gd name="T0" fmla="*/ 7 w 123"/>
                <a:gd name="T1" fmla="*/ 0 h 153"/>
                <a:gd name="T2" fmla="*/ 116 w 123"/>
                <a:gd name="T3" fmla="*/ 0 h 153"/>
                <a:gd name="T4" fmla="*/ 123 w 123"/>
                <a:gd name="T5" fmla="*/ 0 h 153"/>
                <a:gd name="T6" fmla="*/ 123 w 123"/>
                <a:gd name="T7" fmla="*/ 4 h 153"/>
                <a:gd name="T8" fmla="*/ 123 w 123"/>
                <a:gd name="T9" fmla="*/ 146 h 153"/>
                <a:gd name="T10" fmla="*/ 123 w 123"/>
                <a:gd name="T11" fmla="*/ 153 h 153"/>
                <a:gd name="T12" fmla="*/ 116 w 123"/>
                <a:gd name="T13" fmla="*/ 153 h 153"/>
                <a:gd name="T14" fmla="*/ 38 w 123"/>
                <a:gd name="T15" fmla="*/ 153 h 153"/>
                <a:gd name="T16" fmla="*/ 38 w 123"/>
                <a:gd name="T17" fmla="*/ 153 h 153"/>
                <a:gd name="T18" fmla="*/ 36 w 123"/>
                <a:gd name="T19" fmla="*/ 153 h 153"/>
                <a:gd name="T20" fmla="*/ 3 w 123"/>
                <a:gd name="T21" fmla="*/ 127 h 153"/>
                <a:gd name="T22" fmla="*/ 0 w 123"/>
                <a:gd name="T23" fmla="*/ 127 h 153"/>
                <a:gd name="T24" fmla="*/ 0 w 123"/>
                <a:gd name="T25" fmla="*/ 123 h 153"/>
                <a:gd name="T26" fmla="*/ 0 w 123"/>
                <a:gd name="T27" fmla="*/ 4 h 153"/>
                <a:gd name="T28" fmla="*/ 0 w 123"/>
                <a:gd name="T29" fmla="*/ 0 h 153"/>
                <a:gd name="T30" fmla="*/ 7 w 123"/>
                <a:gd name="T31" fmla="*/ 0 h 153"/>
                <a:gd name="T32" fmla="*/ 7 w 123"/>
                <a:gd name="T33" fmla="*/ 0 h 153"/>
                <a:gd name="T34" fmla="*/ 12 w 123"/>
                <a:gd name="T35" fmla="*/ 115 h 153"/>
                <a:gd name="T36" fmla="*/ 33 w 123"/>
                <a:gd name="T37" fmla="*/ 108 h 153"/>
                <a:gd name="T38" fmla="*/ 36 w 123"/>
                <a:gd name="T39" fmla="*/ 108 h 153"/>
                <a:gd name="T40" fmla="*/ 36 w 123"/>
                <a:gd name="T41" fmla="*/ 111 h 153"/>
                <a:gd name="T42" fmla="*/ 45 w 123"/>
                <a:gd name="T43" fmla="*/ 141 h 153"/>
                <a:gd name="T44" fmla="*/ 112 w 123"/>
                <a:gd name="T45" fmla="*/ 141 h 153"/>
                <a:gd name="T46" fmla="*/ 112 w 123"/>
                <a:gd name="T47" fmla="*/ 11 h 153"/>
                <a:gd name="T48" fmla="*/ 12 w 123"/>
                <a:gd name="T49" fmla="*/ 11 h 153"/>
                <a:gd name="T50" fmla="*/ 12 w 123"/>
                <a:gd name="T51" fmla="*/ 115 h 153"/>
                <a:gd name="T52" fmla="*/ 12 w 123"/>
                <a:gd name="T53" fmla="*/ 115 h 153"/>
                <a:gd name="T54" fmla="*/ 38 w 123"/>
                <a:gd name="T55" fmla="*/ 139 h 153"/>
                <a:gd name="T56" fmla="*/ 31 w 123"/>
                <a:gd name="T57" fmla="*/ 115 h 153"/>
                <a:gd name="T58" fmla="*/ 15 w 123"/>
                <a:gd name="T59" fmla="*/ 123 h 153"/>
                <a:gd name="T60" fmla="*/ 38 w 123"/>
                <a:gd name="T61" fmla="*/ 139 h 153"/>
                <a:gd name="T62" fmla="*/ 38 w 123"/>
                <a:gd name="T63" fmla="*/ 139 h 153"/>
                <a:gd name="T64" fmla="*/ 29 w 123"/>
                <a:gd name="T65" fmla="*/ 82 h 153"/>
                <a:gd name="T66" fmla="*/ 29 w 123"/>
                <a:gd name="T67" fmla="*/ 87 h 153"/>
                <a:gd name="T68" fmla="*/ 95 w 123"/>
                <a:gd name="T69" fmla="*/ 87 h 153"/>
                <a:gd name="T70" fmla="*/ 95 w 123"/>
                <a:gd name="T71" fmla="*/ 82 h 153"/>
                <a:gd name="T72" fmla="*/ 29 w 123"/>
                <a:gd name="T73" fmla="*/ 82 h 153"/>
                <a:gd name="T74" fmla="*/ 29 w 123"/>
                <a:gd name="T75" fmla="*/ 82 h 153"/>
                <a:gd name="T76" fmla="*/ 29 w 123"/>
                <a:gd name="T77" fmla="*/ 66 h 153"/>
                <a:gd name="T78" fmla="*/ 29 w 123"/>
                <a:gd name="T79" fmla="*/ 71 h 153"/>
                <a:gd name="T80" fmla="*/ 95 w 123"/>
                <a:gd name="T81" fmla="*/ 71 h 153"/>
                <a:gd name="T82" fmla="*/ 95 w 123"/>
                <a:gd name="T83" fmla="*/ 66 h 153"/>
                <a:gd name="T84" fmla="*/ 29 w 123"/>
                <a:gd name="T85" fmla="*/ 66 h 153"/>
                <a:gd name="T86" fmla="*/ 29 w 123"/>
                <a:gd name="T87" fmla="*/ 66 h 153"/>
                <a:gd name="T88" fmla="*/ 29 w 123"/>
                <a:gd name="T89" fmla="*/ 49 h 153"/>
                <a:gd name="T90" fmla="*/ 29 w 123"/>
                <a:gd name="T91" fmla="*/ 54 h 153"/>
                <a:gd name="T92" fmla="*/ 95 w 123"/>
                <a:gd name="T93" fmla="*/ 54 h 153"/>
                <a:gd name="T94" fmla="*/ 95 w 123"/>
                <a:gd name="T95" fmla="*/ 49 h 153"/>
                <a:gd name="T96" fmla="*/ 29 w 123"/>
                <a:gd name="T97" fmla="*/ 49 h 153"/>
                <a:gd name="T98" fmla="*/ 29 w 123"/>
                <a:gd name="T99" fmla="*/ 49 h 153"/>
                <a:gd name="T100" fmla="*/ 29 w 123"/>
                <a:gd name="T101" fmla="*/ 33 h 153"/>
                <a:gd name="T102" fmla="*/ 29 w 123"/>
                <a:gd name="T103" fmla="*/ 37 h 153"/>
                <a:gd name="T104" fmla="*/ 95 w 123"/>
                <a:gd name="T105" fmla="*/ 37 h 153"/>
                <a:gd name="T106" fmla="*/ 95 w 123"/>
                <a:gd name="T107" fmla="*/ 33 h 153"/>
                <a:gd name="T108" fmla="*/ 29 w 123"/>
                <a:gd name="T109" fmla="*/ 3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 h="153">
                  <a:moveTo>
                    <a:pt x="7" y="0"/>
                  </a:moveTo>
                  <a:lnTo>
                    <a:pt x="116" y="0"/>
                  </a:lnTo>
                  <a:lnTo>
                    <a:pt x="123" y="0"/>
                  </a:lnTo>
                  <a:lnTo>
                    <a:pt x="123" y="4"/>
                  </a:lnTo>
                  <a:lnTo>
                    <a:pt x="123" y="146"/>
                  </a:lnTo>
                  <a:lnTo>
                    <a:pt x="123" y="153"/>
                  </a:lnTo>
                  <a:lnTo>
                    <a:pt x="116" y="153"/>
                  </a:lnTo>
                  <a:lnTo>
                    <a:pt x="38" y="153"/>
                  </a:lnTo>
                  <a:lnTo>
                    <a:pt x="38" y="153"/>
                  </a:lnTo>
                  <a:lnTo>
                    <a:pt x="36" y="153"/>
                  </a:lnTo>
                  <a:lnTo>
                    <a:pt x="3" y="127"/>
                  </a:lnTo>
                  <a:lnTo>
                    <a:pt x="0" y="127"/>
                  </a:lnTo>
                  <a:lnTo>
                    <a:pt x="0" y="123"/>
                  </a:lnTo>
                  <a:lnTo>
                    <a:pt x="0" y="4"/>
                  </a:lnTo>
                  <a:lnTo>
                    <a:pt x="0" y="0"/>
                  </a:lnTo>
                  <a:lnTo>
                    <a:pt x="7" y="0"/>
                  </a:lnTo>
                  <a:lnTo>
                    <a:pt x="7" y="0"/>
                  </a:lnTo>
                  <a:close/>
                  <a:moveTo>
                    <a:pt x="12" y="115"/>
                  </a:moveTo>
                  <a:lnTo>
                    <a:pt x="33" y="108"/>
                  </a:lnTo>
                  <a:lnTo>
                    <a:pt x="36" y="108"/>
                  </a:lnTo>
                  <a:lnTo>
                    <a:pt x="36" y="111"/>
                  </a:lnTo>
                  <a:lnTo>
                    <a:pt x="45" y="141"/>
                  </a:lnTo>
                  <a:lnTo>
                    <a:pt x="112" y="141"/>
                  </a:lnTo>
                  <a:lnTo>
                    <a:pt x="112" y="11"/>
                  </a:lnTo>
                  <a:lnTo>
                    <a:pt x="12" y="11"/>
                  </a:lnTo>
                  <a:lnTo>
                    <a:pt x="12" y="115"/>
                  </a:lnTo>
                  <a:lnTo>
                    <a:pt x="12" y="115"/>
                  </a:lnTo>
                  <a:close/>
                  <a:moveTo>
                    <a:pt x="38" y="139"/>
                  </a:moveTo>
                  <a:lnTo>
                    <a:pt x="31" y="115"/>
                  </a:lnTo>
                  <a:lnTo>
                    <a:pt x="15" y="123"/>
                  </a:lnTo>
                  <a:lnTo>
                    <a:pt x="38" y="139"/>
                  </a:lnTo>
                  <a:lnTo>
                    <a:pt x="38" y="139"/>
                  </a:lnTo>
                  <a:close/>
                  <a:moveTo>
                    <a:pt x="29" y="82"/>
                  </a:moveTo>
                  <a:lnTo>
                    <a:pt x="29" y="87"/>
                  </a:lnTo>
                  <a:lnTo>
                    <a:pt x="95" y="87"/>
                  </a:lnTo>
                  <a:lnTo>
                    <a:pt x="95" y="82"/>
                  </a:lnTo>
                  <a:lnTo>
                    <a:pt x="29" y="82"/>
                  </a:lnTo>
                  <a:lnTo>
                    <a:pt x="29" y="82"/>
                  </a:lnTo>
                  <a:close/>
                  <a:moveTo>
                    <a:pt x="29" y="66"/>
                  </a:moveTo>
                  <a:lnTo>
                    <a:pt x="29" y="71"/>
                  </a:lnTo>
                  <a:lnTo>
                    <a:pt x="95" y="71"/>
                  </a:lnTo>
                  <a:lnTo>
                    <a:pt x="95" y="66"/>
                  </a:lnTo>
                  <a:lnTo>
                    <a:pt x="29" y="66"/>
                  </a:lnTo>
                  <a:lnTo>
                    <a:pt x="29" y="66"/>
                  </a:lnTo>
                  <a:close/>
                  <a:moveTo>
                    <a:pt x="29" y="49"/>
                  </a:moveTo>
                  <a:lnTo>
                    <a:pt x="29" y="54"/>
                  </a:lnTo>
                  <a:lnTo>
                    <a:pt x="95" y="54"/>
                  </a:lnTo>
                  <a:lnTo>
                    <a:pt x="95" y="49"/>
                  </a:lnTo>
                  <a:lnTo>
                    <a:pt x="29" y="49"/>
                  </a:lnTo>
                  <a:lnTo>
                    <a:pt x="29" y="49"/>
                  </a:lnTo>
                  <a:close/>
                  <a:moveTo>
                    <a:pt x="29" y="33"/>
                  </a:moveTo>
                  <a:lnTo>
                    <a:pt x="29" y="37"/>
                  </a:lnTo>
                  <a:lnTo>
                    <a:pt x="95" y="37"/>
                  </a:lnTo>
                  <a:lnTo>
                    <a:pt x="95" y="33"/>
                  </a:lnTo>
                  <a:lnTo>
                    <a:pt x="29" y="33"/>
                  </a:ln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sz="1350">
                <a:latin typeface="微软雅黑" panose="020B0503020204020204" pitchFamily="34" charset="-122"/>
                <a:ea typeface="微软雅黑" panose="020B0503020204020204" pitchFamily="34" charset="-122"/>
              </a:endParaRPr>
            </a:p>
          </p:txBody>
        </p:sp>
        <p:sp>
          <p:nvSpPr>
            <p:cNvPr id="21" name="文本框 23"/>
            <p:cNvSpPr txBox="1"/>
            <p:nvPr/>
          </p:nvSpPr>
          <p:spPr>
            <a:xfrm>
              <a:off x="3505189" y="2198316"/>
              <a:ext cx="2172875" cy="1205355"/>
            </a:xfrm>
            <a:prstGeom prst="rect">
              <a:avLst/>
            </a:prstGeom>
            <a:noFill/>
          </p:spPr>
          <p:txBody>
            <a:bodyPr wrap="square" rtlCol="0">
              <a:spAutoFit/>
            </a:body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利润来源</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ct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ctr"/>
              <a:r>
                <a:rPr lang="zh-CN" altLang="en-US" sz="1200" dirty="0" smtClean="0">
                  <a:solidFill>
                    <a:schemeClr val="bg1"/>
                  </a:solidFill>
                  <a:latin typeface="微软雅黑" panose="020B0503020204020204" pitchFamily="34" charset="-122"/>
                  <a:ea typeface="微软雅黑" panose="020B0503020204020204" pitchFamily="34" charset="-122"/>
                </a:rPr>
                <a:t>在此输入详细文字介绍，在此输入详细文字介绍</a:t>
              </a:r>
            </a:p>
            <a:p>
              <a:pPr algn="ctr"/>
              <a:r>
                <a:rPr lang="zh-CN" altLang="en-US" sz="1200" dirty="0" smtClean="0">
                  <a:solidFill>
                    <a:schemeClr val="bg1"/>
                  </a:solidFill>
                  <a:latin typeface="微软雅黑" panose="020B0503020204020204" pitchFamily="34" charset="-122"/>
                  <a:ea typeface="微软雅黑" panose="020B0503020204020204" pitchFamily="34" charset="-122"/>
                </a:rPr>
                <a:t>在此输入详细文字介绍</a:t>
              </a:r>
            </a:p>
            <a:p>
              <a:pPr algn="ct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4078343" y="1587400"/>
            <a:ext cx="939800" cy="939800"/>
            <a:chOff x="2386060" y="1495059"/>
            <a:chExt cx="939800" cy="939800"/>
          </a:xfrm>
        </p:grpSpPr>
        <p:sp>
          <p:nvSpPr>
            <p:cNvPr id="23" name="椭圆 22"/>
            <p:cNvSpPr/>
            <p:nvPr/>
          </p:nvSpPr>
          <p:spPr>
            <a:xfrm>
              <a:off x="2386060" y="1495059"/>
              <a:ext cx="939800" cy="939800"/>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24" name="Freeform 1986"/>
            <p:cNvSpPr>
              <a:spLocks/>
            </p:cNvSpPr>
            <p:nvPr/>
          </p:nvSpPr>
          <p:spPr bwMode="auto">
            <a:xfrm>
              <a:off x="2680513" y="1730231"/>
              <a:ext cx="366922" cy="346817"/>
            </a:xfrm>
            <a:custGeom>
              <a:avLst/>
              <a:gdLst>
                <a:gd name="T0" fmla="*/ 164 w 165"/>
                <a:gd name="T1" fmla="*/ 131 h 156"/>
                <a:gd name="T2" fmla="*/ 145 w 165"/>
                <a:gd name="T3" fmla="*/ 119 h 156"/>
                <a:gd name="T4" fmla="*/ 119 w 165"/>
                <a:gd name="T5" fmla="*/ 108 h 156"/>
                <a:gd name="T6" fmla="*/ 112 w 165"/>
                <a:gd name="T7" fmla="*/ 106 h 156"/>
                <a:gd name="T8" fmla="*/ 105 w 165"/>
                <a:gd name="T9" fmla="*/ 94 h 156"/>
                <a:gd name="T10" fmla="*/ 101 w 165"/>
                <a:gd name="T11" fmla="*/ 94 h 156"/>
                <a:gd name="T12" fmla="*/ 105 w 165"/>
                <a:gd name="T13" fmla="*/ 85 h 156"/>
                <a:gd name="T14" fmla="*/ 107 w 165"/>
                <a:gd name="T15" fmla="*/ 74 h 156"/>
                <a:gd name="T16" fmla="*/ 112 w 165"/>
                <a:gd name="T17" fmla="*/ 70 h 156"/>
                <a:gd name="T18" fmla="*/ 114 w 165"/>
                <a:gd name="T19" fmla="*/ 63 h 156"/>
                <a:gd name="T20" fmla="*/ 114 w 165"/>
                <a:gd name="T21" fmla="*/ 51 h 156"/>
                <a:gd name="T22" fmla="*/ 112 w 165"/>
                <a:gd name="T23" fmla="*/ 46 h 156"/>
                <a:gd name="T24" fmla="*/ 113 w 165"/>
                <a:gd name="T25" fmla="*/ 30 h 156"/>
                <a:gd name="T26" fmla="*/ 111 w 165"/>
                <a:gd name="T27" fmla="*/ 19 h 156"/>
                <a:gd name="T28" fmla="*/ 107 w 165"/>
                <a:gd name="T29" fmla="*/ 12 h 156"/>
                <a:gd name="T30" fmla="*/ 102 w 165"/>
                <a:gd name="T31" fmla="*/ 11 h 156"/>
                <a:gd name="T32" fmla="*/ 99 w 165"/>
                <a:gd name="T33" fmla="*/ 8 h 156"/>
                <a:gd name="T34" fmla="*/ 64 w 165"/>
                <a:gd name="T35" fmla="*/ 9 h 156"/>
                <a:gd name="T36" fmla="*/ 51 w 165"/>
                <a:gd name="T37" fmla="*/ 46 h 156"/>
                <a:gd name="T38" fmla="*/ 49 w 165"/>
                <a:gd name="T39" fmla="*/ 53 h 156"/>
                <a:gd name="T40" fmla="*/ 54 w 165"/>
                <a:gd name="T41" fmla="*/ 72 h 156"/>
                <a:gd name="T42" fmla="*/ 58 w 165"/>
                <a:gd name="T43" fmla="*/ 73 h 156"/>
                <a:gd name="T44" fmla="*/ 59 w 165"/>
                <a:gd name="T45" fmla="*/ 86 h 156"/>
                <a:gd name="T46" fmla="*/ 63 w 165"/>
                <a:gd name="T47" fmla="*/ 94 h 156"/>
                <a:gd name="T48" fmla="*/ 60 w 165"/>
                <a:gd name="T49" fmla="*/ 94 h 156"/>
                <a:gd name="T50" fmla="*/ 53 w 165"/>
                <a:gd name="T51" fmla="*/ 106 h 156"/>
                <a:gd name="T52" fmla="*/ 46 w 165"/>
                <a:gd name="T53" fmla="*/ 108 h 156"/>
                <a:gd name="T54" fmla="*/ 20 w 165"/>
                <a:gd name="T55" fmla="*/ 119 h 156"/>
                <a:gd name="T56" fmla="*/ 1 w 165"/>
                <a:gd name="T57" fmla="*/ 131 h 156"/>
                <a:gd name="T58" fmla="*/ 0 w 165"/>
                <a:gd name="T59" fmla="*/ 156 h 156"/>
                <a:gd name="T60" fmla="*/ 72 w 165"/>
                <a:gd name="T61" fmla="*/ 156 h 156"/>
                <a:gd name="T62" fmla="*/ 78 w 165"/>
                <a:gd name="T63" fmla="*/ 120 h 156"/>
                <a:gd name="T64" fmla="*/ 73 w 165"/>
                <a:gd name="T65" fmla="*/ 111 h 156"/>
                <a:gd name="T66" fmla="*/ 83 w 165"/>
                <a:gd name="T67" fmla="*/ 106 h 156"/>
                <a:gd name="T68" fmla="*/ 92 w 165"/>
                <a:gd name="T69" fmla="*/ 111 h 156"/>
                <a:gd name="T70" fmla="*/ 87 w 165"/>
                <a:gd name="T71" fmla="*/ 120 h 156"/>
                <a:gd name="T72" fmla="*/ 96 w 165"/>
                <a:gd name="T73" fmla="*/ 156 h 156"/>
                <a:gd name="T74" fmla="*/ 164 w 165"/>
                <a:gd name="T75" fmla="*/ 156 h 156"/>
                <a:gd name="T76" fmla="*/ 164 w 165"/>
                <a:gd name="T77" fmla="*/ 13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5" h="156">
                  <a:moveTo>
                    <a:pt x="164" y="131"/>
                  </a:moveTo>
                  <a:cubicBezTo>
                    <a:pt x="161" y="123"/>
                    <a:pt x="152" y="122"/>
                    <a:pt x="145" y="119"/>
                  </a:cubicBezTo>
                  <a:cubicBezTo>
                    <a:pt x="137" y="115"/>
                    <a:pt x="127" y="111"/>
                    <a:pt x="119" y="108"/>
                  </a:cubicBezTo>
                  <a:cubicBezTo>
                    <a:pt x="117" y="107"/>
                    <a:pt x="114" y="107"/>
                    <a:pt x="112" y="106"/>
                  </a:cubicBezTo>
                  <a:cubicBezTo>
                    <a:pt x="109" y="104"/>
                    <a:pt x="107" y="98"/>
                    <a:pt x="105" y="94"/>
                  </a:cubicBezTo>
                  <a:cubicBezTo>
                    <a:pt x="104" y="94"/>
                    <a:pt x="102" y="94"/>
                    <a:pt x="101" y="94"/>
                  </a:cubicBezTo>
                  <a:cubicBezTo>
                    <a:pt x="101" y="89"/>
                    <a:pt x="104" y="89"/>
                    <a:pt x="105" y="85"/>
                  </a:cubicBezTo>
                  <a:cubicBezTo>
                    <a:pt x="106" y="81"/>
                    <a:pt x="105" y="77"/>
                    <a:pt x="107" y="74"/>
                  </a:cubicBezTo>
                  <a:cubicBezTo>
                    <a:pt x="108" y="72"/>
                    <a:pt x="111" y="72"/>
                    <a:pt x="112" y="70"/>
                  </a:cubicBezTo>
                  <a:cubicBezTo>
                    <a:pt x="113" y="68"/>
                    <a:pt x="114" y="65"/>
                    <a:pt x="114" y="63"/>
                  </a:cubicBezTo>
                  <a:cubicBezTo>
                    <a:pt x="115" y="60"/>
                    <a:pt x="116" y="55"/>
                    <a:pt x="114" y="51"/>
                  </a:cubicBezTo>
                  <a:cubicBezTo>
                    <a:pt x="113" y="49"/>
                    <a:pt x="112" y="49"/>
                    <a:pt x="112" y="46"/>
                  </a:cubicBezTo>
                  <a:cubicBezTo>
                    <a:pt x="111" y="43"/>
                    <a:pt x="113" y="33"/>
                    <a:pt x="113" y="30"/>
                  </a:cubicBezTo>
                  <a:cubicBezTo>
                    <a:pt x="113" y="25"/>
                    <a:pt x="113" y="24"/>
                    <a:pt x="111" y="19"/>
                  </a:cubicBezTo>
                  <a:cubicBezTo>
                    <a:pt x="111" y="19"/>
                    <a:pt x="110" y="14"/>
                    <a:pt x="107" y="12"/>
                  </a:cubicBezTo>
                  <a:cubicBezTo>
                    <a:pt x="102" y="11"/>
                    <a:pt x="102" y="11"/>
                    <a:pt x="102" y="11"/>
                  </a:cubicBezTo>
                  <a:cubicBezTo>
                    <a:pt x="99" y="8"/>
                    <a:pt x="99" y="8"/>
                    <a:pt x="99" y="8"/>
                  </a:cubicBezTo>
                  <a:cubicBezTo>
                    <a:pt x="86" y="0"/>
                    <a:pt x="71" y="6"/>
                    <a:pt x="64" y="9"/>
                  </a:cubicBezTo>
                  <a:cubicBezTo>
                    <a:pt x="53" y="12"/>
                    <a:pt x="46" y="23"/>
                    <a:pt x="51" y="46"/>
                  </a:cubicBezTo>
                  <a:cubicBezTo>
                    <a:pt x="52" y="49"/>
                    <a:pt x="49" y="51"/>
                    <a:pt x="49" y="53"/>
                  </a:cubicBezTo>
                  <a:cubicBezTo>
                    <a:pt x="50" y="58"/>
                    <a:pt x="50" y="69"/>
                    <a:pt x="54" y="72"/>
                  </a:cubicBezTo>
                  <a:cubicBezTo>
                    <a:pt x="54" y="72"/>
                    <a:pt x="58" y="73"/>
                    <a:pt x="58" y="73"/>
                  </a:cubicBezTo>
                  <a:cubicBezTo>
                    <a:pt x="58" y="77"/>
                    <a:pt x="58" y="82"/>
                    <a:pt x="59" y="86"/>
                  </a:cubicBezTo>
                  <a:cubicBezTo>
                    <a:pt x="60" y="89"/>
                    <a:pt x="63" y="89"/>
                    <a:pt x="63" y="94"/>
                  </a:cubicBezTo>
                  <a:cubicBezTo>
                    <a:pt x="60" y="94"/>
                    <a:pt x="60" y="94"/>
                    <a:pt x="60" y="94"/>
                  </a:cubicBezTo>
                  <a:cubicBezTo>
                    <a:pt x="58" y="98"/>
                    <a:pt x="56" y="104"/>
                    <a:pt x="53" y="106"/>
                  </a:cubicBezTo>
                  <a:cubicBezTo>
                    <a:pt x="51" y="107"/>
                    <a:pt x="48" y="107"/>
                    <a:pt x="46" y="108"/>
                  </a:cubicBezTo>
                  <a:cubicBezTo>
                    <a:pt x="38" y="111"/>
                    <a:pt x="28" y="115"/>
                    <a:pt x="20" y="119"/>
                  </a:cubicBezTo>
                  <a:cubicBezTo>
                    <a:pt x="13" y="122"/>
                    <a:pt x="4" y="123"/>
                    <a:pt x="1" y="131"/>
                  </a:cubicBezTo>
                  <a:cubicBezTo>
                    <a:pt x="1" y="136"/>
                    <a:pt x="0" y="149"/>
                    <a:pt x="0" y="156"/>
                  </a:cubicBezTo>
                  <a:cubicBezTo>
                    <a:pt x="72" y="156"/>
                    <a:pt x="72" y="156"/>
                    <a:pt x="72" y="156"/>
                  </a:cubicBezTo>
                  <a:cubicBezTo>
                    <a:pt x="78" y="120"/>
                    <a:pt x="78" y="120"/>
                    <a:pt x="78" y="120"/>
                  </a:cubicBezTo>
                  <a:cubicBezTo>
                    <a:pt x="73" y="111"/>
                    <a:pt x="73" y="111"/>
                    <a:pt x="73" y="111"/>
                  </a:cubicBezTo>
                  <a:cubicBezTo>
                    <a:pt x="83" y="106"/>
                    <a:pt x="83" y="106"/>
                    <a:pt x="83" y="106"/>
                  </a:cubicBezTo>
                  <a:cubicBezTo>
                    <a:pt x="92" y="111"/>
                    <a:pt x="92" y="111"/>
                    <a:pt x="92" y="111"/>
                  </a:cubicBezTo>
                  <a:cubicBezTo>
                    <a:pt x="87" y="120"/>
                    <a:pt x="87" y="120"/>
                    <a:pt x="87" y="120"/>
                  </a:cubicBezTo>
                  <a:cubicBezTo>
                    <a:pt x="96" y="156"/>
                    <a:pt x="96" y="156"/>
                    <a:pt x="96" y="156"/>
                  </a:cubicBezTo>
                  <a:cubicBezTo>
                    <a:pt x="164" y="156"/>
                    <a:pt x="164" y="156"/>
                    <a:pt x="164" y="156"/>
                  </a:cubicBezTo>
                  <a:cubicBezTo>
                    <a:pt x="165" y="149"/>
                    <a:pt x="164" y="136"/>
                    <a:pt x="164" y="131"/>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6773534" y="1308843"/>
            <a:ext cx="939800" cy="939800"/>
            <a:chOff x="5454052" y="1074902"/>
            <a:chExt cx="939800" cy="939800"/>
          </a:xfrm>
        </p:grpSpPr>
        <p:sp>
          <p:nvSpPr>
            <p:cNvPr id="26" name="椭圆 25"/>
            <p:cNvSpPr/>
            <p:nvPr/>
          </p:nvSpPr>
          <p:spPr>
            <a:xfrm>
              <a:off x="5454052" y="1074902"/>
              <a:ext cx="939800" cy="939800"/>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endParaRPr>
            </a:p>
          </p:txBody>
        </p:sp>
        <p:grpSp>
          <p:nvGrpSpPr>
            <p:cNvPr id="27" name="组合 26"/>
            <p:cNvGrpSpPr/>
            <p:nvPr/>
          </p:nvGrpSpPr>
          <p:grpSpPr>
            <a:xfrm>
              <a:off x="5729640" y="1309909"/>
              <a:ext cx="411300" cy="441104"/>
              <a:chOff x="5995987" y="547688"/>
              <a:chExt cx="219075" cy="234950"/>
            </a:xfrm>
            <a:solidFill>
              <a:schemeClr val="bg1"/>
            </a:solidFill>
          </p:grpSpPr>
          <p:sp>
            <p:nvSpPr>
              <p:cNvPr id="28" name="Freeform 1590"/>
              <p:cNvSpPr>
                <a:spLocks noEditPoints="1"/>
              </p:cNvSpPr>
              <p:nvPr/>
            </p:nvSpPr>
            <p:spPr bwMode="auto">
              <a:xfrm>
                <a:off x="5995987" y="547688"/>
                <a:ext cx="168275" cy="168275"/>
              </a:xfrm>
              <a:custGeom>
                <a:avLst/>
                <a:gdLst>
                  <a:gd name="T0" fmla="*/ 114 w 120"/>
                  <a:gd name="T1" fmla="*/ 70 h 120"/>
                  <a:gd name="T2" fmla="*/ 120 w 120"/>
                  <a:gd name="T3" fmla="*/ 64 h 120"/>
                  <a:gd name="T4" fmla="*/ 120 w 120"/>
                  <a:gd name="T5" fmla="*/ 56 h 120"/>
                  <a:gd name="T6" fmla="*/ 114 w 120"/>
                  <a:gd name="T7" fmla="*/ 50 h 120"/>
                  <a:gd name="T8" fmla="*/ 110 w 120"/>
                  <a:gd name="T9" fmla="*/ 50 h 120"/>
                  <a:gd name="T10" fmla="*/ 102 w 120"/>
                  <a:gd name="T11" fmla="*/ 45 h 120"/>
                  <a:gd name="T12" fmla="*/ 102 w 120"/>
                  <a:gd name="T13" fmla="*/ 32 h 120"/>
                  <a:gd name="T14" fmla="*/ 105 w 120"/>
                  <a:gd name="T15" fmla="*/ 29 h 120"/>
                  <a:gd name="T16" fmla="*/ 105 w 120"/>
                  <a:gd name="T17" fmla="*/ 20 h 120"/>
                  <a:gd name="T18" fmla="*/ 100 w 120"/>
                  <a:gd name="T19" fmla="*/ 15 h 120"/>
                  <a:gd name="T20" fmla="*/ 91 w 120"/>
                  <a:gd name="T21" fmla="*/ 15 h 120"/>
                  <a:gd name="T22" fmla="*/ 88 w 120"/>
                  <a:gd name="T23" fmla="*/ 18 h 120"/>
                  <a:gd name="T24" fmla="*/ 79 w 120"/>
                  <a:gd name="T25" fmla="*/ 20 h 120"/>
                  <a:gd name="T26" fmla="*/ 70 w 120"/>
                  <a:gd name="T27" fmla="*/ 10 h 120"/>
                  <a:gd name="T28" fmla="*/ 70 w 120"/>
                  <a:gd name="T29" fmla="*/ 6 h 120"/>
                  <a:gd name="T30" fmla="*/ 64 w 120"/>
                  <a:gd name="T31" fmla="*/ 0 h 120"/>
                  <a:gd name="T32" fmla="*/ 56 w 120"/>
                  <a:gd name="T33" fmla="*/ 0 h 120"/>
                  <a:gd name="T34" fmla="*/ 50 w 120"/>
                  <a:gd name="T35" fmla="*/ 6 h 120"/>
                  <a:gd name="T36" fmla="*/ 50 w 120"/>
                  <a:gd name="T37" fmla="*/ 10 h 120"/>
                  <a:gd name="T38" fmla="*/ 45 w 120"/>
                  <a:gd name="T39" fmla="*/ 18 h 120"/>
                  <a:gd name="T40" fmla="*/ 32 w 120"/>
                  <a:gd name="T41" fmla="*/ 18 h 120"/>
                  <a:gd name="T42" fmla="*/ 29 w 120"/>
                  <a:gd name="T43" fmla="*/ 15 h 120"/>
                  <a:gd name="T44" fmla="*/ 20 w 120"/>
                  <a:gd name="T45" fmla="*/ 15 h 120"/>
                  <a:gd name="T46" fmla="*/ 15 w 120"/>
                  <a:gd name="T47" fmla="*/ 20 h 120"/>
                  <a:gd name="T48" fmla="*/ 15 w 120"/>
                  <a:gd name="T49" fmla="*/ 29 h 120"/>
                  <a:gd name="T50" fmla="*/ 18 w 120"/>
                  <a:gd name="T51" fmla="*/ 32 h 120"/>
                  <a:gd name="T52" fmla="*/ 20 w 120"/>
                  <a:gd name="T53" fmla="*/ 41 h 120"/>
                  <a:gd name="T54" fmla="*/ 10 w 120"/>
                  <a:gd name="T55" fmla="*/ 50 h 120"/>
                  <a:gd name="T56" fmla="*/ 6 w 120"/>
                  <a:gd name="T57" fmla="*/ 50 h 120"/>
                  <a:gd name="T58" fmla="*/ 0 w 120"/>
                  <a:gd name="T59" fmla="*/ 56 h 120"/>
                  <a:gd name="T60" fmla="*/ 0 w 120"/>
                  <a:gd name="T61" fmla="*/ 64 h 120"/>
                  <a:gd name="T62" fmla="*/ 6 w 120"/>
                  <a:gd name="T63" fmla="*/ 70 h 120"/>
                  <a:gd name="T64" fmla="*/ 10 w 120"/>
                  <a:gd name="T65" fmla="*/ 70 h 120"/>
                  <a:gd name="T66" fmla="*/ 18 w 120"/>
                  <a:gd name="T67" fmla="*/ 75 h 120"/>
                  <a:gd name="T68" fmla="*/ 18 w 120"/>
                  <a:gd name="T69" fmla="*/ 88 h 120"/>
                  <a:gd name="T70" fmla="*/ 15 w 120"/>
                  <a:gd name="T71" fmla="*/ 91 h 120"/>
                  <a:gd name="T72" fmla="*/ 15 w 120"/>
                  <a:gd name="T73" fmla="*/ 100 h 120"/>
                  <a:gd name="T74" fmla="*/ 20 w 120"/>
                  <a:gd name="T75" fmla="*/ 105 h 120"/>
                  <a:gd name="T76" fmla="*/ 29 w 120"/>
                  <a:gd name="T77" fmla="*/ 105 h 120"/>
                  <a:gd name="T78" fmla="*/ 32 w 120"/>
                  <a:gd name="T79" fmla="*/ 102 h 120"/>
                  <a:gd name="T80" fmla="*/ 41 w 120"/>
                  <a:gd name="T81" fmla="*/ 100 h 120"/>
                  <a:gd name="T82" fmla="*/ 50 w 120"/>
                  <a:gd name="T83" fmla="*/ 110 h 120"/>
                  <a:gd name="T84" fmla="*/ 50 w 120"/>
                  <a:gd name="T85" fmla="*/ 114 h 120"/>
                  <a:gd name="T86" fmla="*/ 56 w 120"/>
                  <a:gd name="T87" fmla="*/ 120 h 120"/>
                  <a:gd name="T88" fmla="*/ 64 w 120"/>
                  <a:gd name="T89" fmla="*/ 120 h 120"/>
                  <a:gd name="T90" fmla="*/ 70 w 120"/>
                  <a:gd name="T91" fmla="*/ 114 h 120"/>
                  <a:gd name="T92" fmla="*/ 70 w 120"/>
                  <a:gd name="T93" fmla="*/ 110 h 120"/>
                  <a:gd name="T94" fmla="*/ 75 w 120"/>
                  <a:gd name="T95" fmla="*/ 102 h 120"/>
                  <a:gd name="T96" fmla="*/ 88 w 120"/>
                  <a:gd name="T97" fmla="*/ 102 h 120"/>
                  <a:gd name="T98" fmla="*/ 91 w 120"/>
                  <a:gd name="T99" fmla="*/ 105 h 120"/>
                  <a:gd name="T100" fmla="*/ 100 w 120"/>
                  <a:gd name="T101" fmla="*/ 105 h 120"/>
                  <a:gd name="T102" fmla="*/ 105 w 120"/>
                  <a:gd name="T103" fmla="*/ 100 h 120"/>
                  <a:gd name="T104" fmla="*/ 105 w 120"/>
                  <a:gd name="T105" fmla="*/ 91 h 120"/>
                  <a:gd name="T106" fmla="*/ 102 w 120"/>
                  <a:gd name="T107" fmla="*/ 88 h 120"/>
                  <a:gd name="T108" fmla="*/ 100 w 120"/>
                  <a:gd name="T109" fmla="*/ 79 h 120"/>
                  <a:gd name="T110" fmla="*/ 110 w 120"/>
                  <a:gd name="T111" fmla="*/ 70 h 120"/>
                  <a:gd name="T112" fmla="*/ 114 w 120"/>
                  <a:gd name="T113" fmla="*/ 70 h 120"/>
                  <a:gd name="T114" fmla="*/ 60 w 120"/>
                  <a:gd name="T115" fmla="*/ 86 h 120"/>
                  <a:gd name="T116" fmla="*/ 34 w 120"/>
                  <a:gd name="T117" fmla="*/ 60 h 120"/>
                  <a:gd name="T118" fmla="*/ 60 w 120"/>
                  <a:gd name="T119" fmla="*/ 34 h 120"/>
                  <a:gd name="T120" fmla="*/ 86 w 120"/>
                  <a:gd name="T121" fmla="*/ 60 h 120"/>
                  <a:gd name="T122" fmla="*/ 60 w 120"/>
                  <a:gd name="T123" fmla="*/ 8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0" h="120">
                    <a:moveTo>
                      <a:pt x="114" y="70"/>
                    </a:moveTo>
                    <a:cubicBezTo>
                      <a:pt x="117" y="70"/>
                      <a:pt x="120" y="67"/>
                      <a:pt x="120" y="64"/>
                    </a:cubicBezTo>
                    <a:cubicBezTo>
                      <a:pt x="120" y="56"/>
                      <a:pt x="120" y="56"/>
                      <a:pt x="120" y="56"/>
                    </a:cubicBezTo>
                    <a:cubicBezTo>
                      <a:pt x="120" y="53"/>
                      <a:pt x="117" y="50"/>
                      <a:pt x="114" y="50"/>
                    </a:cubicBezTo>
                    <a:cubicBezTo>
                      <a:pt x="110" y="50"/>
                      <a:pt x="110" y="50"/>
                      <a:pt x="110" y="50"/>
                    </a:cubicBezTo>
                    <a:cubicBezTo>
                      <a:pt x="107" y="50"/>
                      <a:pt x="103" y="48"/>
                      <a:pt x="102" y="45"/>
                    </a:cubicBezTo>
                    <a:cubicBezTo>
                      <a:pt x="101" y="42"/>
                      <a:pt x="100" y="34"/>
                      <a:pt x="102" y="32"/>
                    </a:cubicBezTo>
                    <a:cubicBezTo>
                      <a:pt x="105" y="29"/>
                      <a:pt x="105" y="29"/>
                      <a:pt x="105" y="29"/>
                    </a:cubicBezTo>
                    <a:cubicBezTo>
                      <a:pt x="108" y="27"/>
                      <a:pt x="108" y="23"/>
                      <a:pt x="105" y="20"/>
                    </a:cubicBezTo>
                    <a:cubicBezTo>
                      <a:pt x="100" y="15"/>
                      <a:pt x="100" y="15"/>
                      <a:pt x="100" y="15"/>
                    </a:cubicBezTo>
                    <a:cubicBezTo>
                      <a:pt x="97" y="12"/>
                      <a:pt x="93" y="12"/>
                      <a:pt x="91" y="15"/>
                    </a:cubicBezTo>
                    <a:cubicBezTo>
                      <a:pt x="88" y="18"/>
                      <a:pt x="88" y="18"/>
                      <a:pt x="88" y="18"/>
                    </a:cubicBezTo>
                    <a:cubicBezTo>
                      <a:pt x="86" y="20"/>
                      <a:pt x="82" y="21"/>
                      <a:pt x="79" y="20"/>
                    </a:cubicBezTo>
                    <a:cubicBezTo>
                      <a:pt x="77" y="18"/>
                      <a:pt x="70" y="13"/>
                      <a:pt x="70" y="10"/>
                    </a:cubicBezTo>
                    <a:cubicBezTo>
                      <a:pt x="70" y="6"/>
                      <a:pt x="70" y="6"/>
                      <a:pt x="70" y="6"/>
                    </a:cubicBezTo>
                    <a:cubicBezTo>
                      <a:pt x="70" y="3"/>
                      <a:pt x="67" y="0"/>
                      <a:pt x="64" y="0"/>
                    </a:cubicBezTo>
                    <a:cubicBezTo>
                      <a:pt x="56" y="0"/>
                      <a:pt x="56" y="0"/>
                      <a:pt x="56" y="0"/>
                    </a:cubicBezTo>
                    <a:cubicBezTo>
                      <a:pt x="53" y="0"/>
                      <a:pt x="50" y="3"/>
                      <a:pt x="50" y="6"/>
                    </a:cubicBezTo>
                    <a:cubicBezTo>
                      <a:pt x="50" y="10"/>
                      <a:pt x="50" y="10"/>
                      <a:pt x="50" y="10"/>
                    </a:cubicBezTo>
                    <a:cubicBezTo>
                      <a:pt x="50" y="13"/>
                      <a:pt x="48" y="17"/>
                      <a:pt x="45" y="18"/>
                    </a:cubicBezTo>
                    <a:cubicBezTo>
                      <a:pt x="42" y="19"/>
                      <a:pt x="34" y="20"/>
                      <a:pt x="32" y="18"/>
                    </a:cubicBezTo>
                    <a:cubicBezTo>
                      <a:pt x="29" y="15"/>
                      <a:pt x="29" y="15"/>
                      <a:pt x="29" y="15"/>
                    </a:cubicBezTo>
                    <a:cubicBezTo>
                      <a:pt x="27" y="12"/>
                      <a:pt x="23" y="12"/>
                      <a:pt x="20" y="15"/>
                    </a:cubicBezTo>
                    <a:cubicBezTo>
                      <a:pt x="15" y="20"/>
                      <a:pt x="15" y="20"/>
                      <a:pt x="15" y="20"/>
                    </a:cubicBezTo>
                    <a:cubicBezTo>
                      <a:pt x="12" y="23"/>
                      <a:pt x="12" y="27"/>
                      <a:pt x="15" y="29"/>
                    </a:cubicBezTo>
                    <a:cubicBezTo>
                      <a:pt x="18" y="32"/>
                      <a:pt x="18" y="32"/>
                      <a:pt x="18" y="32"/>
                    </a:cubicBezTo>
                    <a:cubicBezTo>
                      <a:pt x="20" y="34"/>
                      <a:pt x="21" y="38"/>
                      <a:pt x="20" y="41"/>
                    </a:cubicBezTo>
                    <a:cubicBezTo>
                      <a:pt x="18" y="43"/>
                      <a:pt x="13" y="50"/>
                      <a:pt x="10" y="50"/>
                    </a:cubicBezTo>
                    <a:cubicBezTo>
                      <a:pt x="6" y="50"/>
                      <a:pt x="6" y="50"/>
                      <a:pt x="6" y="50"/>
                    </a:cubicBezTo>
                    <a:cubicBezTo>
                      <a:pt x="3" y="50"/>
                      <a:pt x="0" y="53"/>
                      <a:pt x="0" y="56"/>
                    </a:cubicBezTo>
                    <a:cubicBezTo>
                      <a:pt x="0" y="64"/>
                      <a:pt x="0" y="64"/>
                      <a:pt x="0" y="64"/>
                    </a:cubicBezTo>
                    <a:cubicBezTo>
                      <a:pt x="0" y="67"/>
                      <a:pt x="3" y="70"/>
                      <a:pt x="6" y="70"/>
                    </a:cubicBezTo>
                    <a:cubicBezTo>
                      <a:pt x="10" y="70"/>
                      <a:pt x="10" y="70"/>
                      <a:pt x="10" y="70"/>
                    </a:cubicBezTo>
                    <a:cubicBezTo>
                      <a:pt x="13" y="70"/>
                      <a:pt x="17" y="72"/>
                      <a:pt x="18" y="75"/>
                    </a:cubicBezTo>
                    <a:cubicBezTo>
                      <a:pt x="19" y="78"/>
                      <a:pt x="20" y="86"/>
                      <a:pt x="18" y="88"/>
                    </a:cubicBezTo>
                    <a:cubicBezTo>
                      <a:pt x="15" y="91"/>
                      <a:pt x="15" y="91"/>
                      <a:pt x="15" y="91"/>
                    </a:cubicBezTo>
                    <a:cubicBezTo>
                      <a:pt x="12" y="93"/>
                      <a:pt x="12" y="97"/>
                      <a:pt x="15" y="100"/>
                    </a:cubicBezTo>
                    <a:cubicBezTo>
                      <a:pt x="20" y="105"/>
                      <a:pt x="20" y="105"/>
                      <a:pt x="20" y="105"/>
                    </a:cubicBezTo>
                    <a:cubicBezTo>
                      <a:pt x="23" y="108"/>
                      <a:pt x="27" y="108"/>
                      <a:pt x="29" y="105"/>
                    </a:cubicBezTo>
                    <a:cubicBezTo>
                      <a:pt x="32" y="102"/>
                      <a:pt x="32" y="102"/>
                      <a:pt x="32" y="102"/>
                    </a:cubicBezTo>
                    <a:cubicBezTo>
                      <a:pt x="34" y="100"/>
                      <a:pt x="38" y="99"/>
                      <a:pt x="41" y="100"/>
                    </a:cubicBezTo>
                    <a:cubicBezTo>
                      <a:pt x="43" y="102"/>
                      <a:pt x="50" y="107"/>
                      <a:pt x="50" y="110"/>
                    </a:cubicBezTo>
                    <a:cubicBezTo>
                      <a:pt x="50" y="114"/>
                      <a:pt x="50" y="114"/>
                      <a:pt x="50" y="114"/>
                    </a:cubicBezTo>
                    <a:cubicBezTo>
                      <a:pt x="50" y="117"/>
                      <a:pt x="53" y="120"/>
                      <a:pt x="56" y="120"/>
                    </a:cubicBezTo>
                    <a:cubicBezTo>
                      <a:pt x="64" y="120"/>
                      <a:pt x="64" y="120"/>
                      <a:pt x="64" y="120"/>
                    </a:cubicBezTo>
                    <a:cubicBezTo>
                      <a:pt x="67" y="120"/>
                      <a:pt x="70" y="117"/>
                      <a:pt x="70" y="114"/>
                    </a:cubicBezTo>
                    <a:cubicBezTo>
                      <a:pt x="70" y="110"/>
                      <a:pt x="70" y="110"/>
                      <a:pt x="70" y="110"/>
                    </a:cubicBezTo>
                    <a:cubicBezTo>
                      <a:pt x="70" y="107"/>
                      <a:pt x="72" y="103"/>
                      <a:pt x="75" y="102"/>
                    </a:cubicBezTo>
                    <a:cubicBezTo>
                      <a:pt x="78" y="101"/>
                      <a:pt x="86" y="100"/>
                      <a:pt x="88" y="102"/>
                    </a:cubicBezTo>
                    <a:cubicBezTo>
                      <a:pt x="91" y="105"/>
                      <a:pt x="91" y="105"/>
                      <a:pt x="91" y="105"/>
                    </a:cubicBezTo>
                    <a:cubicBezTo>
                      <a:pt x="93" y="108"/>
                      <a:pt x="97" y="108"/>
                      <a:pt x="100" y="105"/>
                    </a:cubicBezTo>
                    <a:cubicBezTo>
                      <a:pt x="105" y="100"/>
                      <a:pt x="105" y="100"/>
                      <a:pt x="105" y="100"/>
                    </a:cubicBezTo>
                    <a:cubicBezTo>
                      <a:pt x="108" y="97"/>
                      <a:pt x="108" y="93"/>
                      <a:pt x="105" y="91"/>
                    </a:cubicBezTo>
                    <a:cubicBezTo>
                      <a:pt x="102" y="88"/>
                      <a:pt x="102" y="88"/>
                      <a:pt x="102" y="88"/>
                    </a:cubicBezTo>
                    <a:cubicBezTo>
                      <a:pt x="100" y="86"/>
                      <a:pt x="99" y="82"/>
                      <a:pt x="100" y="79"/>
                    </a:cubicBezTo>
                    <a:cubicBezTo>
                      <a:pt x="102" y="77"/>
                      <a:pt x="107" y="70"/>
                      <a:pt x="110" y="70"/>
                    </a:cubicBezTo>
                    <a:lnTo>
                      <a:pt x="114" y="70"/>
                    </a:lnTo>
                    <a:close/>
                    <a:moveTo>
                      <a:pt x="60" y="86"/>
                    </a:moveTo>
                    <a:cubicBezTo>
                      <a:pt x="46" y="86"/>
                      <a:pt x="34" y="74"/>
                      <a:pt x="34" y="60"/>
                    </a:cubicBezTo>
                    <a:cubicBezTo>
                      <a:pt x="34" y="46"/>
                      <a:pt x="46" y="34"/>
                      <a:pt x="60" y="34"/>
                    </a:cubicBezTo>
                    <a:cubicBezTo>
                      <a:pt x="74" y="34"/>
                      <a:pt x="86" y="46"/>
                      <a:pt x="86" y="60"/>
                    </a:cubicBezTo>
                    <a:cubicBezTo>
                      <a:pt x="86" y="74"/>
                      <a:pt x="74" y="86"/>
                      <a:pt x="60" y="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9" name="Freeform 1591"/>
              <p:cNvSpPr>
                <a:spLocks noEditPoints="1"/>
              </p:cNvSpPr>
              <p:nvPr/>
            </p:nvSpPr>
            <p:spPr bwMode="auto">
              <a:xfrm>
                <a:off x="6130925" y="698500"/>
                <a:ext cx="84137" cy="84138"/>
              </a:xfrm>
              <a:custGeom>
                <a:avLst/>
                <a:gdLst>
                  <a:gd name="T0" fmla="*/ 57 w 60"/>
                  <a:gd name="T1" fmla="*/ 35 h 60"/>
                  <a:gd name="T2" fmla="*/ 60 w 60"/>
                  <a:gd name="T3" fmla="*/ 32 h 60"/>
                  <a:gd name="T4" fmla="*/ 60 w 60"/>
                  <a:gd name="T5" fmla="*/ 28 h 60"/>
                  <a:gd name="T6" fmla="*/ 57 w 60"/>
                  <a:gd name="T7" fmla="*/ 25 h 60"/>
                  <a:gd name="T8" fmla="*/ 55 w 60"/>
                  <a:gd name="T9" fmla="*/ 25 h 60"/>
                  <a:gd name="T10" fmla="*/ 51 w 60"/>
                  <a:gd name="T11" fmla="*/ 23 h 60"/>
                  <a:gd name="T12" fmla="*/ 51 w 60"/>
                  <a:gd name="T13" fmla="*/ 16 h 60"/>
                  <a:gd name="T14" fmla="*/ 53 w 60"/>
                  <a:gd name="T15" fmla="*/ 14 h 60"/>
                  <a:gd name="T16" fmla="*/ 53 w 60"/>
                  <a:gd name="T17" fmla="*/ 10 h 60"/>
                  <a:gd name="T18" fmla="*/ 50 w 60"/>
                  <a:gd name="T19" fmla="*/ 7 h 60"/>
                  <a:gd name="T20" fmla="*/ 46 w 60"/>
                  <a:gd name="T21" fmla="*/ 7 h 60"/>
                  <a:gd name="T22" fmla="*/ 44 w 60"/>
                  <a:gd name="T23" fmla="*/ 9 h 60"/>
                  <a:gd name="T24" fmla="*/ 40 w 60"/>
                  <a:gd name="T25" fmla="*/ 10 h 60"/>
                  <a:gd name="T26" fmla="*/ 35 w 60"/>
                  <a:gd name="T27" fmla="*/ 5 h 60"/>
                  <a:gd name="T28" fmla="*/ 35 w 60"/>
                  <a:gd name="T29" fmla="*/ 3 h 60"/>
                  <a:gd name="T30" fmla="*/ 32 w 60"/>
                  <a:gd name="T31" fmla="*/ 0 h 60"/>
                  <a:gd name="T32" fmla="*/ 28 w 60"/>
                  <a:gd name="T33" fmla="*/ 0 h 60"/>
                  <a:gd name="T34" fmla="*/ 25 w 60"/>
                  <a:gd name="T35" fmla="*/ 3 h 60"/>
                  <a:gd name="T36" fmla="*/ 25 w 60"/>
                  <a:gd name="T37" fmla="*/ 5 h 60"/>
                  <a:gd name="T38" fmla="*/ 23 w 60"/>
                  <a:gd name="T39" fmla="*/ 9 h 60"/>
                  <a:gd name="T40" fmla="*/ 16 w 60"/>
                  <a:gd name="T41" fmla="*/ 9 h 60"/>
                  <a:gd name="T42" fmla="*/ 14 w 60"/>
                  <a:gd name="T43" fmla="*/ 7 h 60"/>
                  <a:gd name="T44" fmla="*/ 10 w 60"/>
                  <a:gd name="T45" fmla="*/ 7 h 60"/>
                  <a:gd name="T46" fmla="*/ 7 w 60"/>
                  <a:gd name="T47" fmla="*/ 10 h 60"/>
                  <a:gd name="T48" fmla="*/ 7 w 60"/>
                  <a:gd name="T49" fmla="*/ 14 h 60"/>
                  <a:gd name="T50" fmla="*/ 9 w 60"/>
                  <a:gd name="T51" fmla="*/ 16 h 60"/>
                  <a:gd name="T52" fmla="*/ 10 w 60"/>
                  <a:gd name="T53" fmla="*/ 20 h 60"/>
                  <a:gd name="T54" fmla="*/ 5 w 60"/>
                  <a:gd name="T55" fmla="*/ 25 h 60"/>
                  <a:gd name="T56" fmla="*/ 3 w 60"/>
                  <a:gd name="T57" fmla="*/ 25 h 60"/>
                  <a:gd name="T58" fmla="*/ 0 w 60"/>
                  <a:gd name="T59" fmla="*/ 28 h 60"/>
                  <a:gd name="T60" fmla="*/ 0 w 60"/>
                  <a:gd name="T61" fmla="*/ 32 h 60"/>
                  <a:gd name="T62" fmla="*/ 3 w 60"/>
                  <a:gd name="T63" fmla="*/ 35 h 60"/>
                  <a:gd name="T64" fmla="*/ 5 w 60"/>
                  <a:gd name="T65" fmla="*/ 35 h 60"/>
                  <a:gd name="T66" fmla="*/ 9 w 60"/>
                  <a:gd name="T67" fmla="*/ 37 h 60"/>
                  <a:gd name="T68" fmla="*/ 9 w 60"/>
                  <a:gd name="T69" fmla="*/ 44 h 60"/>
                  <a:gd name="T70" fmla="*/ 7 w 60"/>
                  <a:gd name="T71" fmla="*/ 46 h 60"/>
                  <a:gd name="T72" fmla="*/ 7 w 60"/>
                  <a:gd name="T73" fmla="*/ 50 h 60"/>
                  <a:gd name="T74" fmla="*/ 10 w 60"/>
                  <a:gd name="T75" fmla="*/ 53 h 60"/>
                  <a:gd name="T76" fmla="*/ 14 w 60"/>
                  <a:gd name="T77" fmla="*/ 53 h 60"/>
                  <a:gd name="T78" fmla="*/ 16 w 60"/>
                  <a:gd name="T79" fmla="*/ 51 h 60"/>
                  <a:gd name="T80" fmla="*/ 20 w 60"/>
                  <a:gd name="T81" fmla="*/ 50 h 60"/>
                  <a:gd name="T82" fmla="*/ 25 w 60"/>
                  <a:gd name="T83" fmla="*/ 55 h 60"/>
                  <a:gd name="T84" fmla="*/ 25 w 60"/>
                  <a:gd name="T85" fmla="*/ 57 h 60"/>
                  <a:gd name="T86" fmla="*/ 28 w 60"/>
                  <a:gd name="T87" fmla="*/ 60 h 60"/>
                  <a:gd name="T88" fmla="*/ 32 w 60"/>
                  <a:gd name="T89" fmla="*/ 60 h 60"/>
                  <a:gd name="T90" fmla="*/ 35 w 60"/>
                  <a:gd name="T91" fmla="*/ 57 h 60"/>
                  <a:gd name="T92" fmla="*/ 35 w 60"/>
                  <a:gd name="T93" fmla="*/ 55 h 60"/>
                  <a:gd name="T94" fmla="*/ 37 w 60"/>
                  <a:gd name="T95" fmla="*/ 51 h 60"/>
                  <a:gd name="T96" fmla="*/ 44 w 60"/>
                  <a:gd name="T97" fmla="*/ 51 h 60"/>
                  <a:gd name="T98" fmla="*/ 46 w 60"/>
                  <a:gd name="T99" fmla="*/ 53 h 60"/>
                  <a:gd name="T100" fmla="*/ 50 w 60"/>
                  <a:gd name="T101" fmla="*/ 53 h 60"/>
                  <a:gd name="T102" fmla="*/ 53 w 60"/>
                  <a:gd name="T103" fmla="*/ 50 h 60"/>
                  <a:gd name="T104" fmla="*/ 53 w 60"/>
                  <a:gd name="T105" fmla="*/ 46 h 60"/>
                  <a:gd name="T106" fmla="*/ 51 w 60"/>
                  <a:gd name="T107" fmla="*/ 44 h 60"/>
                  <a:gd name="T108" fmla="*/ 50 w 60"/>
                  <a:gd name="T109" fmla="*/ 40 h 60"/>
                  <a:gd name="T110" fmla="*/ 55 w 60"/>
                  <a:gd name="T111" fmla="*/ 35 h 60"/>
                  <a:gd name="T112" fmla="*/ 57 w 60"/>
                  <a:gd name="T113" fmla="*/ 35 h 60"/>
                  <a:gd name="T114" fmla="*/ 40 w 60"/>
                  <a:gd name="T115" fmla="*/ 30 h 60"/>
                  <a:gd name="T116" fmla="*/ 30 w 60"/>
                  <a:gd name="T117" fmla="*/ 40 h 60"/>
                  <a:gd name="T118" fmla="*/ 20 w 60"/>
                  <a:gd name="T119" fmla="*/ 30 h 60"/>
                  <a:gd name="T120" fmla="*/ 30 w 60"/>
                  <a:gd name="T121" fmla="*/ 20 h 60"/>
                  <a:gd name="T122" fmla="*/ 40 w 60"/>
                  <a:gd name="T123"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 h="60">
                    <a:moveTo>
                      <a:pt x="57" y="35"/>
                    </a:moveTo>
                    <a:cubicBezTo>
                      <a:pt x="59" y="35"/>
                      <a:pt x="60" y="34"/>
                      <a:pt x="60" y="32"/>
                    </a:cubicBezTo>
                    <a:cubicBezTo>
                      <a:pt x="60" y="28"/>
                      <a:pt x="60" y="28"/>
                      <a:pt x="60" y="28"/>
                    </a:cubicBezTo>
                    <a:cubicBezTo>
                      <a:pt x="60" y="26"/>
                      <a:pt x="59" y="25"/>
                      <a:pt x="57" y="25"/>
                    </a:cubicBezTo>
                    <a:cubicBezTo>
                      <a:pt x="55" y="25"/>
                      <a:pt x="55" y="25"/>
                      <a:pt x="55" y="25"/>
                    </a:cubicBezTo>
                    <a:cubicBezTo>
                      <a:pt x="53" y="25"/>
                      <a:pt x="52" y="24"/>
                      <a:pt x="51" y="23"/>
                    </a:cubicBezTo>
                    <a:cubicBezTo>
                      <a:pt x="51" y="21"/>
                      <a:pt x="50" y="17"/>
                      <a:pt x="51" y="16"/>
                    </a:cubicBezTo>
                    <a:cubicBezTo>
                      <a:pt x="53" y="14"/>
                      <a:pt x="53" y="14"/>
                      <a:pt x="53" y="14"/>
                    </a:cubicBezTo>
                    <a:cubicBezTo>
                      <a:pt x="54" y="13"/>
                      <a:pt x="54" y="11"/>
                      <a:pt x="53" y="10"/>
                    </a:cubicBezTo>
                    <a:cubicBezTo>
                      <a:pt x="50" y="7"/>
                      <a:pt x="50" y="7"/>
                      <a:pt x="50" y="7"/>
                    </a:cubicBezTo>
                    <a:cubicBezTo>
                      <a:pt x="49" y="6"/>
                      <a:pt x="47" y="6"/>
                      <a:pt x="46" y="7"/>
                    </a:cubicBezTo>
                    <a:cubicBezTo>
                      <a:pt x="44" y="9"/>
                      <a:pt x="44" y="9"/>
                      <a:pt x="44" y="9"/>
                    </a:cubicBezTo>
                    <a:cubicBezTo>
                      <a:pt x="43" y="10"/>
                      <a:pt x="41" y="10"/>
                      <a:pt x="40" y="10"/>
                    </a:cubicBezTo>
                    <a:cubicBezTo>
                      <a:pt x="39" y="9"/>
                      <a:pt x="35" y="7"/>
                      <a:pt x="35" y="5"/>
                    </a:cubicBezTo>
                    <a:cubicBezTo>
                      <a:pt x="35" y="3"/>
                      <a:pt x="35" y="3"/>
                      <a:pt x="35" y="3"/>
                    </a:cubicBezTo>
                    <a:cubicBezTo>
                      <a:pt x="35" y="1"/>
                      <a:pt x="34" y="0"/>
                      <a:pt x="32" y="0"/>
                    </a:cubicBezTo>
                    <a:cubicBezTo>
                      <a:pt x="28" y="0"/>
                      <a:pt x="28" y="0"/>
                      <a:pt x="28" y="0"/>
                    </a:cubicBezTo>
                    <a:cubicBezTo>
                      <a:pt x="26" y="0"/>
                      <a:pt x="25" y="1"/>
                      <a:pt x="25" y="3"/>
                    </a:cubicBezTo>
                    <a:cubicBezTo>
                      <a:pt x="25" y="5"/>
                      <a:pt x="25" y="5"/>
                      <a:pt x="25" y="5"/>
                    </a:cubicBezTo>
                    <a:cubicBezTo>
                      <a:pt x="25" y="7"/>
                      <a:pt x="24" y="8"/>
                      <a:pt x="23" y="9"/>
                    </a:cubicBezTo>
                    <a:cubicBezTo>
                      <a:pt x="21" y="9"/>
                      <a:pt x="17" y="10"/>
                      <a:pt x="16" y="9"/>
                    </a:cubicBezTo>
                    <a:cubicBezTo>
                      <a:pt x="14" y="7"/>
                      <a:pt x="14" y="7"/>
                      <a:pt x="14" y="7"/>
                    </a:cubicBezTo>
                    <a:cubicBezTo>
                      <a:pt x="13" y="6"/>
                      <a:pt x="11" y="6"/>
                      <a:pt x="10" y="7"/>
                    </a:cubicBezTo>
                    <a:cubicBezTo>
                      <a:pt x="7" y="10"/>
                      <a:pt x="7" y="10"/>
                      <a:pt x="7" y="10"/>
                    </a:cubicBezTo>
                    <a:cubicBezTo>
                      <a:pt x="6" y="11"/>
                      <a:pt x="6" y="13"/>
                      <a:pt x="7" y="14"/>
                    </a:cubicBezTo>
                    <a:cubicBezTo>
                      <a:pt x="9" y="16"/>
                      <a:pt x="9" y="16"/>
                      <a:pt x="9" y="16"/>
                    </a:cubicBezTo>
                    <a:cubicBezTo>
                      <a:pt x="10" y="17"/>
                      <a:pt x="10" y="19"/>
                      <a:pt x="10" y="20"/>
                    </a:cubicBezTo>
                    <a:cubicBezTo>
                      <a:pt x="9" y="21"/>
                      <a:pt x="7" y="25"/>
                      <a:pt x="5" y="25"/>
                    </a:cubicBezTo>
                    <a:cubicBezTo>
                      <a:pt x="3" y="25"/>
                      <a:pt x="3" y="25"/>
                      <a:pt x="3" y="25"/>
                    </a:cubicBezTo>
                    <a:cubicBezTo>
                      <a:pt x="1" y="25"/>
                      <a:pt x="0" y="26"/>
                      <a:pt x="0" y="28"/>
                    </a:cubicBezTo>
                    <a:cubicBezTo>
                      <a:pt x="0" y="32"/>
                      <a:pt x="0" y="32"/>
                      <a:pt x="0" y="32"/>
                    </a:cubicBezTo>
                    <a:cubicBezTo>
                      <a:pt x="0" y="34"/>
                      <a:pt x="1" y="35"/>
                      <a:pt x="3" y="35"/>
                    </a:cubicBezTo>
                    <a:cubicBezTo>
                      <a:pt x="5" y="35"/>
                      <a:pt x="5" y="35"/>
                      <a:pt x="5" y="35"/>
                    </a:cubicBezTo>
                    <a:cubicBezTo>
                      <a:pt x="7" y="35"/>
                      <a:pt x="8" y="36"/>
                      <a:pt x="9" y="37"/>
                    </a:cubicBezTo>
                    <a:cubicBezTo>
                      <a:pt x="9" y="39"/>
                      <a:pt x="10" y="43"/>
                      <a:pt x="9" y="44"/>
                    </a:cubicBezTo>
                    <a:cubicBezTo>
                      <a:pt x="7" y="46"/>
                      <a:pt x="7" y="46"/>
                      <a:pt x="7" y="46"/>
                    </a:cubicBezTo>
                    <a:cubicBezTo>
                      <a:pt x="6" y="47"/>
                      <a:pt x="6" y="49"/>
                      <a:pt x="7" y="50"/>
                    </a:cubicBezTo>
                    <a:cubicBezTo>
                      <a:pt x="10" y="53"/>
                      <a:pt x="10" y="53"/>
                      <a:pt x="10" y="53"/>
                    </a:cubicBezTo>
                    <a:cubicBezTo>
                      <a:pt x="11" y="54"/>
                      <a:pt x="13" y="54"/>
                      <a:pt x="14" y="53"/>
                    </a:cubicBezTo>
                    <a:cubicBezTo>
                      <a:pt x="16" y="51"/>
                      <a:pt x="16" y="51"/>
                      <a:pt x="16" y="51"/>
                    </a:cubicBezTo>
                    <a:cubicBezTo>
                      <a:pt x="17" y="50"/>
                      <a:pt x="19" y="50"/>
                      <a:pt x="20" y="50"/>
                    </a:cubicBezTo>
                    <a:cubicBezTo>
                      <a:pt x="21" y="51"/>
                      <a:pt x="25" y="53"/>
                      <a:pt x="25" y="55"/>
                    </a:cubicBezTo>
                    <a:cubicBezTo>
                      <a:pt x="25" y="57"/>
                      <a:pt x="25" y="57"/>
                      <a:pt x="25" y="57"/>
                    </a:cubicBezTo>
                    <a:cubicBezTo>
                      <a:pt x="25" y="59"/>
                      <a:pt x="26" y="60"/>
                      <a:pt x="28" y="60"/>
                    </a:cubicBezTo>
                    <a:cubicBezTo>
                      <a:pt x="32" y="60"/>
                      <a:pt x="32" y="60"/>
                      <a:pt x="32" y="60"/>
                    </a:cubicBezTo>
                    <a:cubicBezTo>
                      <a:pt x="34" y="60"/>
                      <a:pt x="35" y="59"/>
                      <a:pt x="35" y="57"/>
                    </a:cubicBezTo>
                    <a:cubicBezTo>
                      <a:pt x="35" y="55"/>
                      <a:pt x="35" y="55"/>
                      <a:pt x="35" y="55"/>
                    </a:cubicBezTo>
                    <a:cubicBezTo>
                      <a:pt x="35" y="53"/>
                      <a:pt x="36" y="52"/>
                      <a:pt x="37" y="51"/>
                    </a:cubicBezTo>
                    <a:cubicBezTo>
                      <a:pt x="39" y="51"/>
                      <a:pt x="43" y="50"/>
                      <a:pt x="44" y="51"/>
                    </a:cubicBezTo>
                    <a:cubicBezTo>
                      <a:pt x="46" y="53"/>
                      <a:pt x="46" y="53"/>
                      <a:pt x="46" y="53"/>
                    </a:cubicBezTo>
                    <a:cubicBezTo>
                      <a:pt x="47" y="54"/>
                      <a:pt x="49" y="54"/>
                      <a:pt x="50" y="53"/>
                    </a:cubicBezTo>
                    <a:cubicBezTo>
                      <a:pt x="53" y="50"/>
                      <a:pt x="53" y="50"/>
                      <a:pt x="53" y="50"/>
                    </a:cubicBezTo>
                    <a:cubicBezTo>
                      <a:pt x="54" y="49"/>
                      <a:pt x="54" y="47"/>
                      <a:pt x="53" y="46"/>
                    </a:cubicBezTo>
                    <a:cubicBezTo>
                      <a:pt x="51" y="44"/>
                      <a:pt x="51" y="44"/>
                      <a:pt x="51" y="44"/>
                    </a:cubicBezTo>
                    <a:cubicBezTo>
                      <a:pt x="50" y="43"/>
                      <a:pt x="50" y="41"/>
                      <a:pt x="50" y="40"/>
                    </a:cubicBezTo>
                    <a:cubicBezTo>
                      <a:pt x="51" y="39"/>
                      <a:pt x="53" y="35"/>
                      <a:pt x="55" y="35"/>
                    </a:cubicBezTo>
                    <a:lnTo>
                      <a:pt x="57" y="35"/>
                    </a:lnTo>
                    <a:close/>
                    <a:moveTo>
                      <a:pt x="40" y="30"/>
                    </a:moveTo>
                    <a:cubicBezTo>
                      <a:pt x="40" y="36"/>
                      <a:pt x="36" y="40"/>
                      <a:pt x="30" y="40"/>
                    </a:cubicBezTo>
                    <a:cubicBezTo>
                      <a:pt x="24" y="40"/>
                      <a:pt x="20" y="36"/>
                      <a:pt x="20" y="30"/>
                    </a:cubicBezTo>
                    <a:cubicBezTo>
                      <a:pt x="20" y="24"/>
                      <a:pt x="24" y="20"/>
                      <a:pt x="30" y="20"/>
                    </a:cubicBezTo>
                    <a:cubicBezTo>
                      <a:pt x="36" y="20"/>
                      <a:pt x="40" y="24"/>
                      <a:pt x="40" y="3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grpSp>
      <p:grpSp>
        <p:nvGrpSpPr>
          <p:cNvPr id="30" name="组合 29"/>
          <p:cNvGrpSpPr/>
          <p:nvPr/>
        </p:nvGrpSpPr>
        <p:grpSpPr>
          <a:xfrm>
            <a:off x="4369395" y="3317927"/>
            <a:ext cx="939800" cy="939800"/>
            <a:chOff x="3080330" y="2789142"/>
            <a:chExt cx="939800" cy="939800"/>
          </a:xfrm>
        </p:grpSpPr>
        <p:sp>
          <p:nvSpPr>
            <p:cNvPr id="31" name="椭圆 30"/>
            <p:cNvSpPr/>
            <p:nvPr/>
          </p:nvSpPr>
          <p:spPr>
            <a:xfrm>
              <a:off x="3080330" y="2789142"/>
              <a:ext cx="939800" cy="939800"/>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endParaRPr>
            </a:p>
          </p:txBody>
        </p:sp>
        <p:grpSp>
          <p:nvGrpSpPr>
            <p:cNvPr id="32" name="组合 31"/>
            <p:cNvGrpSpPr/>
            <p:nvPr/>
          </p:nvGrpSpPr>
          <p:grpSpPr>
            <a:xfrm>
              <a:off x="3294687" y="3010257"/>
              <a:ext cx="497794" cy="491067"/>
              <a:chOff x="8123237" y="3667126"/>
              <a:chExt cx="234950" cy="231775"/>
            </a:xfrm>
            <a:solidFill>
              <a:schemeClr val="bg1"/>
            </a:solidFill>
          </p:grpSpPr>
          <p:sp>
            <p:nvSpPr>
              <p:cNvPr id="33" name="Freeform 1086"/>
              <p:cNvSpPr>
                <a:spLocks noEditPoints="1"/>
              </p:cNvSpPr>
              <p:nvPr/>
            </p:nvSpPr>
            <p:spPr bwMode="auto">
              <a:xfrm>
                <a:off x="8123237" y="3667126"/>
                <a:ext cx="234950" cy="231775"/>
              </a:xfrm>
              <a:custGeom>
                <a:avLst/>
                <a:gdLst>
                  <a:gd name="T0" fmla="*/ 50 w 100"/>
                  <a:gd name="T1" fmla="*/ 0 h 99"/>
                  <a:gd name="T2" fmla="*/ 0 w 100"/>
                  <a:gd name="T3" fmla="*/ 49 h 99"/>
                  <a:gd name="T4" fmla="*/ 50 w 100"/>
                  <a:gd name="T5" fmla="*/ 99 h 99"/>
                  <a:gd name="T6" fmla="*/ 100 w 100"/>
                  <a:gd name="T7" fmla="*/ 49 h 99"/>
                  <a:gd name="T8" fmla="*/ 50 w 100"/>
                  <a:gd name="T9" fmla="*/ 0 h 99"/>
                  <a:gd name="T10" fmla="*/ 50 w 100"/>
                  <a:gd name="T11" fmla="*/ 95 h 99"/>
                  <a:gd name="T12" fmla="*/ 4 w 100"/>
                  <a:gd name="T13" fmla="*/ 49 h 99"/>
                  <a:gd name="T14" fmla="*/ 50 w 100"/>
                  <a:gd name="T15" fmla="*/ 4 h 99"/>
                  <a:gd name="T16" fmla="*/ 96 w 100"/>
                  <a:gd name="T17" fmla="*/ 49 h 99"/>
                  <a:gd name="T18" fmla="*/ 50 w 100"/>
                  <a:gd name="T19" fmla="*/ 9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99">
                    <a:moveTo>
                      <a:pt x="50" y="0"/>
                    </a:moveTo>
                    <a:cubicBezTo>
                      <a:pt x="23" y="0"/>
                      <a:pt x="0" y="22"/>
                      <a:pt x="0" y="49"/>
                    </a:cubicBezTo>
                    <a:cubicBezTo>
                      <a:pt x="0" y="77"/>
                      <a:pt x="23" y="99"/>
                      <a:pt x="50" y="99"/>
                    </a:cubicBezTo>
                    <a:cubicBezTo>
                      <a:pt x="77" y="99"/>
                      <a:pt x="100" y="77"/>
                      <a:pt x="100" y="49"/>
                    </a:cubicBezTo>
                    <a:cubicBezTo>
                      <a:pt x="100" y="22"/>
                      <a:pt x="77" y="0"/>
                      <a:pt x="50" y="0"/>
                    </a:cubicBezTo>
                    <a:close/>
                    <a:moveTo>
                      <a:pt x="50" y="95"/>
                    </a:moveTo>
                    <a:cubicBezTo>
                      <a:pt x="25" y="95"/>
                      <a:pt x="4" y="75"/>
                      <a:pt x="4" y="49"/>
                    </a:cubicBezTo>
                    <a:cubicBezTo>
                      <a:pt x="4" y="24"/>
                      <a:pt x="25" y="4"/>
                      <a:pt x="50" y="4"/>
                    </a:cubicBezTo>
                    <a:cubicBezTo>
                      <a:pt x="75" y="4"/>
                      <a:pt x="96" y="24"/>
                      <a:pt x="96" y="49"/>
                    </a:cubicBezTo>
                    <a:cubicBezTo>
                      <a:pt x="96" y="75"/>
                      <a:pt x="75" y="95"/>
                      <a:pt x="50"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4" name="Freeform 1087"/>
              <p:cNvSpPr>
                <a:spLocks noEditPoints="1"/>
              </p:cNvSpPr>
              <p:nvPr/>
            </p:nvSpPr>
            <p:spPr bwMode="auto">
              <a:xfrm>
                <a:off x="8147050" y="3687763"/>
                <a:ext cx="188912" cy="188913"/>
              </a:xfrm>
              <a:custGeom>
                <a:avLst/>
                <a:gdLst>
                  <a:gd name="T0" fmla="*/ 40 w 80"/>
                  <a:gd name="T1" fmla="*/ 0 h 80"/>
                  <a:gd name="T2" fmla="*/ 0 w 80"/>
                  <a:gd name="T3" fmla="*/ 40 h 80"/>
                  <a:gd name="T4" fmla="*/ 40 w 80"/>
                  <a:gd name="T5" fmla="*/ 80 h 80"/>
                  <a:gd name="T6" fmla="*/ 80 w 80"/>
                  <a:gd name="T7" fmla="*/ 40 h 80"/>
                  <a:gd name="T8" fmla="*/ 40 w 80"/>
                  <a:gd name="T9" fmla="*/ 0 h 80"/>
                  <a:gd name="T10" fmla="*/ 55 w 80"/>
                  <a:gd name="T11" fmla="*/ 40 h 80"/>
                  <a:gd name="T12" fmla="*/ 55 w 80"/>
                  <a:gd name="T13" fmla="*/ 46 h 80"/>
                  <a:gd name="T14" fmla="*/ 43 w 80"/>
                  <a:gd name="T15" fmla="*/ 46 h 80"/>
                  <a:gd name="T16" fmla="*/ 43 w 80"/>
                  <a:gd name="T17" fmla="*/ 49 h 80"/>
                  <a:gd name="T18" fmla="*/ 55 w 80"/>
                  <a:gd name="T19" fmla="*/ 49 h 80"/>
                  <a:gd name="T20" fmla="*/ 55 w 80"/>
                  <a:gd name="T21" fmla="*/ 55 h 80"/>
                  <a:gd name="T22" fmla="*/ 43 w 80"/>
                  <a:gd name="T23" fmla="*/ 55 h 80"/>
                  <a:gd name="T24" fmla="*/ 43 w 80"/>
                  <a:gd name="T25" fmla="*/ 64 h 80"/>
                  <a:gd name="T26" fmla="*/ 37 w 80"/>
                  <a:gd name="T27" fmla="*/ 64 h 80"/>
                  <a:gd name="T28" fmla="*/ 37 w 80"/>
                  <a:gd name="T29" fmla="*/ 55 h 80"/>
                  <a:gd name="T30" fmla="*/ 25 w 80"/>
                  <a:gd name="T31" fmla="*/ 55 h 80"/>
                  <a:gd name="T32" fmla="*/ 25 w 80"/>
                  <a:gd name="T33" fmla="*/ 49 h 80"/>
                  <a:gd name="T34" fmla="*/ 37 w 80"/>
                  <a:gd name="T35" fmla="*/ 49 h 80"/>
                  <a:gd name="T36" fmla="*/ 37 w 80"/>
                  <a:gd name="T37" fmla="*/ 46 h 80"/>
                  <a:gd name="T38" fmla="*/ 25 w 80"/>
                  <a:gd name="T39" fmla="*/ 46 h 80"/>
                  <a:gd name="T40" fmla="*/ 25 w 80"/>
                  <a:gd name="T41" fmla="*/ 40 h 80"/>
                  <a:gd name="T42" fmla="*/ 34 w 80"/>
                  <a:gd name="T43" fmla="*/ 40 h 80"/>
                  <a:gd name="T44" fmla="*/ 23 w 80"/>
                  <a:gd name="T45" fmla="*/ 19 h 80"/>
                  <a:gd name="T46" fmla="*/ 30 w 80"/>
                  <a:gd name="T47" fmla="*/ 19 h 80"/>
                  <a:gd name="T48" fmla="*/ 38 w 80"/>
                  <a:gd name="T49" fmla="*/ 35 h 80"/>
                  <a:gd name="T50" fmla="*/ 40 w 80"/>
                  <a:gd name="T51" fmla="*/ 38 h 80"/>
                  <a:gd name="T52" fmla="*/ 42 w 80"/>
                  <a:gd name="T53" fmla="*/ 34 h 80"/>
                  <a:gd name="T54" fmla="*/ 50 w 80"/>
                  <a:gd name="T55" fmla="*/ 19 h 80"/>
                  <a:gd name="T56" fmla="*/ 57 w 80"/>
                  <a:gd name="T57" fmla="*/ 19 h 80"/>
                  <a:gd name="T58" fmla="*/ 46 w 80"/>
                  <a:gd name="T59" fmla="*/ 40 h 80"/>
                  <a:gd name="T60" fmla="*/ 55 w 80"/>
                  <a:gd name="T61"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 h="80">
                    <a:moveTo>
                      <a:pt x="40" y="0"/>
                    </a:moveTo>
                    <a:cubicBezTo>
                      <a:pt x="18" y="0"/>
                      <a:pt x="0" y="18"/>
                      <a:pt x="0" y="40"/>
                    </a:cubicBezTo>
                    <a:cubicBezTo>
                      <a:pt x="0" y="62"/>
                      <a:pt x="18" y="80"/>
                      <a:pt x="40" y="80"/>
                    </a:cubicBezTo>
                    <a:cubicBezTo>
                      <a:pt x="62" y="80"/>
                      <a:pt x="80" y="62"/>
                      <a:pt x="80" y="40"/>
                    </a:cubicBezTo>
                    <a:cubicBezTo>
                      <a:pt x="80" y="18"/>
                      <a:pt x="62" y="0"/>
                      <a:pt x="40" y="0"/>
                    </a:cubicBezTo>
                    <a:close/>
                    <a:moveTo>
                      <a:pt x="55" y="40"/>
                    </a:moveTo>
                    <a:cubicBezTo>
                      <a:pt x="55" y="46"/>
                      <a:pt x="55" y="46"/>
                      <a:pt x="55" y="46"/>
                    </a:cubicBezTo>
                    <a:cubicBezTo>
                      <a:pt x="43" y="46"/>
                      <a:pt x="43" y="46"/>
                      <a:pt x="43" y="46"/>
                    </a:cubicBezTo>
                    <a:cubicBezTo>
                      <a:pt x="43" y="49"/>
                      <a:pt x="43" y="49"/>
                      <a:pt x="43" y="49"/>
                    </a:cubicBezTo>
                    <a:cubicBezTo>
                      <a:pt x="55" y="49"/>
                      <a:pt x="55" y="49"/>
                      <a:pt x="55" y="49"/>
                    </a:cubicBezTo>
                    <a:cubicBezTo>
                      <a:pt x="55" y="55"/>
                      <a:pt x="55" y="55"/>
                      <a:pt x="55" y="55"/>
                    </a:cubicBezTo>
                    <a:cubicBezTo>
                      <a:pt x="43" y="55"/>
                      <a:pt x="43" y="55"/>
                      <a:pt x="43" y="55"/>
                    </a:cubicBezTo>
                    <a:cubicBezTo>
                      <a:pt x="43" y="64"/>
                      <a:pt x="43" y="64"/>
                      <a:pt x="43" y="64"/>
                    </a:cubicBezTo>
                    <a:cubicBezTo>
                      <a:pt x="37" y="64"/>
                      <a:pt x="37" y="64"/>
                      <a:pt x="37" y="64"/>
                    </a:cubicBezTo>
                    <a:cubicBezTo>
                      <a:pt x="37" y="55"/>
                      <a:pt x="37" y="55"/>
                      <a:pt x="37" y="55"/>
                    </a:cubicBezTo>
                    <a:cubicBezTo>
                      <a:pt x="25" y="55"/>
                      <a:pt x="25" y="55"/>
                      <a:pt x="25" y="55"/>
                    </a:cubicBezTo>
                    <a:cubicBezTo>
                      <a:pt x="25" y="49"/>
                      <a:pt x="25" y="49"/>
                      <a:pt x="25" y="49"/>
                    </a:cubicBezTo>
                    <a:cubicBezTo>
                      <a:pt x="37" y="49"/>
                      <a:pt x="37" y="49"/>
                      <a:pt x="37" y="49"/>
                    </a:cubicBezTo>
                    <a:cubicBezTo>
                      <a:pt x="37" y="46"/>
                      <a:pt x="37" y="46"/>
                      <a:pt x="37" y="46"/>
                    </a:cubicBezTo>
                    <a:cubicBezTo>
                      <a:pt x="25" y="46"/>
                      <a:pt x="25" y="46"/>
                      <a:pt x="25" y="46"/>
                    </a:cubicBezTo>
                    <a:cubicBezTo>
                      <a:pt x="25" y="40"/>
                      <a:pt x="25" y="40"/>
                      <a:pt x="25" y="40"/>
                    </a:cubicBezTo>
                    <a:cubicBezTo>
                      <a:pt x="34" y="40"/>
                      <a:pt x="34" y="40"/>
                      <a:pt x="34" y="40"/>
                    </a:cubicBezTo>
                    <a:cubicBezTo>
                      <a:pt x="23" y="19"/>
                      <a:pt x="23" y="19"/>
                      <a:pt x="23" y="19"/>
                    </a:cubicBezTo>
                    <a:cubicBezTo>
                      <a:pt x="30" y="19"/>
                      <a:pt x="30" y="19"/>
                      <a:pt x="30" y="19"/>
                    </a:cubicBezTo>
                    <a:cubicBezTo>
                      <a:pt x="38" y="35"/>
                      <a:pt x="38" y="35"/>
                      <a:pt x="38" y="35"/>
                    </a:cubicBezTo>
                    <a:cubicBezTo>
                      <a:pt x="39" y="36"/>
                      <a:pt x="39" y="37"/>
                      <a:pt x="40" y="38"/>
                    </a:cubicBezTo>
                    <a:cubicBezTo>
                      <a:pt x="40" y="37"/>
                      <a:pt x="41" y="36"/>
                      <a:pt x="42" y="34"/>
                    </a:cubicBezTo>
                    <a:cubicBezTo>
                      <a:pt x="50" y="19"/>
                      <a:pt x="50" y="19"/>
                      <a:pt x="50" y="19"/>
                    </a:cubicBezTo>
                    <a:cubicBezTo>
                      <a:pt x="57" y="19"/>
                      <a:pt x="57" y="19"/>
                      <a:pt x="57" y="19"/>
                    </a:cubicBezTo>
                    <a:cubicBezTo>
                      <a:pt x="46" y="40"/>
                      <a:pt x="46" y="40"/>
                      <a:pt x="46" y="40"/>
                    </a:cubicBezTo>
                    <a:lnTo>
                      <a:pt x="5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grpSp>
      <p:grpSp>
        <p:nvGrpSpPr>
          <p:cNvPr id="35" name="组合 34"/>
          <p:cNvGrpSpPr/>
          <p:nvPr/>
        </p:nvGrpSpPr>
        <p:grpSpPr>
          <a:xfrm>
            <a:off x="7076985" y="2957729"/>
            <a:ext cx="901165" cy="901165"/>
            <a:chOff x="5719249" y="3077288"/>
            <a:chExt cx="767347" cy="767347"/>
          </a:xfrm>
        </p:grpSpPr>
        <p:sp>
          <p:nvSpPr>
            <p:cNvPr id="36" name="椭圆 35"/>
            <p:cNvSpPr/>
            <p:nvPr/>
          </p:nvSpPr>
          <p:spPr>
            <a:xfrm>
              <a:off x="5719249" y="3077288"/>
              <a:ext cx="767347" cy="767347"/>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37" name="Freeform 748"/>
            <p:cNvSpPr>
              <a:spLocks noEditPoints="1"/>
            </p:cNvSpPr>
            <p:nvPr/>
          </p:nvSpPr>
          <p:spPr bwMode="auto">
            <a:xfrm>
              <a:off x="5947156" y="3271991"/>
              <a:ext cx="311533" cy="318115"/>
            </a:xfrm>
            <a:custGeom>
              <a:avLst/>
              <a:gdLst>
                <a:gd name="T0" fmla="*/ 38 w 60"/>
                <a:gd name="T1" fmla="*/ 8 h 61"/>
                <a:gd name="T2" fmla="*/ 22 w 60"/>
                <a:gd name="T3" fmla="*/ 8 h 61"/>
                <a:gd name="T4" fmla="*/ 45 w 60"/>
                <a:gd name="T5" fmla="*/ 41 h 61"/>
                <a:gd name="T6" fmla="*/ 50 w 60"/>
                <a:gd name="T7" fmla="*/ 58 h 61"/>
                <a:gd name="T8" fmla="*/ 51 w 60"/>
                <a:gd name="T9" fmla="*/ 44 h 61"/>
                <a:gd name="T10" fmla="*/ 55 w 60"/>
                <a:gd name="T11" fmla="*/ 58 h 61"/>
                <a:gd name="T12" fmla="*/ 55 w 60"/>
                <a:gd name="T13" fmla="*/ 38 h 61"/>
                <a:gd name="T14" fmla="*/ 56 w 60"/>
                <a:gd name="T15" fmla="*/ 29 h 61"/>
                <a:gd name="T16" fmla="*/ 60 w 60"/>
                <a:gd name="T17" fmla="*/ 38 h 61"/>
                <a:gd name="T18" fmla="*/ 56 w 60"/>
                <a:gd name="T19" fmla="*/ 21 h 61"/>
                <a:gd name="T20" fmla="*/ 47 w 60"/>
                <a:gd name="T21" fmla="*/ 23 h 61"/>
                <a:gd name="T22" fmla="*/ 45 w 60"/>
                <a:gd name="T23" fmla="*/ 41 h 61"/>
                <a:gd name="T24" fmla="*/ 37 w 60"/>
                <a:gd name="T25" fmla="*/ 26 h 61"/>
                <a:gd name="T26" fmla="*/ 36 w 60"/>
                <a:gd name="T27" fmla="*/ 37 h 61"/>
                <a:gd name="T28" fmla="*/ 36 w 60"/>
                <a:gd name="T29" fmla="*/ 61 h 61"/>
                <a:gd name="T30" fmla="*/ 31 w 60"/>
                <a:gd name="T31" fmla="*/ 44 h 61"/>
                <a:gd name="T32" fmla="*/ 30 w 60"/>
                <a:gd name="T33" fmla="*/ 61 h 61"/>
                <a:gd name="T34" fmla="*/ 24 w 60"/>
                <a:gd name="T35" fmla="*/ 40 h 61"/>
                <a:gd name="T36" fmla="*/ 24 w 60"/>
                <a:gd name="T37" fmla="*/ 26 h 61"/>
                <a:gd name="T38" fmla="*/ 23 w 60"/>
                <a:gd name="T39" fmla="*/ 37 h 61"/>
                <a:gd name="T40" fmla="*/ 18 w 60"/>
                <a:gd name="T41" fmla="*/ 22 h 61"/>
                <a:gd name="T42" fmla="*/ 37 w 60"/>
                <a:gd name="T43" fmla="*/ 17 h 61"/>
                <a:gd name="T44" fmla="*/ 43 w 60"/>
                <a:gd name="T45" fmla="*/ 37 h 61"/>
                <a:gd name="T46" fmla="*/ 15 w 60"/>
                <a:gd name="T47" fmla="*/ 41 h 61"/>
                <a:gd name="T48" fmla="*/ 10 w 60"/>
                <a:gd name="T49" fmla="*/ 58 h 61"/>
                <a:gd name="T50" fmla="*/ 9 w 60"/>
                <a:gd name="T51" fmla="*/ 44 h 61"/>
                <a:gd name="T52" fmla="*/ 5 w 60"/>
                <a:gd name="T53" fmla="*/ 58 h 61"/>
                <a:gd name="T54" fmla="*/ 5 w 60"/>
                <a:gd name="T55" fmla="*/ 38 h 61"/>
                <a:gd name="T56" fmla="*/ 4 w 60"/>
                <a:gd name="T57" fmla="*/ 29 h 61"/>
                <a:gd name="T58" fmla="*/ 0 w 60"/>
                <a:gd name="T59" fmla="*/ 38 h 61"/>
                <a:gd name="T60" fmla="*/ 4 w 60"/>
                <a:gd name="T61" fmla="*/ 21 h 61"/>
                <a:gd name="T62" fmla="*/ 13 w 60"/>
                <a:gd name="T63" fmla="*/ 23 h 61"/>
                <a:gd name="T64" fmla="*/ 15 w 60"/>
                <a:gd name="T65" fmla="*/ 41 h 61"/>
                <a:gd name="T66" fmla="*/ 16 w 60"/>
                <a:gd name="T67" fmla="*/ 14 h 61"/>
                <a:gd name="T68" fmla="*/ 15 w 60"/>
                <a:gd name="T69" fmla="*/ 18 h 61"/>
                <a:gd name="T70" fmla="*/ 3 w 60"/>
                <a:gd name="T71" fmla="*/ 14 h 61"/>
                <a:gd name="T72" fmla="*/ 50 w 60"/>
                <a:gd name="T73" fmla="*/ 7 h 61"/>
                <a:gd name="T74" fmla="*/ 45 w 60"/>
                <a:gd name="T75" fmla="*/ 18 h 61"/>
                <a:gd name="T76" fmla="*/ 50 w 60"/>
                <a:gd name="T77" fmla="*/ 20 h 61"/>
                <a:gd name="T78" fmla="*/ 50 w 60"/>
                <a:gd name="T79"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 h="61">
                  <a:moveTo>
                    <a:pt x="30" y="0"/>
                  </a:moveTo>
                  <a:cubicBezTo>
                    <a:pt x="35" y="0"/>
                    <a:pt x="38" y="3"/>
                    <a:pt x="38" y="8"/>
                  </a:cubicBezTo>
                  <a:cubicBezTo>
                    <a:pt x="38" y="12"/>
                    <a:pt x="35" y="16"/>
                    <a:pt x="30" y="16"/>
                  </a:cubicBezTo>
                  <a:cubicBezTo>
                    <a:pt x="26" y="16"/>
                    <a:pt x="22" y="12"/>
                    <a:pt x="22" y="8"/>
                  </a:cubicBezTo>
                  <a:cubicBezTo>
                    <a:pt x="22" y="3"/>
                    <a:pt x="26" y="0"/>
                    <a:pt x="30" y="0"/>
                  </a:cubicBezTo>
                  <a:close/>
                  <a:moveTo>
                    <a:pt x="45" y="41"/>
                  </a:moveTo>
                  <a:cubicBezTo>
                    <a:pt x="45" y="58"/>
                    <a:pt x="45" y="58"/>
                    <a:pt x="45" y="58"/>
                  </a:cubicBezTo>
                  <a:cubicBezTo>
                    <a:pt x="50" y="58"/>
                    <a:pt x="50" y="58"/>
                    <a:pt x="50" y="58"/>
                  </a:cubicBezTo>
                  <a:cubicBezTo>
                    <a:pt x="50" y="44"/>
                    <a:pt x="50" y="44"/>
                    <a:pt x="50" y="44"/>
                  </a:cubicBezTo>
                  <a:cubicBezTo>
                    <a:pt x="51" y="44"/>
                    <a:pt x="51" y="44"/>
                    <a:pt x="51" y="44"/>
                  </a:cubicBezTo>
                  <a:cubicBezTo>
                    <a:pt x="51" y="58"/>
                    <a:pt x="51" y="58"/>
                    <a:pt x="51" y="58"/>
                  </a:cubicBezTo>
                  <a:cubicBezTo>
                    <a:pt x="55" y="58"/>
                    <a:pt x="55" y="58"/>
                    <a:pt x="55" y="58"/>
                  </a:cubicBezTo>
                  <a:cubicBezTo>
                    <a:pt x="55" y="41"/>
                    <a:pt x="55" y="41"/>
                    <a:pt x="55" y="41"/>
                  </a:cubicBezTo>
                  <a:cubicBezTo>
                    <a:pt x="55" y="38"/>
                    <a:pt x="55" y="38"/>
                    <a:pt x="55" y="38"/>
                  </a:cubicBezTo>
                  <a:cubicBezTo>
                    <a:pt x="55" y="29"/>
                    <a:pt x="55" y="29"/>
                    <a:pt x="55" y="29"/>
                  </a:cubicBezTo>
                  <a:cubicBezTo>
                    <a:pt x="56" y="29"/>
                    <a:pt x="56" y="29"/>
                    <a:pt x="56" y="29"/>
                  </a:cubicBezTo>
                  <a:cubicBezTo>
                    <a:pt x="56" y="38"/>
                    <a:pt x="56" y="38"/>
                    <a:pt x="56" y="38"/>
                  </a:cubicBezTo>
                  <a:cubicBezTo>
                    <a:pt x="60" y="38"/>
                    <a:pt x="60" y="38"/>
                    <a:pt x="60" y="38"/>
                  </a:cubicBezTo>
                  <a:cubicBezTo>
                    <a:pt x="60" y="25"/>
                    <a:pt x="60" y="25"/>
                    <a:pt x="60" y="25"/>
                  </a:cubicBezTo>
                  <a:cubicBezTo>
                    <a:pt x="60" y="23"/>
                    <a:pt x="58" y="21"/>
                    <a:pt x="56" y="21"/>
                  </a:cubicBezTo>
                  <a:cubicBezTo>
                    <a:pt x="47" y="21"/>
                    <a:pt x="47" y="21"/>
                    <a:pt x="47" y="21"/>
                  </a:cubicBezTo>
                  <a:cubicBezTo>
                    <a:pt x="47" y="22"/>
                    <a:pt x="47" y="22"/>
                    <a:pt x="47" y="23"/>
                  </a:cubicBezTo>
                  <a:cubicBezTo>
                    <a:pt x="47" y="41"/>
                    <a:pt x="47" y="41"/>
                    <a:pt x="47" y="41"/>
                  </a:cubicBezTo>
                  <a:cubicBezTo>
                    <a:pt x="45" y="41"/>
                    <a:pt x="45" y="41"/>
                    <a:pt x="45" y="41"/>
                  </a:cubicBezTo>
                  <a:close/>
                  <a:moveTo>
                    <a:pt x="37" y="37"/>
                  </a:moveTo>
                  <a:cubicBezTo>
                    <a:pt x="37" y="26"/>
                    <a:pt x="37" y="26"/>
                    <a:pt x="37" y="26"/>
                  </a:cubicBezTo>
                  <a:cubicBezTo>
                    <a:pt x="36" y="26"/>
                    <a:pt x="36" y="26"/>
                    <a:pt x="36" y="26"/>
                  </a:cubicBezTo>
                  <a:cubicBezTo>
                    <a:pt x="36" y="37"/>
                    <a:pt x="36" y="37"/>
                    <a:pt x="36" y="37"/>
                  </a:cubicBezTo>
                  <a:cubicBezTo>
                    <a:pt x="36" y="40"/>
                    <a:pt x="36" y="40"/>
                    <a:pt x="36" y="40"/>
                  </a:cubicBezTo>
                  <a:cubicBezTo>
                    <a:pt x="36" y="61"/>
                    <a:pt x="36" y="61"/>
                    <a:pt x="36" y="61"/>
                  </a:cubicBezTo>
                  <a:cubicBezTo>
                    <a:pt x="31" y="61"/>
                    <a:pt x="31" y="61"/>
                    <a:pt x="31" y="61"/>
                  </a:cubicBezTo>
                  <a:cubicBezTo>
                    <a:pt x="31" y="44"/>
                    <a:pt x="31" y="44"/>
                    <a:pt x="31" y="44"/>
                  </a:cubicBezTo>
                  <a:cubicBezTo>
                    <a:pt x="30" y="44"/>
                    <a:pt x="30" y="44"/>
                    <a:pt x="30" y="44"/>
                  </a:cubicBezTo>
                  <a:cubicBezTo>
                    <a:pt x="30" y="61"/>
                    <a:pt x="30" y="61"/>
                    <a:pt x="30" y="61"/>
                  </a:cubicBezTo>
                  <a:cubicBezTo>
                    <a:pt x="24" y="61"/>
                    <a:pt x="24" y="61"/>
                    <a:pt x="24" y="61"/>
                  </a:cubicBezTo>
                  <a:cubicBezTo>
                    <a:pt x="24" y="40"/>
                    <a:pt x="24" y="40"/>
                    <a:pt x="24" y="40"/>
                  </a:cubicBezTo>
                  <a:cubicBezTo>
                    <a:pt x="24" y="37"/>
                    <a:pt x="24" y="37"/>
                    <a:pt x="24" y="37"/>
                  </a:cubicBezTo>
                  <a:cubicBezTo>
                    <a:pt x="24" y="26"/>
                    <a:pt x="24" y="26"/>
                    <a:pt x="24" y="26"/>
                  </a:cubicBezTo>
                  <a:cubicBezTo>
                    <a:pt x="23" y="26"/>
                    <a:pt x="23" y="26"/>
                    <a:pt x="23" y="26"/>
                  </a:cubicBezTo>
                  <a:cubicBezTo>
                    <a:pt x="23" y="37"/>
                    <a:pt x="23" y="37"/>
                    <a:pt x="23" y="37"/>
                  </a:cubicBezTo>
                  <a:cubicBezTo>
                    <a:pt x="18" y="37"/>
                    <a:pt x="18" y="37"/>
                    <a:pt x="18" y="37"/>
                  </a:cubicBezTo>
                  <a:cubicBezTo>
                    <a:pt x="18" y="22"/>
                    <a:pt x="18" y="22"/>
                    <a:pt x="18" y="22"/>
                  </a:cubicBezTo>
                  <a:cubicBezTo>
                    <a:pt x="18" y="19"/>
                    <a:pt x="20" y="17"/>
                    <a:pt x="23" y="17"/>
                  </a:cubicBezTo>
                  <a:cubicBezTo>
                    <a:pt x="38" y="17"/>
                    <a:pt x="22" y="17"/>
                    <a:pt x="37" y="17"/>
                  </a:cubicBezTo>
                  <a:cubicBezTo>
                    <a:pt x="40" y="17"/>
                    <a:pt x="43" y="19"/>
                    <a:pt x="43" y="22"/>
                  </a:cubicBezTo>
                  <a:cubicBezTo>
                    <a:pt x="43" y="37"/>
                    <a:pt x="43" y="37"/>
                    <a:pt x="43" y="37"/>
                  </a:cubicBezTo>
                  <a:cubicBezTo>
                    <a:pt x="42" y="37"/>
                    <a:pt x="40" y="37"/>
                    <a:pt x="37" y="37"/>
                  </a:cubicBezTo>
                  <a:close/>
                  <a:moveTo>
                    <a:pt x="15" y="41"/>
                  </a:moveTo>
                  <a:cubicBezTo>
                    <a:pt x="15" y="58"/>
                    <a:pt x="15" y="58"/>
                    <a:pt x="15" y="58"/>
                  </a:cubicBezTo>
                  <a:cubicBezTo>
                    <a:pt x="10" y="58"/>
                    <a:pt x="10" y="58"/>
                    <a:pt x="10" y="58"/>
                  </a:cubicBezTo>
                  <a:cubicBezTo>
                    <a:pt x="10" y="44"/>
                    <a:pt x="10" y="44"/>
                    <a:pt x="10" y="44"/>
                  </a:cubicBezTo>
                  <a:cubicBezTo>
                    <a:pt x="9" y="44"/>
                    <a:pt x="9" y="44"/>
                    <a:pt x="9" y="44"/>
                  </a:cubicBezTo>
                  <a:cubicBezTo>
                    <a:pt x="9" y="58"/>
                    <a:pt x="9" y="58"/>
                    <a:pt x="9" y="58"/>
                  </a:cubicBezTo>
                  <a:cubicBezTo>
                    <a:pt x="5" y="58"/>
                    <a:pt x="5" y="58"/>
                    <a:pt x="5" y="58"/>
                  </a:cubicBezTo>
                  <a:cubicBezTo>
                    <a:pt x="5" y="41"/>
                    <a:pt x="5" y="41"/>
                    <a:pt x="5" y="41"/>
                  </a:cubicBezTo>
                  <a:cubicBezTo>
                    <a:pt x="5" y="38"/>
                    <a:pt x="5" y="38"/>
                    <a:pt x="5" y="38"/>
                  </a:cubicBezTo>
                  <a:cubicBezTo>
                    <a:pt x="5" y="29"/>
                    <a:pt x="5" y="29"/>
                    <a:pt x="5" y="29"/>
                  </a:cubicBezTo>
                  <a:cubicBezTo>
                    <a:pt x="4" y="29"/>
                    <a:pt x="4" y="29"/>
                    <a:pt x="4" y="29"/>
                  </a:cubicBezTo>
                  <a:cubicBezTo>
                    <a:pt x="4" y="38"/>
                    <a:pt x="4" y="38"/>
                    <a:pt x="4" y="38"/>
                  </a:cubicBezTo>
                  <a:cubicBezTo>
                    <a:pt x="0" y="38"/>
                    <a:pt x="0" y="38"/>
                    <a:pt x="0" y="38"/>
                  </a:cubicBezTo>
                  <a:cubicBezTo>
                    <a:pt x="0" y="25"/>
                    <a:pt x="0" y="25"/>
                    <a:pt x="0" y="25"/>
                  </a:cubicBezTo>
                  <a:cubicBezTo>
                    <a:pt x="0" y="23"/>
                    <a:pt x="2" y="21"/>
                    <a:pt x="4" y="21"/>
                  </a:cubicBezTo>
                  <a:cubicBezTo>
                    <a:pt x="13" y="21"/>
                    <a:pt x="13" y="21"/>
                    <a:pt x="13" y="21"/>
                  </a:cubicBezTo>
                  <a:cubicBezTo>
                    <a:pt x="13" y="22"/>
                    <a:pt x="13" y="22"/>
                    <a:pt x="13" y="23"/>
                  </a:cubicBezTo>
                  <a:cubicBezTo>
                    <a:pt x="13" y="41"/>
                    <a:pt x="13" y="41"/>
                    <a:pt x="13" y="41"/>
                  </a:cubicBezTo>
                  <a:cubicBezTo>
                    <a:pt x="15" y="41"/>
                    <a:pt x="15" y="41"/>
                    <a:pt x="15" y="41"/>
                  </a:cubicBezTo>
                  <a:close/>
                  <a:moveTo>
                    <a:pt x="10" y="7"/>
                  </a:moveTo>
                  <a:cubicBezTo>
                    <a:pt x="14" y="7"/>
                    <a:pt x="16" y="10"/>
                    <a:pt x="16" y="14"/>
                  </a:cubicBezTo>
                  <a:cubicBezTo>
                    <a:pt x="16" y="15"/>
                    <a:pt x="16" y="16"/>
                    <a:pt x="15" y="18"/>
                  </a:cubicBezTo>
                  <a:cubicBezTo>
                    <a:pt x="15" y="18"/>
                    <a:pt x="15" y="18"/>
                    <a:pt x="15" y="18"/>
                  </a:cubicBezTo>
                  <a:cubicBezTo>
                    <a:pt x="13" y="19"/>
                    <a:pt x="12" y="20"/>
                    <a:pt x="10" y="20"/>
                  </a:cubicBezTo>
                  <a:cubicBezTo>
                    <a:pt x="6" y="20"/>
                    <a:pt x="3" y="17"/>
                    <a:pt x="3" y="14"/>
                  </a:cubicBezTo>
                  <a:cubicBezTo>
                    <a:pt x="3" y="10"/>
                    <a:pt x="6" y="7"/>
                    <a:pt x="10" y="7"/>
                  </a:cubicBezTo>
                  <a:close/>
                  <a:moveTo>
                    <a:pt x="50" y="7"/>
                  </a:moveTo>
                  <a:cubicBezTo>
                    <a:pt x="46" y="7"/>
                    <a:pt x="43" y="10"/>
                    <a:pt x="43" y="14"/>
                  </a:cubicBezTo>
                  <a:cubicBezTo>
                    <a:pt x="43" y="15"/>
                    <a:pt x="44" y="16"/>
                    <a:pt x="45" y="18"/>
                  </a:cubicBezTo>
                  <a:cubicBezTo>
                    <a:pt x="45" y="18"/>
                    <a:pt x="45" y="18"/>
                    <a:pt x="45" y="18"/>
                  </a:cubicBezTo>
                  <a:cubicBezTo>
                    <a:pt x="47" y="19"/>
                    <a:pt x="48" y="20"/>
                    <a:pt x="50" y="20"/>
                  </a:cubicBezTo>
                  <a:cubicBezTo>
                    <a:pt x="54" y="20"/>
                    <a:pt x="57" y="17"/>
                    <a:pt x="57" y="14"/>
                  </a:cubicBezTo>
                  <a:cubicBezTo>
                    <a:pt x="57" y="10"/>
                    <a:pt x="54" y="7"/>
                    <a:pt x="50" y="7"/>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sz="1350">
                <a:latin typeface="微软雅黑" panose="020B0503020204020204" pitchFamily="34" charset="-122"/>
                <a:ea typeface="微软雅黑" panose="020B0503020204020204" pitchFamily="34" charset="-122"/>
              </a:endParaRPr>
            </a:p>
          </p:txBody>
        </p:sp>
      </p:grpSp>
      <p:sp>
        <p:nvSpPr>
          <p:cNvPr id="38" name="椭圆 37"/>
          <p:cNvSpPr/>
          <p:nvPr/>
        </p:nvSpPr>
        <p:spPr>
          <a:xfrm>
            <a:off x="5733891" y="-81101"/>
            <a:ext cx="633343" cy="63334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12"/>
          <p:cNvSpPr>
            <a:spLocks/>
          </p:cNvSpPr>
          <p:nvPr/>
        </p:nvSpPr>
        <p:spPr bwMode="auto">
          <a:xfrm>
            <a:off x="1608509" y="4528790"/>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40" name="Freeform 12"/>
          <p:cNvSpPr>
            <a:spLocks/>
          </p:cNvSpPr>
          <p:nvPr/>
        </p:nvSpPr>
        <p:spPr bwMode="auto">
          <a:xfrm flipH="1" flipV="1">
            <a:off x="10249469" y="5563071"/>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41" name="TextBox 40"/>
          <p:cNvSpPr txBox="1"/>
          <p:nvPr/>
        </p:nvSpPr>
        <p:spPr>
          <a:xfrm>
            <a:off x="1968549" y="4842991"/>
            <a:ext cx="8545239" cy="1052596"/>
          </a:xfrm>
          <a:prstGeom prst="rect">
            <a:avLst/>
          </a:prstGeom>
          <a:noFill/>
        </p:spPr>
        <p:txBody>
          <a:bodyPr wrap="square" rtlCol="0">
            <a:spAutoFit/>
          </a:bodyPr>
          <a:lstStyle/>
          <a:p>
            <a:pPr>
              <a:lnSpc>
                <a:spcPct val="130000"/>
              </a:lnSpc>
              <a:spcBef>
                <a:spcPct val="0"/>
              </a:spcBef>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上述图表的综合描述说明入。在此录入上述图表的综合描述说明，在此录入上述图表的上述图表的综合描述说明入。在此录入上述图表的综合描述说明，在此录入上述图表的上述图表的综合描述说明入。</a:t>
            </a:r>
          </a:p>
        </p:txBody>
      </p:sp>
    </p:spTree>
    <p:extLst>
      <p:ext uri="{BB962C8B-B14F-4D97-AF65-F5344CB8AC3E}">
        <p14:creationId xmlns:p14="http://schemas.microsoft.com/office/powerpoint/2010/main" val="1583155116"/>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fill="hold"/>
                                        <p:tgtEl>
                                          <p:spTgt spid="13"/>
                                        </p:tgtEl>
                                        <p:attrNameLst>
                                          <p:attrName>ppt_x</p:attrName>
                                        </p:attrNameLst>
                                      </p:cBhvr>
                                      <p:tavLst>
                                        <p:tav tm="0">
                                          <p:val>
                                            <p:strVal val="0-#ppt_w/2"/>
                                          </p:val>
                                        </p:tav>
                                        <p:tav tm="100000">
                                          <p:val>
                                            <p:strVal val="#ppt_x"/>
                                          </p:val>
                                        </p:tav>
                                      </p:tavLst>
                                    </p:anim>
                                    <p:anim calcmode="lin" valueType="num">
                                      <p:cBhvr additive="base">
                                        <p:cTn id="16" dur="25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ppt_x"/>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par>
                                <p:cTn id="25" presetID="23" presetClass="entr" presetSubtype="32"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strVal val="4*#ppt_w"/>
                                          </p:val>
                                        </p:tav>
                                        <p:tav tm="100000">
                                          <p:val>
                                            <p:strVal val="#ppt_w"/>
                                          </p:val>
                                        </p:tav>
                                      </p:tavLst>
                                    </p:anim>
                                    <p:anim calcmode="lin" valueType="num">
                                      <p:cBhvr>
                                        <p:cTn id="28" dur="500" fill="hold"/>
                                        <p:tgtEl>
                                          <p:spTgt spid="18"/>
                                        </p:tgtEl>
                                        <p:attrNameLst>
                                          <p:attrName>ppt_h</p:attrName>
                                        </p:attrNameLst>
                                      </p:cBhvr>
                                      <p:tavLst>
                                        <p:tav tm="0">
                                          <p:val>
                                            <p:strVal val="4*#ppt_h"/>
                                          </p:val>
                                        </p:tav>
                                        <p:tav tm="100000">
                                          <p:val>
                                            <p:strVal val="#ppt_h"/>
                                          </p:val>
                                        </p:tav>
                                      </p:tavLst>
                                    </p:anim>
                                  </p:childTnLst>
                                </p:cTn>
                              </p:par>
                            </p:childTnLst>
                          </p:cTn>
                        </p:par>
                        <p:par>
                          <p:cTn id="29" fill="hold">
                            <p:stCondLst>
                              <p:cond delay="1000"/>
                            </p:stCondLst>
                            <p:childTnLst>
                              <p:par>
                                <p:cTn id="30" presetID="53" presetClass="entr" presetSubtype="16"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p:cTn id="32" dur="400" fill="hold"/>
                                        <p:tgtEl>
                                          <p:spTgt spid="22"/>
                                        </p:tgtEl>
                                        <p:attrNameLst>
                                          <p:attrName>ppt_w</p:attrName>
                                        </p:attrNameLst>
                                      </p:cBhvr>
                                      <p:tavLst>
                                        <p:tav tm="0">
                                          <p:val>
                                            <p:fltVal val="0"/>
                                          </p:val>
                                        </p:tav>
                                        <p:tav tm="100000">
                                          <p:val>
                                            <p:strVal val="#ppt_w"/>
                                          </p:val>
                                        </p:tav>
                                      </p:tavLst>
                                    </p:anim>
                                    <p:anim calcmode="lin" valueType="num">
                                      <p:cBhvr>
                                        <p:cTn id="33" dur="400" fill="hold"/>
                                        <p:tgtEl>
                                          <p:spTgt spid="22"/>
                                        </p:tgtEl>
                                        <p:attrNameLst>
                                          <p:attrName>ppt_h</p:attrName>
                                        </p:attrNameLst>
                                      </p:cBhvr>
                                      <p:tavLst>
                                        <p:tav tm="0">
                                          <p:val>
                                            <p:fltVal val="0"/>
                                          </p:val>
                                        </p:tav>
                                        <p:tav tm="100000">
                                          <p:val>
                                            <p:strVal val="#ppt_h"/>
                                          </p:val>
                                        </p:tav>
                                      </p:tavLst>
                                    </p:anim>
                                    <p:animEffect transition="in" filter="fade">
                                      <p:cBhvr>
                                        <p:cTn id="34" dur="400"/>
                                        <p:tgtEl>
                                          <p:spTgt spid="2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par>
                          <p:cTn id="38" fill="hold">
                            <p:stCondLst>
                              <p:cond delay="1500"/>
                            </p:stCondLst>
                            <p:childTnLst>
                              <p:par>
                                <p:cTn id="39" presetID="53" presetClass="entr" presetSubtype="16" fill="hold" nodeType="afterEffect">
                                  <p:stCondLst>
                                    <p:cond delay="0"/>
                                  </p:stCondLst>
                                  <p:childTnLst>
                                    <p:set>
                                      <p:cBhvr>
                                        <p:cTn id="40" dur="1" fill="hold">
                                          <p:stCondLst>
                                            <p:cond delay="0"/>
                                          </p:stCondLst>
                                        </p:cTn>
                                        <p:tgtEl>
                                          <p:spTgt spid="30"/>
                                        </p:tgtEl>
                                        <p:attrNameLst>
                                          <p:attrName>style.visibility</p:attrName>
                                        </p:attrNameLst>
                                      </p:cBhvr>
                                      <p:to>
                                        <p:strVal val="visible"/>
                                      </p:to>
                                    </p:set>
                                    <p:anim calcmode="lin" valueType="num">
                                      <p:cBhvr>
                                        <p:cTn id="41" dur="400" fill="hold"/>
                                        <p:tgtEl>
                                          <p:spTgt spid="30"/>
                                        </p:tgtEl>
                                        <p:attrNameLst>
                                          <p:attrName>ppt_w</p:attrName>
                                        </p:attrNameLst>
                                      </p:cBhvr>
                                      <p:tavLst>
                                        <p:tav tm="0">
                                          <p:val>
                                            <p:fltVal val="0"/>
                                          </p:val>
                                        </p:tav>
                                        <p:tav tm="100000">
                                          <p:val>
                                            <p:strVal val="#ppt_w"/>
                                          </p:val>
                                        </p:tav>
                                      </p:tavLst>
                                    </p:anim>
                                    <p:anim calcmode="lin" valueType="num">
                                      <p:cBhvr>
                                        <p:cTn id="42" dur="400" fill="hold"/>
                                        <p:tgtEl>
                                          <p:spTgt spid="30"/>
                                        </p:tgtEl>
                                        <p:attrNameLst>
                                          <p:attrName>ppt_h</p:attrName>
                                        </p:attrNameLst>
                                      </p:cBhvr>
                                      <p:tavLst>
                                        <p:tav tm="0">
                                          <p:val>
                                            <p:fltVal val="0"/>
                                          </p:val>
                                        </p:tav>
                                        <p:tav tm="100000">
                                          <p:val>
                                            <p:strVal val="#ppt_h"/>
                                          </p:val>
                                        </p:tav>
                                      </p:tavLst>
                                    </p:anim>
                                    <p:animEffect transition="in" filter="fade">
                                      <p:cBhvr>
                                        <p:cTn id="43" dur="4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par>
                          <p:cTn id="47" fill="hold">
                            <p:stCondLst>
                              <p:cond delay="2000"/>
                            </p:stCondLst>
                            <p:childTnLst>
                              <p:par>
                                <p:cTn id="48" presetID="53" presetClass="entr" presetSubtype="16" fill="hold" nodeType="afterEffect">
                                  <p:stCondLst>
                                    <p:cond delay="0"/>
                                  </p:stCondLst>
                                  <p:childTnLst>
                                    <p:set>
                                      <p:cBhvr>
                                        <p:cTn id="49" dur="1" fill="hold">
                                          <p:stCondLst>
                                            <p:cond delay="0"/>
                                          </p:stCondLst>
                                        </p:cTn>
                                        <p:tgtEl>
                                          <p:spTgt spid="35"/>
                                        </p:tgtEl>
                                        <p:attrNameLst>
                                          <p:attrName>style.visibility</p:attrName>
                                        </p:attrNameLst>
                                      </p:cBhvr>
                                      <p:to>
                                        <p:strVal val="visible"/>
                                      </p:to>
                                    </p:set>
                                    <p:anim calcmode="lin" valueType="num">
                                      <p:cBhvr>
                                        <p:cTn id="50" dur="400" fill="hold"/>
                                        <p:tgtEl>
                                          <p:spTgt spid="35"/>
                                        </p:tgtEl>
                                        <p:attrNameLst>
                                          <p:attrName>ppt_w</p:attrName>
                                        </p:attrNameLst>
                                      </p:cBhvr>
                                      <p:tavLst>
                                        <p:tav tm="0">
                                          <p:val>
                                            <p:fltVal val="0"/>
                                          </p:val>
                                        </p:tav>
                                        <p:tav tm="100000">
                                          <p:val>
                                            <p:strVal val="#ppt_w"/>
                                          </p:val>
                                        </p:tav>
                                      </p:tavLst>
                                    </p:anim>
                                    <p:anim calcmode="lin" valueType="num">
                                      <p:cBhvr>
                                        <p:cTn id="51" dur="400" fill="hold"/>
                                        <p:tgtEl>
                                          <p:spTgt spid="35"/>
                                        </p:tgtEl>
                                        <p:attrNameLst>
                                          <p:attrName>ppt_h</p:attrName>
                                        </p:attrNameLst>
                                      </p:cBhvr>
                                      <p:tavLst>
                                        <p:tav tm="0">
                                          <p:val>
                                            <p:fltVal val="0"/>
                                          </p:val>
                                        </p:tav>
                                        <p:tav tm="100000">
                                          <p:val>
                                            <p:strVal val="#ppt_h"/>
                                          </p:val>
                                        </p:tav>
                                      </p:tavLst>
                                    </p:anim>
                                    <p:animEffect transition="in" filter="fade">
                                      <p:cBhvr>
                                        <p:cTn id="52" dur="400"/>
                                        <p:tgtEl>
                                          <p:spTgt spid="3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childTnLst>
                          </p:cTn>
                        </p:par>
                        <p:par>
                          <p:cTn id="56" fill="hold">
                            <p:stCondLst>
                              <p:cond delay="2500"/>
                            </p:stCondLst>
                            <p:childTnLst>
                              <p:par>
                                <p:cTn id="57" presetID="53" presetClass="entr" presetSubtype="16" fill="hold" nodeType="after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p:cTn id="59" dur="400" fill="hold"/>
                                        <p:tgtEl>
                                          <p:spTgt spid="25"/>
                                        </p:tgtEl>
                                        <p:attrNameLst>
                                          <p:attrName>ppt_w</p:attrName>
                                        </p:attrNameLst>
                                      </p:cBhvr>
                                      <p:tavLst>
                                        <p:tav tm="0">
                                          <p:val>
                                            <p:fltVal val="0"/>
                                          </p:val>
                                        </p:tav>
                                        <p:tav tm="100000">
                                          <p:val>
                                            <p:strVal val="#ppt_w"/>
                                          </p:val>
                                        </p:tav>
                                      </p:tavLst>
                                    </p:anim>
                                    <p:anim calcmode="lin" valueType="num">
                                      <p:cBhvr>
                                        <p:cTn id="60" dur="400" fill="hold"/>
                                        <p:tgtEl>
                                          <p:spTgt spid="25"/>
                                        </p:tgtEl>
                                        <p:attrNameLst>
                                          <p:attrName>ppt_h</p:attrName>
                                        </p:attrNameLst>
                                      </p:cBhvr>
                                      <p:tavLst>
                                        <p:tav tm="0">
                                          <p:val>
                                            <p:fltVal val="0"/>
                                          </p:val>
                                        </p:tav>
                                        <p:tav tm="100000">
                                          <p:val>
                                            <p:strVal val="#ppt_h"/>
                                          </p:val>
                                        </p:tav>
                                      </p:tavLst>
                                    </p:anim>
                                    <p:animEffect transition="in" filter="fade">
                                      <p:cBhvr>
                                        <p:cTn id="61" dur="400"/>
                                        <p:tgtEl>
                                          <p:spTgt spid="2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500"/>
                                        <p:tgtEl>
                                          <p:spTgt spid="16"/>
                                        </p:tgtEl>
                                      </p:cBhvr>
                                    </p:animEffect>
                                  </p:childTnLst>
                                </p:cTn>
                              </p:par>
                            </p:childTnLst>
                          </p:cTn>
                        </p:par>
                        <p:par>
                          <p:cTn id="65" fill="hold">
                            <p:stCondLst>
                              <p:cond delay="3000"/>
                            </p:stCondLst>
                            <p:childTnLst>
                              <p:par>
                                <p:cTn id="66" presetID="1" presetClass="entr" presetSubtype="0" fill="hold" grpId="0" nodeType="afterEffect">
                                  <p:stCondLst>
                                    <p:cond delay="0"/>
                                  </p:stCondLst>
                                  <p:childTnLst>
                                    <p:set>
                                      <p:cBhvr>
                                        <p:cTn id="67" dur="1" fill="hold">
                                          <p:stCondLst>
                                            <p:cond delay="0"/>
                                          </p:stCondLst>
                                        </p:cTn>
                                        <p:tgtEl>
                                          <p:spTgt spid="39"/>
                                        </p:tgtEl>
                                        <p:attrNameLst>
                                          <p:attrName>style.visibility</p:attrName>
                                        </p:attrNameLst>
                                      </p:cBhvr>
                                      <p:to>
                                        <p:strVal val="visible"/>
                                      </p:to>
                                    </p:set>
                                  </p:childTnLst>
                                </p:cTn>
                              </p:par>
                              <p:par>
                                <p:cTn id="68" presetID="35" presetClass="path" presetSubtype="0" accel="50000" decel="50000" fill="hold" grpId="1" nodeType="withEffect">
                                  <p:stCondLst>
                                    <p:cond delay="0"/>
                                  </p:stCondLst>
                                  <p:childTnLst>
                                    <p:animMotion origin="layout" path="M -3.56836E-6 -3.7037E-7 L 0.36686 0.15278 " pathEditMode="relative" rAng="0" ptsTypes="AA">
                                      <p:cBhvr>
                                        <p:cTn id="69" dur="500" spd="-99900" fill="hold"/>
                                        <p:tgtEl>
                                          <p:spTgt spid="39"/>
                                        </p:tgtEl>
                                        <p:attrNameLst>
                                          <p:attrName>ppt_x,ppt_y</p:attrName>
                                        </p:attrNameLst>
                                      </p:cBhvr>
                                      <p:rCtr x="18343" y="7639"/>
                                    </p:animMotion>
                                  </p:childTnLst>
                                </p:cTn>
                              </p:par>
                              <p:par>
                                <p:cTn id="70" presetID="1" presetClass="entr" presetSubtype="0" fill="hold" grpId="0" nodeType="withEffect">
                                  <p:stCondLst>
                                    <p:cond delay="0"/>
                                  </p:stCondLst>
                                  <p:childTnLst>
                                    <p:set>
                                      <p:cBhvr>
                                        <p:cTn id="71" dur="1" fill="hold">
                                          <p:stCondLst>
                                            <p:cond delay="0"/>
                                          </p:stCondLst>
                                        </p:cTn>
                                        <p:tgtEl>
                                          <p:spTgt spid="40"/>
                                        </p:tgtEl>
                                        <p:attrNameLst>
                                          <p:attrName>style.visibility</p:attrName>
                                        </p:attrNameLst>
                                      </p:cBhvr>
                                      <p:to>
                                        <p:strVal val="visible"/>
                                      </p:to>
                                    </p:set>
                                  </p:childTnLst>
                                </p:cTn>
                              </p:par>
                              <p:par>
                                <p:cTn id="72" presetID="35" presetClass="path" presetSubtype="0" accel="50000" decel="50000" fill="hold" grpId="1" nodeType="withEffect">
                                  <p:stCondLst>
                                    <p:cond delay="0"/>
                                  </p:stCondLst>
                                  <p:childTnLst>
                                    <p:animMotion origin="layout" path="M 7.85742E-7 -3.33333E-6 L -0.39495 -0.11018 " pathEditMode="relative" rAng="0" ptsTypes="AA">
                                      <p:cBhvr>
                                        <p:cTn id="73" dur="500" spd="-99900" fill="hold"/>
                                        <p:tgtEl>
                                          <p:spTgt spid="40"/>
                                        </p:tgtEl>
                                        <p:attrNameLst>
                                          <p:attrName>ppt_x,ppt_y</p:attrName>
                                        </p:attrNameLst>
                                      </p:cBhvr>
                                      <p:rCtr x="-19748" y="-5509"/>
                                    </p:animMotion>
                                  </p:childTnLst>
                                </p:cTn>
                              </p:par>
                            </p:childTnLst>
                          </p:cTn>
                        </p:par>
                        <p:par>
                          <p:cTn id="74" fill="hold">
                            <p:stCondLst>
                              <p:cond delay="3500"/>
                            </p:stCondLst>
                            <p:childTnLst>
                              <p:par>
                                <p:cTn id="75" presetID="18" presetClass="entr" presetSubtype="3" fill="hold" grpId="0" nodeType="after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strips(upRight)">
                                      <p:cBhvr>
                                        <p:cTn id="7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3" grpId="0" animBg="1"/>
      <p:bldP spid="14" grpId="0"/>
      <p:bldP spid="15" grpId="0"/>
      <p:bldP spid="16" grpId="0"/>
      <p:bldP spid="17" grpId="0"/>
      <p:bldP spid="38" grpId="0" animBg="1"/>
      <p:bldP spid="39" grpId="0" animBg="1"/>
      <p:bldP spid="39" grpId="1" animBg="1"/>
      <p:bldP spid="40" grpId="0" animBg="1"/>
      <p:bldP spid="40" grpId="1" animBg="1"/>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产品开发计划</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PRODUCT DEVELOPMENT PLAN</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第四章：发展前景</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27</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72658" y="227047"/>
            <a:ext cx="554680" cy="471477"/>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13" name="组合 12"/>
          <p:cNvGrpSpPr/>
          <p:nvPr/>
        </p:nvGrpSpPr>
        <p:grpSpPr>
          <a:xfrm>
            <a:off x="624979" y="1834699"/>
            <a:ext cx="6120680" cy="3682533"/>
            <a:chOff x="3022028" y="1587732"/>
            <a:chExt cx="6120680" cy="3682533"/>
          </a:xfrm>
        </p:grpSpPr>
        <p:pic>
          <p:nvPicPr>
            <p:cNvPr id="14" name="Picture 2" descr="C:\Users\Administrator\Desktop\ppt展示模板-8.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022028" y="1587732"/>
              <a:ext cx="6120680" cy="3682533"/>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p:cNvSpPr/>
            <p:nvPr/>
          </p:nvSpPr>
          <p:spPr>
            <a:xfrm>
              <a:off x="3937348" y="2060861"/>
              <a:ext cx="4320480" cy="2376251"/>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燕尾形 15"/>
          <p:cNvSpPr/>
          <p:nvPr/>
        </p:nvSpPr>
        <p:spPr>
          <a:xfrm rot="5400000">
            <a:off x="7033691" y="2064036"/>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7" name="直接连接符 16"/>
          <p:cNvCxnSpPr/>
          <p:nvPr/>
        </p:nvCxnSpPr>
        <p:spPr>
          <a:xfrm>
            <a:off x="7213711" y="2640100"/>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7550709" y="1543964"/>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19" name="矩形 18"/>
          <p:cNvSpPr>
            <a:spLocks noChangeArrowheads="1"/>
          </p:cNvSpPr>
          <p:nvPr/>
        </p:nvSpPr>
        <p:spPr bwMode="auto">
          <a:xfrm>
            <a:off x="7537747" y="1958702"/>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
        <p:nvSpPr>
          <p:cNvPr id="20" name="燕尾形 19"/>
          <p:cNvSpPr/>
          <p:nvPr/>
        </p:nvSpPr>
        <p:spPr>
          <a:xfrm rot="5400000">
            <a:off x="7033691" y="3432188"/>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1" name="直接连接符 20"/>
          <p:cNvCxnSpPr/>
          <p:nvPr/>
        </p:nvCxnSpPr>
        <p:spPr>
          <a:xfrm>
            <a:off x="7213711" y="4008252"/>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7550709" y="2912116"/>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23" name="矩形 47"/>
          <p:cNvSpPr>
            <a:spLocks noChangeArrowheads="1"/>
          </p:cNvSpPr>
          <p:nvPr/>
        </p:nvSpPr>
        <p:spPr bwMode="auto">
          <a:xfrm>
            <a:off x="7537747" y="3326854"/>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
        <p:nvSpPr>
          <p:cNvPr id="24" name="燕尾形 23"/>
          <p:cNvSpPr/>
          <p:nvPr/>
        </p:nvSpPr>
        <p:spPr>
          <a:xfrm rot="5400000">
            <a:off x="7033691" y="4872348"/>
            <a:ext cx="360040" cy="57606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5" name="直接连接符 24"/>
          <p:cNvCxnSpPr/>
          <p:nvPr/>
        </p:nvCxnSpPr>
        <p:spPr>
          <a:xfrm>
            <a:off x="7213711" y="5448412"/>
            <a:ext cx="3636404" cy="0"/>
          </a:xfrm>
          <a:prstGeom prst="line">
            <a:avLst/>
          </a:prstGeom>
          <a:ln>
            <a:solidFill>
              <a:schemeClr val="bg1">
                <a:lumMod val="50000"/>
              </a:schemeClr>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7550709" y="4352276"/>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27" name="矩形 47"/>
          <p:cNvSpPr>
            <a:spLocks noChangeArrowheads="1"/>
          </p:cNvSpPr>
          <p:nvPr/>
        </p:nvSpPr>
        <p:spPr bwMode="auto">
          <a:xfrm>
            <a:off x="7537747" y="4767014"/>
            <a:ext cx="3312368"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rgbClr val="333333"/>
                </a:solidFill>
                <a:sym typeface="微软雅黑" pitchFamily="34" charset="-122"/>
              </a:rPr>
              <a:t>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a:t>
            </a:r>
            <a:r>
              <a:rPr lang="zh-CN" altLang="en-US" sz="1400" dirty="0">
                <a:solidFill>
                  <a:srgbClr val="333333"/>
                </a:solidFill>
                <a:sym typeface="微软雅黑" pitchFamily="34" charset="-122"/>
              </a:rPr>
              <a:t>说明，在此录入上述图表</a:t>
            </a:r>
            <a:r>
              <a:rPr lang="zh-CN" altLang="en-US" sz="1400" dirty="0" smtClean="0">
                <a:solidFill>
                  <a:srgbClr val="333333"/>
                </a:solidFill>
                <a:sym typeface="微软雅黑" pitchFamily="34" charset="-122"/>
              </a:rPr>
              <a:t>的</a:t>
            </a:r>
            <a:r>
              <a:rPr lang="zh-CN" altLang="en-US" sz="1400" dirty="0">
                <a:solidFill>
                  <a:srgbClr val="333333"/>
                </a:solidFill>
                <a:sym typeface="微软雅黑" pitchFamily="34" charset="-122"/>
              </a:rPr>
              <a:t>综合</a:t>
            </a:r>
            <a:r>
              <a:rPr lang="zh-CN" altLang="en-US" sz="1400" dirty="0" smtClean="0">
                <a:solidFill>
                  <a:srgbClr val="333333"/>
                </a:solidFill>
                <a:sym typeface="微软雅黑" pitchFamily="34" charset="-122"/>
              </a:rPr>
              <a:t>描述说明。</a:t>
            </a:r>
            <a:endParaRPr lang="zh-CN" altLang="en-US" sz="1400" dirty="0">
              <a:solidFill>
                <a:srgbClr val="333333"/>
              </a:solidFill>
              <a:sym typeface="微软雅黑" pitchFamily="34" charset="-122"/>
            </a:endParaRPr>
          </a:p>
        </p:txBody>
      </p:sp>
    </p:spTree>
    <p:extLst>
      <p:ext uri="{BB962C8B-B14F-4D97-AF65-F5344CB8AC3E}">
        <p14:creationId xmlns:p14="http://schemas.microsoft.com/office/powerpoint/2010/main" val="2156194954"/>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7" presetClass="entr" presetSubtype="0"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1000"/>
                                        <p:tgtEl>
                                          <p:spTgt spid="16"/>
                                        </p:tgtEl>
                                      </p:cBhvr>
                                    </p:animEffect>
                                    <p:anim calcmode="lin" valueType="num">
                                      <p:cBhvr>
                                        <p:cTn id="27" dur="1000" fill="hold"/>
                                        <p:tgtEl>
                                          <p:spTgt spid="16"/>
                                        </p:tgtEl>
                                        <p:attrNameLst>
                                          <p:attrName>ppt_x</p:attrName>
                                        </p:attrNameLst>
                                      </p:cBhvr>
                                      <p:tavLst>
                                        <p:tav tm="0">
                                          <p:val>
                                            <p:strVal val="#ppt_x"/>
                                          </p:val>
                                        </p:tav>
                                        <p:tav tm="100000">
                                          <p:val>
                                            <p:strVal val="#ppt_x"/>
                                          </p:val>
                                        </p:tav>
                                      </p:tavLst>
                                    </p:anim>
                                    <p:anim calcmode="lin" valueType="num">
                                      <p:cBhvr>
                                        <p:cTn id="28" dur="1000" fill="hold"/>
                                        <p:tgtEl>
                                          <p:spTgt spid="16"/>
                                        </p:tgtEl>
                                        <p:attrNameLst>
                                          <p:attrName>ppt_y</p:attrName>
                                        </p:attrNameLst>
                                      </p:cBhvr>
                                      <p:tavLst>
                                        <p:tav tm="0">
                                          <p:val>
                                            <p:strVal val="#ppt_y-.1"/>
                                          </p:val>
                                        </p:tav>
                                        <p:tav tm="100000">
                                          <p:val>
                                            <p:strVal val="#ppt_y"/>
                                          </p:val>
                                        </p:tav>
                                      </p:tavLst>
                                    </p:anim>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left)">
                                      <p:cBhvr>
                                        <p:cTn id="39" dur="500"/>
                                        <p:tgtEl>
                                          <p:spTgt spid="19"/>
                                        </p:tgtEl>
                                      </p:cBhvr>
                                    </p:animEffect>
                                  </p:childTnLst>
                                </p:cTn>
                              </p:par>
                            </p:childTnLst>
                          </p:cTn>
                        </p:par>
                        <p:par>
                          <p:cTn id="40" fill="hold">
                            <p:stCondLst>
                              <p:cond delay="3500"/>
                            </p:stCondLst>
                            <p:childTnLst>
                              <p:par>
                                <p:cTn id="41" presetID="47" presetClass="entr" presetSubtype="0"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1000"/>
                                        <p:tgtEl>
                                          <p:spTgt spid="20"/>
                                        </p:tgtEl>
                                      </p:cBhvr>
                                    </p:animEffect>
                                    <p:anim calcmode="lin" valueType="num">
                                      <p:cBhvr>
                                        <p:cTn id="44" dur="1000" fill="hold"/>
                                        <p:tgtEl>
                                          <p:spTgt spid="20"/>
                                        </p:tgtEl>
                                        <p:attrNameLst>
                                          <p:attrName>ppt_x</p:attrName>
                                        </p:attrNameLst>
                                      </p:cBhvr>
                                      <p:tavLst>
                                        <p:tav tm="0">
                                          <p:val>
                                            <p:strVal val="#ppt_x"/>
                                          </p:val>
                                        </p:tav>
                                        <p:tav tm="100000">
                                          <p:val>
                                            <p:strVal val="#ppt_x"/>
                                          </p:val>
                                        </p:tav>
                                      </p:tavLst>
                                    </p:anim>
                                    <p:anim calcmode="lin" valueType="num">
                                      <p:cBhvr>
                                        <p:cTn id="45" dur="1000" fill="hold"/>
                                        <p:tgtEl>
                                          <p:spTgt spid="20"/>
                                        </p:tgtEl>
                                        <p:attrNameLst>
                                          <p:attrName>ppt_y</p:attrName>
                                        </p:attrNameLst>
                                      </p:cBhvr>
                                      <p:tavLst>
                                        <p:tav tm="0">
                                          <p:val>
                                            <p:strVal val="#ppt_y-.1"/>
                                          </p:val>
                                        </p:tav>
                                        <p:tav tm="100000">
                                          <p:val>
                                            <p:strVal val="#ppt_y"/>
                                          </p:val>
                                        </p:tav>
                                      </p:tavLst>
                                    </p:anim>
                                  </p:childTnLst>
                                </p:cTn>
                              </p:par>
                            </p:childTnLst>
                          </p:cTn>
                        </p:par>
                        <p:par>
                          <p:cTn id="46" fill="hold">
                            <p:stCondLst>
                              <p:cond delay="4500"/>
                            </p:stCondLst>
                            <p:childTnLst>
                              <p:par>
                                <p:cTn id="47" presetID="22" presetClass="entr" presetSubtype="8" fill="hold" nodeType="after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500"/>
                                        <p:tgtEl>
                                          <p:spTgt spid="21"/>
                                        </p:tgtEl>
                                      </p:cBhvr>
                                    </p:animEffect>
                                  </p:childTnLst>
                                </p:cTn>
                              </p:par>
                            </p:childTnLst>
                          </p:cTn>
                        </p:par>
                        <p:par>
                          <p:cTn id="50" fill="hold">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left)">
                                      <p:cBhvr>
                                        <p:cTn id="53" dur="500"/>
                                        <p:tgtEl>
                                          <p:spTgt spid="22"/>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left)">
                                      <p:cBhvr>
                                        <p:cTn id="56" dur="500"/>
                                        <p:tgtEl>
                                          <p:spTgt spid="23"/>
                                        </p:tgtEl>
                                      </p:cBhvr>
                                    </p:animEffect>
                                  </p:childTnLst>
                                </p:cTn>
                              </p:par>
                            </p:childTnLst>
                          </p:cTn>
                        </p:par>
                        <p:par>
                          <p:cTn id="57" fill="hold">
                            <p:stCondLst>
                              <p:cond delay="5500"/>
                            </p:stCondLst>
                            <p:childTnLst>
                              <p:par>
                                <p:cTn id="58" presetID="47" presetClass="entr" presetSubtype="0" fill="hold" grpId="0" nodeType="after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1000"/>
                                        <p:tgtEl>
                                          <p:spTgt spid="24"/>
                                        </p:tgtEl>
                                      </p:cBhvr>
                                    </p:animEffect>
                                    <p:anim calcmode="lin" valueType="num">
                                      <p:cBhvr>
                                        <p:cTn id="61" dur="1000" fill="hold"/>
                                        <p:tgtEl>
                                          <p:spTgt spid="24"/>
                                        </p:tgtEl>
                                        <p:attrNameLst>
                                          <p:attrName>ppt_x</p:attrName>
                                        </p:attrNameLst>
                                      </p:cBhvr>
                                      <p:tavLst>
                                        <p:tav tm="0">
                                          <p:val>
                                            <p:strVal val="#ppt_x"/>
                                          </p:val>
                                        </p:tav>
                                        <p:tav tm="100000">
                                          <p:val>
                                            <p:strVal val="#ppt_x"/>
                                          </p:val>
                                        </p:tav>
                                      </p:tavLst>
                                    </p:anim>
                                    <p:anim calcmode="lin" valueType="num">
                                      <p:cBhvr>
                                        <p:cTn id="62" dur="1000" fill="hold"/>
                                        <p:tgtEl>
                                          <p:spTgt spid="24"/>
                                        </p:tgtEl>
                                        <p:attrNameLst>
                                          <p:attrName>ppt_y</p:attrName>
                                        </p:attrNameLst>
                                      </p:cBhvr>
                                      <p:tavLst>
                                        <p:tav tm="0">
                                          <p:val>
                                            <p:strVal val="#ppt_y-.1"/>
                                          </p:val>
                                        </p:tav>
                                        <p:tav tm="100000">
                                          <p:val>
                                            <p:strVal val="#ppt_y"/>
                                          </p:val>
                                        </p:tav>
                                      </p:tavLst>
                                    </p:anim>
                                  </p:childTnLst>
                                </p:cTn>
                              </p:par>
                            </p:childTnLst>
                          </p:cTn>
                        </p:par>
                        <p:par>
                          <p:cTn id="63" fill="hold">
                            <p:stCondLst>
                              <p:cond delay="6500"/>
                            </p:stCondLst>
                            <p:childTnLst>
                              <p:par>
                                <p:cTn id="64" presetID="22" presetClass="entr" presetSubtype="8" fill="hold" nodeType="after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left)">
                                      <p:cBhvr>
                                        <p:cTn id="66" dur="500"/>
                                        <p:tgtEl>
                                          <p:spTgt spid="25"/>
                                        </p:tgtEl>
                                      </p:cBhvr>
                                    </p:animEffect>
                                  </p:childTnLst>
                                </p:cTn>
                              </p:par>
                            </p:childTnLst>
                          </p:cTn>
                        </p:par>
                        <p:par>
                          <p:cTn id="67" fill="hold">
                            <p:stCondLst>
                              <p:cond delay="7000"/>
                            </p:stCondLst>
                            <p:childTnLst>
                              <p:par>
                                <p:cTn id="68" presetID="22" presetClass="entr" presetSubtype="8" fill="hold" grpId="0"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wipe(left)">
                                      <p:cBhvr>
                                        <p:cTn id="70" dur="500"/>
                                        <p:tgtEl>
                                          <p:spTgt spid="26"/>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wipe(left)">
                                      <p:cBhvr>
                                        <p:cTn id="7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16" grpId="0" animBg="1"/>
      <p:bldP spid="18" grpId="0"/>
      <p:bldP spid="19" grpId="0"/>
      <p:bldP spid="20" grpId="0" animBg="1"/>
      <p:bldP spid="22" grpId="0"/>
      <p:bldP spid="23" grpId="0"/>
      <p:bldP spid="24" grpId="0" animBg="1"/>
      <p:bldP spid="26" grpId="0"/>
      <p:bldP spid="2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市场开拓计划</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MARKET DEVELOPMENT PLAN</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第四章：发展前景</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27</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72658" y="227047"/>
            <a:ext cx="554680" cy="471477"/>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13" name="组合 12"/>
          <p:cNvGrpSpPr/>
          <p:nvPr/>
        </p:nvGrpSpPr>
        <p:grpSpPr>
          <a:xfrm>
            <a:off x="3795322" y="1484784"/>
            <a:ext cx="2557424" cy="907751"/>
            <a:chOff x="3666731" y="1984470"/>
            <a:chExt cx="2636520" cy="1447800"/>
          </a:xfrm>
        </p:grpSpPr>
        <p:sp>
          <p:nvSpPr>
            <p:cNvPr id="14" name="任意多边形 13"/>
            <p:cNvSpPr/>
            <p:nvPr/>
          </p:nvSpPr>
          <p:spPr>
            <a:xfrm>
              <a:off x="3666731"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35"/>
            <p:cNvSpPr txBox="1"/>
            <p:nvPr/>
          </p:nvSpPr>
          <p:spPr>
            <a:xfrm>
              <a:off x="3971726" y="2389297"/>
              <a:ext cx="2230360" cy="638148"/>
            </a:xfrm>
            <a:prstGeom prst="rect">
              <a:avLst/>
            </a:prstGeom>
            <a:noFill/>
          </p:spPr>
          <p:txBody>
            <a:bodyPr wrap="square" rtlCol="0" anchor="ctr">
              <a:spAutoFit/>
            </a:bodyPr>
            <a:lstStyle/>
            <a:p>
              <a:pPr algn="ctr"/>
              <a:r>
                <a:rPr lang="zh-CN" altLang="en-US"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输入内容</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6" name="组合 15"/>
          <p:cNvGrpSpPr/>
          <p:nvPr/>
        </p:nvGrpSpPr>
        <p:grpSpPr>
          <a:xfrm>
            <a:off x="1657801" y="1484784"/>
            <a:ext cx="2557424" cy="907751"/>
            <a:chOff x="1436370" y="1984470"/>
            <a:chExt cx="2636520" cy="1447800"/>
          </a:xfrm>
        </p:grpSpPr>
        <p:sp>
          <p:nvSpPr>
            <p:cNvPr id="17" name="任意多边形 16"/>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8" name="文本框 43"/>
            <p:cNvSpPr txBox="1"/>
            <p:nvPr/>
          </p:nvSpPr>
          <p:spPr>
            <a:xfrm>
              <a:off x="1709209" y="2365161"/>
              <a:ext cx="2293960" cy="686417"/>
            </a:xfrm>
            <a:prstGeom prst="rect">
              <a:avLst/>
            </a:prstGeom>
            <a:noFill/>
          </p:spPr>
          <p:txBody>
            <a:bodyPr wrap="square" rtlCol="0" anchor="ctr">
              <a:spAutoFit/>
            </a:bodyPr>
            <a:lstStyle/>
            <a:p>
              <a:pPr algn="ctr">
                <a:lnSpc>
                  <a:spcPct val="120000"/>
                </a:lnSpc>
              </a:pPr>
              <a:r>
                <a:rPr lang="zh-CN" altLang="en-US"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输入内容</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9" name="组合 18"/>
          <p:cNvGrpSpPr/>
          <p:nvPr/>
        </p:nvGrpSpPr>
        <p:grpSpPr>
          <a:xfrm>
            <a:off x="8070363" y="1484784"/>
            <a:ext cx="2557424" cy="907751"/>
            <a:chOff x="8127453" y="1984470"/>
            <a:chExt cx="2636520" cy="1447800"/>
          </a:xfrm>
        </p:grpSpPr>
        <p:sp>
          <p:nvSpPr>
            <p:cNvPr id="20" name="任意多边形 19"/>
            <p:cNvSpPr/>
            <p:nvPr/>
          </p:nvSpPr>
          <p:spPr>
            <a:xfrm>
              <a:off x="8127453"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21" name="文本框 46"/>
            <p:cNvSpPr txBox="1"/>
            <p:nvPr/>
          </p:nvSpPr>
          <p:spPr>
            <a:xfrm>
              <a:off x="8439016" y="2389297"/>
              <a:ext cx="2230360" cy="638148"/>
            </a:xfrm>
            <a:prstGeom prst="rect">
              <a:avLst/>
            </a:prstGeom>
            <a:noFill/>
          </p:spPr>
          <p:txBody>
            <a:bodyPr wrap="square" rtlCol="0" anchor="ctr">
              <a:spAutoFit/>
            </a:bodyPr>
            <a:lstStyle/>
            <a:p>
              <a:pPr algn="ctr"/>
              <a:r>
                <a:rPr lang="zh-CN" altLang="en-US"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输入内容</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2" name="组合 21"/>
          <p:cNvGrpSpPr/>
          <p:nvPr/>
        </p:nvGrpSpPr>
        <p:grpSpPr>
          <a:xfrm>
            <a:off x="5932842" y="1484784"/>
            <a:ext cx="2557424" cy="907751"/>
            <a:chOff x="5897092" y="1984470"/>
            <a:chExt cx="2636520" cy="1447800"/>
          </a:xfrm>
        </p:grpSpPr>
        <p:sp>
          <p:nvSpPr>
            <p:cNvPr id="23" name="任意多边形 22"/>
            <p:cNvSpPr/>
            <p:nvPr/>
          </p:nvSpPr>
          <p:spPr>
            <a:xfrm>
              <a:off x="5897092"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24" name="文本框 49"/>
            <p:cNvSpPr txBox="1"/>
            <p:nvPr/>
          </p:nvSpPr>
          <p:spPr>
            <a:xfrm>
              <a:off x="6227711" y="2365166"/>
              <a:ext cx="2205655" cy="686417"/>
            </a:xfrm>
            <a:prstGeom prst="rect">
              <a:avLst/>
            </a:prstGeom>
            <a:noFill/>
          </p:spPr>
          <p:txBody>
            <a:bodyPr wrap="square" rtlCol="0" anchor="ctr">
              <a:spAutoFit/>
            </a:bodyPr>
            <a:lstStyle/>
            <a:p>
              <a:pPr algn="ctr">
                <a:lnSpc>
                  <a:spcPct val="120000"/>
                </a:lnSpc>
              </a:pPr>
              <a:r>
                <a:rPr lang="zh-CN" altLang="en-US"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输入内容</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26" name="矩形 25"/>
          <p:cNvSpPr/>
          <p:nvPr/>
        </p:nvSpPr>
        <p:spPr>
          <a:xfrm>
            <a:off x="2211079" y="2670537"/>
            <a:ext cx="1313162" cy="430879"/>
          </a:xfrm>
          <a:prstGeom prst="rect">
            <a:avLst/>
          </a:prstGeom>
        </p:spPr>
        <p:txBody>
          <a:bodyPr wrap="none" lIns="91431" tIns="45716" rIns="91431" bIns="45716">
            <a:spAutoFit/>
          </a:bodyPr>
          <a:lstStyle/>
          <a:p>
            <a:pPr algn="ctr"/>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27" name="矩形 47"/>
          <p:cNvSpPr>
            <a:spLocks noChangeArrowheads="1"/>
          </p:cNvSpPr>
          <p:nvPr/>
        </p:nvSpPr>
        <p:spPr bwMode="auto">
          <a:xfrm>
            <a:off x="1916690" y="3149658"/>
            <a:ext cx="1907885" cy="1384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在此录入上述图表的描述说明，在此录入上述图表的描述说明，在此录入上述图表的描述说明。</a:t>
            </a:r>
          </a:p>
        </p:txBody>
      </p:sp>
      <p:sp>
        <p:nvSpPr>
          <p:cNvPr id="28" name="矩形 27"/>
          <p:cNvSpPr/>
          <p:nvPr/>
        </p:nvSpPr>
        <p:spPr>
          <a:xfrm>
            <a:off x="4378384" y="2670537"/>
            <a:ext cx="1313162" cy="430879"/>
          </a:xfrm>
          <a:prstGeom prst="rect">
            <a:avLst/>
          </a:prstGeom>
        </p:spPr>
        <p:txBody>
          <a:bodyPr wrap="none" lIns="91431" tIns="45716" rIns="91431" bIns="45716">
            <a:spAutoFit/>
          </a:bodyPr>
          <a:lstStyle/>
          <a:p>
            <a:pPr algn="ctr"/>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29" name="矩形 47"/>
          <p:cNvSpPr>
            <a:spLocks noChangeArrowheads="1"/>
          </p:cNvSpPr>
          <p:nvPr/>
        </p:nvSpPr>
        <p:spPr bwMode="auto">
          <a:xfrm>
            <a:off x="4126666" y="3149658"/>
            <a:ext cx="1875361" cy="1384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在此录入上述图表的描述说明，在此录入上述图表的描述说明，在此录入上述图表的描述说明。</a:t>
            </a:r>
          </a:p>
        </p:txBody>
      </p:sp>
      <p:sp>
        <p:nvSpPr>
          <p:cNvPr id="30" name="矩形 29"/>
          <p:cNvSpPr/>
          <p:nvPr/>
        </p:nvSpPr>
        <p:spPr>
          <a:xfrm>
            <a:off x="6545689" y="2670537"/>
            <a:ext cx="1313162" cy="430879"/>
          </a:xfrm>
          <a:prstGeom prst="rect">
            <a:avLst/>
          </a:prstGeom>
        </p:spPr>
        <p:txBody>
          <a:bodyPr wrap="none" lIns="91431" tIns="45716" rIns="91431" bIns="45716">
            <a:spAutoFit/>
          </a:bodyPr>
          <a:lstStyle/>
          <a:p>
            <a:pPr algn="ctr"/>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31" name="矩形 47"/>
          <p:cNvSpPr>
            <a:spLocks noChangeArrowheads="1"/>
          </p:cNvSpPr>
          <p:nvPr/>
        </p:nvSpPr>
        <p:spPr bwMode="auto">
          <a:xfrm>
            <a:off x="6304118" y="3149658"/>
            <a:ext cx="1892607" cy="1384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在此录入上述图表的描述说明，在此录入上述图表的描述说明，在此录入上述图表的描述说明。</a:t>
            </a:r>
          </a:p>
        </p:txBody>
      </p:sp>
      <p:sp>
        <p:nvSpPr>
          <p:cNvPr id="32" name="矩形 31"/>
          <p:cNvSpPr/>
          <p:nvPr/>
        </p:nvSpPr>
        <p:spPr>
          <a:xfrm>
            <a:off x="8712993" y="2670537"/>
            <a:ext cx="1313162" cy="430879"/>
          </a:xfrm>
          <a:prstGeom prst="rect">
            <a:avLst/>
          </a:prstGeom>
        </p:spPr>
        <p:txBody>
          <a:bodyPr wrap="none" lIns="91431" tIns="45716" rIns="91431" bIns="45716">
            <a:spAutoFit/>
          </a:bodyPr>
          <a:lstStyle/>
          <a:p>
            <a:pPr algn="ctr"/>
            <a:r>
              <a:rPr lang="zh-CN" altLang="en-US" sz="2200" b="1" dirty="0">
                <a:solidFill>
                  <a:schemeClr val="tx1">
                    <a:lumMod val="75000"/>
                    <a:lumOff val="25000"/>
                  </a:schemeClr>
                </a:solidFill>
                <a:latin typeface="微软雅黑" pitchFamily="34" charset="-122"/>
                <a:ea typeface="微软雅黑" pitchFamily="34" charset="-122"/>
              </a:rPr>
              <a:t>添加标题</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33" name="矩形 47"/>
          <p:cNvSpPr>
            <a:spLocks noChangeArrowheads="1"/>
          </p:cNvSpPr>
          <p:nvPr/>
        </p:nvSpPr>
        <p:spPr bwMode="auto">
          <a:xfrm>
            <a:off x="8498816" y="3149658"/>
            <a:ext cx="1874993" cy="1384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a:solidFill>
                  <a:schemeClr val="tx1">
                    <a:lumMod val="75000"/>
                    <a:lumOff val="25000"/>
                  </a:schemeClr>
                </a:solidFill>
                <a:sym typeface="微软雅黑" pitchFamily="34" charset="-122"/>
              </a:rPr>
              <a:t>在此录入上述图表的描述说明，在此录入上述图表的描述说明，在此录入上述图表的描述说明。</a:t>
            </a:r>
          </a:p>
        </p:txBody>
      </p:sp>
      <p:sp>
        <p:nvSpPr>
          <p:cNvPr id="34" name="Freeform 12"/>
          <p:cNvSpPr>
            <a:spLocks/>
          </p:cNvSpPr>
          <p:nvPr/>
        </p:nvSpPr>
        <p:spPr bwMode="auto">
          <a:xfrm>
            <a:off x="1608509" y="4600798"/>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35" name="Freeform 12"/>
          <p:cNvSpPr>
            <a:spLocks/>
          </p:cNvSpPr>
          <p:nvPr/>
        </p:nvSpPr>
        <p:spPr bwMode="auto">
          <a:xfrm flipH="1" flipV="1">
            <a:off x="10249469" y="5635079"/>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36" name="TextBox 35"/>
          <p:cNvSpPr txBox="1"/>
          <p:nvPr/>
        </p:nvSpPr>
        <p:spPr>
          <a:xfrm>
            <a:off x="1968549" y="4914999"/>
            <a:ext cx="8545239" cy="1052596"/>
          </a:xfrm>
          <a:prstGeom prst="rect">
            <a:avLst/>
          </a:prstGeom>
          <a:noFill/>
        </p:spPr>
        <p:txBody>
          <a:bodyPr wrap="square" rtlCol="0">
            <a:spAutoFit/>
          </a:bodyPr>
          <a:lstStyle/>
          <a:p>
            <a:pPr>
              <a:lnSpc>
                <a:spcPct val="130000"/>
              </a:lnSpc>
              <a:spcBef>
                <a:spcPct val="0"/>
              </a:spcBef>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上述图表的综合描述说明入。在此录入上述图表的综合描述说明，在此录入上述图表的上述图表的综合描述说明入。在此录入上述图表的综合描述说明，在此录入上述图表的上述图表的综合描述说明入。</a:t>
            </a:r>
          </a:p>
        </p:txBody>
      </p:sp>
    </p:spTree>
    <p:extLst>
      <p:ext uri="{BB962C8B-B14F-4D97-AF65-F5344CB8AC3E}">
        <p14:creationId xmlns:p14="http://schemas.microsoft.com/office/powerpoint/2010/main" val="3784131306"/>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400" fill="hold"/>
                                        <p:tgtEl>
                                          <p:spTgt spid="16"/>
                                        </p:tgtEl>
                                        <p:attrNameLst>
                                          <p:attrName>ppt_x</p:attrName>
                                        </p:attrNameLst>
                                      </p:cBhvr>
                                      <p:tavLst>
                                        <p:tav tm="0">
                                          <p:val>
                                            <p:strVal val="0-#ppt_w/2"/>
                                          </p:val>
                                        </p:tav>
                                        <p:tav tm="100000">
                                          <p:val>
                                            <p:strVal val="#ppt_x"/>
                                          </p:val>
                                        </p:tav>
                                      </p:tavLst>
                                    </p:anim>
                                    <p:anim calcmode="lin" valueType="num">
                                      <p:cBhvr additive="base">
                                        <p:cTn id="21" dur="400" fill="hold"/>
                                        <p:tgtEl>
                                          <p:spTgt spid="16"/>
                                        </p:tgtEl>
                                        <p:attrNameLst>
                                          <p:attrName>ppt_y</p:attrName>
                                        </p:attrNameLst>
                                      </p:cBhvr>
                                      <p:tavLst>
                                        <p:tav tm="0">
                                          <p:val>
                                            <p:strVal val="#ppt_y"/>
                                          </p:val>
                                        </p:tav>
                                        <p:tav tm="100000">
                                          <p:val>
                                            <p:strVal val="#ppt_y"/>
                                          </p:val>
                                        </p:tav>
                                      </p:tavLst>
                                    </p:anim>
                                  </p:childTnLst>
                                </p:cTn>
                              </p:par>
                              <p:par>
                                <p:cTn id="22" presetID="12" presetClass="entr" presetSubtype="1" fill="hold" grpId="0" nodeType="withEffect">
                                  <p:stCondLst>
                                    <p:cond delay="50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400"/>
                                        <p:tgtEl>
                                          <p:spTgt spid="26"/>
                                        </p:tgtEl>
                                        <p:attrNameLst>
                                          <p:attrName>ppt_y</p:attrName>
                                        </p:attrNameLst>
                                      </p:cBhvr>
                                      <p:tavLst>
                                        <p:tav tm="0">
                                          <p:val>
                                            <p:strVal val="#ppt_y-#ppt_h*1.125000"/>
                                          </p:val>
                                        </p:tav>
                                        <p:tav tm="100000">
                                          <p:val>
                                            <p:strVal val="#ppt_y"/>
                                          </p:val>
                                        </p:tav>
                                      </p:tavLst>
                                    </p:anim>
                                    <p:animEffect transition="in" filter="wipe(down)">
                                      <p:cBhvr>
                                        <p:cTn id="25" dur="400"/>
                                        <p:tgtEl>
                                          <p:spTgt spid="26"/>
                                        </p:tgtEl>
                                      </p:cBhvr>
                                    </p:animEffect>
                                  </p:childTnLst>
                                </p:cTn>
                              </p:par>
                              <p:par>
                                <p:cTn id="26" presetID="12" presetClass="entr" presetSubtype="1" fill="hold" grpId="0" nodeType="withEffect">
                                  <p:stCondLst>
                                    <p:cond delay="50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400"/>
                                        <p:tgtEl>
                                          <p:spTgt spid="27"/>
                                        </p:tgtEl>
                                        <p:attrNameLst>
                                          <p:attrName>ppt_y</p:attrName>
                                        </p:attrNameLst>
                                      </p:cBhvr>
                                      <p:tavLst>
                                        <p:tav tm="0">
                                          <p:val>
                                            <p:strVal val="#ppt_y-#ppt_h*1.125000"/>
                                          </p:val>
                                        </p:tav>
                                        <p:tav tm="100000">
                                          <p:val>
                                            <p:strVal val="#ppt_y"/>
                                          </p:val>
                                        </p:tav>
                                      </p:tavLst>
                                    </p:anim>
                                    <p:animEffect transition="in" filter="wipe(down)">
                                      <p:cBhvr>
                                        <p:cTn id="29" dur="400"/>
                                        <p:tgtEl>
                                          <p:spTgt spid="27"/>
                                        </p:tgtEl>
                                      </p:cBhvr>
                                    </p:animEffect>
                                  </p:childTnLst>
                                </p:cTn>
                              </p:par>
                            </p:childTnLst>
                          </p:cTn>
                        </p:par>
                        <p:par>
                          <p:cTn id="30" fill="hold">
                            <p:stCondLst>
                              <p:cond delay="1400"/>
                            </p:stCondLst>
                            <p:childTnLst>
                              <p:par>
                                <p:cTn id="31" presetID="12" presetClass="entr" presetSubtype="8"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400"/>
                                        <p:tgtEl>
                                          <p:spTgt spid="13"/>
                                        </p:tgtEl>
                                        <p:attrNameLst>
                                          <p:attrName>ppt_x</p:attrName>
                                        </p:attrNameLst>
                                      </p:cBhvr>
                                      <p:tavLst>
                                        <p:tav tm="0">
                                          <p:val>
                                            <p:strVal val="#ppt_x-#ppt_w*1.125000"/>
                                          </p:val>
                                        </p:tav>
                                        <p:tav tm="100000">
                                          <p:val>
                                            <p:strVal val="#ppt_x"/>
                                          </p:val>
                                        </p:tav>
                                      </p:tavLst>
                                    </p:anim>
                                    <p:animEffect transition="in" filter="wipe(right)">
                                      <p:cBhvr>
                                        <p:cTn id="34" dur="400"/>
                                        <p:tgtEl>
                                          <p:spTgt spid="13"/>
                                        </p:tgtEl>
                                      </p:cBhvr>
                                    </p:animEffect>
                                  </p:childTnLst>
                                </p:cTn>
                              </p:par>
                              <p:par>
                                <p:cTn id="35" presetID="12" presetClass="entr" presetSubtype="1" fill="hold" grpId="0" nodeType="withEffect">
                                  <p:stCondLst>
                                    <p:cond delay="50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400"/>
                                        <p:tgtEl>
                                          <p:spTgt spid="28"/>
                                        </p:tgtEl>
                                        <p:attrNameLst>
                                          <p:attrName>ppt_y</p:attrName>
                                        </p:attrNameLst>
                                      </p:cBhvr>
                                      <p:tavLst>
                                        <p:tav tm="0">
                                          <p:val>
                                            <p:strVal val="#ppt_y-#ppt_h*1.125000"/>
                                          </p:val>
                                        </p:tav>
                                        <p:tav tm="100000">
                                          <p:val>
                                            <p:strVal val="#ppt_y"/>
                                          </p:val>
                                        </p:tav>
                                      </p:tavLst>
                                    </p:anim>
                                    <p:animEffect transition="in" filter="wipe(down)">
                                      <p:cBhvr>
                                        <p:cTn id="38" dur="400"/>
                                        <p:tgtEl>
                                          <p:spTgt spid="28"/>
                                        </p:tgtEl>
                                      </p:cBhvr>
                                    </p:animEffect>
                                  </p:childTnLst>
                                </p:cTn>
                              </p:par>
                              <p:par>
                                <p:cTn id="39" presetID="12" presetClass="entr" presetSubtype="1" fill="hold" grpId="0" nodeType="withEffect">
                                  <p:stCondLst>
                                    <p:cond delay="50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400"/>
                                        <p:tgtEl>
                                          <p:spTgt spid="29"/>
                                        </p:tgtEl>
                                        <p:attrNameLst>
                                          <p:attrName>ppt_y</p:attrName>
                                        </p:attrNameLst>
                                      </p:cBhvr>
                                      <p:tavLst>
                                        <p:tav tm="0">
                                          <p:val>
                                            <p:strVal val="#ppt_y-#ppt_h*1.125000"/>
                                          </p:val>
                                        </p:tav>
                                        <p:tav tm="100000">
                                          <p:val>
                                            <p:strVal val="#ppt_y"/>
                                          </p:val>
                                        </p:tav>
                                      </p:tavLst>
                                    </p:anim>
                                    <p:animEffect transition="in" filter="wipe(down)">
                                      <p:cBhvr>
                                        <p:cTn id="42" dur="400"/>
                                        <p:tgtEl>
                                          <p:spTgt spid="29"/>
                                        </p:tgtEl>
                                      </p:cBhvr>
                                    </p:animEffect>
                                  </p:childTnLst>
                                </p:cTn>
                              </p:par>
                            </p:childTnLst>
                          </p:cTn>
                        </p:par>
                        <p:par>
                          <p:cTn id="43" fill="hold">
                            <p:stCondLst>
                              <p:cond delay="2300"/>
                            </p:stCondLst>
                            <p:childTnLst>
                              <p:par>
                                <p:cTn id="44" presetID="12" presetClass="entr" presetSubtype="8" fill="hold" nodeType="afterEffect">
                                  <p:stCondLst>
                                    <p:cond delay="0"/>
                                  </p:stCondLst>
                                  <p:childTnLst>
                                    <p:set>
                                      <p:cBhvr>
                                        <p:cTn id="45" dur="1" fill="hold">
                                          <p:stCondLst>
                                            <p:cond delay="0"/>
                                          </p:stCondLst>
                                        </p:cTn>
                                        <p:tgtEl>
                                          <p:spTgt spid="22"/>
                                        </p:tgtEl>
                                        <p:attrNameLst>
                                          <p:attrName>style.visibility</p:attrName>
                                        </p:attrNameLst>
                                      </p:cBhvr>
                                      <p:to>
                                        <p:strVal val="visible"/>
                                      </p:to>
                                    </p:set>
                                    <p:anim calcmode="lin" valueType="num">
                                      <p:cBhvr additive="base">
                                        <p:cTn id="46" dur="400"/>
                                        <p:tgtEl>
                                          <p:spTgt spid="22"/>
                                        </p:tgtEl>
                                        <p:attrNameLst>
                                          <p:attrName>ppt_x</p:attrName>
                                        </p:attrNameLst>
                                      </p:cBhvr>
                                      <p:tavLst>
                                        <p:tav tm="0">
                                          <p:val>
                                            <p:strVal val="#ppt_x-#ppt_w*1.125000"/>
                                          </p:val>
                                        </p:tav>
                                        <p:tav tm="100000">
                                          <p:val>
                                            <p:strVal val="#ppt_x"/>
                                          </p:val>
                                        </p:tav>
                                      </p:tavLst>
                                    </p:anim>
                                    <p:animEffect transition="in" filter="wipe(right)">
                                      <p:cBhvr>
                                        <p:cTn id="47" dur="400"/>
                                        <p:tgtEl>
                                          <p:spTgt spid="22"/>
                                        </p:tgtEl>
                                      </p:cBhvr>
                                    </p:animEffect>
                                  </p:childTnLst>
                                </p:cTn>
                              </p:par>
                              <p:par>
                                <p:cTn id="48" presetID="12" presetClass="entr" presetSubtype="1" fill="hold" grpId="0" nodeType="withEffect">
                                  <p:stCondLst>
                                    <p:cond delay="500"/>
                                  </p:stCondLst>
                                  <p:childTnLst>
                                    <p:set>
                                      <p:cBhvr>
                                        <p:cTn id="49" dur="1" fill="hold">
                                          <p:stCondLst>
                                            <p:cond delay="0"/>
                                          </p:stCondLst>
                                        </p:cTn>
                                        <p:tgtEl>
                                          <p:spTgt spid="30"/>
                                        </p:tgtEl>
                                        <p:attrNameLst>
                                          <p:attrName>style.visibility</p:attrName>
                                        </p:attrNameLst>
                                      </p:cBhvr>
                                      <p:to>
                                        <p:strVal val="visible"/>
                                      </p:to>
                                    </p:set>
                                    <p:anim calcmode="lin" valueType="num">
                                      <p:cBhvr additive="base">
                                        <p:cTn id="50" dur="400"/>
                                        <p:tgtEl>
                                          <p:spTgt spid="30"/>
                                        </p:tgtEl>
                                        <p:attrNameLst>
                                          <p:attrName>ppt_y</p:attrName>
                                        </p:attrNameLst>
                                      </p:cBhvr>
                                      <p:tavLst>
                                        <p:tav tm="0">
                                          <p:val>
                                            <p:strVal val="#ppt_y-#ppt_h*1.125000"/>
                                          </p:val>
                                        </p:tav>
                                        <p:tav tm="100000">
                                          <p:val>
                                            <p:strVal val="#ppt_y"/>
                                          </p:val>
                                        </p:tav>
                                      </p:tavLst>
                                    </p:anim>
                                    <p:animEffect transition="in" filter="wipe(down)">
                                      <p:cBhvr>
                                        <p:cTn id="51" dur="400"/>
                                        <p:tgtEl>
                                          <p:spTgt spid="30"/>
                                        </p:tgtEl>
                                      </p:cBhvr>
                                    </p:animEffect>
                                  </p:childTnLst>
                                </p:cTn>
                              </p:par>
                              <p:par>
                                <p:cTn id="52" presetID="12" presetClass="entr" presetSubtype="1" fill="hold" grpId="0" nodeType="withEffect">
                                  <p:stCondLst>
                                    <p:cond delay="500"/>
                                  </p:stCondLst>
                                  <p:childTnLst>
                                    <p:set>
                                      <p:cBhvr>
                                        <p:cTn id="53" dur="1" fill="hold">
                                          <p:stCondLst>
                                            <p:cond delay="0"/>
                                          </p:stCondLst>
                                        </p:cTn>
                                        <p:tgtEl>
                                          <p:spTgt spid="31"/>
                                        </p:tgtEl>
                                        <p:attrNameLst>
                                          <p:attrName>style.visibility</p:attrName>
                                        </p:attrNameLst>
                                      </p:cBhvr>
                                      <p:to>
                                        <p:strVal val="visible"/>
                                      </p:to>
                                    </p:set>
                                    <p:anim calcmode="lin" valueType="num">
                                      <p:cBhvr additive="base">
                                        <p:cTn id="54" dur="400"/>
                                        <p:tgtEl>
                                          <p:spTgt spid="31"/>
                                        </p:tgtEl>
                                        <p:attrNameLst>
                                          <p:attrName>ppt_y</p:attrName>
                                        </p:attrNameLst>
                                      </p:cBhvr>
                                      <p:tavLst>
                                        <p:tav tm="0">
                                          <p:val>
                                            <p:strVal val="#ppt_y-#ppt_h*1.125000"/>
                                          </p:val>
                                        </p:tav>
                                        <p:tav tm="100000">
                                          <p:val>
                                            <p:strVal val="#ppt_y"/>
                                          </p:val>
                                        </p:tav>
                                      </p:tavLst>
                                    </p:anim>
                                    <p:animEffect transition="in" filter="wipe(down)">
                                      <p:cBhvr>
                                        <p:cTn id="55" dur="400"/>
                                        <p:tgtEl>
                                          <p:spTgt spid="31"/>
                                        </p:tgtEl>
                                      </p:cBhvr>
                                    </p:animEffect>
                                  </p:childTnLst>
                                </p:cTn>
                              </p:par>
                            </p:childTnLst>
                          </p:cTn>
                        </p:par>
                        <p:par>
                          <p:cTn id="56" fill="hold">
                            <p:stCondLst>
                              <p:cond delay="3200"/>
                            </p:stCondLst>
                            <p:childTnLst>
                              <p:par>
                                <p:cTn id="57" presetID="12" presetClass="entr" presetSubtype="8" fill="hold" nodeType="after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400"/>
                                        <p:tgtEl>
                                          <p:spTgt spid="19"/>
                                        </p:tgtEl>
                                        <p:attrNameLst>
                                          <p:attrName>ppt_x</p:attrName>
                                        </p:attrNameLst>
                                      </p:cBhvr>
                                      <p:tavLst>
                                        <p:tav tm="0">
                                          <p:val>
                                            <p:strVal val="#ppt_x-#ppt_w*1.125000"/>
                                          </p:val>
                                        </p:tav>
                                        <p:tav tm="100000">
                                          <p:val>
                                            <p:strVal val="#ppt_x"/>
                                          </p:val>
                                        </p:tav>
                                      </p:tavLst>
                                    </p:anim>
                                    <p:animEffect transition="in" filter="wipe(right)">
                                      <p:cBhvr>
                                        <p:cTn id="60" dur="400"/>
                                        <p:tgtEl>
                                          <p:spTgt spid="19"/>
                                        </p:tgtEl>
                                      </p:cBhvr>
                                    </p:animEffect>
                                  </p:childTnLst>
                                </p:cTn>
                              </p:par>
                              <p:par>
                                <p:cTn id="61" presetID="12" presetClass="entr" presetSubtype="1" fill="hold" grpId="0" nodeType="withEffect">
                                  <p:stCondLst>
                                    <p:cond delay="500"/>
                                  </p:stCondLst>
                                  <p:childTnLst>
                                    <p:set>
                                      <p:cBhvr>
                                        <p:cTn id="62" dur="1" fill="hold">
                                          <p:stCondLst>
                                            <p:cond delay="0"/>
                                          </p:stCondLst>
                                        </p:cTn>
                                        <p:tgtEl>
                                          <p:spTgt spid="32"/>
                                        </p:tgtEl>
                                        <p:attrNameLst>
                                          <p:attrName>style.visibility</p:attrName>
                                        </p:attrNameLst>
                                      </p:cBhvr>
                                      <p:to>
                                        <p:strVal val="visible"/>
                                      </p:to>
                                    </p:set>
                                    <p:anim calcmode="lin" valueType="num">
                                      <p:cBhvr additive="base">
                                        <p:cTn id="63" dur="400"/>
                                        <p:tgtEl>
                                          <p:spTgt spid="32"/>
                                        </p:tgtEl>
                                        <p:attrNameLst>
                                          <p:attrName>ppt_y</p:attrName>
                                        </p:attrNameLst>
                                      </p:cBhvr>
                                      <p:tavLst>
                                        <p:tav tm="0">
                                          <p:val>
                                            <p:strVal val="#ppt_y-#ppt_h*1.125000"/>
                                          </p:val>
                                        </p:tav>
                                        <p:tav tm="100000">
                                          <p:val>
                                            <p:strVal val="#ppt_y"/>
                                          </p:val>
                                        </p:tav>
                                      </p:tavLst>
                                    </p:anim>
                                    <p:animEffect transition="in" filter="wipe(down)">
                                      <p:cBhvr>
                                        <p:cTn id="64" dur="400"/>
                                        <p:tgtEl>
                                          <p:spTgt spid="32"/>
                                        </p:tgtEl>
                                      </p:cBhvr>
                                    </p:animEffect>
                                  </p:childTnLst>
                                </p:cTn>
                              </p:par>
                              <p:par>
                                <p:cTn id="65" presetID="12" presetClass="entr" presetSubtype="1" fill="hold" grpId="0" nodeType="withEffect">
                                  <p:stCondLst>
                                    <p:cond delay="500"/>
                                  </p:stCondLst>
                                  <p:childTnLst>
                                    <p:set>
                                      <p:cBhvr>
                                        <p:cTn id="66" dur="1" fill="hold">
                                          <p:stCondLst>
                                            <p:cond delay="0"/>
                                          </p:stCondLst>
                                        </p:cTn>
                                        <p:tgtEl>
                                          <p:spTgt spid="33"/>
                                        </p:tgtEl>
                                        <p:attrNameLst>
                                          <p:attrName>style.visibility</p:attrName>
                                        </p:attrNameLst>
                                      </p:cBhvr>
                                      <p:to>
                                        <p:strVal val="visible"/>
                                      </p:to>
                                    </p:set>
                                    <p:anim calcmode="lin" valueType="num">
                                      <p:cBhvr additive="base">
                                        <p:cTn id="67" dur="400"/>
                                        <p:tgtEl>
                                          <p:spTgt spid="33"/>
                                        </p:tgtEl>
                                        <p:attrNameLst>
                                          <p:attrName>ppt_y</p:attrName>
                                        </p:attrNameLst>
                                      </p:cBhvr>
                                      <p:tavLst>
                                        <p:tav tm="0">
                                          <p:val>
                                            <p:strVal val="#ppt_y-#ppt_h*1.125000"/>
                                          </p:val>
                                        </p:tav>
                                        <p:tav tm="100000">
                                          <p:val>
                                            <p:strVal val="#ppt_y"/>
                                          </p:val>
                                        </p:tav>
                                      </p:tavLst>
                                    </p:anim>
                                    <p:animEffect transition="in" filter="wipe(down)">
                                      <p:cBhvr>
                                        <p:cTn id="68" dur="400"/>
                                        <p:tgtEl>
                                          <p:spTgt spid="33"/>
                                        </p:tgtEl>
                                      </p:cBhvr>
                                    </p:animEffect>
                                  </p:childTnLst>
                                </p:cTn>
                              </p:par>
                            </p:childTnLst>
                          </p:cTn>
                        </p:par>
                        <p:par>
                          <p:cTn id="69" fill="hold">
                            <p:stCondLst>
                              <p:cond delay="4100"/>
                            </p:stCondLst>
                            <p:childTnLst>
                              <p:par>
                                <p:cTn id="70" presetID="1" presetClass="entr" presetSubtype="0" fill="hold" grpId="0" nodeType="afterEffect">
                                  <p:stCondLst>
                                    <p:cond delay="0"/>
                                  </p:stCondLst>
                                  <p:childTnLst>
                                    <p:set>
                                      <p:cBhvr>
                                        <p:cTn id="71" dur="1" fill="hold">
                                          <p:stCondLst>
                                            <p:cond delay="0"/>
                                          </p:stCondLst>
                                        </p:cTn>
                                        <p:tgtEl>
                                          <p:spTgt spid="34"/>
                                        </p:tgtEl>
                                        <p:attrNameLst>
                                          <p:attrName>style.visibility</p:attrName>
                                        </p:attrNameLst>
                                      </p:cBhvr>
                                      <p:to>
                                        <p:strVal val="visible"/>
                                      </p:to>
                                    </p:set>
                                  </p:childTnLst>
                                </p:cTn>
                              </p:par>
                              <p:par>
                                <p:cTn id="72" presetID="35" presetClass="path" presetSubtype="0" accel="50000" decel="50000" fill="hold" grpId="1" nodeType="withEffect">
                                  <p:stCondLst>
                                    <p:cond delay="0"/>
                                  </p:stCondLst>
                                  <p:childTnLst>
                                    <p:animMotion origin="layout" path="M -3.56836E-6 -3.7037E-7 L 0.36686 0.15278 " pathEditMode="relative" rAng="0" ptsTypes="AA">
                                      <p:cBhvr>
                                        <p:cTn id="73" dur="500" spd="-99900" fill="hold"/>
                                        <p:tgtEl>
                                          <p:spTgt spid="34"/>
                                        </p:tgtEl>
                                        <p:attrNameLst>
                                          <p:attrName>ppt_x,ppt_y</p:attrName>
                                        </p:attrNameLst>
                                      </p:cBhvr>
                                      <p:rCtr x="18343" y="7639"/>
                                    </p:animMotion>
                                  </p:childTnLst>
                                </p:cTn>
                              </p:par>
                              <p:par>
                                <p:cTn id="74" presetID="1" presetClass="entr" presetSubtype="0" fill="hold" grpId="0" nodeType="withEffect">
                                  <p:stCondLst>
                                    <p:cond delay="0"/>
                                  </p:stCondLst>
                                  <p:childTnLst>
                                    <p:set>
                                      <p:cBhvr>
                                        <p:cTn id="75" dur="1" fill="hold">
                                          <p:stCondLst>
                                            <p:cond delay="0"/>
                                          </p:stCondLst>
                                        </p:cTn>
                                        <p:tgtEl>
                                          <p:spTgt spid="35"/>
                                        </p:tgtEl>
                                        <p:attrNameLst>
                                          <p:attrName>style.visibility</p:attrName>
                                        </p:attrNameLst>
                                      </p:cBhvr>
                                      <p:to>
                                        <p:strVal val="visible"/>
                                      </p:to>
                                    </p:set>
                                  </p:childTnLst>
                                </p:cTn>
                              </p:par>
                              <p:par>
                                <p:cTn id="76" presetID="35" presetClass="path" presetSubtype="0" accel="50000" decel="50000" fill="hold" grpId="1" nodeType="withEffect">
                                  <p:stCondLst>
                                    <p:cond delay="0"/>
                                  </p:stCondLst>
                                  <p:childTnLst>
                                    <p:animMotion origin="layout" path="M 7.85742E-7 -3.33333E-6 L -0.39495 -0.11018 " pathEditMode="relative" rAng="0" ptsTypes="AA">
                                      <p:cBhvr>
                                        <p:cTn id="77" dur="500" spd="-99900" fill="hold"/>
                                        <p:tgtEl>
                                          <p:spTgt spid="35"/>
                                        </p:tgtEl>
                                        <p:attrNameLst>
                                          <p:attrName>ppt_x,ppt_y</p:attrName>
                                        </p:attrNameLst>
                                      </p:cBhvr>
                                      <p:rCtr x="-19748" y="-5509"/>
                                    </p:animMotion>
                                  </p:childTnLst>
                                </p:cTn>
                              </p:par>
                            </p:childTnLst>
                          </p:cTn>
                        </p:par>
                        <p:par>
                          <p:cTn id="78" fill="hold">
                            <p:stCondLst>
                              <p:cond delay="4600"/>
                            </p:stCondLst>
                            <p:childTnLst>
                              <p:par>
                                <p:cTn id="79" presetID="18" presetClass="entr" presetSubtype="3" fill="hold" grpId="0" nodeType="after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strips(upRight)">
                                      <p:cBhvr>
                                        <p:cTn id="8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26" grpId="0"/>
      <p:bldP spid="27" grpId="0"/>
      <p:bldP spid="28" grpId="0"/>
      <p:bldP spid="29" grpId="0"/>
      <p:bldP spid="30" grpId="0"/>
      <p:bldP spid="31" grpId="0"/>
      <p:bldP spid="32" grpId="0"/>
      <p:bldP spid="33" grpId="0"/>
      <p:bldP spid="34" grpId="0" animBg="1"/>
      <p:bldP spid="34" grpId="1" animBg="1"/>
      <p:bldP spid="35" grpId="0" animBg="1"/>
      <p:bldP spid="35" grpId="1" animBg="1"/>
      <p:bldP spid="3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五年发展计划</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FIVE YEARS DEVELOPMENT PLAN</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第四章：发展前景</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27</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72658" y="227047"/>
            <a:ext cx="554680" cy="471477"/>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13" name="任意多边形 12"/>
          <p:cNvSpPr/>
          <p:nvPr/>
        </p:nvSpPr>
        <p:spPr>
          <a:xfrm>
            <a:off x="-32084" y="2979130"/>
            <a:ext cx="12240125" cy="1271902"/>
          </a:xfrm>
          <a:custGeom>
            <a:avLst/>
            <a:gdLst>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 fmla="*/ 0 w 12721389"/>
              <a:gd name="connsiteY0" fmla="*/ 503854 h 1049626"/>
              <a:gd name="connsiteX1" fmla="*/ 3593431 w 12721389"/>
              <a:gd name="connsiteY1" fmla="*/ 22591 h 1049626"/>
              <a:gd name="connsiteX2" fmla="*/ 7908758 w 12721389"/>
              <a:gd name="connsiteY2" fmla="*/ 1049286 h 1049626"/>
              <a:gd name="connsiteX3" fmla="*/ 11774905 w 12721389"/>
              <a:gd name="connsiteY3" fmla="*/ 134886 h 1049626"/>
              <a:gd name="connsiteX4" fmla="*/ 12721389 w 12721389"/>
              <a:gd name="connsiteY4" fmla="*/ 6549 h 1049626"/>
              <a:gd name="connsiteX0" fmla="*/ 0 w 12368463"/>
              <a:gd name="connsiteY0" fmla="*/ 498433 h 1044197"/>
              <a:gd name="connsiteX1" fmla="*/ 3593431 w 12368463"/>
              <a:gd name="connsiteY1" fmla="*/ 17170 h 1044197"/>
              <a:gd name="connsiteX2" fmla="*/ 7908758 w 12368463"/>
              <a:gd name="connsiteY2" fmla="*/ 1043865 h 1044197"/>
              <a:gd name="connsiteX3" fmla="*/ 11774905 w 12368463"/>
              <a:gd name="connsiteY3" fmla="*/ 129465 h 1044197"/>
              <a:gd name="connsiteX4" fmla="*/ 12368463 w 12368463"/>
              <a:gd name="connsiteY4" fmla="*/ 113423 h 1044197"/>
              <a:gd name="connsiteX0" fmla="*/ 0 w 12368463"/>
              <a:gd name="connsiteY0" fmla="*/ 498433 h 1044197"/>
              <a:gd name="connsiteX1" fmla="*/ 3593431 w 12368463"/>
              <a:gd name="connsiteY1" fmla="*/ 17170 h 1044197"/>
              <a:gd name="connsiteX2" fmla="*/ 7908758 w 12368463"/>
              <a:gd name="connsiteY2" fmla="*/ 1043865 h 1044197"/>
              <a:gd name="connsiteX3" fmla="*/ 11774905 w 12368463"/>
              <a:gd name="connsiteY3" fmla="*/ 129465 h 1044197"/>
              <a:gd name="connsiteX4" fmla="*/ 12368463 w 12368463"/>
              <a:gd name="connsiteY4" fmla="*/ 113423 h 1044197"/>
              <a:gd name="connsiteX0" fmla="*/ 0 w 12368463"/>
              <a:gd name="connsiteY0" fmla="*/ 498433 h 1045860"/>
              <a:gd name="connsiteX1" fmla="*/ 3593431 w 12368463"/>
              <a:gd name="connsiteY1" fmla="*/ 17170 h 1045860"/>
              <a:gd name="connsiteX2" fmla="*/ 7908758 w 12368463"/>
              <a:gd name="connsiteY2" fmla="*/ 1043865 h 1045860"/>
              <a:gd name="connsiteX3" fmla="*/ 11357810 w 12368463"/>
              <a:gd name="connsiteY3" fmla="*/ 273844 h 1045860"/>
              <a:gd name="connsiteX4" fmla="*/ 12368463 w 12368463"/>
              <a:gd name="connsiteY4" fmla="*/ 113423 h 1045860"/>
              <a:gd name="connsiteX0" fmla="*/ 0 w 12368463"/>
              <a:gd name="connsiteY0" fmla="*/ 503294 h 1146765"/>
              <a:gd name="connsiteX1" fmla="*/ 3593431 w 12368463"/>
              <a:gd name="connsiteY1" fmla="*/ 22031 h 1146765"/>
              <a:gd name="connsiteX2" fmla="*/ 8855242 w 12368463"/>
              <a:gd name="connsiteY2" fmla="*/ 1144979 h 1146765"/>
              <a:gd name="connsiteX3" fmla="*/ 11357810 w 12368463"/>
              <a:gd name="connsiteY3" fmla="*/ 278705 h 1146765"/>
              <a:gd name="connsiteX4" fmla="*/ 12368463 w 12368463"/>
              <a:gd name="connsiteY4" fmla="*/ 118284 h 1146765"/>
              <a:gd name="connsiteX0" fmla="*/ 0 w 12368463"/>
              <a:gd name="connsiteY0" fmla="*/ 503294 h 1157827"/>
              <a:gd name="connsiteX1" fmla="*/ 3593431 w 12368463"/>
              <a:gd name="connsiteY1" fmla="*/ 22031 h 1157827"/>
              <a:gd name="connsiteX2" fmla="*/ 8855242 w 12368463"/>
              <a:gd name="connsiteY2" fmla="*/ 1144979 h 1157827"/>
              <a:gd name="connsiteX3" fmla="*/ 11357810 w 12368463"/>
              <a:gd name="connsiteY3" fmla="*/ 599547 h 1157827"/>
              <a:gd name="connsiteX4" fmla="*/ 12368463 w 12368463"/>
              <a:gd name="connsiteY4" fmla="*/ 118284 h 1157827"/>
              <a:gd name="connsiteX0" fmla="*/ 0 w 12368463"/>
              <a:gd name="connsiteY0" fmla="*/ 503294 h 1161527"/>
              <a:gd name="connsiteX1" fmla="*/ 3593431 w 12368463"/>
              <a:gd name="connsiteY1" fmla="*/ 22031 h 1161527"/>
              <a:gd name="connsiteX2" fmla="*/ 8855242 w 12368463"/>
              <a:gd name="connsiteY2" fmla="*/ 1144979 h 1161527"/>
              <a:gd name="connsiteX3" fmla="*/ 11357810 w 12368463"/>
              <a:gd name="connsiteY3" fmla="*/ 599547 h 1161527"/>
              <a:gd name="connsiteX4" fmla="*/ 12368463 w 12368463"/>
              <a:gd name="connsiteY4" fmla="*/ 118284 h 1161527"/>
              <a:gd name="connsiteX0" fmla="*/ 0 w 12609094"/>
              <a:gd name="connsiteY0" fmla="*/ 503294 h 1157530"/>
              <a:gd name="connsiteX1" fmla="*/ 3593431 w 12609094"/>
              <a:gd name="connsiteY1" fmla="*/ 22031 h 1157530"/>
              <a:gd name="connsiteX2" fmla="*/ 8855242 w 12609094"/>
              <a:gd name="connsiteY2" fmla="*/ 1144979 h 1157530"/>
              <a:gd name="connsiteX3" fmla="*/ 11357810 w 12609094"/>
              <a:gd name="connsiteY3" fmla="*/ 599547 h 1157530"/>
              <a:gd name="connsiteX4" fmla="*/ 12609094 w 12609094"/>
              <a:gd name="connsiteY4" fmla="*/ 198494 h 1157530"/>
              <a:gd name="connsiteX0" fmla="*/ 0 w 12609094"/>
              <a:gd name="connsiteY0" fmla="*/ 503294 h 1157530"/>
              <a:gd name="connsiteX1" fmla="*/ 3593431 w 12609094"/>
              <a:gd name="connsiteY1" fmla="*/ 22031 h 1157530"/>
              <a:gd name="connsiteX2" fmla="*/ 8855242 w 12609094"/>
              <a:gd name="connsiteY2" fmla="*/ 1144979 h 1157530"/>
              <a:gd name="connsiteX3" fmla="*/ 11357810 w 12609094"/>
              <a:gd name="connsiteY3" fmla="*/ 599547 h 1157530"/>
              <a:gd name="connsiteX4" fmla="*/ 12609094 w 12609094"/>
              <a:gd name="connsiteY4" fmla="*/ 198494 h 1157530"/>
              <a:gd name="connsiteX0" fmla="*/ 0 w 12609094"/>
              <a:gd name="connsiteY0" fmla="*/ 503294 h 1157530"/>
              <a:gd name="connsiteX1" fmla="*/ 3593431 w 12609094"/>
              <a:gd name="connsiteY1" fmla="*/ 22031 h 1157530"/>
              <a:gd name="connsiteX2" fmla="*/ 8678779 w 12609094"/>
              <a:gd name="connsiteY2" fmla="*/ 1144979 h 1157530"/>
              <a:gd name="connsiteX3" fmla="*/ 11357810 w 12609094"/>
              <a:gd name="connsiteY3" fmla="*/ 599547 h 1157530"/>
              <a:gd name="connsiteX4" fmla="*/ 12609094 w 12609094"/>
              <a:gd name="connsiteY4" fmla="*/ 198494 h 1157530"/>
              <a:gd name="connsiteX0" fmla="*/ 0 w 12609094"/>
              <a:gd name="connsiteY0" fmla="*/ 503294 h 1145790"/>
              <a:gd name="connsiteX1" fmla="*/ 3593431 w 12609094"/>
              <a:gd name="connsiteY1" fmla="*/ 22031 h 1145790"/>
              <a:gd name="connsiteX2" fmla="*/ 8678779 w 12609094"/>
              <a:gd name="connsiteY2" fmla="*/ 1144979 h 1145790"/>
              <a:gd name="connsiteX3" fmla="*/ 12609094 w 12609094"/>
              <a:gd name="connsiteY3" fmla="*/ 198494 h 1145790"/>
              <a:gd name="connsiteX0" fmla="*/ 0 w 12609094"/>
              <a:gd name="connsiteY0" fmla="*/ 458098 h 1100219"/>
              <a:gd name="connsiteX1" fmla="*/ 4010526 w 12609094"/>
              <a:gd name="connsiteY1" fmla="*/ 24961 h 1100219"/>
              <a:gd name="connsiteX2" fmla="*/ 8678779 w 12609094"/>
              <a:gd name="connsiteY2" fmla="*/ 1099783 h 1100219"/>
              <a:gd name="connsiteX3" fmla="*/ 12609094 w 12609094"/>
              <a:gd name="connsiteY3" fmla="*/ 153298 h 1100219"/>
              <a:gd name="connsiteX0" fmla="*/ 0 w 12609094"/>
              <a:gd name="connsiteY0" fmla="*/ 459006 h 1117160"/>
              <a:gd name="connsiteX1" fmla="*/ 4010526 w 12609094"/>
              <a:gd name="connsiteY1" fmla="*/ 25869 h 1117160"/>
              <a:gd name="connsiteX2" fmla="*/ 8999621 w 12609094"/>
              <a:gd name="connsiteY2" fmla="*/ 1116733 h 1117160"/>
              <a:gd name="connsiteX3" fmla="*/ 12609094 w 12609094"/>
              <a:gd name="connsiteY3" fmla="*/ 154206 h 1117160"/>
              <a:gd name="connsiteX0" fmla="*/ 0 w 12288251"/>
              <a:gd name="connsiteY0" fmla="*/ 459006 h 1118949"/>
              <a:gd name="connsiteX1" fmla="*/ 4010526 w 12288251"/>
              <a:gd name="connsiteY1" fmla="*/ 25869 h 1118949"/>
              <a:gd name="connsiteX2" fmla="*/ 8999621 w 12288251"/>
              <a:gd name="connsiteY2" fmla="*/ 1116733 h 1118949"/>
              <a:gd name="connsiteX3" fmla="*/ 12288251 w 12288251"/>
              <a:gd name="connsiteY3" fmla="*/ 298585 h 1118949"/>
              <a:gd name="connsiteX0" fmla="*/ 0 w 12288251"/>
              <a:gd name="connsiteY0" fmla="*/ 459006 h 1119678"/>
              <a:gd name="connsiteX1" fmla="*/ 4010526 w 12288251"/>
              <a:gd name="connsiteY1" fmla="*/ 25869 h 1119678"/>
              <a:gd name="connsiteX2" fmla="*/ 8999621 w 12288251"/>
              <a:gd name="connsiteY2" fmla="*/ 1116733 h 1119678"/>
              <a:gd name="connsiteX3" fmla="*/ 12288251 w 12288251"/>
              <a:gd name="connsiteY3" fmla="*/ 298585 h 1119678"/>
              <a:gd name="connsiteX0" fmla="*/ 0 w 12336378"/>
              <a:gd name="connsiteY0" fmla="*/ 459006 h 1119678"/>
              <a:gd name="connsiteX1" fmla="*/ 4010526 w 12336378"/>
              <a:gd name="connsiteY1" fmla="*/ 25869 h 1119678"/>
              <a:gd name="connsiteX2" fmla="*/ 8999621 w 12336378"/>
              <a:gd name="connsiteY2" fmla="*/ 1116733 h 1119678"/>
              <a:gd name="connsiteX3" fmla="*/ 12336378 w 12336378"/>
              <a:gd name="connsiteY3" fmla="*/ 298585 h 1119678"/>
              <a:gd name="connsiteX0" fmla="*/ 0 w 12336378"/>
              <a:gd name="connsiteY0" fmla="*/ 459006 h 1119864"/>
              <a:gd name="connsiteX1" fmla="*/ 4010526 w 12336378"/>
              <a:gd name="connsiteY1" fmla="*/ 25869 h 1119864"/>
              <a:gd name="connsiteX2" fmla="*/ 8999621 w 12336378"/>
              <a:gd name="connsiteY2" fmla="*/ 1116733 h 1119864"/>
              <a:gd name="connsiteX3" fmla="*/ 12336378 w 12336378"/>
              <a:gd name="connsiteY3" fmla="*/ 298585 h 1119864"/>
              <a:gd name="connsiteX0" fmla="*/ 0 w 12336378"/>
              <a:gd name="connsiteY0" fmla="*/ 459920 h 1136723"/>
              <a:gd name="connsiteX1" fmla="*/ 4010526 w 12336378"/>
              <a:gd name="connsiteY1" fmla="*/ 26783 h 1136723"/>
              <a:gd name="connsiteX2" fmla="*/ 9160042 w 12336378"/>
              <a:gd name="connsiteY2" fmla="*/ 1133689 h 1136723"/>
              <a:gd name="connsiteX3" fmla="*/ 12336378 w 12336378"/>
              <a:gd name="connsiteY3" fmla="*/ 299499 h 1136723"/>
              <a:gd name="connsiteX0" fmla="*/ 0 w 12336378"/>
              <a:gd name="connsiteY0" fmla="*/ 489883 h 1167372"/>
              <a:gd name="connsiteX1" fmla="*/ 3930315 w 12336378"/>
              <a:gd name="connsiteY1" fmla="*/ 24662 h 1167372"/>
              <a:gd name="connsiteX2" fmla="*/ 9160042 w 12336378"/>
              <a:gd name="connsiteY2" fmla="*/ 1163652 h 1167372"/>
              <a:gd name="connsiteX3" fmla="*/ 12336378 w 12336378"/>
              <a:gd name="connsiteY3" fmla="*/ 329462 h 1167372"/>
              <a:gd name="connsiteX0" fmla="*/ 0 w 12336378"/>
              <a:gd name="connsiteY0" fmla="*/ 489883 h 1167372"/>
              <a:gd name="connsiteX1" fmla="*/ 3930315 w 12336378"/>
              <a:gd name="connsiteY1" fmla="*/ 24662 h 1167372"/>
              <a:gd name="connsiteX2" fmla="*/ 9160042 w 12336378"/>
              <a:gd name="connsiteY2" fmla="*/ 1163652 h 1167372"/>
              <a:gd name="connsiteX3" fmla="*/ 12336378 w 12336378"/>
              <a:gd name="connsiteY3" fmla="*/ 329462 h 1167372"/>
              <a:gd name="connsiteX0" fmla="*/ 0 w 12336378"/>
              <a:gd name="connsiteY0" fmla="*/ 489883 h 1166384"/>
              <a:gd name="connsiteX1" fmla="*/ 3930315 w 12336378"/>
              <a:gd name="connsiteY1" fmla="*/ 24662 h 1166384"/>
              <a:gd name="connsiteX2" fmla="*/ 9160042 w 12336378"/>
              <a:gd name="connsiteY2" fmla="*/ 1163652 h 1166384"/>
              <a:gd name="connsiteX3" fmla="*/ 12336378 w 12336378"/>
              <a:gd name="connsiteY3" fmla="*/ 329462 h 1166384"/>
              <a:gd name="connsiteX0" fmla="*/ 0 w 12256167"/>
              <a:gd name="connsiteY0" fmla="*/ 489883 h 1168885"/>
              <a:gd name="connsiteX1" fmla="*/ 3930315 w 12256167"/>
              <a:gd name="connsiteY1" fmla="*/ 24662 h 1168885"/>
              <a:gd name="connsiteX2" fmla="*/ 9160042 w 12256167"/>
              <a:gd name="connsiteY2" fmla="*/ 1163652 h 1168885"/>
              <a:gd name="connsiteX3" fmla="*/ 12256167 w 12256167"/>
              <a:gd name="connsiteY3" fmla="*/ 425715 h 1168885"/>
              <a:gd name="connsiteX0" fmla="*/ 0 w 12240125"/>
              <a:gd name="connsiteY0" fmla="*/ 238646 h 1254532"/>
              <a:gd name="connsiteX1" fmla="*/ 3914273 w 12240125"/>
              <a:gd name="connsiteY1" fmla="*/ 110309 h 1254532"/>
              <a:gd name="connsiteX2" fmla="*/ 9144000 w 12240125"/>
              <a:gd name="connsiteY2" fmla="*/ 1249299 h 1254532"/>
              <a:gd name="connsiteX3" fmla="*/ 12240125 w 12240125"/>
              <a:gd name="connsiteY3" fmla="*/ 511362 h 1254532"/>
              <a:gd name="connsiteX0" fmla="*/ 0 w 12240125"/>
              <a:gd name="connsiteY0" fmla="*/ 259219 h 1275890"/>
              <a:gd name="connsiteX1" fmla="*/ 3978441 w 12240125"/>
              <a:gd name="connsiteY1" fmla="*/ 98798 h 1275890"/>
              <a:gd name="connsiteX2" fmla="*/ 9144000 w 12240125"/>
              <a:gd name="connsiteY2" fmla="*/ 1269872 h 1275890"/>
              <a:gd name="connsiteX3" fmla="*/ 12240125 w 12240125"/>
              <a:gd name="connsiteY3" fmla="*/ 531935 h 1275890"/>
              <a:gd name="connsiteX0" fmla="*/ 0 w 12240125"/>
              <a:gd name="connsiteY0" fmla="*/ 259219 h 1271902"/>
              <a:gd name="connsiteX1" fmla="*/ 3978441 w 12240125"/>
              <a:gd name="connsiteY1" fmla="*/ 98798 h 1271902"/>
              <a:gd name="connsiteX2" fmla="*/ 9144000 w 12240125"/>
              <a:gd name="connsiteY2" fmla="*/ 1269872 h 1271902"/>
              <a:gd name="connsiteX3" fmla="*/ 12240125 w 12240125"/>
              <a:gd name="connsiteY3" fmla="*/ 531935 h 1271902"/>
              <a:gd name="connsiteX0" fmla="*/ 0 w 12240125"/>
              <a:gd name="connsiteY0" fmla="*/ 259219 h 1271902"/>
              <a:gd name="connsiteX1" fmla="*/ 3978441 w 12240125"/>
              <a:gd name="connsiteY1" fmla="*/ 98798 h 1271902"/>
              <a:gd name="connsiteX2" fmla="*/ 8999621 w 12240125"/>
              <a:gd name="connsiteY2" fmla="*/ 1269872 h 1271902"/>
              <a:gd name="connsiteX3" fmla="*/ 12240125 w 12240125"/>
              <a:gd name="connsiteY3" fmla="*/ 531935 h 1271902"/>
            </a:gdLst>
            <a:ahLst/>
            <a:cxnLst>
              <a:cxn ang="0">
                <a:pos x="connsiteX0" y="connsiteY0"/>
              </a:cxn>
              <a:cxn ang="0">
                <a:pos x="connsiteX1" y="connsiteY1"/>
              </a:cxn>
              <a:cxn ang="0">
                <a:pos x="connsiteX2" y="connsiteY2"/>
              </a:cxn>
              <a:cxn ang="0">
                <a:pos x="connsiteX3" y="connsiteY3"/>
              </a:cxn>
            </a:cxnLst>
            <a:rect l="l" t="t" r="r" b="b"/>
            <a:pathLst>
              <a:path w="12240125" h="1271902">
                <a:moveTo>
                  <a:pt x="0" y="259219"/>
                </a:moveTo>
                <a:cubicBezTo>
                  <a:pt x="1137652" y="-26865"/>
                  <a:pt x="2478504" y="-69644"/>
                  <a:pt x="3978441" y="98798"/>
                </a:cubicBezTo>
                <a:cubicBezTo>
                  <a:pt x="5478378" y="267240"/>
                  <a:pt x="7606632" y="1229768"/>
                  <a:pt x="8999621" y="1269872"/>
                </a:cubicBezTo>
                <a:cubicBezTo>
                  <a:pt x="10392610" y="1309976"/>
                  <a:pt x="11902573" y="745162"/>
                  <a:pt x="12240125" y="531935"/>
                </a:cubicBezTo>
              </a:path>
            </a:pathLst>
          </a:custGeom>
          <a:noFill/>
          <a:ln w="9525">
            <a:solidFill>
              <a:srgbClr val="3F404B"/>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63965" y="3335348"/>
            <a:ext cx="2159566" cy="1343445"/>
          </a:xfrm>
          <a:prstGeom prst="rect">
            <a:avLst/>
          </a:prstGeom>
        </p:spPr>
        <p:txBody>
          <a:bodyPr wrap="none">
            <a:spAutoFit/>
          </a:bodyPr>
          <a:lstStyle/>
          <a:p>
            <a:pPr algn="ctr">
              <a:lnSpc>
                <a:spcPct val="130000"/>
              </a:lnSpc>
              <a:spcAft>
                <a:spcPts val="0"/>
              </a:spcAft>
              <a:defRPr/>
            </a:pPr>
            <a:r>
              <a:rPr lang="en-US" altLang="zh-CN" sz="1600"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2016</a:t>
            </a:r>
          </a:p>
          <a:p>
            <a:pPr algn="ctr">
              <a:spcBef>
                <a:spcPts val="500"/>
              </a:spcBef>
              <a:spcAft>
                <a:spcPts val="0"/>
              </a:spcAft>
              <a:defRPr/>
            </a:pPr>
            <a:r>
              <a:rPr lang="zh-CN" altLang="en-US" sz="2000" b="1"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endParaRPr lang="en-US" altLang="zh-CN" sz="2000" b="1"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smtClean="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smtClean="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smtClean="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15" name="矩形 14"/>
          <p:cNvSpPr/>
          <p:nvPr/>
        </p:nvSpPr>
        <p:spPr>
          <a:xfrm>
            <a:off x="2830958" y="3431325"/>
            <a:ext cx="2159566" cy="1343445"/>
          </a:xfrm>
          <a:prstGeom prst="rect">
            <a:avLst/>
          </a:prstGeom>
        </p:spPr>
        <p:txBody>
          <a:bodyPr wrap="none">
            <a:spAutoFit/>
          </a:bodyPr>
          <a:lstStyle/>
          <a:p>
            <a:pPr algn="ctr">
              <a:lnSpc>
                <a:spcPct val="130000"/>
              </a:lnSpc>
              <a:spcAft>
                <a:spcPts val="0"/>
              </a:spcAft>
              <a:defRPr/>
            </a:pPr>
            <a:r>
              <a:rPr lang="en-US" altLang="zh-CN" sz="1600"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2017</a:t>
            </a:r>
          </a:p>
          <a:p>
            <a:pPr algn="ctr">
              <a:spcBef>
                <a:spcPts val="500"/>
              </a:spcBef>
              <a:spcAft>
                <a:spcPts val="0"/>
              </a:spcAft>
              <a:defRPr/>
            </a:pPr>
            <a:r>
              <a:rPr lang="zh-CN" altLang="en-US" sz="20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16" name="矩形 15"/>
          <p:cNvSpPr/>
          <p:nvPr/>
        </p:nvSpPr>
        <p:spPr>
          <a:xfrm>
            <a:off x="5107122" y="3941407"/>
            <a:ext cx="2159566" cy="1343445"/>
          </a:xfrm>
          <a:prstGeom prst="rect">
            <a:avLst/>
          </a:prstGeom>
        </p:spPr>
        <p:txBody>
          <a:bodyPr wrap="none">
            <a:spAutoFit/>
          </a:bodyPr>
          <a:lstStyle/>
          <a:p>
            <a:pPr algn="ctr">
              <a:lnSpc>
                <a:spcPct val="130000"/>
              </a:lnSpc>
              <a:spcAft>
                <a:spcPts val="0"/>
              </a:spcAft>
              <a:defRPr/>
            </a:pPr>
            <a:r>
              <a:rPr lang="en-US" altLang="zh-CN" sz="1600"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2018</a:t>
            </a:r>
          </a:p>
          <a:p>
            <a:pPr algn="ctr">
              <a:spcBef>
                <a:spcPts val="500"/>
              </a:spcBef>
              <a:spcAft>
                <a:spcPts val="0"/>
              </a:spcAft>
              <a:defRPr/>
            </a:pPr>
            <a:r>
              <a:rPr lang="zh-CN" altLang="en-US" sz="20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17" name="矩形 16"/>
          <p:cNvSpPr/>
          <p:nvPr/>
        </p:nvSpPr>
        <p:spPr>
          <a:xfrm>
            <a:off x="7237244" y="2492896"/>
            <a:ext cx="2159566" cy="1343445"/>
          </a:xfrm>
          <a:prstGeom prst="rect">
            <a:avLst/>
          </a:prstGeom>
        </p:spPr>
        <p:txBody>
          <a:bodyPr wrap="none">
            <a:spAutoFit/>
          </a:bodyPr>
          <a:lstStyle/>
          <a:p>
            <a:pPr algn="ctr">
              <a:lnSpc>
                <a:spcPct val="130000"/>
              </a:lnSpc>
              <a:spcAft>
                <a:spcPts val="0"/>
              </a:spcAft>
              <a:defRPr/>
            </a:pPr>
            <a:r>
              <a:rPr lang="en-US" altLang="zh-CN" sz="1600"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2019</a:t>
            </a:r>
          </a:p>
          <a:p>
            <a:pPr algn="ctr">
              <a:spcBef>
                <a:spcPts val="500"/>
              </a:spcBef>
              <a:spcAft>
                <a:spcPts val="0"/>
              </a:spcAft>
              <a:defRPr/>
            </a:pPr>
            <a:r>
              <a:rPr lang="zh-CN" altLang="en-US" sz="20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和详细信息。</a:t>
            </a:r>
          </a:p>
        </p:txBody>
      </p:sp>
      <p:sp>
        <p:nvSpPr>
          <p:cNvPr id="18" name="矩形 17"/>
          <p:cNvSpPr/>
          <p:nvPr/>
        </p:nvSpPr>
        <p:spPr>
          <a:xfrm>
            <a:off x="9467771" y="2348880"/>
            <a:ext cx="2159566" cy="1343445"/>
          </a:xfrm>
          <a:prstGeom prst="rect">
            <a:avLst/>
          </a:prstGeom>
        </p:spPr>
        <p:txBody>
          <a:bodyPr wrap="none">
            <a:spAutoFit/>
          </a:bodyPr>
          <a:lstStyle/>
          <a:p>
            <a:pPr algn="ctr">
              <a:lnSpc>
                <a:spcPct val="130000"/>
              </a:lnSpc>
              <a:spcAft>
                <a:spcPts val="0"/>
              </a:spcAft>
              <a:defRPr/>
            </a:pPr>
            <a:r>
              <a:rPr lang="en-US" altLang="zh-CN" sz="1600" kern="100" dirty="0" smtClean="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2020</a:t>
            </a:r>
          </a:p>
          <a:p>
            <a:pPr algn="ctr">
              <a:spcBef>
                <a:spcPts val="500"/>
              </a:spcBef>
              <a:spcAft>
                <a:spcPts val="0"/>
              </a:spcAft>
              <a:defRPr/>
            </a:pPr>
            <a:r>
              <a:rPr lang="zh-CN" altLang="en-US" sz="2000" b="1"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rPr>
              <a:t>输入名称</a:t>
            </a: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在此输入详细文字介绍，</a:t>
            </a:r>
            <a:endParaRPr lang="en-US" altLang="zh-CN"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400" kern="100" dirty="0">
                <a:solidFill>
                  <a:schemeClr val="tx1">
                    <a:lumMod val="75000"/>
                    <a:lumOff val="25000"/>
                  </a:schemeClr>
                </a:solidFill>
                <a:latin typeface="Impact MT Std" pitchFamily="34" charset="0"/>
                <a:ea typeface="微软雅黑" panose="020B0503020204020204" pitchFamily="34" charset="-122"/>
                <a:cs typeface="Times New Roman" panose="02020603050405020304" pitchFamily="18" charset="0"/>
              </a:rPr>
              <a:t>和详细信息。</a:t>
            </a:r>
          </a:p>
        </p:txBody>
      </p:sp>
      <p:grpSp>
        <p:nvGrpSpPr>
          <p:cNvPr id="19" name="组合 18"/>
          <p:cNvGrpSpPr/>
          <p:nvPr/>
        </p:nvGrpSpPr>
        <p:grpSpPr>
          <a:xfrm>
            <a:off x="1312457" y="2647567"/>
            <a:ext cx="663125" cy="663125"/>
            <a:chOff x="8077071" y="845254"/>
            <a:chExt cx="2036801" cy="2036802"/>
          </a:xfrm>
        </p:grpSpPr>
        <p:sp>
          <p:nvSpPr>
            <p:cNvPr id="20" name="椭圆 19"/>
            <p:cNvSpPr/>
            <p:nvPr/>
          </p:nvSpPr>
          <p:spPr>
            <a:xfrm>
              <a:off x="8077071" y="845254"/>
              <a:ext cx="2036801" cy="20368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126"/>
            <p:cNvSpPr>
              <a:spLocks noChangeAspect="1" noEditPoints="1"/>
            </p:cNvSpPr>
            <p:nvPr/>
          </p:nvSpPr>
          <p:spPr bwMode="auto">
            <a:xfrm>
              <a:off x="8639337" y="1292885"/>
              <a:ext cx="912278" cy="11415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grpSp>
        <p:nvGrpSpPr>
          <p:cNvPr id="22" name="组合 21"/>
          <p:cNvGrpSpPr/>
          <p:nvPr/>
        </p:nvGrpSpPr>
        <p:grpSpPr>
          <a:xfrm>
            <a:off x="3579178" y="2743544"/>
            <a:ext cx="663125" cy="663125"/>
            <a:chOff x="8125599" y="1434035"/>
            <a:chExt cx="2036802" cy="2036802"/>
          </a:xfrm>
        </p:grpSpPr>
        <p:sp>
          <p:nvSpPr>
            <p:cNvPr id="23" name="椭圆 22"/>
            <p:cNvSpPr/>
            <p:nvPr/>
          </p:nvSpPr>
          <p:spPr>
            <a:xfrm>
              <a:off x="8125599" y="1434035"/>
              <a:ext cx="2036802" cy="20368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261"/>
            <p:cNvSpPr>
              <a:spLocks/>
            </p:cNvSpPr>
            <p:nvPr/>
          </p:nvSpPr>
          <p:spPr bwMode="auto">
            <a:xfrm>
              <a:off x="8628544" y="1966960"/>
              <a:ext cx="1000932" cy="1000932"/>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5" name="组合 24"/>
          <p:cNvGrpSpPr/>
          <p:nvPr/>
        </p:nvGrpSpPr>
        <p:grpSpPr>
          <a:xfrm>
            <a:off x="5855345" y="3253626"/>
            <a:ext cx="663125" cy="663125"/>
            <a:chOff x="8125599" y="1434035"/>
            <a:chExt cx="2036802" cy="2036802"/>
          </a:xfrm>
        </p:grpSpPr>
        <p:sp>
          <p:nvSpPr>
            <p:cNvPr id="26" name="椭圆 25"/>
            <p:cNvSpPr/>
            <p:nvPr/>
          </p:nvSpPr>
          <p:spPr>
            <a:xfrm>
              <a:off x="8125599" y="1434035"/>
              <a:ext cx="2036802" cy="20368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a:grpSpLocks noChangeAspect="1"/>
            </p:cNvGrpSpPr>
            <p:nvPr/>
          </p:nvGrpSpPr>
          <p:grpSpPr>
            <a:xfrm>
              <a:off x="8518659" y="1890295"/>
              <a:ext cx="1310642" cy="1124283"/>
              <a:chOff x="5084763" y="971548"/>
              <a:chExt cx="323865" cy="277813"/>
            </a:xfrm>
            <a:solidFill>
              <a:schemeClr val="bg1">
                <a:lumMod val="95000"/>
              </a:schemeClr>
            </a:solidFill>
          </p:grpSpPr>
          <p:sp>
            <p:nvSpPr>
              <p:cNvPr id="28"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9"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0"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grpSp>
        <p:nvGrpSpPr>
          <p:cNvPr id="31" name="组合 30"/>
          <p:cNvGrpSpPr/>
          <p:nvPr/>
        </p:nvGrpSpPr>
        <p:grpSpPr>
          <a:xfrm>
            <a:off x="7985466" y="3849513"/>
            <a:ext cx="663125" cy="663125"/>
            <a:chOff x="8125599" y="1434035"/>
            <a:chExt cx="2036802" cy="2036802"/>
          </a:xfrm>
        </p:grpSpPr>
        <p:sp>
          <p:nvSpPr>
            <p:cNvPr id="32" name="椭圆 31"/>
            <p:cNvSpPr/>
            <p:nvPr/>
          </p:nvSpPr>
          <p:spPr>
            <a:xfrm>
              <a:off x="8125599" y="1434035"/>
              <a:ext cx="2036802" cy="20368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34" name="组合 33"/>
          <p:cNvGrpSpPr/>
          <p:nvPr/>
        </p:nvGrpSpPr>
        <p:grpSpPr>
          <a:xfrm>
            <a:off x="10215992" y="3771407"/>
            <a:ext cx="663125" cy="663125"/>
            <a:chOff x="8125599" y="1434035"/>
            <a:chExt cx="2036802" cy="2036802"/>
          </a:xfrm>
        </p:grpSpPr>
        <p:sp>
          <p:nvSpPr>
            <p:cNvPr id="35" name="椭圆 34"/>
            <p:cNvSpPr/>
            <p:nvPr/>
          </p:nvSpPr>
          <p:spPr>
            <a:xfrm>
              <a:off x="8125599" y="1434035"/>
              <a:ext cx="2036802" cy="20368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206"/>
            <p:cNvSpPr>
              <a:spLocks noChangeAspect="1" noEditPoints="1"/>
            </p:cNvSpPr>
            <p:nvPr/>
          </p:nvSpPr>
          <p:spPr bwMode="auto">
            <a:xfrm>
              <a:off x="8691164" y="1871942"/>
              <a:ext cx="935653" cy="1131009"/>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504780380"/>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1000"/>
                                            <p:tgtEl>
                                              <p:spTgt spid="13"/>
                                            </p:tgtEl>
                                          </p:cBhvr>
                                        </p:animEffect>
                                      </p:childTnLst>
                                    </p:cTn>
                                  </p:par>
                                </p:childTnLst>
                              </p:cTn>
                            </p:par>
                            <p:par>
                              <p:cTn id="21" fill="hold">
                                <p:stCondLst>
                                  <p:cond delay="1500"/>
                                </p:stCondLst>
                                <p:childTnLst>
                                  <p:par>
                                    <p:cTn id="22" presetID="2" presetClass="entr" presetSubtype="1" fill="hold" nodeType="afterEffect" p14:presetBounceEnd="53333">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14:bounceEnd="53333">
                                          <p:cBhvr additive="base">
                                            <p:cTn id="24" dur="750" fill="hold"/>
                                            <p:tgtEl>
                                              <p:spTgt spid="19"/>
                                            </p:tgtEl>
                                            <p:attrNameLst>
                                              <p:attrName>ppt_x</p:attrName>
                                            </p:attrNameLst>
                                          </p:cBhvr>
                                          <p:tavLst>
                                            <p:tav tm="0">
                                              <p:val>
                                                <p:strVal val="#ppt_x"/>
                                              </p:val>
                                            </p:tav>
                                            <p:tav tm="100000">
                                              <p:val>
                                                <p:strVal val="#ppt_x"/>
                                              </p:val>
                                            </p:tav>
                                          </p:tavLst>
                                        </p:anim>
                                        <p:anim calcmode="lin" valueType="num" p14:bounceEnd="53333">
                                          <p:cBhvr additive="base">
                                            <p:cTn id="25" dur="750" fill="hold"/>
                                            <p:tgtEl>
                                              <p:spTgt spid="19"/>
                                            </p:tgtEl>
                                            <p:attrNameLst>
                                              <p:attrName>ppt_y</p:attrName>
                                            </p:attrNameLst>
                                          </p:cBhvr>
                                          <p:tavLst>
                                            <p:tav tm="0">
                                              <p:val>
                                                <p:strVal val="0-#ppt_h/2"/>
                                              </p:val>
                                            </p:tav>
                                            <p:tav tm="100000">
                                              <p:val>
                                                <p:strVal val="#ppt_y"/>
                                              </p:val>
                                            </p:tav>
                                          </p:tavLst>
                                        </p:anim>
                                      </p:childTnLst>
                                    </p:cTn>
                                  </p:par>
                                  <p:par>
                                    <p:cTn id="26" presetID="22" presetClass="entr" presetSubtype="1" fill="hold" grpId="0" nodeType="withEffect">
                                      <p:stCondLst>
                                        <p:cond delay="25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500"/>
                                            <p:tgtEl>
                                              <p:spTgt spid="14"/>
                                            </p:tgtEl>
                                          </p:cBhvr>
                                        </p:animEffect>
                                      </p:childTnLst>
                                    </p:cTn>
                                  </p:par>
                                </p:childTnLst>
                              </p:cTn>
                            </p:par>
                            <p:par>
                              <p:cTn id="29" fill="hold">
                                <p:stCondLst>
                                  <p:cond delay="2250"/>
                                </p:stCondLst>
                                <p:childTnLst>
                                  <p:par>
                                    <p:cTn id="30" presetID="2" presetClass="entr" presetSubtype="1" fill="hold" nodeType="afterEffect" p14:presetBounceEnd="53333">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14:bounceEnd="53333">
                                          <p:cBhvr additive="base">
                                            <p:cTn id="32" dur="750" fill="hold"/>
                                            <p:tgtEl>
                                              <p:spTgt spid="22"/>
                                            </p:tgtEl>
                                            <p:attrNameLst>
                                              <p:attrName>ppt_x</p:attrName>
                                            </p:attrNameLst>
                                          </p:cBhvr>
                                          <p:tavLst>
                                            <p:tav tm="0">
                                              <p:val>
                                                <p:strVal val="#ppt_x"/>
                                              </p:val>
                                            </p:tav>
                                            <p:tav tm="100000">
                                              <p:val>
                                                <p:strVal val="#ppt_x"/>
                                              </p:val>
                                            </p:tav>
                                          </p:tavLst>
                                        </p:anim>
                                        <p:anim calcmode="lin" valueType="num" p14:bounceEnd="53333">
                                          <p:cBhvr additive="base">
                                            <p:cTn id="33" dur="750" fill="hold"/>
                                            <p:tgtEl>
                                              <p:spTgt spid="22"/>
                                            </p:tgtEl>
                                            <p:attrNameLst>
                                              <p:attrName>ppt_y</p:attrName>
                                            </p:attrNameLst>
                                          </p:cBhvr>
                                          <p:tavLst>
                                            <p:tav tm="0">
                                              <p:val>
                                                <p:strVal val="0-#ppt_h/2"/>
                                              </p:val>
                                            </p:tav>
                                            <p:tav tm="100000">
                                              <p:val>
                                                <p:strVal val="#ppt_y"/>
                                              </p:val>
                                            </p:tav>
                                          </p:tavLst>
                                        </p:anim>
                                      </p:childTnLst>
                                    </p:cTn>
                                  </p:par>
                                  <p:par>
                                    <p:cTn id="34" presetID="22" presetClass="entr" presetSubtype="1" fill="hold" grpId="0" nodeType="withEffect">
                                      <p:stCondLst>
                                        <p:cond delay="250"/>
                                      </p:stCondLst>
                                      <p:childTnLst>
                                        <p:set>
                                          <p:cBhvr>
                                            <p:cTn id="35" dur="1" fill="hold">
                                              <p:stCondLst>
                                                <p:cond delay="0"/>
                                              </p:stCondLst>
                                            </p:cTn>
                                            <p:tgtEl>
                                              <p:spTgt spid="15"/>
                                            </p:tgtEl>
                                            <p:attrNameLst>
                                              <p:attrName>style.visibility</p:attrName>
                                            </p:attrNameLst>
                                          </p:cBhvr>
                                          <p:to>
                                            <p:strVal val="visible"/>
                                          </p:to>
                                        </p:set>
                                        <p:animEffect transition="in" filter="wipe(up)">
                                          <p:cBhvr>
                                            <p:cTn id="36" dur="500"/>
                                            <p:tgtEl>
                                              <p:spTgt spid="15"/>
                                            </p:tgtEl>
                                          </p:cBhvr>
                                        </p:animEffect>
                                      </p:childTnLst>
                                    </p:cTn>
                                  </p:par>
                                </p:childTnLst>
                              </p:cTn>
                            </p:par>
                            <p:par>
                              <p:cTn id="37" fill="hold">
                                <p:stCondLst>
                                  <p:cond delay="3000"/>
                                </p:stCondLst>
                                <p:childTnLst>
                                  <p:par>
                                    <p:cTn id="38" presetID="2" presetClass="entr" presetSubtype="1" fill="hold" nodeType="afterEffect" p14:presetBounceEnd="53333">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14:bounceEnd="53333">
                                          <p:cBhvr additive="base">
                                            <p:cTn id="40" dur="750" fill="hold"/>
                                            <p:tgtEl>
                                              <p:spTgt spid="25"/>
                                            </p:tgtEl>
                                            <p:attrNameLst>
                                              <p:attrName>ppt_x</p:attrName>
                                            </p:attrNameLst>
                                          </p:cBhvr>
                                          <p:tavLst>
                                            <p:tav tm="0">
                                              <p:val>
                                                <p:strVal val="#ppt_x"/>
                                              </p:val>
                                            </p:tav>
                                            <p:tav tm="100000">
                                              <p:val>
                                                <p:strVal val="#ppt_x"/>
                                              </p:val>
                                            </p:tav>
                                          </p:tavLst>
                                        </p:anim>
                                        <p:anim calcmode="lin" valueType="num" p14:bounceEnd="53333">
                                          <p:cBhvr additive="base">
                                            <p:cTn id="41" dur="750" fill="hold"/>
                                            <p:tgtEl>
                                              <p:spTgt spid="25"/>
                                            </p:tgtEl>
                                            <p:attrNameLst>
                                              <p:attrName>ppt_y</p:attrName>
                                            </p:attrNameLst>
                                          </p:cBhvr>
                                          <p:tavLst>
                                            <p:tav tm="0">
                                              <p:val>
                                                <p:strVal val="0-#ppt_h/2"/>
                                              </p:val>
                                            </p:tav>
                                            <p:tav tm="100000">
                                              <p:val>
                                                <p:strVal val="#ppt_y"/>
                                              </p:val>
                                            </p:tav>
                                          </p:tavLst>
                                        </p:anim>
                                      </p:childTnLst>
                                    </p:cTn>
                                  </p:par>
                                  <p:par>
                                    <p:cTn id="42" presetID="22" presetClass="entr" presetSubtype="1" fill="hold" grpId="0" nodeType="withEffect">
                                      <p:stCondLst>
                                        <p:cond delay="250"/>
                                      </p:stCondLst>
                                      <p:childTnLst>
                                        <p:set>
                                          <p:cBhvr>
                                            <p:cTn id="43" dur="1" fill="hold">
                                              <p:stCondLst>
                                                <p:cond delay="0"/>
                                              </p:stCondLst>
                                            </p:cTn>
                                            <p:tgtEl>
                                              <p:spTgt spid="16"/>
                                            </p:tgtEl>
                                            <p:attrNameLst>
                                              <p:attrName>style.visibility</p:attrName>
                                            </p:attrNameLst>
                                          </p:cBhvr>
                                          <p:to>
                                            <p:strVal val="visible"/>
                                          </p:to>
                                        </p:set>
                                        <p:animEffect transition="in" filter="wipe(up)">
                                          <p:cBhvr>
                                            <p:cTn id="44" dur="500"/>
                                            <p:tgtEl>
                                              <p:spTgt spid="16"/>
                                            </p:tgtEl>
                                          </p:cBhvr>
                                        </p:animEffect>
                                      </p:childTnLst>
                                    </p:cTn>
                                  </p:par>
                                </p:childTnLst>
                              </p:cTn>
                            </p:par>
                            <p:par>
                              <p:cTn id="45" fill="hold">
                                <p:stCondLst>
                                  <p:cond delay="3750"/>
                                </p:stCondLst>
                                <p:childTnLst>
                                  <p:par>
                                    <p:cTn id="46" presetID="2" presetClass="entr" presetSubtype="1" fill="hold" nodeType="afterEffect" p14:presetBounceEnd="53333">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14:bounceEnd="53333">
                                          <p:cBhvr additive="base">
                                            <p:cTn id="48" dur="750" fill="hold"/>
                                            <p:tgtEl>
                                              <p:spTgt spid="31"/>
                                            </p:tgtEl>
                                            <p:attrNameLst>
                                              <p:attrName>ppt_x</p:attrName>
                                            </p:attrNameLst>
                                          </p:cBhvr>
                                          <p:tavLst>
                                            <p:tav tm="0">
                                              <p:val>
                                                <p:strVal val="#ppt_x"/>
                                              </p:val>
                                            </p:tav>
                                            <p:tav tm="100000">
                                              <p:val>
                                                <p:strVal val="#ppt_x"/>
                                              </p:val>
                                            </p:tav>
                                          </p:tavLst>
                                        </p:anim>
                                        <p:anim calcmode="lin" valueType="num" p14:bounceEnd="53333">
                                          <p:cBhvr additive="base">
                                            <p:cTn id="49" dur="750" fill="hold"/>
                                            <p:tgtEl>
                                              <p:spTgt spid="31"/>
                                            </p:tgtEl>
                                            <p:attrNameLst>
                                              <p:attrName>ppt_y</p:attrName>
                                            </p:attrNameLst>
                                          </p:cBhvr>
                                          <p:tavLst>
                                            <p:tav tm="0">
                                              <p:val>
                                                <p:strVal val="0-#ppt_h/2"/>
                                              </p:val>
                                            </p:tav>
                                            <p:tav tm="100000">
                                              <p:val>
                                                <p:strVal val="#ppt_y"/>
                                              </p:val>
                                            </p:tav>
                                          </p:tavLst>
                                        </p:anim>
                                      </p:childTnLst>
                                    </p:cTn>
                                  </p:par>
                                  <p:par>
                                    <p:cTn id="50" presetID="22" presetClass="entr" presetSubtype="1" fill="hold" grpId="0" nodeType="withEffect">
                                      <p:stCondLst>
                                        <p:cond delay="250"/>
                                      </p:stCondLst>
                                      <p:childTnLst>
                                        <p:set>
                                          <p:cBhvr>
                                            <p:cTn id="51" dur="1" fill="hold">
                                              <p:stCondLst>
                                                <p:cond delay="0"/>
                                              </p:stCondLst>
                                            </p:cTn>
                                            <p:tgtEl>
                                              <p:spTgt spid="17"/>
                                            </p:tgtEl>
                                            <p:attrNameLst>
                                              <p:attrName>style.visibility</p:attrName>
                                            </p:attrNameLst>
                                          </p:cBhvr>
                                          <p:to>
                                            <p:strVal val="visible"/>
                                          </p:to>
                                        </p:set>
                                        <p:animEffect transition="in" filter="wipe(up)">
                                          <p:cBhvr>
                                            <p:cTn id="52" dur="500"/>
                                            <p:tgtEl>
                                              <p:spTgt spid="17"/>
                                            </p:tgtEl>
                                          </p:cBhvr>
                                        </p:animEffect>
                                      </p:childTnLst>
                                    </p:cTn>
                                  </p:par>
                                </p:childTnLst>
                              </p:cTn>
                            </p:par>
                            <p:par>
                              <p:cTn id="53" fill="hold">
                                <p:stCondLst>
                                  <p:cond delay="4500"/>
                                </p:stCondLst>
                                <p:childTnLst>
                                  <p:par>
                                    <p:cTn id="54" presetID="2" presetClass="entr" presetSubtype="1" fill="hold" nodeType="afterEffect" p14:presetBounceEnd="53333">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14:bounceEnd="53333">
                                          <p:cBhvr additive="base">
                                            <p:cTn id="56" dur="750" fill="hold"/>
                                            <p:tgtEl>
                                              <p:spTgt spid="34"/>
                                            </p:tgtEl>
                                            <p:attrNameLst>
                                              <p:attrName>ppt_x</p:attrName>
                                            </p:attrNameLst>
                                          </p:cBhvr>
                                          <p:tavLst>
                                            <p:tav tm="0">
                                              <p:val>
                                                <p:strVal val="#ppt_x"/>
                                              </p:val>
                                            </p:tav>
                                            <p:tav tm="100000">
                                              <p:val>
                                                <p:strVal val="#ppt_x"/>
                                              </p:val>
                                            </p:tav>
                                          </p:tavLst>
                                        </p:anim>
                                        <p:anim calcmode="lin" valueType="num" p14:bounceEnd="53333">
                                          <p:cBhvr additive="base">
                                            <p:cTn id="57" dur="750" fill="hold"/>
                                            <p:tgtEl>
                                              <p:spTgt spid="34"/>
                                            </p:tgtEl>
                                            <p:attrNameLst>
                                              <p:attrName>ppt_y</p:attrName>
                                            </p:attrNameLst>
                                          </p:cBhvr>
                                          <p:tavLst>
                                            <p:tav tm="0">
                                              <p:val>
                                                <p:strVal val="0-#ppt_h/2"/>
                                              </p:val>
                                            </p:tav>
                                            <p:tav tm="100000">
                                              <p:val>
                                                <p:strVal val="#ppt_y"/>
                                              </p:val>
                                            </p:tav>
                                          </p:tavLst>
                                        </p:anim>
                                      </p:childTnLst>
                                    </p:cTn>
                                  </p:par>
                                  <p:par>
                                    <p:cTn id="58" presetID="22" presetClass="entr" presetSubtype="1"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Effect transition="in" filter="wipe(up)">
                                          <p:cBhvr>
                                            <p:cTn id="6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13" grpId="0" animBg="1"/>
          <p:bldP spid="14" grpId="0"/>
          <p:bldP spid="15" grpId="0"/>
          <p:bldP spid="16" grpId="0"/>
          <p:bldP spid="17" grpId="0"/>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1000"/>
                                            <p:tgtEl>
                                              <p:spTgt spid="13"/>
                                            </p:tgtEl>
                                          </p:cBhvr>
                                        </p:animEffect>
                                      </p:childTnLst>
                                    </p:cTn>
                                  </p:par>
                                </p:childTnLst>
                              </p:cTn>
                            </p:par>
                            <p:par>
                              <p:cTn id="21" fill="hold">
                                <p:stCondLst>
                                  <p:cond delay="1500"/>
                                </p:stCondLst>
                                <p:childTnLst>
                                  <p:par>
                                    <p:cTn id="22" presetID="2" presetClass="entr" presetSubtype="1"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750" fill="hold"/>
                                            <p:tgtEl>
                                              <p:spTgt spid="19"/>
                                            </p:tgtEl>
                                            <p:attrNameLst>
                                              <p:attrName>ppt_x</p:attrName>
                                            </p:attrNameLst>
                                          </p:cBhvr>
                                          <p:tavLst>
                                            <p:tav tm="0">
                                              <p:val>
                                                <p:strVal val="#ppt_x"/>
                                              </p:val>
                                            </p:tav>
                                            <p:tav tm="100000">
                                              <p:val>
                                                <p:strVal val="#ppt_x"/>
                                              </p:val>
                                            </p:tav>
                                          </p:tavLst>
                                        </p:anim>
                                        <p:anim calcmode="lin" valueType="num">
                                          <p:cBhvr additive="base">
                                            <p:cTn id="25" dur="750" fill="hold"/>
                                            <p:tgtEl>
                                              <p:spTgt spid="19"/>
                                            </p:tgtEl>
                                            <p:attrNameLst>
                                              <p:attrName>ppt_y</p:attrName>
                                            </p:attrNameLst>
                                          </p:cBhvr>
                                          <p:tavLst>
                                            <p:tav tm="0">
                                              <p:val>
                                                <p:strVal val="0-#ppt_h/2"/>
                                              </p:val>
                                            </p:tav>
                                            <p:tav tm="100000">
                                              <p:val>
                                                <p:strVal val="#ppt_y"/>
                                              </p:val>
                                            </p:tav>
                                          </p:tavLst>
                                        </p:anim>
                                      </p:childTnLst>
                                    </p:cTn>
                                  </p:par>
                                  <p:par>
                                    <p:cTn id="26" presetID="22" presetClass="entr" presetSubtype="1" fill="hold" grpId="0" nodeType="withEffect">
                                      <p:stCondLst>
                                        <p:cond delay="25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500"/>
                                            <p:tgtEl>
                                              <p:spTgt spid="14"/>
                                            </p:tgtEl>
                                          </p:cBhvr>
                                        </p:animEffect>
                                      </p:childTnLst>
                                    </p:cTn>
                                  </p:par>
                                </p:childTnLst>
                              </p:cTn>
                            </p:par>
                            <p:par>
                              <p:cTn id="29" fill="hold">
                                <p:stCondLst>
                                  <p:cond delay="2250"/>
                                </p:stCondLst>
                                <p:childTnLst>
                                  <p:par>
                                    <p:cTn id="30" presetID="2" presetClass="entr" presetSubtype="1"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750" fill="hold"/>
                                            <p:tgtEl>
                                              <p:spTgt spid="22"/>
                                            </p:tgtEl>
                                            <p:attrNameLst>
                                              <p:attrName>ppt_x</p:attrName>
                                            </p:attrNameLst>
                                          </p:cBhvr>
                                          <p:tavLst>
                                            <p:tav tm="0">
                                              <p:val>
                                                <p:strVal val="#ppt_x"/>
                                              </p:val>
                                            </p:tav>
                                            <p:tav tm="100000">
                                              <p:val>
                                                <p:strVal val="#ppt_x"/>
                                              </p:val>
                                            </p:tav>
                                          </p:tavLst>
                                        </p:anim>
                                        <p:anim calcmode="lin" valueType="num">
                                          <p:cBhvr additive="base">
                                            <p:cTn id="33" dur="750" fill="hold"/>
                                            <p:tgtEl>
                                              <p:spTgt spid="22"/>
                                            </p:tgtEl>
                                            <p:attrNameLst>
                                              <p:attrName>ppt_y</p:attrName>
                                            </p:attrNameLst>
                                          </p:cBhvr>
                                          <p:tavLst>
                                            <p:tav tm="0">
                                              <p:val>
                                                <p:strVal val="0-#ppt_h/2"/>
                                              </p:val>
                                            </p:tav>
                                            <p:tav tm="100000">
                                              <p:val>
                                                <p:strVal val="#ppt_y"/>
                                              </p:val>
                                            </p:tav>
                                          </p:tavLst>
                                        </p:anim>
                                      </p:childTnLst>
                                    </p:cTn>
                                  </p:par>
                                  <p:par>
                                    <p:cTn id="34" presetID="22" presetClass="entr" presetSubtype="1" fill="hold" grpId="0" nodeType="withEffect">
                                      <p:stCondLst>
                                        <p:cond delay="250"/>
                                      </p:stCondLst>
                                      <p:childTnLst>
                                        <p:set>
                                          <p:cBhvr>
                                            <p:cTn id="35" dur="1" fill="hold">
                                              <p:stCondLst>
                                                <p:cond delay="0"/>
                                              </p:stCondLst>
                                            </p:cTn>
                                            <p:tgtEl>
                                              <p:spTgt spid="15"/>
                                            </p:tgtEl>
                                            <p:attrNameLst>
                                              <p:attrName>style.visibility</p:attrName>
                                            </p:attrNameLst>
                                          </p:cBhvr>
                                          <p:to>
                                            <p:strVal val="visible"/>
                                          </p:to>
                                        </p:set>
                                        <p:animEffect transition="in" filter="wipe(up)">
                                          <p:cBhvr>
                                            <p:cTn id="36" dur="500"/>
                                            <p:tgtEl>
                                              <p:spTgt spid="15"/>
                                            </p:tgtEl>
                                          </p:cBhvr>
                                        </p:animEffect>
                                      </p:childTnLst>
                                    </p:cTn>
                                  </p:par>
                                </p:childTnLst>
                              </p:cTn>
                            </p:par>
                            <p:par>
                              <p:cTn id="37" fill="hold">
                                <p:stCondLst>
                                  <p:cond delay="3000"/>
                                </p:stCondLst>
                                <p:childTnLst>
                                  <p:par>
                                    <p:cTn id="38" presetID="2" presetClass="entr" presetSubtype="1" fill="hold" nodeType="after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additive="base">
                                            <p:cTn id="40" dur="750" fill="hold"/>
                                            <p:tgtEl>
                                              <p:spTgt spid="25"/>
                                            </p:tgtEl>
                                            <p:attrNameLst>
                                              <p:attrName>ppt_x</p:attrName>
                                            </p:attrNameLst>
                                          </p:cBhvr>
                                          <p:tavLst>
                                            <p:tav tm="0">
                                              <p:val>
                                                <p:strVal val="#ppt_x"/>
                                              </p:val>
                                            </p:tav>
                                            <p:tav tm="100000">
                                              <p:val>
                                                <p:strVal val="#ppt_x"/>
                                              </p:val>
                                            </p:tav>
                                          </p:tavLst>
                                        </p:anim>
                                        <p:anim calcmode="lin" valueType="num">
                                          <p:cBhvr additive="base">
                                            <p:cTn id="41" dur="750" fill="hold"/>
                                            <p:tgtEl>
                                              <p:spTgt spid="25"/>
                                            </p:tgtEl>
                                            <p:attrNameLst>
                                              <p:attrName>ppt_y</p:attrName>
                                            </p:attrNameLst>
                                          </p:cBhvr>
                                          <p:tavLst>
                                            <p:tav tm="0">
                                              <p:val>
                                                <p:strVal val="0-#ppt_h/2"/>
                                              </p:val>
                                            </p:tav>
                                            <p:tav tm="100000">
                                              <p:val>
                                                <p:strVal val="#ppt_y"/>
                                              </p:val>
                                            </p:tav>
                                          </p:tavLst>
                                        </p:anim>
                                      </p:childTnLst>
                                    </p:cTn>
                                  </p:par>
                                  <p:par>
                                    <p:cTn id="42" presetID="22" presetClass="entr" presetSubtype="1" fill="hold" grpId="0" nodeType="withEffect">
                                      <p:stCondLst>
                                        <p:cond delay="250"/>
                                      </p:stCondLst>
                                      <p:childTnLst>
                                        <p:set>
                                          <p:cBhvr>
                                            <p:cTn id="43" dur="1" fill="hold">
                                              <p:stCondLst>
                                                <p:cond delay="0"/>
                                              </p:stCondLst>
                                            </p:cTn>
                                            <p:tgtEl>
                                              <p:spTgt spid="16"/>
                                            </p:tgtEl>
                                            <p:attrNameLst>
                                              <p:attrName>style.visibility</p:attrName>
                                            </p:attrNameLst>
                                          </p:cBhvr>
                                          <p:to>
                                            <p:strVal val="visible"/>
                                          </p:to>
                                        </p:set>
                                        <p:animEffect transition="in" filter="wipe(up)">
                                          <p:cBhvr>
                                            <p:cTn id="44" dur="500"/>
                                            <p:tgtEl>
                                              <p:spTgt spid="16"/>
                                            </p:tgtEl>
                                          </p:cBhvr>
                                        </p:animEffect>
                                      </p:childTnLst>
                                    </p:cTn>
                                  </p:par>
                                </p:childTnLst>
                              </p:cTn>
                            </p:par>
                            <p:par>
                              <p:cTn id="45" fill="hold">
                                <p:stCondLst>
                                  <p:cond delay="3750"/>
                                </p:stCondLst>
                                <p:childTnLst>
                                  <p:par>
                                    <p:cTn id="46" presetID="2" presetClass="entr" presetSubtype="1"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additive="base">
                                            <p:cTn id="48" dur="750" fill="hold"/>
                                            <p:tgtEl>
                                              <p:spTgt spid="31"/>
                                            </p:tgtEl>
                                            <p:attrNameLst>
                                              <p:attrName>ppt_x</p:attrName>
                                            </p:attrNameLst>
                                          </p:cBhvr>
                                          <p:tavLst>
                                            <p:tav tm="0">
                                              <p:val>
                                                <p:strVal val="#ppt_x"/>
                                              </p:val>
                                            </p:tav>
                                            <p:tav tm="100000">
                                              <p:val>
                                                <p:strVal val="#ppt_x"/>
                                              </p:val>
                                            </p:tav>
                                          </p:tavLst>
                                        </p:anim>
                                        <p:anim calcmode="lin" valueType="num">
                                          <p:cBhvr additive="base">
                                            <p:cTn id="49" dur="750" fill="hold"/>
                                            <p:tgtEl>
                                              <p:spTgt spid="31"/>
                                            </p:tgtEl>
                                            <p:attrNameLst>
                                              <p:attrName>ppt_y</p:attrName>
                                            </p:attrNameLst>
                                          </p:cBhvr>
                                          <p:tavLst>
                                            <p:tav tm="0">
                                              <p:val>
                                                <p:strVal val="0-#ppt_h/2"/>
                                              </p:val>
                                            </p:tav>
                                            <p:tav tm="100000">
                                              <p:val>
                                                <p:strVal val="#ppt_y"/>
                                              </p:val>
                                            </p:tav>
                                          </p:tavLst>
                                        </p:anim>
                                      </p:childTnLst>
                                    </p:cTn>
                                  </p:par>
                                  <p:par>
                                    <p:cTn id="50" presetID="22" presetClass="entr" presetSubtype="1" fill="hold" grpId="0" nodeType="withEffect">
                                      <p:stCondLst>
                                        <p:cond delay="250"/>
                                      </p:stCondLst>
                                      <p:childTnLst>
                                        <p:set>
                                          <p:cBhvr>
                                            <p:cTn id="51" dur="1" fill="hold">
                                              <p:stCondLst>
                                                <p:cond delay="0"/>
                                              </p:stCondLst>
                                            </p:cTn>
                                            <p:tgtEl>
                                              <p:spTgt spid="17"/>
                                            </p:tgtEl>
                                            <p:attrNameLst>
                                              <p:attrName>style.visibility</p:attrName>
                                            </p:attrNameLst>
                                          </p:cBhvr>
                                          <p:to>
                                            <p:strVal val="visible"/>
                                          </p:to>
                                        </p:set>
                                        <p:animEffect transition="in" filter="wipe(up)">
                                          <p:cBhvr>
                                            <p:cTn id="52" dur="500"/>
                                            <p:tgtEl>
                                              <p:spTgt spid="17"/>
                                            </p:tgtEl>
                                          </p:cBhvr>
                                        </p:animEffect>
                                      </p:childTnLst>
                                    </p:cTn>
                                  </p:par>
                                </p:childTnLst>
                              </p:cTn>
                            </p:par>
                            <p:par>
                              <p:cTn id="53" fill="hold">
                                <p:stCondLst>
                                  <p:cond delay="4500"/>
                                </p:stCondLst>
                                <p:childTnLst>
                                  <p:par>
                                    <p:cTn id="54" presetID="2" presetClass="entr" presetSubtype="1" fill="hold" nodeType="afterEffect">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cBhvr additive="base">
                                            <p:cTn id="56" dur="750" fill="hold"/>
                                            <p:tgtEl>
                                              <p:spTgt spid="34"/>
                                            </p:tgtEl>
                                            <p:attrNameLst>
                                              <p:attrName>ppt_x</p:attrName>
                                            </p:attrNameLst>
                                          </p:cBhvr>
                                          <p:tavLst>
                                            <p:tav tm="0">
                                              <p:val>
                                                <p:strVal val="#ppt_x"/>
                                              </p:val>
                                            </p:tav>
                                            <p:tav tm="100000">
                                              <p:val>
                                                <p:strVal val="#ppt_x"/>
                                              </p:val>
                                            </p:tav>
                                          </p:tavLst>
                                        </p:anim>
                                        <p:anim calcmode="lin" valueType="num">
                                          <p:cBhvr additive="base">
                                            <p:cTn id="57" dur="750" fill="hold"/>
                                            <p:tgtEl>
                                              <p:spTgt spid="34"/>
                                            </p:tgtEl>
                                            <p:attrNameLst>
                                              <p:attrName>ppt_y</p:attrName>
                                            </p:attrNameLst>
                                          </p:cBhvr>
                                          <p:tavLst>
                                            <p:tav tm="0">
                                              <p:val>
                                                <p:strVal val="0-#ppt_h/2"/>
                                              </p:val>
                                            </p:tav>
                                            <p:tav tm="100000">
                                              <p:val>
                                                <p:strVal val="#ppt_y"/>
                                              </p:val>
                                            </p:tav>
                                          </p:tavLst>
                                        </p:anim>
                                      </p:childTnLst>
                                    </p:cTn>
                                  </p:par>
                                  <p:par>
                                    <p:cTn id="58" presetID="22" presetClass="entr" presetSubtype="1"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Effect transition="in" filter="wipe(up)">
                                          <p:cBhvr>
                                            <p:cTn id="6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13" grpId="0" animBg="1"/>
          <p:bldP spid="14" grpId="0"/>
          <p:bldP spid="15" grpId="0"/>
          <p:bldP spid="16" grpId="0"/>
          <p:bldP spid="17" grpId="0"/>
          <p:bldP spid="18" grpId="0"/>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销售网络布局</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SALES NETWORK LAYOUT</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第四章：发展前景</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27</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72658" y="227047"/>
            <a:ext cx="554680" cy="471477"/>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13" name="Freeform 192"/>
          <p:cNvSpPr>
            <a:spLocks noEditPoints="1"/>
          </p:cNvSpPr>
          <p:nvPr/>
        </p:nvSpPr>
        <p:spPr bwMode="auto">
          <a:xfrm>
            <a:off x="1201043" y="2748880"/>
            <a:ext cx="1152525" cy="2724150"/>
          </a:xfrm>
          <a:custGeom>
            <a:avLst/>
            <a:gdLst>
              <a:gd name="T0" fmla="*/ 625 w 693"/>
              <a:gd name="T1" fmla="*/ 1522 h 1641"/>
              <a:gd name="T2" fmla="*/ 520 w 693"/>
              <a:gd name="T3" fmla="*/ 985 h 1641"/>
              <a:gd name="T4" fmla="*/ 498 w 693"/>
              <a:gd name="T5" fmla="*/ 789 h 1641"/>
              <a:gd name="T6" fmla="*/ 532 w 693"/>
              <a:gd name="T7" fmla="*/ 760 h 1641"/>
              <a:gd name="T8" fmla="*/ 571 w 693"/>
              <a:gd name="T9" fmla="*/ 506 h 1641"/>
              <a:gd name="T10" fmla="*/ 505 w 693"/>
              <a:gd name="T11" fmla="*/ 282 h 1641"/>
              <a:gd name="T12" fmla="*/ 394 w 693"/>
              <a:gd name="T13" fmla="*/ 243 h 1641"/>
              <a:gd name="T14" fmla="*/ 344 w 693"/>
              <a:gd name="T15" fmla="*/ 214 h 1641"/>
              <a:gd name="T16" fmla="*/ 341 w 693"/>
              <a:gd name="T17" fmla="*/ 204 h 1641"/>
              <a:gd name="T18" fmla="*/ 354 w 693"/>
              <a:gd name="T19" fmla="*/ 65 h 1641"/>
              <a:gd name="T20" fmla="*/ 313 w 693"/>
              <a:gd name="T21" fmla="*/ 0 h 1641"/>
              <a:gd name="T22" fmla="*/ 228 w 693"/>
              <a:gd name="T23" fmla="*/ 24 h 1641"/>
              <a:gd name="T24" fmla="*/ 214 w 693"/>
              <a:gd name="T25" fmla="*/ 121 h 1641"/>
              <a:gd name="T26" fmla="*/ 240 w 693"/>
              <a:gd name="T27" fmla="*/ 200 h 1641"/>
              <a:gd name="T28" fmla="*/ 240 w 693"/>
              <a:gd name="T29" fmla="*/ 215 h 1641"/>
              <a:gd name="T30" fmla="*/ 147 w 693"/>
              <a:gd name="T31" fmla="*/ 272 h 1641"/>
              <a:gd name="T32" fmla="*/ 22 w 693"/>
              <a:gd name="T33" fmla="*/ 531 h 1641"/>
              <a:gd name="T34" fmla="*/ 113 w 693"/>
              <a:gd name="T35" fmla="*/ 777 h 1641"/>
              <a:gd name="T36" fmla="*/ 143 w 693"/>
              <a:gd name="T37" fmla="*/ 802 h 1641"/>
              <a:gd name="T38" fmla="*/ 220 w 693"/>
              <a:gd name="T39" fmla="*/ 1183 h 1641"/>
              <a:gd name="T40" fmla="*/ 267 w 693"/>
              <a:gd name="T41" fmla="*/ 1470 h 1641"/>
              <a:gd name="T42" fmla="*/ 231 w 693"/>
              <a:gd name="T43" fmla="*/ 1602 h 1641"/>
              <a:gd name="T44" fmla="*/ 343 w 693"/>
              <a:gd name="T45" fmla="*/ 1595 h 1641"/>
              <a:gd name="T46" fmla="*/ 351 w 693"/>
              <a:gd name="T47" fmla="*/ 1504 h 1641"/>
              <a:gd name="T48" fmla="*/ 342 w 693"/>
              <a:gd name="T49" fmla="*/ 1327 h 1641"/>
              <a:gd name="T50" fmla="*/ 334 w 693"/>
              <a:gd name="T51" fmla="*/ 1168 h 1641"/>
              <a:gd name="T52" fmla="*/ 372 w 693"/>
              <a:gd name="T53" fmla="*/ 991 h 1641"/>
              <a:gd name="T54" fmla="*/ 495 w 693"/>
              <a:gd name="T55" fmla="*/ 1455 h 1641"/>
              <a:gd name="T56" fmla="*/ 553 w 693"/>
              <a:gd name="T57" fmla="*/ 1595 h 1641"/>
              <a:gd name="T58" fmla="*/ 693 w 693"/>
              <a:gd name="T59" fmla="*/ 1628 h 1641"/>
              <a:gd name="T60" fmla="*/ 115 w 693"/>
              <a:gd name="T61" fmla="*/ 608 h 1641"/>
              <a:gd name="T62" fmla="*/ 125 w 693"/>
              <a:gd name="T63" fmla="*/ 524 h 1641"/>
              <a:gd name="T64" fmla="*/ 395 w 693"/>
              <a:gd name="T65" fmla="*/ 690 h 1641"/>
              <a:gd name="T66" fmla="*/ 314 w 693"/>
              <a:gd name="T67" fmla="*/ 307 h 1641"/>
              <a:gd name="T68" fmla="*/ 280 w 693"/>
              <a:gd name="T69" fmla="*/ 291 h 1641"/>
              <a:gd name="T70" fmla="*/ 295 w 693"/>
              <a:gd name="T71" fmla="*/ 485 h 1641"/>
              <a:gd name="T72" fmla="*/ 274 w 693"/>
              <a:gd name="T73" fmla="*/ 687 h 1641"/>
              <a:gd name="T74" fmla="*/ 235 w 693"/>
              <a:gd name="T75" fmla="*/ 542 h 1641"/>
              <a:gd name="T76" fmla="*/ 248 w 693"/>
              <a:gd name="T77" fmla="*/ 225 h 1641"/>
              <a:gd name="T78" fmla="*/ 334 w 693"/>
              <a:gd name="T79" fmla="*/ 227 h 1641"/>
              <a:gd name="T80" fmla="*/ 381 w 693"/>
              <a:gd name="T81" fmla="*/ 413 h 1641"/>
              <a:gd name="T82" fmla="*/ 411 w 693"/>
              <a:gd name="T83" fmla="*/ 689 h 1641"/>
              <a:gd name="T84" fmla="*/ 473 w 693"/>
              <a:gd name="T85" fmla="*/ 485 h 1641"/>
              <a:gd name="T86" fmla="*/ 501 w 693"/>
              <a:gd name="T87" fmla="*/ 576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93" h="1641">
                <a:moveTo>
                  <a:pt x="669" y="1590"/>
                </a:moveTo>
                <a:cubicBezTo>
                  <a:pt x="650" y="1579"/>
                  <a:pt x="636" y="1550"/>
                  <a:pt x="629" y="1542"/>
                </a:cubicBezTo>
                <a:cubicBezTo>
                  <a:pt x="622" y="1535"/>
                  <a:pt x="631" y="1537"/>
                  <a:pt x="625" y="1522"/>
                </a:cubicBezTo>
                <a:cubicBezTo>
                  <a:pt x="619" y="1507"/>
                  <a:pt x="600" y="1419"/>
                  <a:pt x="597" y="1391"/>
                </a:cubicBezTo>
                <a:cubicBezTo>
                  <a:pt x="593" y="1362"/>
                  <a:pt x="595" y="1265"/>
                  <a:pt x="582" y="1219"/>
                </a:cubicBezTo>
                <a:cubicBezTo>
                  <a:pt x="568" y="1173"/>
                  <a:pt x="526" y="1025"/>
                  <a:pt x="520" y="985"/>
                </a:cubicBezTo>
                <a:cubicBezTo>
                  <a:pt x="514" y="944"/>
                  <a:pt x="505" y="903"/>
                  <a:pt x="505" y="881"/>
                </a:cubicBezTo>
                <a:cubicBezTo>
                  <a:pt x="505" y="858"/>
                  <a:pt x="503" y="843"/>
                  <a:pt x="496" y="827"/>
                </a:cubicBezTo>
                <a:cubicBezTo>
                  <a:pt x="490" y="811"/>
                  <a:pt x="498" y="789"/>
                  <a:pt x="498" y="789"/>
                </a:cubicBezTo>
                <a:cubicBezTo>
                  <a:pt x="498" y="789"/>
                  <a:pt x="514" y="801"/>
                  <a:pt x="524" y="810"/>
                </a:cubicBezTo>
                <a:cubicBezTo>
                  <a:pt x="534" y="819"/>
                  <a:pt x="534" y="805"/>
                  <a:pt x="529" y="785"/>
                </a:cubicBezTo>
                <a:cubicBezTo>
                  <a:pt x="524" y="765"/>
                  <a:pt x="527" y="754"/>
                  <a:pt x="532" y="760"/>
                </a:cubicBezTo>
                <a:cubicBezTo>
                  <a:pt x="537" y="767"/>
                  <a:pt x="541" y="728"/>
                  <a:pt x="553" y="705"/>
                </a:cubicBezTo>
                <a:cubicBezTo>
                  <a:pt x="566" y="681"/>
                  <a:pt x="593" y="633"/>
                  <a:pt x="587" y="606"/>
                </a:cubicBezTo>
                <a:cubicBezTo>
                  <a:pt x="581" y="578"/>
                  <a:pt x="578" y="530"/>
                  <a:pt x="571" y="506"/>
                </a:cubicBezTo>
                <a:cubicBezTo>
                  <a:pt x="563" y="483"/>
                  <a:pt x="556" y="441"/>
                  <a:pt x="547" y="415"/>
                </a:cubicBezTo>
                <a:cubicBezTo>
                  <a:pt x="538" y="389"/>
                  <a:pt x="540" y="376"/>
                  <a:pt x="529" y="350"/>
                </a:cubicBezTo>
                <a:cubicBezTo>
                  <a:pt x="517" y="324"/>
                  <a:pt x="505" y="295"/>
                  <a:pt x="505" y="282"/>
                </a:cubicBezTo>
                <a:cubicBezTo>
                  <a:pt x="505" y="275"/>
                  <a:pt x="502" y="269"/>
                  <a:pt x="491" y="265"/>
                </a:cubicBezTo>
                <a:cubicBezTo>
                  <a:pt x="483" y="261"/>
                  <a:pt x="469" y="258"/>
                  <a:pt x="449" y="255"/>
                </a:cubicBezTo>
                <a:cubicBezTo>
                  <a:pt x="428" y="252"/>
                  <a:pt x="409" y="248"/>
                  <a:pt x="394" y="243"/>
                </a:cubicBezTo>
                <a:cubicBezTo>
                  <a:pt x="393" y="243"/>
                  <a:pt x="392" y="242"/>
                  <a:pt x="391" y="242"/>
                </a:cubicBezTo>
                <a:cubicBezTo>
                  <a:pt x="391" y="242"/>
                  <a:pt x="390" y="242"/>
                  <a:pt x="390" y="242"/>
                </a:cubicBezTo>
                <a:cubicBezTo>
                  <a:pt x="370" y="235"/>
                  <a:pt x="344" y="214"/>
                  <a:pt x="344" y="214"/>
                </a:cubicBezTo>
                <a:cubicBezTo>
                  <a:pt x="336" y="225"/>
                  <a:pt x="336" y="225"/>
                  <a:pt x="336" y="225"/>
                </a:cubicBezTo>
                <a:cubicBezTo>
                  <a:pt x="339" y="221"/>
                  <a:pt x="341" y="218"/>
                  <a:pt x="344" y="214"/>
                </a:cubicBezTo>
                <a:cubicBezTo>
                  <a:pt x="341" y="211"/>
                  <a:pt x="336" y="204"/>
                  <a:pt x="341" y="204"/>
                </a:cubicBezTo>
                <a:cubicBezTo>
                  <a:pt x="352" y="203"/>
                  <a:pt x="354" y="159"/>
                  <a:pt x="360" y="146"/>
                </a:cubicBezTo>
                <a:cubicBezTo>
                  <a:pt x="366" y="133"/>
                  <a:pt x="364" y="124"/>
                  <a:pt x="360" y="112"/>
                </a:cubicBezTo>
                <a:cubicBezTo>
                  <a:pt x="356" y="101"/>
                  <a:pt x="364" y="84"/>
                  <a:pt x="354" y="65"/>
                </a:cubicBezTo>
                <a:cubicBezTo>
                  <a:pt x="344" y="47"/>
                  <a:pt x="358" y="24"/>
                  <a:pt x="344" y="22"/>
                </a:cubicBezTo>
                <a:cubicBezTo>
                  <a:pt x="330" y="20"/>
                  <a:pt x="335" y="3"/>
                  <a:pt x="322" y="3"/>
                </a:cubicBezTo>
                <a:cubicBezTo>
                  <a:pt x="318" y="3"/>
                  <a:pt x="315" y="2"/>
                  <a:pt x="313" y="0"/>
                </a:cubicBezTo>
                <a:cubicBezTo>
                  <a:pt x="302" y="21"/>
                  <a:pt x="285" y="14"/>
                  <a:pt x="285" y="14"/>
                </a:cubicBezTo>
                <a:cubicBezTo>
                  <a:pt x="259" y="8"/>
                  <a:pt x="242" y="14"/>
                  <a:pt x="230" y="23"/>
                </a:cubicBezTo>
                <a:cubicBezTo>
                  <a:pt x="230" y="23"/>
                  <a:pt x="229" y="24"/>
                  <a:pt x="228" y="24"/>
                </a:cubicBezTo>
                <a:cubicBezTo>
                  <a:pt x="213" y="38"/>
                  <a:pt x="208" y="57"/>
                  <a:pt x="208" y="58"/>
                </a:cubicBezTo>
                <a:cubicBezTo>
                  <a:pt x="207" y="65"/>
                  <a:pt x="206" y="72"/>
                  <a:pt x="206" y="77"/>
                </a:cubicBezTo>
                <a:cubicBezTo>
                  <a:pt x="208" y="95"/>
                  <a:pt x="213" y="113"/>
                  <a:pt x="214" y="121"/>
                </a:cubicBezTo>
                <a:cubicBezTo>
                  <a:pt x="215" y="128"/>
                  <a:pt x="219" y="158"/>
                  <a:pt x="225" y="158"/>
                </a:cubicBezTo>
                <a:cubicBezTo>
                  <a:pt x="231" y="158"/>
                  <a:pt x="233" y="159"/>
                  <a:pt x="233" y="159"/>
                </a:cubicBezTo>
                <a:cubicBezTo>
                  <a:pt x="233" y="159"/>
                  <a:pt x="240" y="182"/>
                  <a:pt x="240" y="200"/>
                </a:cubicBezTo>
                <a:cubicBezTo>
                  <a:pt x="240" y="208"/>
                  <a:pt x="240" y="212"/>
                  <a:pt x="240" y="215"/>
                </a:cubicBezTo>
                <a:cubicBezTo>
                  <a:pt x="240" y="215"/>
                  <a:pt x="240" y="215"/>
                  <a:pt x="240" y="215"/>
                </a:cubicBezTo>
                <a:cubicBezTo>
                  <a:pt x="240" y="215"/>
                  <a:pt x="240" y="215"/>
                  <a:pt x="240" y="215"/>
                </a:cubicBezTo>
                <a:cubicBezTo>
                  <a:pt x="240" y="215"/>
                  <a:pt x="240" y="215"/>
                  <a:pt x="240" y="215"/>
                </a:cubicBezTo>
                <a:cubicBezTo>
                  <a:pt x="240" y="215"/>
                  <a:pt x="224" y="238"/>
                  <a:pt x="206" y="246"/>
                </a:cubicBezTo>
                <a:cubicBezTo>
                  <a:pt x="188" y="255"/>
                  <a:pt x="162" y="268"/>
                  <a:pt x="147" y="272"/>
                </a:cubicBezTo>
                <a:cubicBezTo>
                  <a:pt x="136" y="275"/>
                  <a:pt x="124" y="279"/>
                  <a:pt x="115" y="285"/>
                </a:cubicBezTo>
                <a:cubicBezTo>
                  <a:pt x="103" y="293"/>
                  <a:pt x="93" y="305"/>
                  <a:pt x="89" y="326"/>
                </a:cubicBezTo>
                <a:cubicBezTo>
                  <a:pt x="82" y="365"/>
                  <a:pt x="42" y="495"/>
                  <a:pt x="22" y="531"/>
                </a:cubicBezTo>
                <a:cubicBezTo>
                  <a:pt x="3" y="567"/>
                  <a:pt x="0" y="616"/>
                  <a:pt x="20" y="646"/>
                </a:cubicBezTo>
                <a:cubicBezTo>
                  <a:pt x="39" y="676"/>
                  <a:pt x="86" y="750"/>
                  <a:pt x="93" y="760"/>
                </a:cubicBezTo>
                <a:cubicBezTo>
                  <a:pt x="100" y="770"/>
                  <a:pt x="102" y="778"/>
                  <a:pt x="113" y="777"/>
                </a:cubicBezTo>
                <a:cubicBezTo>
                  <a:pt x="113" y="777"/>
                  <a:pt x="114" y="776"/>
                  <a:pt x="115" y="776"/>
                </a:cubicBezTo>
                <a:cubicBezTo>
                  <a:pt x="124" y="776"/>
                  <a:pt x="130" y="777"/>
                  <a:pt x="130" y="777"/>
                </a:cubicBezTo>
                <a:cubicBezTo>
                  <a:pt x="130" y="777"/>
                  <a:pt x="135" y="796"/>
                  <a:pt x="143" y="802"/>
                </a:cubicBezTo>
                <a:cubicBezTo>
                  <a:pt x="151" y="808"/>
                  <a:pt x="161" y="828"/>
                  <a:pt x="163" y="821"/>
                </a:cubicBezTo>
                <a:cubicBezTo>
                  <a:pt x="166" y="814"/>
                  <a:pt x="173" y="872"/>
                  <a:pt x="180" y="903"/>
                </a:cubicBezTo>
                <a:cubicBezTo>
                  <a:pt x="187" y="934"/>
                  <a:pt x="220" y="1152"/>
                  <a:pt x="220" y="1183"/>
                </a:cubicBezTo>
                <a:cubicBezTo>
                  <a:pt x="220" y="1214"/>
                  <a:pt x="232" y="1246"/>
                  <a:pt x="231" y="1268"/>
                </a:cubicBezTo>
                <a:cubicBezTo>
                  <a:pt x="230" y="1291"/>
                  <a:pt x="235" y="1349"/>
                  <a:pt x="236" y="1381"/>
                </a:cubicBezTo>
                <a:cubicBezTo>
                  <a:pt x="237" y="1413"/>
                  <a:pt x="267" y="1447"/>
                  <a:pt x="267" y="1470"/>
                </a:cubicBezTo>
                <a:cubicBezTo>
                  <a:pt x="267" y="1494"/>
                  <a:pt x="260" y="1505"/>
                  <a:pt x="263" y="1519"/>
                </a:cubicBezTo>
                <a:cubicBezTo>
                  <a:pt x="267" y="1532"/>
                  <a:pt x="266" y="1542"/>
                  <a:pt x="251" y="1558"/>
                </a:cubicBezTo>
                <a:cubicBezTo>
                  <a:pt x="236" y="1574"/>
                  <a:pt x="230" y="1589"/>
                  <a:pt x="231" y="1602"/>
                </a:cubicBezTo>
                <a:cubicBezTo>
                  <a:pt x="232" y="1614"/>
                  <a:pt x="236" y="1619"/>
                  <a:pt x="266" y="1620"/>
                </a:cubicBezTo>
                <a:cubicBezTo>
                  <a:pt x="296" y="1621"/>
                  <a:pt x="324" y="1613"/>
                  <a:pt x="324" y="1605"/>
                </a:cubicBezTo>
                <a:cubicBezTo>
                  <a:pt x="324" y="1598"/>
                  <a:pt x="334" y="1595"/>
                  <a:pt x="343" y="1595"/>
                </a:cubicBezTo>
                <a:cubicBezTo>
                  <a:pt x="351" y="1595"/>
                  <a:pt x="350" y="1587"/>
                  <a:pt x="346" y="1569"/>
                </a:cubicBezTo>
                <a:cubicBezTo>
                  <a:pt x="343" y="1552"/>
                  <a:pt x="330" y="1528"/>
                  <a:pt x="338" y="1531"/>
                </a:cubicBezTo>
                <a:cubicBezTo>
                  <a:pt x="345" y="1533"/>
                  <a:pt x="351" y="1528"/>
                  <a:pt x="351" y="1504"/>
                </a:cubicBezTo>
                <a:cubicBezTo>
                  <a:pt x="351" y="1479"/>
                  <a:pt x="355" y="1471"/>
                  <a:pt x="344" y="1457"/>
                </a:cubicBezTo>
                <a:cubicBezTo>
                  <a:pt x="333" y="1442"/>
                  <a:pt x="335" y="1415"/>
                  <a:pt x="338" y="1392"/>
                </a:cubicBezTo>
                <a:cubicBezTo>
                  <a:pt x="340" y="1370"/>
                  <a:pt x="348" y="1354"/>
                  <a:pt x="342" y="1327"/>
                </a:cubicBezTo>
                <a:cubicBezTo>
                  <a:pt x="335" y="1299"/>
                  <a:pt x="334" y="1266"/>
                  <a:pt x="338" y="1252"/>
                </a:cubicBezTo>
                <a:cubicBezTo>
                  <a:pt x="342" y="1239"/>
                  <a:pt x="339" y="1222"/>
                  <a:pt x="329" y="1211"/>
                </a:cubicBezTo>
                <a:cubicBezTo>
                  <a:pt x="319" y="1200"/>
                  <a:pt x="334" y="1180"/>
                  <a:pt x="334" y="1168"/>
                </a:cubicBezTo>
                <a:cubicBezTo>
                  <a:pt x="334" y="1156"/>
                  <a:pt x="330" y="1104"/>
                  <a:pt x="337" y="1052"/>
                </a:cubicBezTo>
                <a:cubicBezTo>
                  <a:pt x="343" y="999"/>
                  <a:pt x="344" y="960"/>
                  <a:pt x="345" y="946"/>
                </a:cubicBezTo>
                <a:cubicBezTo>
                  <a:pt x="346" y="933"/>
                  <a:pt x="354" y="939"/>
                  <a:pt x="372" y="991"/>
                </a:cubicBezTo>
                <a:cubicBezTo>
                  <a:pt x="391" y="1043"/>
                  <a:pt x="438" y="1205"/>
                  <a:pt x="447" y="1241"/>
                </a:cubicBezTo>
                <a:cubicBezTo>
                  <a:pt x="454" y="1272"/>
                  <a:pt x="480" y="1385"/>
                  <a:pt x="491" y="1436"/>
                </a:cubicBezTo>
                <a:cubicBezTo>
                  <a:pt x="493" y="1444"/>
                  <a:pt x="494" y="1451"/>
                  <a:pt x="495" y="1455"/>
                </a:cubicBezTo>
                <a:cubicBezTo>
                  <a:pt x="501" y="1486"/>
                  <a:pt x="509" y="1548"/>
                  <a:pt x="517" y="1548"/>
                </a:cubicBezTo>
                <a:cubicBezTo>
                  <a:pt x="526" y="1548"/>
                  <a:pt x="524" y="1554"/>
                  <a:pt x="525" y="1572"/>
                </a:cubicBezTo>
                <a:cubicBezTo>
                  <a:pt x="526" y="1589"/>
                  <a:pt x="543" y="1592"/>
                  <a:pt x="553" y="1595"/>
                </a:cubicBezTo>
                <a:cubicBezTo>
                  <a:pt x="563" y="1599"/>
                  <a:pt x="566" y="1589"/>
                  <a:pt x="566" y="1589"/>
                </a:cubicBezTo>
                <a:cubicBezTo>
                  <a:pt x="566" y="1589"/>
                  <a:pt x="582" y="1623"/>
                  <a:pt x="610" y="1626"/>
                </a:cubicBezTo>
                <a:cubicBezTo>
                  <a:pt x="639" y="1630"/>
                  <a:pt x="693" y="1641"/>
                  <a:pt x="693" y="1628"/>
                </a:cubicBezTo>
                <a:cubicBezTo>
                  <a:pt x="693" y="1614"/>
                  <a:pt x="687" y="1602"/>
                  <a:pt x="669" y="1590"/>
                </a:cubicBezTo>
                <a:close/>
                <a:moveTo>
                  <a:pt x="128" y="644"/>
                </a:moveTo>
                <a:cubicBezTo>
                  <a:pt x="128" y="632"/>
                  <a:pt x="122" y="619"/>
                  <a:pt x="115" y="608"/>
                </a:cubicBezTo>
                <a:cubicBezTo>
                  <a:pt x="105" y="594"/>
                  <a:pt x="95" y="582"/>
                  <a:pt x="99" y="575"/>
                </a:cubicBezTo>
                <a:cubicBezTo>
                  <a:pt x="105" y="563"/>
                  <a:pt x="110" y="563"/>
                  <a:pt x="115" y="554"/>
                </a:cubicBezTo>
                <a:cubicBezTo>
                  <a:pt x="118" y="549"/>
                  <a:pt x="121" y="541"/>
                  <a:pt x="125" y="524"/>
                </a:cubicBezTo>
                <a:cubicBezTo>
                  <a:pt x="124" y="559"/>
                  <a:pt x="136" y="611"/>
                  <a:pt x="128" y="644"/>
                </a:cubicBezTo>
                <a:close/>
                <a:moveTo>
                  <a:pt x="411" y="689"/>
                </a:moveTo>
                <a:cubicBezTo>
                  <a:pt x="407" y="690"/>
                  <a:pt x="402" y="690"/>
                  <a:pt x="395" y="690"/>
                </a:cubicBezTo>
                <a:cubicBezTo>
                  <a:pt x="395" y="685"/>
                  <a:pt x="395" y="680"/>
                  <a:pt x="393" y="674"/>
                </a:cubicBezTo>
                <a:cubicBezTo>
                  <a:pt x="389" y="655"/>
                  <a:pt x="367" y="523"/>
                  <a:pt x="351" y="448"/>
                </a:cubicBezTo>
                <a:cubicBezTo>
                  <a:pt x="335" y="373"/>
                  <a:pt x="318" y="317"/>
                  <a:pt x="314" y="307"/>
                </a:cubicBezTo>
                <a:cubicBezTo>
                  <a:pt x="310" y="297"/>
                  <a:pt x="323" y="293"/>
                  <a:pt x="323" y="293"/>
                </a:cubicBezTo>
                <a:cubicBezTo>
                  <a:pt x="299" y="269"/>
                  <a:pt x="299" y="269"/>
                  <a:pt x="299" y="269"/>
                </a:cubicBezTo>
                <a:cubicBezTo>
                  <a:pt x="288" y="274"/>
                  <a:pt x="280" y="291"/>
                  <a:pt x="280" y="291"/>
                </a:cubicBezTo>
                <a:cubicBezTo>
                  <a:pt x="280" y="291"/>
                  <a:pt x="292" y="299"/>
                  <a:pt x="294" y="307"/>
                </a:cubicBezTo>
                <a:cubicBezTo>
                  <a:pt x="296" y="315"/>
                  <a:pt x="292" y="325"/>
                  <a:pt x="286" y="343"/>
                </a:cubicBezTo>
                <a:cubicBezTo>
                  <a:pt x="281" y="362"/>
                  <a:pt x="288" y="443"/>
                  <a:pt x="295" y="485"/>
                </a:cubicBezTo>
                <a:cubicBezTo>
                  <a:pt x="302" y="527"/>
                  <a:pt x="315" y="621"/>
                  <a:pt x="323" y="669"/>
                </a:cubicBezTo>
                <a:cubicBezTo>
                  <a:pt x="324" y="677"/>
                  <a:pt x="326" y="683"/>
                  <a:pt x="327" y="689"/>
                </a:cubicBezTo>
                <a:cubicBezTo>
                  <a:pt x="308" y="688"/>
                  <a:pt x="289" y="687"/>
                  <a:pt x="274" y="687"/>
                </a:cubicBezTo>
                <a:cubicBezTo>
                  <a:pt x="232" y="687"/>
                  <a:pt x="191" y="692"/>
                  <a:pt x="191" y="692"/>
                </a:cubicBezTo>
                <a:cubicBezTo>
                  <a:pt x="191" y="692"/>
                  <a:pt x="199" y="672"/>
                  <a:pt x="212" y="643"/>
                </a:cubicBezTo>
                <a:cubicBezTo>
                  <a:pt x="224" y="615"/>
                  <a:pt x="226" y="589"/>
                  <a:pt x="235" y="542"/>
                </a:cubicBezTo>
                <a:cubicBezTo>
                  <a:pt x="245" y="495"/>
                  <a:pt x="237" y="463"/>
                  <a:pt x="237" y="406"/>
                </a:cubicBezTo>
                <a:cubicBezTo>
                  <a:pt x="237" y="361"/>
                  <a:pt x="234" y="300"/>
                  <a:pt x="231" y="263"/>
                </a:cubicBezTo>
                <a:cubicBezTo>
                  <a:pt x="231" y="257"/>
                  <a:pt x="231" y="235"/>
                  <a:pt x="248" y="225"/>
                </a:cubicBezTo>
                <a:cubicBezTo>
                  <a:pt x="257" y="236"/>
                  <a:pt x="268" y="248"/>
                  <a:pt x="281" y="257"/>
                </a:cubicBezTo>
                <a:cubicBezTo>
                  <a:pt x="304" y="273"/>
                  <a:pt x="306" y="261"/>
                  <a:pt x="320" y="244"/>
                </a:cubicBezTo>
                <a:cubicBezTo>
                  <a:pt x="326" y="237"/>
                  <a:pt x="330" y="232"/>
                  <a:pt x="334" y="227"/>
                </a:cubicBezTo>
                <a:cubicBezTo>
                  <a:pt x="334" y="227"/>
                  <a:pt x="334" y="227"/>
                  <a:pt x="334" y="227"/>
                </a:cubicBezTo>
                <a:cubicBezTo>
                  <a:pt x="353" y="218"/>
                  <a:pt x="370" y="255"/>
                  <a:pt x="370" y="255"/>
                </a:cubicBezTo>
                <a:cubicBezTo>
                  <a:pt x="382" y="288"/>
                  <a:pt x="381" y="349"/>
                  <a:pt x="381" y="413"/>
                </a:cubicBezTo>
                <a:cubicBezTo>
                  <a:pt x="381" y="478"/>
                  <a:pt x="393" y="542"/>
                  <a:pt x="406" y="589"/>
                </a:cubicBezTo>
                <a:cubicBezTo>
                  <a:pt x="418" y="636"/>
                  <a:pt x="437" y="678"/>
                  <a:pt x="437" y="678"/>
                </a:cubicBezTo>
                <a:cubicBezTo>
                  <a:pt x="437" y="678"/>
                  <a:pt x="426" y="684"/>
                  <a:pt x="411" y="689"/>
                </a:cubicBezTo>
                <a:close/>
                <a:moveTo>
                  <a:pt x="491" y="631"/>
                </a:moveTo>
                <a:cubicBezTo>
                  <a:pt x="489" y="627"/>
                  <a:pt x="490" y="600"/>
                  <a:pt x="484" y="579"/>
                </a:cubicBezTo>
                <a:cubicBezTo>
                  <a:pt x="477" y="556"/>
                  <a:pt x="474" y="524"/>
                  <a:pt x="473" y="485"/>
                </a:cubicBezTo>
                <a:cubicBezTo>
                  <a:pt x="473" y="485"/>
                  <a:pt x="482" y="518"/>
                  <a:pt x="491" y="538"/>
                </a:cubicBezTo>
                <a:cubicBezTo>
                  <a:pt x="495" y="547"/>
                  <a:pt x="498" y="553"/>
                  <a:pt x="501" y="553"/>
                </a:cubicBezTo>
                <a:cubicBezTo>
                  <a:pt x="511" y="556"/>
                  <a:pt x="512" y="570"/>
                  <a:pt x="501" y="576"/>
                </a:cubicBezTo>
                <a:cubicBezTo>
                  <a:pt x="490" y="582"/>
                  <a:pt x="498" y="624"/>
                  <a:pt x="493" y="630"/>
                </a:cubicBezTo>
                <a:cubicBezTo>
                  <a:pt x="492" y="631"/>
                  <a:pt x="491" y="631"/>
                  <a:pt x="491" y="631"/>
                </a:cubicBezTo>
                <a:close/>
              </a:path>
            </a:pathLst>
          </a:custGeom>
          <a:solidFill>
            <a:schemeClr val="tx1">
              <a:lumMod val="65000"/>
              <a:lumOff val="35000"/>
            </a:schemeClr>
          </a:solidFill>
          <a:ln>
            <a:noFill/>
          </a:ln>
          <a:effectLst/>
        </p:spPr>
        <p:txBody>
          <a:bodyPr lIns="121920" tIns="60960" rIns="121920" bIns="60960"/>
          <a:lstStyle/>
          <a:p>
            <a:pPr eaLnBrk="1" fontAlgn="auto" hangingPunct="1">
              <a:spcBef>
                <a:spcPts val="0"/>
              </a:spcBef>
              <a:spcAft>
                <a:spcPts val="0"/>
              </a:spcAft>
              <a:defRPr/>
            </a:pPr>
            <a:endParaRPr lang="id-ID" sz="2400">
              <a:solidFill>
                <a:srgbClr val="F6AC19"/>
              </a:solidFill>
              <a:latin typeface="+mn-lt"/>
            </a:endParaRPr>
          </a:p>
        </p:txBody>
      </p:sp>
      <p:sp>
        <p:nvSpPr>
          <p:cNvPr id="14" name="Oval 12"/>
          <p:cNvSpPr/>
          <p:nvPr/>
        </p:nvSpPr>
        <p:spPr>
          <a:xfrm>
            <a:off x="2244030" y="3042568"/>
            <a:ext cx="219075" cy="219075"/>
          </a:xfrm>
          <a:prstGeom prst="ellipse">
            <a:avLst/>
          </a:prstGeom>
          <a:noFill/>
          <a:ln w="38100">
            <a:solidFill>
              <a:srgbClr val="55735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15" name="Oval 13"/>
          <p:cNvSpPr/>
          <p:nvPr/>
        </p:nvSpPr>
        <p:spPr>
          <a:xfrm>
            <a:off x="3650555" y="2193255"/>
            <a:ext cx="217488" cy="219075"/>
          </a:xfrm>
          <a:prstGeom prst="ellipse">
            <a:avLst/>
          </a:prstGeom>
          <a:solidFill>
            <a:srgbClr val="C0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16" name="Oval 14"/>
          <p:cNvSpPr/>
          <p:nvPr/>
        </p:nvSpPr>
        <p:spPr>
          <a:xfrm>
            <a:off x="4969768" y="2717130"/>
            <a:ext cx="217487" cy="217488"/>
          </a:xfrm>
          <a:prstGeom prst="ellipse">
            <a:avLst/>
          </a:prstGeom>
          <a:noFill/>
          <a:ln w="38100">
            <a:solidFill>
              <a:srgbClr val="55735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17" name="Oval 15"/>
          <p:cNvSpPr/>
          <p:nvPr/>
        </p:nvSpPr>
        <p:spPr>
          <a:xfrm>
            <a:off x="6428680" y="1688430"/>
            <a:ext cx="217488" cy="217488"/>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18" name="Oval 16"/>
          <p:cNvSpPr/>
          <p:nvPr/>
        </p:nvSpPr>
        <p:spPr>
          <a:xfrm>
            <a:off x="7733605" y="1748755"/>
            <a:ext cx="217488" cy="217488"/>
          </a:xfrm>
          <a:prstGeom prst="ellipse">
            <a:avLst/>
          </a:prstGeom>
          <a:solidFill>
            <a:srgbClr val="C0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19" name="Oval 17"/>
          <p:cNvSpPr/>
          <p:nvPr/>
        </p:nvSpPr>
        <p:spPr>
          <a:xfrm>
            <a:off x="8986143" y="2607593"/>
            <a:ext cx="217487" cy="217487"/>
          </a:xfrm>
          <a:prstGeom prst="ellipse">
            <a:avLst/>
          </a:prstGeom>
          <a:solidFill>
            <a:srgbClr val="C0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20" name="Oval 18"/>
          <p:cNvSpPr/>
          <p:nvPr/>
        </p:nvSpPr>
        <p:spPr>
          <a:xfrm>
            <a:off x="10897493" y="1469355"/>
            <a:ext cx="217487" cy="219075"/>
          </a:xfrm>
          <a:prstGeom prst="ellipse">
            <a:avLst/>
          </a:prstGeom>
          <a:noFill/>
          <a:ln w="38100">
            <a:solidFill>
              <a:srgbClr val="55735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cxnSp>
        <p:nvCxnSpPr>
          <p:cNvPr id="21" name="Straight Connector 20"/>
          <p:cNvCxnSpPr>
            <a:stCxn id="14" idx="7"/>
            <a:endCxn id="15" idx="3"/>
          </p:cNvCxnSpPr>
          <p:nvPr/>
        </p:nvCxnSpPr>
        <p:spPr>
          <a:xfrm flipV="1">
            <a:off x="2431355" y="2380580"/>
            <a:ext cx="1250950" cy="693738"/>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cxnSp>
        <p:nvCxnSpPr>
          <p:cNvPr id="22" name="Straight Connector 23"/>
          <p:cNvCxnSpPr>
            <a:stCxn id="15" idx="5"/>
            <a:endCxn id="16" idx="2"/>
          </p:cNvCxnSpPr>
          <p:nvPr/>
        </p:nvCxnSpPr>
        <p:spPr>
          <a:xfrm>
            <a:off x="3836293" y="2380580"/>
            <a:ext cx="1133475" cy="444500"/>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cxnSp>
        <p:nvCxnSpPr>
          <p:cNvPr id="23" name="Straight Connector 25"/>
          <p:cNvCxnSpPr>
            <a:stCxn id="16" idx="7"/>
            <a:endCxn id="17" idx="3"/>
          </p:cNvCxnSpPr>
          <p:nvPr/>
        </p:nvCxnSpPr>
        <p:spPr>
          <a:xfrm flipV="1">
            <a:off x="5155505" y="1874168"/>
            <a:ext cx="1304925" cy="874712"/>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cxnSp>
        <p:nvCxnSpPr>
          <p:cNvPr id="24" name="Straight Connector 27"/>
          <p:cNvCxnSpPr>
            <a:stCxn id="17" idx="6"/>
            <a:endCxn id="18" idx="2"/>
          </p:cNvCxnSpPr>
          <p:nvPr/>
        </p:nvCxnSpPr>
        <p:spPr>
          <a:xfrm>
            <a:off x="6646168" y="1796380"/>
            <a:ext cx="1087437" cy="60325"/>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cxnSp>
        <p:nvCxnSpPr>
          <p:cNvPr id="25" name="Straight Connector 29"/>
          <p:cNvCxnSpPr>
            <a:stCxn id="18" idx="5"/>
            <a:endCxn id="19" idx="1"/>
          </p:cNvCxnSpPr>
          <p:nvPr/>
        </p:nvCxnSpPr>
        <p:spPr>
          <a:xfrm>
            <a:off x="7919343" y="1934493"/>
            <a:ext cx="1098550" cy="704850"/>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cxnSp>
        <p:nvCxnSpPr>
          <p:cNvPr id="26" name="Straight Connector 31"/>
          <p:cNvCxnSpPr>
            <a:stCxn id="19" idx="6"/>
            <a:endCxn id="20" idx="3"/>
          </p:cNvCxnSpPr>
          <p:nvPr/>
        </p:nvCxnSpPr>
        <p:spPr>
          <a:xfrm flipV="1">
            <a:off x="9203630" y="1656680"/>
            <a:ext cx="1725613" cy="1060450"/>
          </a:xfrm>
          <a:prstGeom prst="line">
            <a:avLst/>
          </a:prstGeom>
          <a:ln w="3175">
            <a:solidFill>
              <a:srgbClr val="7F8C8D"/>
            </a:solidFill>
            <a:prstDash val="dashDot"/>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322568" y="1885280"/>
            <a:ext cx="902811" cy="307777"/>
          </a:xfrm>
          <a:prstGeom prst="rect">
            <a:avLst/>
          </a:prstGeom>
          <a:noFill/>
        </p:spPr>
        <p:txBody>
          <a:bodyPr wrap="none">
            <a:spAutoFit/>
          </a:bodyPr>
          <a:lstStyle/>
          <a:p>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2386905" y="3393405"/>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4590355" y="3094955"/>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6088955" y="1340768"/>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7422455" y="1340768"/>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8570218" y="2939380"/>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9698930" y="1453480"/>
            <a:ext cx="902811" cy="307777"/>
          </a:xfrm>
          <a:prstGeom prst="rect">
            <a:avLst/>
          </a:prstGeom>
          <a:noFill/>
        </p:spPr>
        <p:txBody>
          <a:bodyPr wrap="none">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输入标题</a:t>
            </a:r>
            <a:endParaRPr lang="id-ID" altLang="zh-CN" sz="14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3491805" y="2594893"/>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广东地区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5" name="TextBox 34"/>
          <p:cNvSpPr txBox="1"/>
          <p:nvPr/>
        </p:nvSpPr>
        <p:spPr>
          <a:xfrm>
            <a:off x="4657427" y="2258343"/>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广西地区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6" name="TextBox 35"/>
          <p:cNvSpPr txBox="1"/>
          <p:nvPr/>
        </p:nvSpPr>
        <p:spPr>
          <a:xfrm>
            <a:off x="6169595" y="2071018"/>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湖南地区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7" name="TextBox 36"/>
          <p:cNvSpPr txBox="1"/>
          <p:nvPr/>
        </p:nvSpPr>
        <p:spPr>
          <a:xfrm>
            <a:off x="7393731" y="2121818"/>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北京地区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8" name="TextBox 37"/>
          <p:cNvSpPr txBox="1"/>
          <p:nvPr/>
        </p:nvSpPr>
        <p:spPr>
          <a:xfrm>
            <a:off x="8761883" y="2136105"/>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河北地区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9" name="TextBox 38"/>
          <p:cNvSpPr txBox="1"/>
          <p:nvPr/>
        </p:nvSpPr>
        <p:spPr>
          <a:xfrm>
            <a:off x="10738743" y="1872580"/>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江苏地区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40" name="TextBox 39"/>
          <p:cNvSpPr txBox="1"/>
          <p:nvPr/>
        </p:nvSpPr>
        <p:spPr>
          <a:xfrm>
            <a:off x="2085280" y="2563143"/>
            <a:ext cx="902811" cy="307777"/>
          </a:xfrm>
          <a:prstGeom prst="rect">
            <a:avLst/>
          </a:prstGeom>
          <a:noFill/>
        </p:spPr>
        <p:txBody>
          <a:bodyPr wrap="none">
            <a:spAutoFit/>
          </a:bodyPr>
          <a:lstStyle/>
          <a:p>
            <a:pPr eaLnBrk="1" fontAlgn="auto" hangingPunct="1">
              <a:spcBef>
                <a:spcPts val="0"/>
              </a:spcBef>
              <a:spcAft>
                <a:spcPts val="0"/>
              </a:spcAft>
              <a:defRPr/>
            </a:pPr>
            <a:r>
              <a:rPr lang="zh-CN" altLang="en-US" sz="1400" b="1" dirty="0" smtClean="0">
                <a:solidFill>
                  <a:srgbClr val="C00000"/>
                </a:solidFill>
                <a:latin typeface="微软雅黑" panose="020B0503020204020204" pitchFamily="34" charset="-122"/>
                <a:ea typeface="微软雅黑" panose="020B0503020204020204" pitchFamily="34" charset="-122"/>
                <a:cs typeface="Open Sans" panose="020B0606030504020204" pitchFamily="34" charset="0"/>
              </a:rPr>
              <a:t>湖北地区</a:t>
            </a:r>
            <a:endParaRPr lang="en-US" sz="1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41" name="TextBox 40"/>
          <p:cNvSpPr txBox="1"/>
          <p:nvPr/>
        </p:nvSpPr>
        <p:spPr>
          <a:xfrm>
            <a:off x="5511105" y="4344318"/>
            <a:ext cx="5695950" cy="1046440"/>
          </a:xfrm>
          <a:prstGeom prst="rect">
            <a:avLst/>
          </a:prstGeom>
          <a:noFill/>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rPr>
              <a:t>市场占有率</a:t>
            </a:r>
            <a:endParaRPr lang="id-ID" altLang="zh-CN" sz="1600" b="1" dirty="0">
              <a:solidFill>
                <a:schemeClr val="bg2">
                  <a:lumMod val="50000"/>
                </a:schemeClr>
              </a:solidFill>
              <a:latin typeface="微软雅黑" panose="020B0503020204020204" pitchFamily="34" charset="-122"/>
              <a:ea typeface="微软雅黑" panose="020B0503020204020204" pitchFamily="34" charset="-122"/>
            </a:endParaRPr>
          </a:p>
          <a:p>
            <a:pPr eaLnBrk="1" hangingPunct="1"/>
            <a:endParaRPr lang="en-US" altLang="zh-CN" sz="1000" dirty="0">
              <a:solidFill>
                <a:srgbClr val="7F7F7F"/>
              </a:solidFill>
              <a:latin typeface="Open Sans" pitchFamily="34" charset="0"/>
            </a:endParaRPr>
          </a:p>
          <a:p>
            <a:pPr algn="just"/>
            <a:r>
              <a:rPr lang="zh-CN" altLang="en-US" sz="1200" dirty="0">
                <a:solidFill>
                  <a:schemeClr val="tx1">
                    <a:lumMod val="50000"/>
                    <a:lumOff val="50000"/>
                  </a:schemeClr>
                </a:solidFill>
                <a:latin typeface="Impact MT Std" pitchFamily="34" charset="0"/>
                <a:ea typeface="微软雅黑" panose="020B0503020204020204" pitchFamily="34" charset="-122"/>
              </a:rPr>
              <a:t>点击输入简要文字解说，解说文字尽量概括精炼，不用多余的文字修饰，简洁精准的 解说所提炼的核心概念。点击输入简要文字解说，解说文字尽量概括精炼，不用多余的文字修饰，简洁精准的 解说所提炼的核心概念。</a:t>
            </a:r>
          </a:p>
        </p:txBody>
      </p:sp>
      <p:sp>
        <p:nvSpPr>
          <p:cNvPr id="42" name="Oval 47"/>
          <p:cNvSpPr/>
          <p:nvPr/>
        </p:nvSpPr>
        <p:spPr>
          <a:xfrm>
            <a:off x="3760093" y="4195093"/>
            <a:ext cx="1408112" cy="1408112"/>
          </a:xfrm>
          <a:prstGeom prst="ellipse">
            <a:avLst/>
          </a:prstGeom>
          <a:noFill/>
          <a:ln w="1016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3600" b="1" dirty="0">
                <a:solidFill>
                  <a:srgbClr val="C00000"/>
                </a:solidFill>
                <a:latin typeface="Open Sans" panose="020B0606030504020204" pitchFamily="34" charset="0"/>
                <a:ea typeface="Open Sans" panose="020B0606030504020204" pitchFamily="34" charset="0"/>
                <a:cs typeface="Open Sans" panose="020B0606030504020204" pitchFamily="34" charset="0"/>
              </a:rPr>
              <a:t>85%</a:t>
            </a:r>
          </a:p>
          <a:p>
            <a:pPr algn="ctr"/>
            <a:r>
              <a:rPr lang="zh-CN" altLang="en-US" sz="1200" b="1" dirty="0" smtClean="0">
                <a:solidFill>
                  <a:srgbClr val="C00000"/>
                </a:solidFill>
                <a:latin typeface="微软雅黑" panose="020B0503020204020204" pitchFamily="34" charset="-122"/>
                <a:ea typeface="微软雅黑" panose="020B0503020204020204" pitchFamily="34" charset="-122"/>
              </a:rPr>
              <a:t> 输入</a:t>
            </a:r>
            <a:r>
              <a:rPr lang="zh-CN" altLang="en-US" sz="1200" b="1" dirty="0">
                <a:solidFill>
                  <a:srgbClr val="C00000"/>
                </a:solidFill>
                <a:latin typeface="微软雅黑" panose="020B0503020204020204" pitchFamily="34" charset="-122"/>
                <a:ea typeface="微软雅黑" panose="020B0503020204020204" pitchFamily="34" charset="-122"/>
              </a:rPr>
              <a:t>标题</a:t>
            </a:r>
            <a:endParaRPr lang="id-ID" altLang="zh-CN" sz="1200" b="1" dirty="0">
              <a:solidFill>
                <a:srgbClr val="C00000"/>
              </a:solidFill>
              <a:latin typeface="微软雅黑" panose="020B0503020204020204" pitchFamily="34" charset="-122"/>
              <a:ea typeface="微软雅黑" panose="020B0503020204020204" pitchFamily="34" charset="-122"/>
            </a:endParaRPr>
          </a:p>
        </p:txBody>
      </p:sp>
      <p:sp>
        <p:nvSpPr>
          <p:cNvPr id="43" name="Arc 48"/>
          <p:cNvSpPr/>
          <p:nvPr/>
        </p:nvSpPr>
        <p:spPr>
          <a:xfrm>
            <a:off x="3760093" y="4195093"/>
            <a:ext cx="1408112" cy="1408112"/>
          </a:xfrm>
          <a:prstGeom prst="arc">
            <a:avLst>
              <a:gd name="adj1" fmla="val 16200000"/>
              <a:gd name="adj2" fmla="val 11287514"/>
            </a:avLst>
          </a:prstGeom>
          <a:ln w="101600" cap="rnd">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srgbClr val="00A89B"/>
              </a:solidFill>
            </a:endParaRPr>
          </a:p>
        </p:txBody>
      </p:sp>
    </p:spTree>
    <p:extLst>
      <p:ext uri="{BB962C8B-B14F-4D97-AF65-F5344CB8AC3E}">
        <p14:creationId xmlns:p14="http://schemas.microsoft.com/office/powerpoint/2010/main" val="480511948"/>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ppt_x"/>
                                          </p:val>
                                        </p:tav>
                                        <p:tav tm="100000">
                                          <p:val>
                                            <p:strVal val="#ppt_x"/>
                                          </p:val>
                                        </p:tav>
                                      </p:tavLst>
                                    </p:anim>
                                    <p:anim calcmode="lin" valueType="num">
                                      <p:cBhvr additive="base">
                                        <p:cTn id="16" dur="25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Effect transition="in" filter="fade">
                                      <p:cBhvr>
                                        <p:cTn id="26" dur="500"/>
                                        <p:tgtEl>
                                          <p:spTgt spid="14"/>
                                        </p:tgtEl>
                                      </p:cBhvr>
                                    </p:animEffect>
                                  </p:childTnLst>
                                </p:cTn>
                              </p:par>
                              <p:par>
                                <p:cTn id="27" presetID="53" presetClass="entr" presetSubtype="16"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par>
                                <p:cTn id="32" presetID="53" presetClass="entr" presetSubtype="16" fill="hold" grpId="0" nodeType="withEffect">
                                  <p:stCondLst>
                                    <p:cond delay="50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animEffect transition="in" filter="fade">
                                      <p:cBhvr>
                                        <p:cTn id="36" dur="500"/>
                                        <p:tgtEl>
                                          <p:spTgt spid="16"/>
                                        </p:tgtEl>
                                      </p:cBhvr>
                                    </p:animEffect>
                                  </p:childTnLst>
                                </p:cTn>
                              </p:par>
                              <p:par>
                                <p:cTn id="37" presetID="53" presetClass="entr" presetSubtype="16" fill="hold" grpId="0" nodeType="withEffect">
                                  <p:stCondLst>
                                    <p:cond delay="500"/>
                                  </p:stCondLst>
                                  <p:childTnLst>
                                    <p:set>
                                      <p:cBhvr>
                                        <p:cTn id="38" dur="1" fill="hold">
                                          <p:stCondLst>
                                            <p:cond delay="0"/>
                                          </p:stCondLst>
                                        </p:cTn>
                                        <p:tgtEl>
                                          <p:spTgt spid="17"/>
                                        </p:tgtEl>
                                        <p:attrNameLst>
                                          <p:attrName>style.visibility</p:attrName>
                                        </p:attrNameLst>
                                      </p:cBhvr>
                                      <p:to>
                                        <p:strVal val="visible"/>
                                      </p:to>
                                    </p:set>
                                    <p:anim calcmode="lin" valueType="num">
                                      <p:cBhvr>
                                        <p:cTn id="39" dur="500" fill="hold"/>
                                        <p:tgtEl>
                                          <p:spTgt spid="17"/>
                                        </p:tgtEl>
                                        <p:attrNameLst>
                                          <p:attrName>ppt_w</p:attrName>
                                        </p:attrNameLst>
                                      </p:cBhvr>
                                      <p:tavLst>
                                        <p:tav tm="0">
                                          <p:val>
                                            <p:fltVal val="0"/>
                                          </p:val>
                                        </p:tav>
                                        <p:tav tm="100000">
                                          <p:val>
                                            <p:strVal val="#ppt_w"/>
                                          </p:val>
                                        </p:tav>
                                      </p:tavLst>
                                    </p:anim>
                                    <p:anim calcmode="lin" valueType="num">
                                      <p:cBhvr>
                                        <p:cTn id="40" dur="500" fill="hold"/>
                                        <p:tgtEl>
                                          <p:spTgt spid="17"/>
                                        </p:tgtEl>
                                        <p:attrNameLst>
                                          <p:attrName>ppt_h</p:attrName>
                                        </p:attrNameLst>
                                      </p:cBhvr>
                                      <p:tavLst>
                                        <p:tav tm="0">
                                          <p:val>
                                            <p:fltVal val="0"/>
                                          </p:val>
                                        </p:tav>
                                        <p:tav tm="100000">
                                          <p:val>
                                            <p:strVal val="#ppt_h"/>
                                          </p:val>
                                        </p:tav>
                                      </p:tavLst>
                                    </p:anim>
                                    <p:animEffect transition="in" filter="fade">
                                      <p:cBhvr>
                                        <p:cTn id="41" dur="500"/>
                                        <p:tgtEl>
                                          <p:spTgt spid="17"/>
                                        </p:tgtEl>
                                      </p:cBhvr>
                                    </p:animEffect>
                                  </p:childTnLst>
                                </p:cTn>
                              </p:par>
                              <p:par>
                                <p:cTn id="42" presetID="53" presetClass="entr" presetSubtype="16" fill="hold" grpId="0" nodeType="withEffect">
                                  <p:stCondLst>
                                    <p:cond delay="500"/>
                                  </p:stCondLst>
                                  <p:childTnLst>
                                    <p:set>
                                      <p:cBhvr>
                                        <p:cTn id="43" dur="1" fill="hold">
                                          <p:stCondLst>
                                            <p:cond delay="0"/>
                                          </p:stCondLst>
                                        </p:cTn>
                                        <p:tgtEl>
                                          <p:spTgt spid="18"/>
                                        </p:tgtEl>
                                        <p:attrNameLst>
                                          <p:attrName>style.visibility</p:attrName>
                                        </p:attrNameLst>
                                      </p:cBhvr>
                                      <p:to>
                                        <p:strVal val="visible"/>
                                      </p:to>
                                    </p:set>
                                    <p:anim calcmode="lin" valueType="num">
                                      <p:cBhvr>
                                        <p:cTn id="44" dur="500" fill="hold"/>
                                        <p:tgtEl>
                                          <p:spTgt spid="18"/>
                                        </p:tgtEl>
                                        <p:attrNameLst>
                                          <p:attrName>ppt_w</p:attrName>
                                        </p:attrNameLst>
                                      </p:cBhvr>
                                      <p:tavLst>
                                        <p:tav tm="0">
                                          <p:val>
                                            <p:fltVal val="0"/>
                                          </p:val>
                                        </p:tav>
                                        <p:tav tm="100000">
                                          <p:val>
                                            <p:strVal val="#ppt_w"/>
                                          </p:val>
                                        </p:tav>
                                      </p:tavLst>
                                    </p:anim>
                                    <p:anim calcmode="lin" valueType="num">
                                      <p:cBhvr>
                                        <p:cTn id="45" dur="500" fill="hold"/>
                                        <p:tgtEl>
                                          <p:spTgt spid="18"/>
                                        </p:tgtEl>
                                        <p:attrNameLst>
                                          <p:attrName>ppt_h</p:attrName>
                                        </p:attrNameLst>
                                      </p:cBhvr>
                                      <p:tavLst>
                                        <p:tav tm="0">
                                          <p:val>
                                            <p:fltVal val="0"/>
                                          </p:val>
                                        </p:tav>
                                        <p:tav tm="100000">
                                          <p:val>
                                            <p:strVal val="#ppt_h"/>
                                          </p:val>
                                        </p:tav>
                                      </p:tavLst>
                                    </p:anim>
                                    <p:animEffect transition="in" filter="fade">
                                      <p:cBhvr>
                                        <p:cTn id="46" dur="500"/>
                                        <p:tgtEl>
                                          <p:spTgt spid="18"/>
                                        </p:tgtEl>
                                      </p:cBhvr>
                                    </p:animEffect>
                                  </p:childTnLst>
                                </p:cTn>
                              </p:par>
                              <p:par>
                                <p:cTn id="47" presetID="53" presetClass="entr" presetSubtype="16" fill="hold" grpId="0" nodeType="withEffect">
                                  <p:stCondLst>
                                    <p:cond delay="5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par>
                                <p:cTn id="52" presetID="53" presetClass="entr" presetSubtype="16" fill="hold" grpId="0" nodeType="withEffect">
                                  <p:stCondLst>
                                    <p:cond delay="500"/>
                                  </p:stCondLst>
                                  <p:childTnLst>
                                    <p:set>
                                      <p:cBhvr>
                                        <p:cTn id="53" dur="1" fill="hold">
                                          <p:stCondLst>
                                            <p:cond delay="0"/>
                                          </p:stCondLst>
                                        </p:cTn>
                                        <p:tgtEl>
                                          <p:spTgt spid="20"/>
                                        </p:tgtEl>
                                        <p:attrNameLst>
                                          <p:attrName>style.visibility</p:attrName>
                                        </p:attrNameLst>
                                      </p:cBhvr>
                                      <p:to>
                                        <p:strVal val="visible"/>
                                      </p:to>
                                    </p:set>
                                    <p:anim calcmode="lin" valueType="num">
                                      <p:cBhvr>
                                        <p:cTn id="54" dur="500" fill="hold"/>
                                        <p:tgtEl>
                                          <p:spTgt spid="20"/>
                                        </p:tgtEl>
                                        <p:attrNameLst>
                                          <p:attrName>ppt_w</p:attrName>
                                        </p:attrNameLst>
                                      </p:cBhvr>
                                      <p:tavLst>
                                        <p:tav tm="0">
                                          <p:val>
                                            <p:fltVal val="0"/>
                                          </p:val>
                                        </p:tav>
                                        <p:tav tm="100000">
                                          <p:val>
                                            <p:strVal val="#ppt_w"/>
                                          </p:val>
                                        </p:tav>
                                      </p:tavLst>
                                    </p:anim>
                                    <p:anim calcmode="lin" valueType="num">
                                      <p:cBhvr>
                                        <p:cTn id="55" dur="500" fill="hold"/>
                                        <p:tgtEl>
                                          <p:spTgt spid="20"/>
                                        </p:tgtEl>
                                        <p:attrNameLst>
                                          <p:attrName>ppt_h</p:attrName>
                                        </p:attrNameLst>
                                      </p:cBhvr>
                                      <p:tavLst>
                                        <p:tav tm="0">
                                          <p:val>
                                            <p:fltVal val="0"/>
                                          </p:val>
                                        </p:tav>
                                        <p:tav tm="100000">
                                          <p:val>
                                            <p:strVal val="#ppt_h"/>
                                          </p:val>
                                        </p:tav>
                                      </p:tavLst>
                                    </p:anim>
                                    <p:animEffect transition="in" filter="fade">
                                      <p:cBhvr>
                                        <p:cTn id="56" dur="500"/>
                                        <p:tgtEl>
                                          <p:spTgt spid="20"/>
                                        </p:tgtEl>
                                      </p:cBhvr>
                                    </p:animEffect>
                                  </p:childTnLst>
                                </p:cTn>
                              </p:par>
                              <p:par>
                                <p:cTn id="57" presetID="22" presetClass="entr" presetSubtype="4" fill="hold" nodeType="withEffect">
                                  <p:stCondLst>
                                    <p:cond delay="1000"/>
                                  </p:stCondLst>
                                  <p:childTnLst>
                                    <p:set>
                                      <p:cBhvr>
                                        <p:cTn id="58" dur="1" fill="hold">
                                          <p:stCondLst>
                                            <p:cond delay="0"/>
                                          </p:stCondLst>
                                        </p:cTn>
                                        <p:tgtEl>
                                          <p:spTgt spid="21"/>
                                        </p:tgtEl>
                                        <p:attrNameLst>
                                          <p:attrName>style.visibility</p:attrName>
                                        </p:attrNameLst>
                                      </p:cBhvr>
                                      <p:to>
                                        <p:strVal val="visible"/>
                                      </p:to>
                                    </p:set>
                                    <p:animEffect transition="in" filter="wipe(down)">
                                      <p:cBhvr>
                                        <p:cTn id="59" dur="500"/>
                                        <p:tgtEl>
                                          <p:spTgt spid="21"/>
                                        </p:tgtEl>
                                      </p:cBhvr>
                                    </p:animEffect>
                                  </p:childTnLst>
                                </p:cTn>
                              </p:par>
                              <p:par>
                                <p:cTn id="60" presetID="22" presetClass="entr" presetSubtype="4" fill="hold" nodeType="withEffect">
                                  <p:stCondLst>
                                    <p:cond delay="1000"/>
                                  </p:stCondLst>
                                  <p:childTnLst>
                                    <p:set>
                                      <p:cBhvr>
                                        <p:cTn id="61" dur="1" fill="hold">
                                          <p:stCondLst>
                                            <p:cond delay="0"/>
                                          </p:stCondLst>
                                        </p:cTn>
                                        <p:tgtEl>
                                          <p:spTgt spid="22"/>
                                        </p:tgtEl>
                                        <p:attrNameLst>
                                          <p:attrName>style.visibility</p:attrName>
                                        </p:attrNameLst>
                                      </p:cBhvr>
                                      <p:to>
                                        <p:strVal val="visible"/>
                                      </p:to>
                                    </p:set>
                                    <p:animEffect transition="in" filter="wipe(down)">
                                      <p:cBhvr>
                                        <p:cTn id="62" dur="500"/>
                                        <p:tgtEl>
                                          <p:spTgt spid="22"/>
                                        </p:tgtEl>
                                      </p:cBhvr>
                                    </p:animEffect>
                                  </p:childTnLst>
                                </p:cTn>
                              </p:par>
                              <p:par>
                                <p:cTn id="63" presetID="22" presetClass="entr" presetSubtype="4" fill="hold" nodeType="withEffect">
                                  <p:stCondLst>
                                    <p:cond delay="1000"/>
                                  </p:stCondLst>
                                  <p:childTnLst>
                                    <p:set>
                                      <p:cBhvr>
                                        <p:cTn id="64" dur="1" fill="hold">
                                          <p:stCondLst>
                                            <p:cond delay="0"/>
                                          </p:stCondLst>
                                        </p:cTn>
                                        <p:tgtEl>
                                          <p:spTgt spid="23"/>
                                        </p:tgtEl>
                                        <p:attrNameLst>
                                          <p:attrName>style.visibility</p:attrName>
                                        </p:attrNameLst>
                                      </p:cBhvr>
                                      <p:to>
                                        <p:strVal val="visible"/>
                                      </p:to>
                                    </p:set>
                                    <p:animEffect transition="in" filter="wipe(down)">
                                      <p:cBhvr>
                                        <p:cTn id="65" dur="500"/>
                                        <p:tgtEl>
                                          <p:spTgt spid="23"/>
                                        </p:tgtEl>
                                      </p:cBhvr>
                                    </p:animEffect>
                                  </p:childTnLst>
                                </p:cTn>
                              </p:par>
                              <p:par>
                                <p:cTn id="66" presetID="22" presetClass="entr" presetSubtype="4" fill="hold" nodeType="withEffect">
                                  <p:stCondLst>
                                    <p:cond delay="1000"/>
                                  </p:stCondLst>
                                  <p:childTnLst>
                                    <p:set>
                                      <p:cBhvr>
                                        <p:cTn id="67" dur="1" fill="hold">
                                          <p:stCondLst>
                                            <p:cond delay="0"/>
                                          </p:stCondLst>
                                        </p:cTn>
                                        <p:tgtEl>
                                          <p:spTgt spid="24"/>
                                        </p:tgtEl>
                                        <p:attrNameLst>
                                          <p:attrName>style.visibility</p:attrName>
                                        </p:attrNameLst>
                                      </p:cBhvr>
                                      <p:to>
                                        <p:strVal val="visible"/>
                                      </p:to>
                                    </p:set>
                                    <p:animEffect transition="in" filter="wipe(down)">
                                      <p:cBhvr>
                                        <p:cTn id="68" dur="500"/>
                                        <p:tgtEl>
                                          <p:spTgt spid="24"/>
                                        </p:tgtEl>
                                      </p:cBhvr>
                                    </p:animEffect>
                                  </p:childTnLst>
                                </p:cTn>
                              </p:par>
                              <p:par>
                                <p:cTn id="69" presetID="22" presetClass="entr" presetSubtype="4" fill="hold" nodeType="withEffect">
                                  <p:stCondLst>
                                    <p:cond delay="1000"/>
                                  </p:stCondLst>
                                  <p:childTnLst>
                                    <p:set>
                                      <p:cBhvr>
                                        <p:cTn id="70" dur="1" fill="hold">
                                          <p:stCondLst>
                                            <p:cond delay="0"/>
                                          </p:stCondLst>
                                        </p:cTn>
                                        <p:tgtEl>
                                          <p:spTgt spid="25"/>
                                        </p:tgtEl>
                                        <p:attrNameLst>
                                          <p:attrName>style.visibility</p:attrName>
                                        </p:attrNameLst>
                                      </p:cBhvr>
                                      <p:to>
                                        <p:strVal val="visible"/>
                                      </p:to>
                                    </p:set>
                                    <p:animEffect transition="in" filter="wipe(down)">
                                      <p:cBhvr>
                                        <p:cTn id="71" dur="500"/>
                                        <p:tgtEl>
                                          <p:spTgt spid="25"/>
                                        </p:tgtEl>
                                      </p:cBhvr>
                                    </p:animEffect>
                                  </p:childTnLst>
                                </p:cTn>
                              </p:par>
                              <p:par>
                                <p:cTn id="72" presetID="22" presetClass="entr" presetSubtype="4" fill="hold" nodeType="withEffect">
                                  <p:stCondLst>
                                    <p:cond delay="1000"/>
                                  </p:stCondLst>
                                  <p:childTnLst>
                                    <p:set>
                                      <p:cBhvr>
                                        <p:cTn id="73" dur="1" fill="hold">
                                          <p:stCondLst>
                                            <p:cond delay="0"/>
                                          </p:stCondLst>
                                        </p:cTn>
                                        <p:tgtEl>
                                          <p:spTgt spid="26"/>
                                        </p:tgtEl>
                                        <p:attrNameLst>
                                          <p:attrName>style.visibility</p:attrName>
                                        </p:attrNameLst>
                                      </p:cBhvr>
                                      <p:to>
                                        <p:strVal val="visible"/>
                                      </p:to>
                                    </p:set>
                                    <p:animEffect transition="in" filter="wipe(down)">
                                      <p:cBhvr>
                                        <p:cTn id="74" dur="500"/>
                                        <p:tgtEl>
                                          <p:spTgt spid="26"/>
                                        </p:tgtEl>
                                      </p:cBhvr>
                                    </p:animEffect>
                                  </p:childTnLst>
                                </p:cTn>
                              </p:par>
                              <p:par>
                                <p:cTn id="75" presetID="53" presetClass="entr" presetSubtype="16" fill="hold" grpId="0" nodeType="withEffect">
                                  <p:stCondLst>
                                    <p:cond delay="1500"/>
                                  </p:stCondLst>
                                  <p:childTnLst>
                                    <p:set>
                                      <p:cBhvr>
                                        <p:cTn id="76" dur="1" fill="hold">
                                          <p:stCondLst>
                                            <p:cond delay="0"/>
                                          </p:stCondLst>
                                        </p:cTn>
                                        <p:tgtEl>
                                          <p:spTgt spid="40"/>
                                        </p:tgtEl>
                                        <p:attrNameLst>
                                          <p:attrName>style.visibility</p:attrName>
                                        </p:attrNameLst>
                                      </p:cBhvr>
                                      <p:to>
                                        <p:strVal val="visible"/>
                                      </p:to>
                                    </p:set>
                                    <p:anim calcmode="lin" valueType="num">
                                      <p:cBhvr>
                                        <p:cTn id="77" dur="500" fill="hold"/>
                                        <p:tgtEl>
                                          <p:spTgt spid="40"/>
                                        </p:tgtEl>
                                        <p:attrNameLst>
                                          <p:attrName>ppt_w</p:attrName>
                                        </p:attrNameLst>
                                      </p:cBhvr>
                                      <p:tavLst>
                                        <p:tav tm="0">
                                          <p:val>
                                            <p:fltVal val="0"/>
                                          </p:val>
                                        </p:tav>
                                        <p:tav tm="100000">
                                          <p:val>
                                            <p:strVal val="#ppt_w"/>
                                          </p:val>
                                        </p:tav>
                                      </p:tavLst>
                                    </p:anim>
                                    <p:anim calcmode="lin" valueType="num">
                                      <p:cBhvr>
                                        <p:cTn id="78" dur="500" fill="hold"/>
                                        <p:tgtEl>
                                          <p:spTgt spid="40"/>
                                        </p:tgtEl>
                                        <p:attrNameLst>
                                          <p:attrName>ppt_h</p:attrName>
                                        </p:attrNameLst>
                                      </p:cBhvr>
                                      <p:tavLst>
                                        <p:tav tm="0">
                                          <p:val>
                                            <p:fltVal val="0"/>
                                          </p:val>
                                        </p:tav>
                                        <p:tav tm="100000">
                                          <p:val>
                                            <p:strVal val="#ppt_h"/>
                                          </p:val>
                                        </p:tav>
                                      </p:tavLst>
                                    </p:anim>
                                    <p:animEffect transition="in" filter="fade">
                                      <p:cBhvr>
                                        <p:cTn id="79" dur="500"/>
                                        <p:tgtEl>
                                          <p:spTgt spid="40"/>
                                        </p:tgtEl>
                                      </p:cBhvr>
                                    </p:animEffect>
                                  </p:childTnLst>
                                </p:cTn>
                              </p:par>
                              <p:par>
                                <p:cTn id="80" presetID="53" presetClass="entr" presetSubtype="16" fill="hold" grpId="0" nodeType="withEffect">
                                  <p:stCondLst>
                                    <p:cond delay="1500"/>
                                  </p:stCondLst>
                                  <p:childTnLst>
                                    <p:set>
                                      <p:cBhvr>
                                        <p:cTn id="81" dur="1" fill="hold">
                                          <p:stCondLst>
                                            <p:cond delay="0"/>
                                          </p:stCondLst>
                                        </p:cTn>
                                        <p:tgtEl>
                                          <p:spTgt spid="34"/>
                                        </p:tgtEl>
                                        <p:attrNameLst>
                                          <p:attrName>style.visibility</p:attrName>
                                        </p:attrNameLst>
                                      </p:cBhvr>
                                      <p:to>
                                        <p:strVal val="visible"/>
                                      </p:to>
                                    </p:set>
                                    <p:anim calcmode="lin" valueType="num">
                                      <p:cBhvr>
                                        <p:cTn id="82" dur="500" fill="hold"/>
                                        <p:tgtEl>
                                          <p:spTgt spid="34"/>
                                        </p:tgtEl>
                                        <p:attrNameLst>
                                          <p:attrName>ppt_w</p:attrName>
                                        </p:attrNameLst>
                                      </p:cBhvr>
                                      <p:tavLst>
                                        <p:tav tm="0">
                                          <p:val>
                                            <p:fltVal val="0"/>
                                          </p:val>
                                        </p:tav>
                                        <p:tav tm="100000">
                                          <p:val>
                                            <p:strVal val="#ppt_w"/>
                                          </p:val>
                                        </p:tav>
                                      </p:tavLst>
                                    </p:anim>
                                    <p:anim calcmode="lin" valueType="num">
                                      <p:cBhvr>
                                        <p:cTn id="83" dur="500" fill="hold"/>
                                        <p:tgtEl>
                                          <p:spTgt spid="34"/>
                                        </p:tgtEl>
                                        <p:attrNameLst>
                                          <p:attrName>ppt_h</p:attrName>
                                        </p:attrNameLst>
                                      </p:cBhvr>
                                      <p:tavLst>
                                        <p:tav tm="0">
                                          <p:val>
                                            <p:fltVal val="0"/>
                                          </p:val>
                                        </p:tav>
                                        <p:tav tm="100000">
                                          <p:val>
                                            <p:strVal val="#ppt_h"/>
                                          </p:val>
                                        </p:tav>
                                      </p:tavLst>
                                    </p:anim>
                                    <p:animEffect transition="in" filter="fade">
                                      <p:cBhvr>
                                        <p:cTn id="84" dur="500"/>
                                        <p:tgtEl>
                                          <p:spTgt spid="34"/>
                                        </p:tgtEl>
                                      </p:cBhvr>
                                    </p:animEffect>
                                  </p:childTnLst>
                                </p:cTn>
                              </p:par>
                              <p:par>
                                <p:cTn id="85" presetID="53" presetClass="entr" presetSubtype="16" fill="hold" grpId="0" nodeType="withEffect">
                                  <p:stCondLst>
                                    <p:cond delay="1500"/>
                                  </p:stCondLst>
                                  <p:childTnLst>
                                    <p:set>
                                      <p:cBhvr>
                                        <p:cTn id="86" dur="1" fill="hold">
                                          <p:stCondLst>
                                            <p:cond delay="0"/>
                                          </p:stCondLst>
                                        </p:cTn>
                                        <p:tgtEl>
                                          <p:spTgt spid="35"/>
                                        </p:tgtEl>
                                        <p:attrNameLst>
                                          <p:attrName>style.visibility</p:attrName>
                                        </p:attrNameLst>
                                      </p:cBhvr>
                                      <p:to>
                                        <p:strVal val="visible"/>
                                      </p:to>
                                    </p:set>
                                    <p:anim calcmode="lin" valueType="num">
                                      <p:cBhvr>
                                        <p:cTn id="87" dur="500" fill="hold"/>
                                        <p:tgtEl>
                                          <p:spTgt spid="35"/>
                                        </p:tgtEl>
                                        <p:attrNameLst>
                                          <p:attrName>ppt_w</p:attrName>
                                        </p:attrNameLst>
                                      </p:cBhvr>
                                      <p:tavLst>
                                        <p:tav tm="0">
                                          <p:val>
                                            <p:fltVal val="0"/>
                                          </p:val>
                                        </p:tav>
                                        <p:tav tm="100000">
                                          <p:val>
                                            <p:strVal val="#ppt_w"/>
                                          </p:val>
                                        </p:tav>
                                      </p:tavLst>
                                    </p:anim>
                                    <p:anim calcmode="lin" valueType="num">
                                      <p:cBhvr>
                                        <p:cTn id="88" dur="500" fill="hold"/>
                                        <p:tgtEl>
                                          <p:spTgt spid="35"/>
                                        </p:tgtEl>
                                        <p:attrNameLst>
                                          <p:attrName>ppt_h</p:attrName>
                                        </p:attrNameLst>
                                      </p:cBhvr>
                                      <p:tavLst>
                                        <p:tav tm="0">
                                          <p:val>
                                            <p:fltVal val="0"/>
                                          </p:val>
                                        </p:tav>
                                        <p:tav tm="100000">
                                          <p:val>
                                            <p:strVal val="#ppt_h"/>
                                          </p:val>
                                        </p:tav>
                                      </p:tavLst>
                                    </p:anim>
                                    <p:animEffect transition="in" filter="fade">
                                      <p:cBhvr>
                                        <p:cTn id="89" dur="500"/>
                                        <p:tgtEl>
                                          <p:spTgt spid="35"/>
                                        </p:tgtEl>
                                      </p:cBhvr>
                                    </p:animEffect>
                                  </p:childTnLst>
                                </p:cTn>
                              </p:par>
                              <p:par>
                                <p:cTn id="90" presetID="53" presetClass="entr" presetSubtype="16" fill="hold" grpId="0" nodeType="withEffect">
                                  <p:stCondLst>
                                    <p:cond delay="1500"/>
                                  </p:stCondLst>
                                  <p:childTnLst>
                                    <p:set>
                                      <p:cBhvr>
                                        <p:cTn id="91" dur="1" fill="hold">
                                          <p:stCondLst>
                                            <p:cond delay="0"/>
                                          </p:stCondLst>
                                        </p:cTn>
                                        <p:tgtEl>
                                          <p:spTgt spid="36"/>
                                        </p:tgtEl>
                                        <p:attrNameLst>
                                          <p:attrName>style.visibility</p:attrName>
                                        </p:attrNameLst>
                                      </p:cBhvr>
                                      <p:to>
                                        <p:strVal val="visible"/>
                                      </p:to>
                                    </p:set>
                                    <p:anim calcmode="lin" valueType="num">
                                      <p:cBhvr>
                                        <p:cTn id="92" dur="500" fill="hold"/>
                                        <p:tgtEl>
                                          <p:spTgt spid="36"/>
                                        </p:tgtEl>
                                        <p:attrNameLst>
                                          <p:attrName>ppt_w</p:attrName>
                                        </p:attrNameLst>
                                      </p:cBhvr>
                                      <p:tavLst>
                                        <p:tav tm="0">
                                          <p:val>
                                            <p:fltVal val="0"/>
                                          </p:val>
                                        </p:tav>
                                        <p:tav tm="100000">
                                          <p:val>
                                            <p:strVal val="#ppt_w"/>
                                          </p:val>
                                        </p:tav>
                                      </p:tavLst>
                                    </p:anim>
                                    <p:anim calcmode="lin" valueType="num">
                                      <p:cBhvr>
                                        <p:cTn id="93" dur="500" fill="hold"/>
                                        <p:tgtEl>
                                          <p:spTgt spid="36"/>
                                        </p:tgtEl>
                                        <p:attrNameLst>
                                          <p:attrName>ppt_h</p:attrName>
                                        </p:attrNameLst>
                                      </p:cBhvr>
                                      <p:tavLst>
                                        <p:tav tm="0">
                                          <p:val>
                                            <p:fltVal val="0"/>
                                          </p:val>
                                        </p:tav>
                                        <p:tav tm="100000">
                                          <p:val>
                                            <p:strVal val="#ppt_h"/>
                                          </p:val>
                                        </p:tav>
                                      </p:tavLst>
                                    </p:anim>
                                    <p:animEffect transition="in" filter="fade">
                                      <p:cBhvr>
                                        <p:cTn id="94" dur="500"/>
                                        <p:tgtEl>
                                          <p:spTgt spid="36"/>
                                        </p:tgtEl>
                                      </p:cBhvr>
                                    </p:animEffect>
                                  </p:childTnLst>
                                </p:cTn>
                              </p:par>
                              <p:par>
                                <p:cTn id="95" presetID="53" presetClass="entr" presetSubtype="16" fill="hold" grpId="0" nodeType="withEffect">
                                  <p:stCondLst>
                                    <p:cond delay="1500"/>
                                  </p:stCondLst>
                                  <p:childTnLst>
                                    <p:set>
                                      <p:cBhvr>
                                        <p:cTn id="96" dur="1" fill="hold">
                                          <p:stCondLst>
                                            <p:cond delay="0"/>
                                          </p:stCondLst>
                                        </p:cTn>
                                        <p:tgtEl>
                                          <p:spTgt spid="37"/>
                                        </p:tgtEl>
                                        <p:attrNameLst>
                                          <p:attrName>style.visibility</p:attrName>
                                        </p:attrNameLst>
                                      </p:cBhvr>
                                      <p:to>
                                        <p:strVal val="visible"/>
                                      </p:to>
                                    </p:set>
                                    <p:anim calcmode="lin" valueType="num">
                                      <p:cBhvr>
                                        <p:cTn id="97" dur="500" fill="hold"/>
                                        <p:tgtEl>
                                          <p:spTgt spid="37"/>
                                        </p:tgtEl>
                                        <p:attrNameLst>
                                          <p:attrName>ppt_w</p:attrName>
                                        </p:attrNameLst>
                                      </p:cBhvr>
                                      <p:tavLst>
                                        <p:tav tm="0">
                                          <p:val>
                                            <p:fltVal val="0"/>
                                          </p:val>
                                        </p:tav>
                                        <p:tav tm="100000">
                                          <p:val>
                                            <p:strVal val="#ppt_w"/>
                                          </p:val>
                                        </p:tav>
                                      </p:tavLst>
                                    </p:anim>
                                    <p:anim calcmode="lin" valueType="num">
                                      <p:cBhvr>
                                        <p:cTn id="98" dur="500" fill="hold"/>
                                        <p:tgtEl>
                                          <p:spTgt spid="37"/>
                                        </p:tgtEl>
                                        <p:attrNameLst>
                                          <p:attrName>ppt_h</p:attrName>
                                        </p:attrNameLst>
                                      </p:cBhvr>
                                      <p:tavLst>
                                        <p:tav tm="0">
                                          <p:val>
                                            <p:fltVal val="0"/>
                                          </p:val>
                                        </p:tav>
                                        <p:tav tm="100000">
                                          <p:val>
                                            <p:strVal val="#ppt_h"/>
                                          </p:val>
                                        </p:tav>
                                      </p:tavLst>
                                    </p:anim>
                                    <p:animEffect transition="in" filter="fade">
                                      <p:cBhvr>
                                        <p:cTn id="99" dur="500"/>
                                        <p:tgtEl>
                                          <p:spTgt spid="37"/>
                                        </p:tgtEl>
                                      </p:cBhvr>
                                    </p:animEffect>
                                  </p:childTnLst>
                                </p:cTn>
                              </p:par>
                              <p:par>
                                <p:cTn id="100" presetID="53" presetClass="entr" presetSubtype="16" fill="hold" grpId="0" nodeType="withEffect">
                                  <p:stCondLst>
                                    <p:cond delay="1500"/>
                                  </p:stCondLst>
                                  <p:childTnLst>
                                    <p:set>
                                      <p:cBhvr>
                                        <p:cTn id="101" dur="1" fill="hold">
                                          <p:stCondLst>
                                            <p:cond delay="0"/>
                                          </p:stCondLst>
                                        </p:cTn>
                                        <p:tgtEl>
                                          <p:spTgt spid="38"/>
                                        </p:tgtEl>
                                        <p:attrNameLst>
                                          <p:attrName>style.visibility</p:attrName>
                                        </p:attrNameLst>
                                      </p:cBhvr>
                                      <p:to>
                                        <p:strVal val="visible"/>
                                      </p:to>
                                    </p:set>
                                    <p:anim calcmode="lin" valueType="num">
                                      <p:cBhvr>
                                        <p:cTn id="102" dur="500" fill="hold"/>
                                        <p:tgtEl>
                                          <p:spTgt spid="38"/>
                                        </p:tgtEl>
                                        <p:attrNameLst>
                                          <p:attrName>ppt_w</p:attrName>
                                        </p:attrNameLst>
                                      </p:cBhvr>
                                      <p:tavLst>
                                        <p:tav tm="0">
                                          <p:val>
                                            <p:fltVal val="0"/>
                                          </p:val>
                                        </p:tav>
                                        <p:tav tm="100000">
                                          <p:val>
                                            <p:strVal val="#ppt_w"/>
                                          </p:val>
                                        </p:tav>
                                      </p:tavLst>
                                    </p:anim>
                                    <p:anim calcmode="lin" valueType="num">
                                      <p:cBhvr>
                                        <p:cTn id="103" dur="500" fill="hold"/>
                                        <p:tgtEl>
                                          <p:spTgt spid="38"/>
                                        </p:tgtEl>
                                        <p:attrNameLst>
                                          <p:attrName>ppt_h</p:attrName>
                                        </p:attrNameLst>
                                      </p:cBhvr>
                                      <p:tavLst>
                                        <p:tav tm="0">
                                          <p:val>
                                            <p:fltVal val="0"/>
                                          </p:val>
                                        </p:tav>
                                        <p:tav tm="100000">
                                          <p:val>
                                            <p:strVal val="#ppt_h"/>
                                          </p:val>
                                        </p:tav>
                                      </p:tavLst>
                                    </p:anim>
                                    <p:animEffect transition="in" filter="fade">
                                      <p:cBhvr>
                                        <p:cTn id="104" dur="500"/>
                                        <p:tgtEl>
                                          <p:spTgt spid="38"/>
                                        </p:tgtEl>
                                      </p:cBhvr>
                                    </p:animEffect>
                                  </p:childTnLst>
                                </p:cTn>
                              </p:par>
                              <p:par>
                                <p:cTn id="105" presetID="53" presetClass="entr" presetSubtype="16" fill="hold" grpId="0" nodeType="withEffect">
                                  <p:stCondLst>
                                    <p:cond delay="1500"/>
                                  </p:stCondLst>
                                  <p:childTnLst>
                                    <p:set>
                                      <p:cBhvr>
                                        <p:cTn id="106" dur="1" fill="hold">
                                          <p:stCondLst>
                                            <p:cond delay="0"/>
                                          </p:stCondLst>
                                        </p:cTn>
                                        <p:tgtEl>
                                          <p:spTgt spid="39"/>
                                        </p:tgtEl>
                                        <p:attrNameLst>
                                          <p:attrName>style.visibility</p:attrName>
                                        </p:attrNameLst>
                                      </p:cBhvr>
                                      <p:to>
                                        <p:strVal val="visible"/>
                                      </p:to>
                                    </p:set>
                                    <p:anim calcmode="lin" valueType="num">
                                      <p:cBhvr>
                                        <p:cTn id="107" dur="500" fill="hold"/>
                                        <p:tgtEl>
                                          <p:spTgt spid="39"/>
                                        </p:tgtEl>
                                        <p:attrNameLst>
                                          <p:attrName>ppt_w</p:attrName>
                                        </p:attrNameLst>
                                      </p:cBhvr>
                                      <p:tavLst>
                                        <p:tav tm="0">
                                          <p:val>
                                            <p:fltVal val="0"/>
                                          </p:val>
                                        </p:tav>
                                        <p:tav tm="100000">
                                          <p:val>
                                            <p:strVal val="#ppt_w"/>
                                          </p:val>
                                        </p:tav>
                                      </p:tavLst>
                                    </p:anim>
                                    <p:anim calcmode="lin" valueType="num">
                                      <p:cBhvr>
                                        <p:cTn id="108" dur="500" fill="hold"/>
                                        <p:tgtEl>
                                          <p:spTgt spid="39"/>
                                        </p:tgtEl>
                                        <p:attrNameLst>
                                          <p:attrName>ppt_h</p:attrName>
                                        </p:attrNameLst>
                                      </p:cBhvr>
                                      <p:tavLst>
                                        <p:tav tm="0">
                                          <p:val>
                                            <p:fltVal val="0"/>
                                          </p:val>
                                        </p:tav>
                                        <p:tav tm="100000">
                                          <p:val>
                                            <p:strVal val="#ppt_h"/>
                                          </p:val>
                                        </p:tav>
                                      </p:tavLst>
                                    </p:anim>
                                    <p:animEffect transition="in" filter="fade">
                                      <p:cBhvr>
                                        <p:cTn id="109" dur="500"/>
                                        <p:tgtEl>
                                          <p:spTgt spid="39"/>
                                        </p:tgtEl>
                                      </p:cBhvr>
                                    </p:animEffect>
                                  </p:childTnLst>
                                </p:cTn>
                              </p:par>
                              <p:par>
                                <p:cTn id="110" presetID="2" presetClass="entr" presetSubtype="4" fill="hold" grpId="0" nodeType="withEffect">
                                  <p:stCondLst>
                                    <p:cond delay="2000"/>
                                  </p:stCondLst>
                                  <p:childTnLst>
                                    <p:set>
                                      <p:cBhvr>
                                        <p:cTn id="111" dur="1" fill="hold">
                                          <p:stCondLst>
                                            <p:cond delay="0"/>
                                          </p:stCondLst>
                                        </p:cTn>
                                        <p:tgtEl>
                                          <p:spTgt spid="27"/>
                                        </p:tgtEl>
                                        <p:attrNameLst>
                                          <p:attrName>style.visibility</p:attrName>
                                        </p:attrNameLst>
                                      </p:cBhvr>
                                      <p:to>
                                        <p:strVal val="visible"/>
                                      </p:to>
                                    </p:set>
                                    <p:anim calcmode="lin" valueType="num">
                                      <p:cBhvr additive="base">
                                        <p:cTn id="112" dur="500" fill="hold"/>
                                        <p:tgtEl>
                                          <p:spTgt spid="27"/>
                                        </p:tgtEl>
                                        <p:attrNameLst>
                                          <p:attrName>ppt_x</p:attrName>
                                        </p:attrNameLst>
                                      </p:cBhvr>
                                      <p:tavLst>
                                        <p:tav tm="0">
                                          <p:val>
                                            <p:strVal val="#ppt_x"/>
                                          </p:val>
                                        </p:tav>
                                        <p:tav tm="100000">
                                          <p:val>
                                            <p:strVal val="#ppt_x"/>
                                          </p:val>
                                        </p:tav>
                                      </p:tavLst>
                                    </p:anim>
                                    <p:anim calcmode="lin" valueType="num">
                                      <p:cBhvr additive="base">
                                        <p:cTn id="113" dur="500" fill="hold"/>
                                        <p:tgtEl>
                                          <p:spTgt spid="27"/>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2000"/>
                                  </p:stCondLst>
                                  <p:childTnLst>
                                    <p:set>
                                      <p:cBhvr>
                                        <p:cTn id="115" dur="1" fill="hold">
                                          <p:stCondLst>
                                            <p:cond delay="0"/>
                                          </p:stCondLst>
                                        </p:cTn>
                                        <p:tgtEl>
                                          <p:spTgt spid="28"/>
                                        </p:tgtEl>
                                        <p:attrNameLst>
                                          <p:attrName>style.visibility</p:attrName>
                                        </p:attrNameLst>
                                      </p:cBhvr>
                                      <p:to>
                                        <p:strVal val="visible"/>
                                      </p:to>
                                    </p:set>
                                    <p:anim calcmode="lin" valueType="num">
                                      <p:cBhvr additive="base">
                                        <p:cTn id="116" dur="500" fill="hold"/>
                                        <p:tgtEl>
                                          <p:spTgt spid="28"/>
                                        </p:tgtEl>
                                        <p:attrNameLst>
                                          <p:attrName>ppt_x</p:attrName>
                                        </p:attrNameLst>
                                      </p:cBhvr>
                                      <p:tavLst>
                                        <p:tav tm="0">
                                          <p:val>
                                            <p:strVal val="#ppt_x"/>
                                          </p:val>
                                        </p:tav>
                                        <p:tav tm="100000">
                                          <p:val>
                                            <p:strVal val="#ppt_x"/>
                                          </p:val>
                                        </p:tav>
                                      </p:tavLst>
                                    </p:anim>
                                    <p:anim calcmode="lin" valueType="num">
                                      <p:cBhvr additive="base">
                                        <p:cTn id="117" dur="500" fill="hold"/>
                                        <p:tgtEl>
                                          <p:spTgt spid="28"/>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2000"/>
                                  </p:stCondLst>
                                  <p:childTnLst>
                                    <p:set>
                                      <p:cBhvr>
                                        <p:cTn id="119" dur="1" fill="hold">
                                          <p:stCondLst>
                                            <p:cond delay="0"/>
                                          </p:stCondLst>
                                        </p:cTn>
                                        <p:tgtEl>
                                          <p:spTgt spid="29"/>
                                        </p:tgtEl>
                                        <p:attrNameLst>
                                          <p:attrName>style.visibility</p:attrName>
                                        </p:attrNameLst>
                                      </p:cBhvr>
                                      <p:to>
                                        <p:strVal val="visible"/>
                                      </p:to>
                                    </p:set>
                                    <p:anim calcmode="lin" valueType="num">
                                      <p:cBhvr additive="base">
                                        <p:cTn id="120" dur="500" fill="hold"/>
                                        <p:tgtEl>
                                          <p:spTgt spid="29"/>
                                        </p:tgtEl>
                                        <p:attrNameLst>
                                          <p:attrName>ppt_x</p:attrName>
                                        </p:attrNameLst>
                                      </p:cBhvr>
                                      <p:tavLst>
                                        <p:tav tm="0">
                                          <p:val>
                                            <p:strVal val="#ppt_x"/>
                                          </p:val>
                                        </p:tav>
                                        <p:tav tm="100000">
                                          <p:val>
                                            <p:strVal val="#ppt_x"/>
                                          </p:val>
                                        </p:tav>
                                      </p:tavLst>
                                    </p:anim>
                                    <p:anim calcmode="lin" valueType="num">
                                      <p:cBhvr additive="base">
                                        <p:cTn id="121" dur="500" fill="hold"/>
                                        <p:tgtEl>
                                          <p:spTgt spid="29"/>
                                        </p:tgtEl>
                                        <p:attrNameLst>
                                          <p:attrName>ppt_y</p:attrName>
                                        </p:attrNameLst>
                                      </p:cBhvr>
                                      <p:tavLst>
                                        <p:tav tm="0">
                                          <p:val>
                                            <p:strVal val="1+#ppt_h/2"/>
                                          </p:val>
                                        </p:tav>
                                        <p:tav tm="100000">
                                          <p:val>
                                            <p:strVal val="#ppt_y"/>
                                          </p:val>
                                        </p:tav>
                                      </p:tavLst>
                                    </p:anim>
                                  </p:childTnLst>
                                </p:cTn>
                              </p:par>
                              <p:par>
                                <p:cTn id="122" presetID="2" presetClass="entr" presetSubtype="4" fill="hold" grpId="0" nodeType="withEffect">
                                  <p:stCondLst>
                                    <p:cond delay="2000"/>
                                  </p:stCondLst>
                                  <p:childTnLst>
                                    <p:set>
                                      <p:cBhvr>
                                        <p:cTn id="123" dur="1" fill="hold">
                                          <p:stCondLst>
                                            <p:cond delay="0"/>
                                          </p:stCondLst>
                                        </p:cTn>
                                        <p:tgtEl>
                                          <p:spTgt spid="30"/>
                                        </p:tgtEl>
                                        <p:attrNameLst>
                                          <p:attrName>style.visibility</p:attrName>
                                        </p:attrNameLst>
                                      </p:cBhvr>
                                      <p:to>
                                        <p:strVal val="visible"/>
                                      </p:to>
                                    </p:set>
                                    <p:anim calcmode="lin" valueType="num">
                                      <p:cBhvr additive="base">
                                        <p:cTn id="124" dur="500" fill="hold"/>
                                        <p:tgtEl>
                                          <p:spTgt spid="30"/>
                                        </p:tgtEl>
                                        <p:attrNameLst>
                                          <p:attrName>ppt_x</p:attrName>
                                        </p:attrNameLst>
                                      </p:cBhvr>
                                      <p:tavLst>
                                        <p:tav tm="0">
                                          <p:val>
                                            <p:strVal val="#ppt_x"/>
                                          </p:val>
                                        </p:tav>
                                        <p:tav tm="100000">
                                          <p:val>
                                            <p:strVal val="#ppt_x"/>
                                          </p:val>
                                        </p:tav>
                                      </p:tavLst>
                                    </p:anim>
                                    <p:anim calcmode="lin" valueType="num">
                                      <p:cBhvr additive="base">
                                        <p:cTn id="125" dur="500" fill="hold"/>
                                        <p:tgtEl>
                                          <p:spTgt spid="30"/>
                                        </p:tgtEl>
                                        <p:attrNameLst>
                                          <p:attrName>ppt_y</p:attrName>
                                        </p:attrNameLst>
                                      </p:cBhvr>
                                      <p:tavLst>
                                        <p:tav tm="0">
                                          <p:val>
                                            <p:strVal val="1+#ppt_h/2"/>
                                          </p:val>
                                        </p:tav>
                                        <p:tav tm="100000">
                                          <p:val>
                                            <p:strVal val="#ppt_y"/>
                                          </p:val>
                                        </p:tav>
                                      </p:tavLst>
                                    </p:anim>
                                  </p:childTnLst>
                                </p:cTn>
                              </p:par>
                              <p:par>
                                <p:cTn id="126" presetID="2" presetClass="entr" presetSubtype="4" fill="hold" grpId="0" nodeType="withEffect">
                                  <p:stCondLst>
                                    <p:cond delay="2000"/>
                                  </p:stCondLst>
                                  <p:childTnLst>
                                    <p:set>
                                      <p:cBhvr>
                                        <p:cTn id="127" dur="1" fill="hold">
                                          <p:stCondLst>
                                            <p:cond delay="0"/>
                                          </p:stCondLst>
                                        </p:cTn>
                                        <p:tgtEl>
                                          <p:spTgt spid="31"/>
                                        </p:tgtEl>
                                        <p:attrNameLst>
                                          <p:attrName>style.visibility</p:attrName>
                                        </p:attrNameLst>
                                      </p:cBhvr>
                                      <p:to>
                                        <p:strVal val="visible"/>
                                      </p:to>
                                    </p:set>
                                    <p:anim calcmode="lin" valueType="num">
                                      <p:cBhvr additive="base">
                                        <p:cTn id="128" dur="500" fill="hold"/>
                                        <p:tgtEl>
                                          <p:spTgt spid="31"/>
                                        </p:tgtEl>
                                        <p:attrNameLst>
                                          <p:attrName>ppt_x</p:attrName>
                                        </p:attrNameLst>
                                      </p:cBhvr>
                                      <p:tavLst>
                                        <p:tav tm="0">
                                          <p:val>
                                            <p:strVal val="#ppt_x"/>
                                          </p:val>
                                        </p:tav>
                                        <p:tav tm="100000">
                                          <p:val>
                                            <p:strVal val="#ppt_x"/>
                                          </p:val>
                                        </p:tav>
                                      </p:tavLst>
                                    </p:anim>
                                    <p:anim calcmode="lin" valueType="num">
                                      <p:cBhvr additive="base">
                                        <p:cTn id="129" dur="500" fill="hold"/>
                                        <p:tgtEl>
                                          <p:spTgt spid="31"/>
                                        </p:tgtEl>
                                        <p:attrNameLst>
                                          <p:attrName>ppt_y</p:attrName>
                                        </p:attrNameLst>
                                      </p:cBhvr>
                                      <p:tavLst>
                                        <p:tav tm="0">
                                          <p:val>
                                            <p:strVal val="1+#ppt_h/2"/>
                                          </p:val>
                                        </p:tav>
                                        <p:tav tm="100000">
                                          <p:val>
                                            <p:strVal val="#ppt_y"/>
                                          </p:val>
                                        </p:tav>
                                      </p:tavLst>
                                    </p:anim>
                                  </p:childTnLst>
                                </p:cTn>
                              </p:par>
                              <p:par>
                                <p:cTn id="130" presetID="2" presetClass="entr" presetSubtype="4" fill="hold" grpId="0" nodeType="withEffect">
                                  <p:stCondLst>
                                    <p:cond delay="2000"/>
                                  </p:stCondLst>
                                  <p:childTnLst>
                                    <p:set>
                                      <p:cBhvr>
                                        <p:cTn id="131" dur="1" fill="hold">
                                          <p:stCondLst>
                                            <p:cond delay="0"/>
                                          </p:stCondLst>
                                        </p:cTn>
                                        <p:tgtEl>
                                          <p:spTgt spid="32"/>
                                        </p:tgtEl>
                                        <p:attrNameLst>
                                          <p:attrName>style.visibility</p:attrName>
                                        </p:attrNameLst>
                                      </p:cBhvr>
                                      <p:to>
                                        <p:strVal val="visible"/>
                                      </p:to>
                                    </p:set>
                                    <p:anim calcmode="lin" valueType="num">
                                      <p:cBhvr additive="base">
                                        <p:cTn id="132" dur="500" fill="hold"/>
                                        <p:tgtEl>
                                          <p:spTgt spid="32"/>
                                        </p:tgtEl>
                                        <p:attrNameLst>
                                          <p:attrName>ppt_x</p:attrName>
                                        </p:attrNameLst>
                                      </p:cBhvr>
                                      <p:tavLst>
                                        <p:tav tm="0">
                                          <p:val>
                                            <p:strVal val="#ppt_x"/>
                                          </p:val>
                                        </p:tav>
                                        <p:tav tm="100000">
                                          <p:val>
                                            <p:strVal val="#ppt_x"/>
                                          </p:val>
                                        </p:tav>
                                      </p:tavLst>
                                    </p:anim>
                                    <p:anim calcmode="lin" valueType="num">
                                      <p:cBhvr additive="base">
                                        <p:cTn id="133" dur="500" fill="hold"/>
                                        <p:tgtEl>
                                          <p:spTgt spid="32"/>
                                        </p:tgtEl>
                                        <p:attrNameLst>
                                          <p:attrName>ppt_y</p:attrName>
                                        </p:attrNameLst>
                                      </p:cBhvr>
                                      <p:tavLst>
                                        <p:tav tm="0">
                                          <p:val>
                                            <p:strVal val="1+#ppt_h/2"/>
                                          </p:val>
                                        </p:tav>
                                        <p:tav tm="100000">
                                          <p:val>
                                            <p:strVal val="#ppt_y"/>
                                          </p:val>
                                        </p:tav>
                                      </p:tavLst>
                                    </p:anim>
                                  </p:childTnLst>
                                </p:cTn>
                              </p:par>
                              <p:par>
                                <p:cTn id="134" presetID="2" presetClass="entr" presetSubtype="4" fill="hold" grpId="0" nodeType="withEffect">
                                  <p:stCondLst>
                                    <p:cond delay="2000"/>
                                  </p:stCondLst>
                                  <p:childTnLst>
                                    <p:set>
                                      <p:cBhvr>
                                        <p:cTn id="135" dur="1" fill="hold">
                                          <p:stCondLst>
                                            <p:cond delay="0"/>
                                          </p:stCondLst>
                                        </p:cTn>
                                        <p:tgtEl>
                                          <p:spTgt spid="33"/>
                                        </p:tgtEl>
                                        <p:attrNameLst>
                                          <p:attrName>style.visibility</p:attrName>
                                        </p:attrNameLst>
                                      </p:cBhvr>
                                      <p:to>
                                        <p:strVal val="visible"/>
                                      </p:to>
                                    </p:set>
                                    <p:anim calcmode="lin" valueType="num">
                                      <p:cBhvr additive="base">
                                        <p:cTn id="136" dur="500" fill="hold"/>
                                        <p:tgtEl>
                                          <p:spTgt spid="33"/>
                                        </p:tgtEl>
                                        <p:attrNameLst>
                                          <p:attrName>ppt_x</p:attrName>
                                        </p:attrNameLst>
                                      </p:cBhvr>
                                      <p:tavLst>
                                        <p:tav tm="0">
                                          <p:val>
                                            <p:strVal val="#ppt_x"/>
                                          </p:val>
                                        </p:tav>
                                        <p:tav tm="100000">
                                          <p:val>
                                            <p:strVal val="#ppt_x"/>
                                          </p:val>
                                        </p:tav>
                                      </p:tavLst>
                                    </p:anim>
                                    <p:anim calcmode="lin" valueType="num">
                                      <p:cBhvr additive="base">
                                        <p:cTn id="137" dur="500" fill="hold"/>
                                        <p:tgtEl>
                                          <p:spTgt spid="33"/>
                                        </p:tgtEl>
                                        <p:attrNameLst>
                                          <p:attrName>ppt_y</p:attrName>
                                        </p:attrNameLst>
                                      </p:cBhvr>
                                      <p:tavLst>
                                        <p:tav tm="0">
                                          <p:val>
                                            <p:strVal val="1+#ppt_h/2"/>
                                          </p:val>
                                        </p:tav>
                                        <p:tav tm="100000">
                                          <p:val>
                                            <p:strVal val="#ppt_y"/>
                                          </p:val>
                                        </p:tav>
                                      </p:tavLst>
                                    </p:anim>
                                  </p:childTnLst>
                                </p:cTn>
                              </p:par>
                            </p:childTnLst>
                          </p:cTn>
                        </p:par>
                        <p:par>
                          <p:cTn id="138" fill="hold">
                            <p:stCondLst>
                              <p:cond delay="3000"/>
                            </p:stCondLst>
                            <p:childTnLst>
                              <p:par>
                                <p:cTn id="139" presetID="53" presetClass="entr" presetSubtype="16" fill="hold" grpId="0" nodeType="afterEffect">
                                  <p:stCondLst>
                                    <p:cond delay="0"/>
                                  </p:stCondLst>
                                  <p:childTnLst>
                                    <p:set>
                                      <p:cBhvr>
                                        <p:cTn id="140" dur="1" fill="hold">
                                          <p:stCondLst>
                                            <p:cond delay="0"/>
                                          </p:stCondLst>
                                        </p:cTn>
                                        <p:tgtEl>
                                          <p:spTgt spid="42"/>
                                        </p:tgtEl>
                                        <p:attrNameLst>
                                          <p:attrName>style.visibility</p:attrName>
                                        </p:attrNameLst>
                                      </p:cBhvr>
                                      <p:to>
                                        <p:strVal val="visible"/>
                                      </p:to>
                                    </p:set>
                                    <p:anim calcmode="lin" valueType="num">
                                      <p:cBhvr>
                                        <p:cTn id="141" dur="500" fill="hold"/>
                                        <p:tgtEl>
                                          <p:spTgt spid="42"/>
                                        </p:tgtEl>
                                        <p:attrNameLst>
                                          <p:attrName>ppt_w</p:attrName>
                                        </p:attrNameLst>
                                      </p:cBhvr>
                                      <p:tavLst>
                                        <p:tav tm="0">
                                          <p:val>
                                            <p:fltVal val="0"/>
                                          </p:val>
                                        </p:tav>
                                        <p:tav tm="100000">
                                          <p:val>
                                            <p:strVal val="#ppt_w"/>
                                          </p:val>
                                        </p:tav>
                                      </p:tavLst>
                                    </p:anim>
                                    <p:anim calcmode="lin" valueType="num">
                                      <p:cBhvr>
                                        <p:cTn id="142" dur="500" fill="hold"/>
                                        <p:tgtEl>
                                          <p:spTgt spid="42"/>
                                        </p:tgtEl>
                                        <p:attrNameLst>
                                          <p:attrName>ppt_h</p:attrName>
                                        </p:attrNameLst>
                                      </p:cBhvr>
                                      <p:tavLst>
                                        <p:tav tm="0">
                                          <p:val>
                                            <p:fltVal val="0"/>
                                          </p:val>
                                        </p:tav>
                                        <p:tav tm="100000">
                                          <p:val>
                                            <p:strVal val="#ppt_h"/>
                                          </p:val>
                                        </p:tav>
                                      </p:tavLst>
                                    </p:anim>
                                    <p:animEffect transition="in" filter="fade">
                                      <p:cBhvr>
                                        <p:cTn id="143" dur="500"/>
                                        <p:tgtEl>
                                          <p:spTgt spid="42"/>
                                        </p:tgtEl>
                                      </p:cBhvr>
                                    </p:animEffect>
                                  </p:childTnLst>
                                </p:cTn>
                              </p:par>
                            </p:childTnLst>
                          </p:cTn>
                        </p:par>
                        <p:par>
                          <p:cTn id="144" fill="hold">
                            <p:stCondLst>
                              <p:cond delay="3500"/>
                            </p:stCondLst>
                            <p:childTnLst>
                              <p:par>
                                <p:cTn id="145" presetID="53" presetClass="entr" presetSubtype="16" fill="hold" grpId="0" nodeType="afterEffect">
                                  <p:stCondLst>
                                    <p:cond delay="0"/>
                                  </p:stCondLst>
                                  <p:childTnLst>
                                    <p:set>
                                      <p:cBhvr>
                                        <p:cTn id="146" dur="1" fill="hold">
                                          <p:stCondLst>
                                            <p:cond delay="0"/>
                                          </p:stCondLst>
                                        </p:cTn>
                                        <p:tgtEl>
                                          <p:spTgt spid="43"/>
                                        </p:tgtEl>
                                        <p:attrNameLst>
                                          <p:attrName>style.visibility</p:attrName>
                                        </p:attrNameLst>
                                      </p:cBhvr>
                                      <p:to>
                                        <p:strVal val="visible"/>
                                      </p:to>
                                    </p:set>
                                    <p:anim calcmode="lin" valueType="num">
                                      <p:cBhvr>
                                        <p:cTn id="147" dur="500" fill="hold"/>
                                        <p:tgtEl>
                                          <p:spTgt spid="43"/>
                                        </p:tgtEl>
                                        <p:attrNameLst>
                                          <p:attrName>ppt_w</p:attrName>
                                        </p:attrNameLst>
                                      </p:cBhvr>
                                      <p:tavLst>
                                        <p:tav tm="0">
                                          <p:val>
                                            <p:fltVal val="0"/>
                                          </p:val>
                                        </p:tav>
                                        <p:tav tm="100000">
                                          <p:val>
                                            <p:strVal val="#ppt_w"/>
                                          </p:val>
                                        </p:tav>
                                      </p:tavLst>
                                    </p:anim>
                                    <p:anim calcmode="lin" valueType="num">
                                      <p:cBhvr>
                                        <p:cTn id="148" dur="500" fill="hold"/>
                                        <p:tgtEl>
                                          <p:spTgt spid="43"/>
                                        </p:tgtEl>
                                        <p:attrNameLst>
                                          <p:attrName>ppt_h</p:attrName>
                                        </p:attrNameLst>
                                      </p:cBhvr>
                                      <p:tavLst>
                                        <p:tav tm="0">
                                          <p:val>
                                            <p:fltVal val="0"/>
                                          </p:val>
                                        </p:tav>
                                        <p:tav tm="100000">
                                          <p:val>
                                            <p:strVal val="#ppt_h"/>
                                          </p:val>
                                        </p:tav>
                                      </p:tavLst>
                                    </p:anim>
                                    <p:animEffect transition="in" filter="fade">
                                      <p:cBhvr>
                                        <p:cTn id="149" dur="500"/>
                                        <p:tgtEl>
                                          <p:spTgt spid="43"/>
                                        </p:tgtEl>
                                      </p:cBhvr>
                                    </p:animEffect>
                                  </p:childTnLst>
                                </p:cTn>
                              </p:par>
                            </p:childTnLst>
                          </p:cTn>
                        </p:par>
                        <p:par>
                          <p:cTn id="150" fill="hold">
                            <p:stCondLst>
                              <p:cond delay="4000"/>
                            </p:stCondLst>
                            <p:childTnLst>
                              <p:par>
                                <p:cTn id="151" presetID="42" presetClass="entr" presetSubtype="0" fill="hold" grpId="0" nodeType="afterEffect">
                                  <p:stCondLst>
                                    <p:cond delay="0"/>
                                  </p:stCondLst>
                                  <p:childTnLst>
                                    <p:set>
                                      <p:cBhvr>
                                        <p:cTn id="152" dur="1" fill="hold">
                                          <p:stCondLst>
                                            <p:cond delay="0"/>
                                          </p:stCondLst>
                                        </p:cTn>
                                        <p:tgtEl>
                                          <p:spTgt spid="41"/>
                                        </p:tgtEl>
                                        <p:attrNameLst>
                                          <p:attrName>style.visibility</p:attrName>
                                        </p:attrNameLst>
                                      </p:cBhvr>
                                      <p:to>
                                        <p:strVal val="visible"/>
                                      </p:to>
                                    </p:set>
                                    <p:animEffect transition="in" filter="fade">
                                      <p:cBhvr>
                                        <p:cTn id="153" dur="1000"/>
                                        <p:tgtEl>
                                          <p:spTgt spid="41"/>
                                        </p:tgtEl>
                                      </p:cBhvr>
                                    </p:animEffect>
                                    <p:anim calcmode="lin" valueType="num">
                                      <p:cBhvr>
                                        <p:cTn id="154" dur="1000" fill="hold"/>
                                        <p:tgtEl>
                                          <p:spTgt spid="41"/>
                                        </p:tgtEl>
                                        <p:attrNameLst>
                                          <p:attrName>ppt_x</p:attrName>
                                        </p:attrNameLst>
                                      </p:cBhvr>
                                      <p:tavLst>
                                        <p:tav tm="0">
                                          <p:val>
                                            <p:strVal val="#ppt_x"/>
                                          </p:val>
                                        </p:tav>
                                        <p:tav tm="100000">
                                          <p:val>
                                            <p:strVal val="#ppt_x"/>
                                          </p:val>
                                        </p:tav>
                                      </p:tavLst>
                                    </p:anim>
                                    <p:anim calcmode="lin" valueType="num">
                                      <p:cBhvr>
                                        <p:cTn id="155"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13" grpId="0" animBg="1"/>
      <p:bldP spid="14" grpId="0" animBg="1"/>
      <p:bldP spid="15" grpId="0" animBg="1"/>
      <p:bldP spid="16" grpId="0" animBg="1"/>
      <p:bldP spid="17" grpId="0" animBg="1"/>
      <p:bldP spid="18" grpId="0" animBg="1"/>
      <p:bldP spid="19" grpId="0" animBg="1"/>
      <p:bldP spid="20" grpId="0" animBg="1"/>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animBg="1"/>
      <p:bldP spid="4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0" y="-11894"/>
            <a:ext cx="12195175" cy="6869894"/>
          </a:xfrm>
          <a:prstGeom prst="rect">
            <a:avLst/>
          </a:prstGeom>
          <a:noFill/>
          <a:extLst>
            <a:ext uri="{909E8E84-426E-40DD-AFC4-6F175D3DCCD1}">
              <a14:hiddenFill xmlns:a14="http://schemas.microsoft.com/office/drawing/2010/main">
                <a:solidFill>
                  <a:srgbClr val="FFFFFF"/>
                </a:solidFill>
              </a14:hiddenFill>
            </a:ext>
          </a:extLst>
        </p:spPr>
      </p:pic>
      <p:sp>
        <p:nvSpPr>
          <p:cNvPr id="62" name="任意多边形 61"/>
          <p:cNvSpPr/>
          <p:nvPr/>
        </p:nvSpPr>
        <p:spPr>
          <a:xfrm>
            <a:off x="1476400" y="-27384"/>
            <a:ext cx="3252551" cy="3677057"/>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52551" h="3677057">
                <a:moveTo>
                  <a:pt x="0" y="0"/>
                </a:moveTo>
                <a:lnTo>
                  <a:pt x="3252551" y="0"/>
                </a:lnTo>
                <a:lnTo>
                  <a:pt x="3252551" y="2142517"/>
                </a:lnTo>
                <a:lnTo>
                  <a:pt x="3244497" y="2142517"/>
                </a:lnTo>
                <a:lnTo>
                  <a:pt x="3240653" y="2218635"/>
                </a:lnTo>
                <a:cubicBezTo>
                  <a:pt x="3157461" y="3037809"/>
                  <a:pt x="2465643" y="3677057"/>
                  <a:pt x="1624520" y="3677057"/>
                </a:cubicBezTo>
                <a:cubicBezTo>
                  <a:pt x="783397" y="3677057"/>
                  <a:pt x="91579" y="3037809"/>
                  <a:pt x="8387" y="2218635"/>
                </a:cubicBezTo>
                <a:lnTo>
                  <a:pt x="4544" y="2142517"/>
                </a:lnTo>
                <a:lnTo>
                  <a:pt x="0" y="2142517"/>
                </a:lnTo>
                <a:lnTo>
                  <a:pt x="0" y="2052537"/>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3" name="任意多边形 62"/>
          <p:cNvSpPr/>
          <p:nvPr/>
        </p:nvSpPr>
        <p:spPr>
          <a:xfrm>
            <a:off x="6169595" y="2204864"/>
            <a:ext cx="4392488" cy="4680520"/>
          </a:xfrm>
          <a:custGeom>
            <a:avLst/>
            <a:gdLst>
              <a:gd name="connsiteX0" fmla="*/ 2097932 w 4195864"/>
              <a:gd name="connsiteY0" fmla="*/ 0 h 4878927"/>
              <a:gd name="connsiteX1" fmla="*/ 4185033 w 4195864"/>
              <a:gd name="connsiteY1" fmla="*/ 1883431 h 4878927"/>
              <a:gd name="connsiteX2" fmla="*/ 4195316 w 4195864"/>
              <a:gd name="connsiteY2" fmla="*/ 2087089 h 4878927"/>
              <a:gd name="connsiteX3" fmla="*/ 4195864 w 4195864"/>
              <a:gd name="connsiteY3" fmla="*/ 2087089 h 4878927"/>
              <a:gd name="connsiteX4" fmla="*/ 4195864 w 4195864"/>
              <a:gd name="connsiteY4" fmla="*/ 2097932 h 4878927"/>
              <a:gd name="connsiteX5" fmla="*/ 4195864 w 4195864"/>
              <a:gd name="connsiteY5" fmla="*/ 4878927 h 4878927"/>
              <a:gd name="connsiteX6" fmla="*/ 0 w 4195864"/>
              <a:gd name="connsiteY6" fmla="*/ 4878927 h 4878927"/>
              <a:gd name="connsiteX7" fmla="*/ 0 w 4195864"/>
              <a:gd name="connsiteY7" fmla="*/ 2097932 h 4878927"/>
              <a:gd name="connsiteX8" fmla="*/ 0 w 4195864"/>
              <a:gd name="connsiteY8" fmla="*/ 2087089 h 4878927"/>
              <a:gd name="connsiteX9" fmla="*/ 548 w 4195864"/>
              <a:gd name="connsiteY9" fmla="*/ 2087089 h 4878927"/>
              <a:gd name="connsiteX10" fmla="*/ 10832 w 4195864"/>
              <a:gd name="connsiteY10" fmla="*/ 1883431 h 4878927"/>
              <a:gd name="connsiteX11" fmla="*/ 2097932 w 4195864"/>
              <a:gd name="connsiteY11" fmla="*/ 0 h 4878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95864" h="4878927">
                <a:moveTo>
                  <a:pt x="2097932" y="0"/>
                </a:moveTo>
                <a:cubicBezTo>
                  <a:pt x="3184172" y="0"/>
                  <a:pt x="4077598" y="825536"/>
                  <a:pt x="4185033" y="1883431"/>
                </a:cubicBezTo>
                <a:lnTo>
                  <a:pt x="4195316" y="2087089"/>
                </a:lnTo>
                <a:lnTo>
                  <a:pt x="4195864" y="2087089"/>
                </a:lnTo>
                <a:lnTo>
                  <a:pt x="4195864" y="2097932"/>
                </a:lnTo>
                <a:lnTo>
                  <a:pt x="4195864" y="4878927"/>
                </a:lnTo>
                <a:lnTo>
                  <a:pt x="0" y="4878927"/>
                </a:lnTo>
                <a:lnTo>
                  <a:pt x="0" y="2097932"/>
                </a:lnTo>
                <a:lnTo>
                  <a:pt x="0" y="2087089"/>
                </a:lnTo>
                <a:lnTo>
                  <a:pt x="548" y="2087089"/>
                </a:lnTo>
                <a:lnTo>
                  <a:pt x="10832" y="1883431"/>
                </a:lnTo>
                <a:cubicBezTo>
                  <a:pt x="118267" y="825536"/>
                  <a:pt x="1011692" y="0"/>
                  <a:pt x="209793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4C874"/>
              </a:solidFill>
            </a:endParaRPr>
          </a:p>
        </p:txBody>
      </p:sp>
      <p:sp>
        <p:nvSpPr>
          <p:cNvPr id="69" name="文本框 18"/>
          <p:cNvSpPr txBox="1"/>
          <p:nvPr/>
        </p:nvSpPr>
        <p:spPr>
          <a:xfrm>
            <a:off x="1635532" y="1556792"/>
            <a:ext cx="3120628" cy="769441"/>
          </a:xfrm>
          <a:prstGeom prst="rect">
            <a:avLst/>
          </a:prstGeom>
          <a:noFill/>
        </p:spPr>
        <p:txBody>
          <a:bodyPr wrap="square" rtlCol="0">
            <a:spAutoFit/>
          </a:bodyPr>
          <a:lstStyle/>
          <a:p>
            <a:pPr algn="ctr"/>
            <a:r>
              <a:rPr lang="en-US" altLang="zh-CN" sz="4400" dirty="0" smtClean="0">
                <a:solidFill>
                  <a:schemeClr val="bg1"/>
                </a:solidFill>
                <a:latin typeface="微软雅黑" panose="020B0503020204020204" pitchFamily="34" charset="-122"/>
                <a:ea typeface="微软雅黑" panose="020B0503020204020204" pitchFamily="34" charset="-122"/>
              </a:rPr>
              <a:t>chapter 1</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70" name="标题 4"/>
          <p:cNvSpPr txBox="1">
            <a:spLocks/>
          </p:cNvSpPr>
          <p:nvPr/>
        </p:nvSpPr>
        <p:spPr>
          <a:xfrm>
            <a:off x="6965168" y="3285564"/>
            <a:ext cx="2880320"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4000" b="1" dirty="0" smtClean="0">
                <a:solidFill>
                  <a:schemeClr val="tx1">
                    <a:lumMod val="65000"/>
                    <a:lumOff val="35000"/>
                  </a:schemeClr>
                </a:solidFill>
                <a:latin typeface="微软雅黑" panose="020B0503020204020204" pitchFamily="34" charset="-122"/>
                <a:ea typeface="微软雅黑" panose="020B0503020204020204" pitchFamily="34" charset="-122"/>
              </a:rPr>
              <a:t>公司与团队</a:t>
            </a:r>
          </a:p>
        </p:txBody>
      </p:sp>
      <p:sp>
        <p:nvSpPr>
          <p:cNvPr id="71" name="标题 4"/>
          <p:cNvSpPr txBox="1">
            <a:spLocks/>
          </p:cNvSpPr>
          <p:nvPr/>
        </p:nvSpPr>
        <p:spPr>
          <a:xfrm>
            <a:off x="6965168" y="3820192"/>
            <a:ext cx="2232248"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rPr>
              <a:t>我们是谁</a:t>
            </a:r>
          </a:p>
        </p:txBody>
      </p:sp>
      <p:grpSp>
        <p:nvGrpSpPr>
          <p:cNvPr id="72" name="组合 71"/>
          <p:cNvGrpSpPr/>
          <p:nvPr/>
        </p:nvGrpSpPr>
        <p:grpSpPr>
          <a:xfrm>
            <a:off x="7037176" y="4653716"/>
            <a:ext cx="1436675" cy="215444"/>
            <a:chOff x="4369395" y="3284984"/>
            <a:chExt cx="1436675" cy="215444"/>
          </a:xfrm>
        </p:grpSpPr>
        <p:sp>
          <p:nvSpPr>
            <p:cNvPr id="73"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公司</a:t>
              </a:r>
              <a:r>
                <a:rPr lang="zh-CN" altLang="en-US" sz="1400" dirty="0">
                  <a:solidFill>
                    <a:schemeClr val="tx1">
                      <a:lumMod val="65000"/>
                      <a:lumOff val="35000"/>
                    </a:schemeClr>
                  </a:solidFill>
                  <a:latin typeface="微软雅黑" pitchFamily="34" charset="-122"/>
                  <a:ea typeface="微软雅黑" pitchFamily="34" charset="-122"/>
                </a:rPr>
                <a:t>简介</a:t>
              </a:r>
            </a:p>
          </p:txBody>
        </p:sp>
        <p:grpSp>
          <p:nvGrpSpPr>
            <p:cNvPr id="74" name="组合 73"/>
            <p:cNvGrpSpPr/>
            <p:nvPr/>
          </p:nvGrpSpPr>
          <p:grpSpPr>
            <a:xfrm>
              <a:off x="4369395" y="3316401"/>
              <a:ext cx="168551" cy="168551"/>
              <a:chOff x="5005199" y="3717032"/>
              <a:chExt cx="168551" cy="168551"/>
            </a:xfrm>
          </p:grpSpPr>
          <p:sp>
            <p:nvSpPr>
              <p:cNvPr id="75" name="椭圆 74"/>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76" name="等腰三角形 7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77" name="组合 76"/>
          <p:cNvGrpSpPr/>
          <p:nvPr/>
        </p:nvGrpSpPr>
        <p:grpSpPr>
          <a:xfrm>
            <a:off x="8477336" y="4653716"/>
            <a:ext cx="1436675" cy="215444"/>
            <a:chOff x="4369395" y="3284984"/>
            <a:chExt cx="1436675" cy="215444"/>
          </a:xfrm>
        </p:grpSpPr>
        <p:sp>
          <p:nvSpPr>
            <p:cNvPr id="78"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公司资质</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79" name="组合 78"/>
            <p:cNvGrpSpPr/>
            <p:nvPr/>
          </p:nvGrpSpPr>
          <p:grpSpPr>
            <a:xfrm>
              <a:off x="4369395" y="3316401"/>
              <a:ext cx="168551" cy="168551"/>
              <a:chOff x="5005199" y="3717032"/>
              <a:chExt cx="168551" cy="168551"/>
            </a:xfrm>
          </p:grpSpPr>
          <p:sp>
            <p:nvSpPr>
              <p:cNvPr id="80" name="椭圆 79"/>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81" name="等腰三角形 80"/>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82" name="组合 81"/>
          <p:cNvGrpSpPr/>
          <p:nvPr/>
        </p:nvGrpSpPr>
        <p:grpSpPr>
          <a:xfrm>
            <a:off x="7037176" y="4942328"/>
            <a:ext cx="1436675" cy="215444"/>
            <a:chOff x="4369395" y="3284984"/>
            <a:chExt cx="1436675" cy="215444"/>
          </a:xfrm>
        </p:grpSpPr>
        <p:sp>
          <p:nvSpPr>
            <p:cNvPr id="83"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团队介绍</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84" name="组合 83"/>
            <p:cNvGrpSpPr/>
            <p:nvPr/>
          </p:nvGrpSpPr>
          <p:grpSpPr>
            <a:xfrm>
              <a:off x="4369395" y="3316401"/>
              <a:ext cx="168551" cy="168551"/>
              <a:chOff x="5005199" y="3717032"/>
              <a:chExt cx="168551" cy="168551"/>
            </a:xfrm>
          </p:grpSpPr>
          <p:sp>
            <p:nvSpPr>
              <p:cNvPr id="85" name="椭圆 84"/>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86" name="等腰三角形 8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102" name="组合 101"/>
          <p:cNvGrpSpPr/>
          <p:nvPr/>
        </p:nvGrpSpPr>
        <p:grpSpPr>
          <a:xfrm>
            <a:off x="8477336" y="4942328"/>
            <a:ext cx="1436675" cy="215444"/>
            <a:chOff x="4369395" y="3284984"/>
            <a:chExt cx="1436675" cy="215444"/>
          </a:xfrm>
        </p:grpSpPr>
        <p:sp>
          <p:nvSpPr>
            <p:cNvPr id="103"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成员介绍</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104" name="组合 103"/>
            <p:cNvGrpSpPr/>
            <p:nvPr/>
          </p:nvGrpSpPr>
          <p:grpSpPr>
            <a:xfrm>
              <a:off x="4369395" y="3316401"/>
              <a:ext cx="168551" cy="168551"/>
              <a:chOff x="5005199" y="3717032"/>
              <a:chExt cx="168551" cy="168551"/>
            </a:xfrm>
          </p:grpSpPr>
          <p:sp>
            <p:nvSpPr>
              <p:cNvPr id="105" name="椭圆 104"/>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06" name="等腰三角形 10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107" name="组合 106"/>
          <p:cNvGrpSpPr/>
          <p:nvPr/>
        </p:nvGrpSpPr>
        <p:grpSpPr>
          <a:xfrm>
            <a:off x="7037176" y="5229780"/>
            <a:ext cx="1436675" cy="215444"/>
            <a:chOff x="4369395" y="3284984"/>
            <a:chExt cx="1436675" cy="215444"/>
          </a:xfrm>
        </p:grpSpPr>
        <p:sp>
          <p:nvSpPr>
            <p:cNvPr id="108"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核心成员</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109" name="组合 108"/>
            <p:cNvGrpSpPr/>
            <p:nvPr/>
          </p:nvGrpSpPr>
          <p:grpSpPr>
            <a:xfrm>
              <a:off x="4369395" y="3316401"/>
              <a:ext cx="168551" cy="168551"/>
              <a:chOff x="5005199" y="3717032"/>
              <a:chExt cx="168551" cy="168551"/>
            </a:xfrm>
          </p:grpSpPr>
          <p:sp>
            <p:nvSpPr>
              <p:cNvPr id="110" name="椭圆 109"/>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11" name="等腰三角形 110"/>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112" name="组合 111"/>
          <p:cNvGrpSpPr/>
          <p:nvPr/>
        </p:nvGrpSpPr>
        <p:grpSpPr>
          <a:xfrm>
            <a:off x="8477336" y="5229780"/>
            <a:ext cx="1436675" cy="215444"/>
            <a:chOff x="4369395" y="3284984"/>
            <a:chExt cx="1436675" cy="215444"/>
          </a:xfrm>
        </p:grpSpPr>
        <p:sp>
          <p:nvSpPr>
            <p:cNvPr id="113"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组织架构</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114" name="组合 113"/>
            <p:cNvGrpSpPr/>
            <p:nvPr/>
          </p:nvGrpSpPr>
          <p:grpSpPr>
            <a:xfrm>
              <a:off x="4369395" y="3316401"/>
              <a:ext cx="168551" cy="168551"/>
              <a:chOff x="5005199" y="3717032"/>
              <a:chExt cx="168551" cy="168551"/>
            </a:xfrm>
          </p:grpSpPr>
          <p:sp>
            <p:nvSpPr>
              <p:cNvPr id="115" name="椭圆 114"/>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16" name="等腰三角形 11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cxnSp>
        <p:nvCxnSpPr>
          <p:cNvPr id="122" name="直接连接符 121"/>
          <p:cNvCxnSpPr/>
          <p:nvPr/>
        </p:nvCxnSpPr>
        <p:spPr>
          <a:xfrm>
            <a:off x="7084900" y="4365104"/>
            <a:ext cx="2472556" cy="0"/>
          </a:xfrm>
          <a:prstGeom prst="line">
            <a:avLst/>
          </a:prstGeom>
          <a:ln>
            <a:solidFill>
              <a:schemeClr val="tx1">
                <a:lumMod val="50000"/>
                <a:lumOff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3" name="弧形 122"/>
          <p:cNvSpPr/>
          <p:nvPr/>
        </p:nvSpPr>
        <p:spPr>
          <a:xfrm rot="8155962">
            <a:off x="1963074" y="695369"/>
            <a:ext cx="2232248" cy="2232248"/>
          </a:xfrm>
          <a:prstGeom prst="arc">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4" name="椭圆 123"/>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25" name="椭圆 124"/>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26" name="椭圆 125"/>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27" name="椭圆 126"/>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28" name="椭圆 127"/>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29" name="椭圆 128"/>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30" name="椭圆 129"/>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31" name="椭圆 130"/>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32" name="椭圆 131"/>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sp>
        <p:nvSpPr>
          <p:cNvPr id="133" name="椭圆 132"/>
          <p:cNvSpPr>
            <a:spLocks noChangeAspect="1"/>
          </p:cNvSpPr>
          <p:nvPr/>
        </p:nvSpPr>
        <p:spPr>
          <a:xfrm>
            <a:off x="3073259" y="737320"/>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5D7FF"/>
              </a:solidFill>
            </a:endParaRPr>
          </a:p>
        </p:txBody>
      </p:sp>
      <p:grpSp>
        <p:nvGrpSpPr>
          <p:cNvPr id="52" name="组合 51"/>
          <p:cNvGrpSpPr/>
          <p:nvPr/>
        </p:nvGrpSpPr>
        <p:grpSpPr>
          <a:xfrm>
            <a:off x="7033691" y="5517812"/>
            <a:ext cx="1436675" cy="215444"/>
            <a:chOff x="4369395" y="3284984"/>
            <a:chExt cx="1436675" cy="215444"/>
          </a:xfrm>
        </p:grpSpPr>
        <p:sp>
          <p:nvSpPr>
            <p:cNvPr id="53"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公司事记</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54" name="组合 53"/>
            <p:cNvGrpSpPr/>
            <p:nvPr/>
          </p:nvGrpSpPr>
          <p:grpSpPr>
            <a:xfrm>
              <a:off x="4369395" y="3316401"/>
              <a:ext cx="168551" cy="168551"/>
              <a:chOff x="5005199" y="3717032"/>
              <a:chExt cx="168551" cy="168551"/>
            </a:xfrm>
          </p:grpSpPr>
          <p:sp>
            <p:nvSpPr>
              <p:cNvPr id="55" name="椭圆 54"/>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56" name="等腰三角形 5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grpSp>
        <p:nvGrpSpPr>
          <p:cNvPr id="57" name="组合 56"/>
          <p:cNvGrpSpPr/>
          <p:nvPr/>
        </p:nvGrpSpPr>
        <p:grpSpPr>
          <a:xfrm>
            <a:off x="8473851" y="5517812"/>
            <a:ext cx="1436675" cy="215444"/>
            <a:chOff x="4369395" y="3284984"/>
            <a:chExt cx="1436675" cy="215444"/>
          </a:xfrm>
        </p:grpSpPr>
        <p:sp>
          <p:nvSpPr>
            <p:cNvPr id="58" name="文本框 9"/>
            <p:cNvSpPr txBox="1"/>
            <p:nvPr/>
          </p:nvSpPr>
          <p:spPr>
            <a:xfrm>
              <a:off x="4581935" y="3284984"/>
              <a:ext cx="1224135" cy="215444"/>
            </a:xfrm>
            <a:prstGeom prst="rect">
              <a:avLst/>
            </a:prstGeom>
            <a:noFill/>
          </p:spPr>
          <p:txBody>
            <a:bodyPr wrap="square" lIns="0" tIns="0" rIns="0" bIns="0" rtlCol="0">
              <a:spAutoFit/>
            </a:bodyPr>
            <a:lstStyle/>
            <a:p>
              <a:pPr marL="0" lvl="1"/>
              <a:r>
                <a:rPr lang="zh-CN" altLang="en-US" sz="1400" dirty="0" smtClean="0">
                  <a:solidFill>
                    <a:schemeClr val="tx1">
                      <a:lumMod val="65000"/>
                      <a:lumOff val="35000"/>
                    </a:schemeClr>
                  </a:solidFill>
                  <a:latin typeface="微软雅黑" pitchFamily="34" charset="-122"/>
                  <a:ea typeface="微软雅黑" pitchFamily="34" charset="-122"/>
                </a:rPr>
                <a:t>企业理念</a:t>
              </a:r>
              <a:endParaRPr lang="zh-CN" altLang="en-US" sz="1400" dirty="0">
                <a:solidFill>
                  <a:schemeClr val="tx1">
                    <a:lumMod val="65000"/>
                    <a:lumOff val="35000"/>
                  </a:schemeClr>
                </a:solidFill>
                <a:latin typeface="微软雅黑" pitchFamily="34" charset="-122"/>
                <a:ea typeface="微软雅黑" pitchFamily="34" charset="-122"/>
              </a:endParaRPr>
            </a:p>
          </p:txBody>
        </p:sp>
        <p:grpSp>
          <p:nvGrpSpPr>
            <p:cNvPr id="64" name="组合 63"/>
            <p:cNvGrpSpPr/>
            <p:nvPr/>
          </p:nvGrpSpPr>
          <p:grpSpPr>
            <a:xfrm>
              <a:off x="4369395" y="3316401"/>
              <a:ext cx="168551" cy="168551"/>
              <a:chOff x="5005199" y="3717032"/>
              <a:chExt cx="168551" cy="168551"/>
            </a:xfrm>
          </p:grpSpPr>
          <p:sp>
            <p:nvSpPr>
              <p:cNvPr id="65" name="椭圆 64"/>
              <p:cNvSpPr/>
              <p:nvPr/>
            </p:nvSpPr>
            <p:spPr>
              <a:xfrm>
                <a:off x="5005199" y="3717032"/>
                <a:ext cx="168551" cy="168551"/>
              </a:xfrm>
              <a:prstGeom prst="ellipse">
                <a:avLst/>
              </a:prstGeom>
              <a:solidFill>
                <a:srgbClr val="2DB2A4"/>
              </a:solidFill>
              <a:ln>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66" name="等腰三角形 65"/>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grpSp>
      </p:grpSp>
    </p:spTree>
    <p:extLst>
      <p:ext uri="{BB962C8B-B14F-4D97-AF65-F5344CB8AC3E}">
        <p14:creationId xmlns:p14="http://schemas.microsoft.com/office/powerpoint/2010/main" val="1970015744"/>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ppt_x"/>
                                          </p:val>
                                        </p:tav>
                                        <p:tav tm="100000">
                                          <p:val>
                                            <p:strVal val="#ppt_x"/>
                                          </p:val>
                                        </p:tav>
                                      </p:tavLst>
                                    </p:anim>
                                    <p:anim calcmode="lin" valueType="num">
                                      <p:cBhvr additive="base">
                                        <p:cTn id="12" dur="500" fill="hold"/>
                                        <p:tgtEl>
                                          <p:spTgt spid="6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cBhvr>
                                        <p:cTn id="16" dur="500" fill="hold"/>
                                        <p:tgtEl>
                                          <p:spTgt spid="69"/>
                                        </p:tgtEl>
                                        <p:attrNameLst>
                                          <p:attrName>ppt_w</p:attrName>
                                        </p:attrNameLst>
                                      </p:cBhvr>
                                      <p:tavLst>
                                        <p:tav tm="0">
                                          <p:val>
                                            <p:fltVal val="0"/>
                                          </p:val>
                                        </p:tav>
                                        <p:tav tm="100000">
                                          <p:val>
                                            <p:strVal val="#ppt_w"/>
                                          </p:val>
                                        </p:tav>
                                      </p:tavLst>
                                    </p:anim>
                                    <p:anim calcmode="lin" valueType="num">
                                      <p:cBhvr>
                                        <p:cTn id="17" dur="500" fill="hold"/>
                                        <p:tgtEl>
                                          <p:spTgt spid="69"/>
                                        </p:tgtEl>
                                        <p:attrNameLst>
                                          <p:attrName>ppt_h</p:attrName>
                                        </p:attrNameLst>
                                      </p:cBhvr>
                                      <p:tavLst>
                                        <p:tav tm="0">
                                          <p:val>
                                            <p:fltVal val="0"/>
                                          </p:val>
                                        </p:tav>
                                        <p:tav tm="100000">
                                          <p:val>
                                            <p:strVal val="#ppt_h"/>
                                          </p:val>
                                        </p:tav>
                                      </p:tavLst>
                                    </p:anim>
                                    <p:animEffect transition="in" filter="fade">
                                      <p:cBhvr>
                                        <p:cTn id="18" dur="500"/>
                                        <p:tgtEl>
                                          <p:spTgt spid="69"/>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3"/>
                                        </p:tgtEl>
                                        <p:attrNameLst>
                                          <p:attrName>style.visibility</p:attrName>
                                        </p:attrNameLst>
                                      </p:cBhvr>
                                      <p:to>
                                        <p:strVal val="visible"/>
                                      </p:to>
                                    </p:set>
                                    <p:anim calcmode="lin" valueType="num">
                                      <p:cBhvr>
                                        <p:cTn id="21" dur="500" fill="hold"/>
                                        <p:tgtEl>
                                          <p:spTgt spid="123"/>
                                        </p:tgtEl>
                                        <p:attrNameLst>
                                          <p:attrName>ppt_w</p:attrName>
                                        </p:attrNameLst>
                                      </p:cBhvr>
                                      <p:tavLst>
                                        <p:tav tm="0">
                                          <p:val>
                                            <p:fltVal val="0"/>
                                          </p:val>
                                        </p:tav>
                                        <p:tav tm="100000">
                                          <p:val>
                                            <p:strVal val="#ppt_w"/>
                                          </p:val>
                                        </p:tav>
                                      </p:tavLst>
                                    </p:anim>
                                    <p:anim calcmode="lin" valueType="num">
                                      <p:cBhvr>
                                        <p:cTn id="22" dur="500" fill="hold"/>
                                        <p:tgtEl>
                                          <p:spTgt spid="123"/>
                                        </p:tgtEl>
                                        <p:attrNameLst>
                                          <p:attrName>ppt_h</p:attrName>
                                        </p:attrNameLst>
                                      </p:cBhvr>
                                      <p:tavLst>
                                        <p:tav tm="0">
                                          <p:val>
                                            <p:fltVal val="0"/>
                                          </p:val>
                                        </p:tav>
                                        <p:tav tm="100000">
                                          <p:val>
                                            <p:strVal val="#ppt_h"/>
                                          </p:val>
                                        </p:tav>
                                      </p:tavLst>
                                    </p:anim>
                                    <p:animEffect transition="in" filter="fade">
                                      <p:cBhvr>
                                        <p:cTn id="23" dur="500"/>
                                        <p:tgtEl>
                                          <p:spTgt spid="123"/>
                                        </p:tgtEl>
                                      </p:cBhvr>
                                    </p:animEffect>
                                  </p:childTnLst>
                                </p:cTn>
                              </p:par>
                            </p:childTnLst>
                          </p:cTn>
                        </p:par>
                        <p:par>
                          <p:cTn id="24" fill="hold">
                            <p:stCondLst>
                              <p:cond delay="1500"/>
                            </p:stCondLst>
                            <p:childTnLst>
                              <p:par>
                                <p:cTn id="25" presetID="2" presetClass="entr" presetSubtype="4" fill="hold" grpId="0" nodeType="afterEffect">
                                  <p:stCondLst>
                                    <p:cond delay="0"/>
                                  </p:stCondLst>
                                  <p:childTnLst>
                                    <p:set>
                                      <p:cBhvr>
                                        <p:cTn id="26" dur="1" fill="hold">
                                          <p:stCondLst>
                                            <p:cond delay="0"/>
                                          </p:stCondLst>
                                        </p:cTn>
                                        <p:tgtEl>
                                          <p:spTgt spid="63"/>
                                        </p:tgtEl>
                                        <p:attrNameLst>
                                          <p:attrName>style.visibility</p:attrName>
                                        </p:attrNameLst>
                                      </p:cBhvr>
                                      <p:to>
                                        <p:strVal val="visible"/>
                                      </p:to>
                                    </p:set>
                                    <p:anim calcmode="lin" valueType="num">
                                      <p:cBhvr additive="base">
                                        <p:cTn id="27" dur="500" fill="hold"/>
                                        <p:tgtEl>
                                          <p:spTgt spid="63"/>
                                        </p:tgtEl>
                                        <p:attrNameLst>
                                          <p:attrName>ppt_x</p:attrName>
                                        </p:attrNameLst>
                                      </p:cBhvr>
                                      <p:tavLst>
                                        <p:tav tm="0">
                                          <p:val>
                                            <p:strVal val="#ppt_x"/>
                                          </p:val>
                                        </p:tav>
                                        <p:tav tm="100000">
                                          <p:val>
                                            <p:strVal val="#ppt_x"/>
                                          </p:val>
                                        </p:tav>
                                      </p:tavLst>
                                    </p:anim>
                                    <p:anim calcmode="lin" valueType="num">
                                      <p:cBhvr additive="base">
                                        <p:cTn id="28" dur="500" fill="hold"/>
                                        <p:tgtEl>
                                          <p:spTgt spid="63"/>
                                        </p:tgtEl>
                                        <p:attrNameLst>
                                          <p:attrName>ppt_y</p:attrName>
                                        </p:attrNameLst>
                                      </p:cBhvr>
                                      <p:tavLst>
                                        <p:tav tm="0">
                                          <p:val>
                                            <p:strVal val="1+#ppt_h/2"/>
                                          </p:val>
                                        </p:tav>
                                        <p:tav tm="100000">
                                          <p:val>
                                            <p:strVal val="#ppt_y"/>
                                          </p:val>
                                        </p:tav>
                                      </p:tavLst>
                                    </p:anim>
                                  </p:childTnLst>
                                </p:cTn>
                              </p:par>
                              <p:par>
                                <p:cTn id="29" presetID="53" presetClass="entr" presetSubtype="16" fill="hold" grpId="0" nodeType="withEffect">
                                  <p:stCondLst>
                                    <p:cond delay="500"/>
                                  </p:stCondLst>
                                  <p:childTnLst>
                                    <p:set>
                                      <p:cBhvr>
                                        <p:cTn id="30" dur="1" fill="hold">
                                          <p:stCondLst>
                                            <p:cond delay="0"/>
                                          </p:stCondLst>
                                        </p:cTn>
                                        <p:tgtEl>
                                          <p:spTgt spid="70"/>
                                        </p:tgtEl>
                                        <p:attrNameLst>
                                          <p:attrName>style.visibility</p:attrName>
                                        </p:attrNameLst>
                                      </p:cBhvr>
                                      <p:to>
                                        <p:strVal val="visible"/>
                                      </p:to>
                                    </p:set>
                                    <p:anim calcmode="lin" valueType="num">
                                      <p:cBhvr>
                                        <p:cTn id="31" dur="500" fill="hold"/>
                                        <p:tgtEl>
                                          <p:spTgt spid="70"/>
                                        </p:tgtEl>
                                        <p:attrNameLst>
                                          <p:attrName>ppt_w</p:attrName>
                                        </p:attrNameLst>
                                      </p:cBhvr>
                                      <p:tavLst>
                                        <p:tav tm="0">
                                          <p:val>
                                            <p:fltVal val="0"/>
                                          </p:val>
                                        </p:tav>
                                        <p:tav tm="100000">
                                          <p:val>
                                            <p:strVal val="#ppt_w"/>
                                          </p:val>
                                        </p:tav>
                                      </p:tavLst>
                                    </p:anim>
                                    <p:anim calcmode="lin" valueType="num">
                                      <p:cBhvr>
                                        <p:cTn id="32" dur="500" fill="hold"/>
                                        <p:tgtEl>
                                          <p:spTgt spid="70"/>
                                        </p:tgtEl>
                                        <p:attrNameLst>
                                          <p:attrName>ppt_h</p:attrName>
                                        </p:attrNameLst>
                                      </p:cBhvr>
                                      <p:tavLst>
                                        <p:tav tm="0">
                                          <p:val>
                                            <p:fltVal val="0"/>
                                          </p:val>
                                        </p:tav>
                                        <p:tav tm="100000">
                                          <p:val>
                                            <p:strVal val="#ppt_h"/>
                                          </p:val>
                                        </p:tav>
                                      </p:tavLst>
                                    </p:anim>
                                    <p:animEffect transition="in" filter="fade">
                                      <p:cBhvr>
                                        <p:cTn id="33" dur="500"/>
                                        <p:tgtEl>
                                          <p:spTgt spid="70"/>
                                        </p:tgtEl>
                                      </p:cBhvr>
                                    </p:animEffect>
                                  </p:childTnLst>
                                </p:cTn>
                              </p:par>
                              <p:par>
                                <p:cTn id="34" presetID="53" presetClass="entr" presetSubtype="16" fill="hold" grpId="0" nodeType="withEffect">
                                  <p:stCondLst>
                                    <p:cond delay="500"/>
                                  </p:stCondLst>
                                  <p:childTnLst>
                                    <p:set>
                                      <p:cBhvr>
                                        <p:cTn id="35" dur="1" fill="hold">
                                          <p:stCondLst>
                                            <p:cond delay="0"/>
                                          </p:stCondLst>
                                        </p:cTn>
                                        <p:tgtEl>
                                          <p:spTgt spid="71"/>
                                        </p:tgtEl>
                                        <p:attrNameLst>
                                          <p:attrName>style.visibility</p:attrName>
                                        </p:attrNameLst>
                                      </p:cBhvr>
                                      <p:to>
                                        <p:strVal val="visible"/>
                                      </p:to>
                                    </p:set>
                                    <p:anim calcmode="lin" valueType="num">
                                      <p:cBhvr>
                                        <p:cTn id="36" dur="500" fill="hold"/>
                                        <p:tgtEl>
                                          <p:spTgt spid="71"/>
                                        </p:tgtEl>
                                        <p:attrNameLst>
                                          <p:attrName>ppt_w</p:attrName>
                                        </p:attrNameLst>
                                      </p:cBhvr>
                                      <p:tavLst>
                                        <p:tav tm="0">
                                          <p:val>
                                            <p:fltVal val="0"/>
                                          </p:val>
                                        </p:tav>
                                        <p:tav tm="100000">
                                          <p:val>
                                            <p:strVal val="#ppt_w"/>
                                          </p:val>
                                        </p:tav>
                                      </p:tavLst>
                                    </p:anim>
                                    <p:anim calcmode="lin" valueType="num">
                                      <p:cBhvr>
                                        <p:cTn id="37" dur="500" fill="hold"/>
                                        <p:tgtEl>
                                          <p:spTgt spid="71"/>
                                        </p:tgtEl>
                                        <p:attrNameLst>
                                          <p:attrName>ppt_h</p:attrName>
                                        </p:attrNameLst>
                                      </p:cBhvr>
                                      <p:tavLst>
                                        <p:tav tm="0">
                                          <p:val>
                                            <p:fltVal val="0"/>
                                          </p:val>
                                        </p:tav>
                                        <p:tav tm="100000">
                                          <p:val>
                                            <p:strVal val="#ppt_h"/>
                                          </p:val>
                                        </p:tav>
                                      </p:tavLst>
                                    </p:anim>
                                    <p:animEffect transition="in" filter="fade">
                                      <p:cBhvr>
                                        <p:cTn id="38" dur="500"/>
                                        <p:tgtEl>
                                          <p:spTgt spid="71"/>
                                        </p:tgtEl>
                                      </p:cBhvr>
                                    </p:animEffect>
                                  </p:childTnLst>
                                </p:cTn>
                              </p:par>
                              <p:par>
                                <p:cTn id="39" presetID="53" presetClass="entr" presetSubtype="16" fill="hold" nodeType="withEffect">
                                  <p:stCondLst>
                                    <p:cond delay="500"/>
                                  </p:stCondLst>
                                  <p:childTnLst>
                                    <p:set>
                                      <p:cBhvr>
                                        <p:cTn id="40" dur="1" fill="hold">
                                          <p:stCondLst>
                                            <p:cond delay="0"/>
                                          </p:stCondLst>
                                        </p:cTn>
                                        <p:tgtEl>
                                          <p:spTgt spid="72"/>
                                        </p:tgtEl>
                                        <p:attrNameLst>
                                          <p:attrName>style.visibility</p:attrName>
                                        </p:attrNameLst>
                                      </p:cBhvr>
                                      <p:to>
                                        <p:strVal val="visible"/>
                                      </p:to>
                                    </p:set>
                                    <p:anim calcmode="lin" valueType="num">
                                      <p:cBhvr>
                                        <p:cTn id="41" dur="500" fill="hold"/>
                                        <p:tgtEl>
                                          <p:spTgt spid="72"/>
                                        </p:tgtEl>
                                        <p:attrNameLst>
                                          <p:attrName>ppt_w</p:attrName>
                                        </p:attrNameLst>
                                      </p:cBhvr>
                                      <p:tavLst>
                                        <p:tav tm="0">
                                          <p:val>
                                            <p:fltVal val="0"/>
                                          </p:val>
                                        </p:tav>
                                        <p:tav tm="100000">
                                          <p:val>
                                            <p:strVal val="#ppt_w"/>
                                          </p:val>
                                        </p:tav>
                                      </p:tavLst>
                                    </p:anim>
                                    <p:anim calcmode="lin" valueType="num">
                                      <p:cBhvr>
                                        <p:cTn id="42" dur="500" fill="hold"/>
                                        <p:tgtEl>
                                          <p:spTgt spid="72"/>
                                        </p:tgtEl>
                                        <p:attrNameLst>
                                          <p:attrName>ppt_h</p:attrName>
                                        </p:attrNameLst>
                                      </p:cBhvr>
                                      <p:tavLst>
                                        <p:tav tm="0">
                                          <p:val>
                                            <p:fltVal val="0"/>
                                          </p:val>
                                        </p:tav>
                                        <p:tav tm="100000">
                                          <p:val>
                                            <p:strVal val="#ppt_h"/>
                                          </p:val>
                                        </p:tav>
                                      </p:tavLst>
                                    </p:anim>
                                    <p:animEffect transition="in" filter="fade">
                                      <p:cBhvr>
                                        <p:cTn id="43" dur="500"/>
                                        <p:tgtEl>
                                          <p:spTgt spid="72"/>
                                        </p:tgtEl>
                                      </p:cBhvr>
                                    </p:animEffect>
                                  </p:childTnLst>
                                </p:cTn>
                              </p:par>
                              <p:par>
                                <p:cTn id="44" presetID="53" presetClass="entr" presetSubtype="16" fill="hold" nodeType="withEffect">
                                  <p:stCondLst>
                                    <p:cond delay="500"/>
                                  </p:stCondLst>
                                  <p:childTnLst>
                                    <p:set>
                                      <p:cBhvr>
                                        <p:cTn id="45" dur="1" fill="hold">
                                          <p:stCondLst>
                                            <p:cond delay="0"/>
                                          </p:stCondLst>
                                        </p:cTn>
                                        <p:tgtEl>
                                          <p:spTgt spid="77"/>
                                        </p:tgtEl>
                                        <p:attrNameLst>
                                          <p:attrName>style.visibility</p:attrName>
                                        </p:attrNameLst>
                                      </p:cBhvr>
                                      <p:to>
                                        <p:strVal val="visible"/>
                                      </p:to>
                                    </p:set>
                                    <p:anim calcmode="lin" valueType="num">
                                      <p:cBhvr>
                                        <p:cTn id="46" dur="500" fill="hold"/>
                                        <p:tgtEl>
                                          <p:spTgt spid="77"/>
                                        </p:tgtEl>
                                        <p:attrNameLst>
                                          <p:attrName>ppt_w</p:attrName>
                                        </p:attrNameLst>
                                      </p:cBhvr>
                                      <p:tavLst>
                                        <p:tav tm="0">
                                          <p:val>
                                            <p:fltVal val="0"/>
                                          </p:val>
                                        </p:tav>
                                        <p:tav tm="100000">
                                          <p:val>
                                            <p:strVal val="#ppt_w"/>
                                          </p:val>
                                        </p:tav>
                                      </p:tavLst>
                                    </p:anim>
                                    <p:anim calcmode="lin" valueType="num">
                                      <p:cBhvr>
                                        <p:cTn id="47" dur="500" fill="hold"/>
                                        <p:tgtEl>
                                          <p:spTgt spid="77"/>
                                        </p:tgtEl>
                                        <p:attrNameLst>
                                          <p:attrName>ppt_h</p:attrName>
                                        </p:attrNameLst>
                                      </p:cBhvr>
                                      <p:tavLst>
                                        <p:tav tm="0">
                                          <p:val>
                                            <p:fltVal val="0"/>
                                          </p:val>
                                        </p:tav>
                                        <p:tav tm="100000">
                                          <p:val>
                                            <p:strVal val="#ppt_h"/>
                                          </p:val>
                                        </p:tav>
                                      </p:tavLst>
                                    </p:anim>
                                    <p:animEffect transition="in" filter="fade">
                                      <p:cBhvr>
                                        <p:cTn id="48" dur="500"/>
                                        <p:tgtEl>
                                          <p:spTgt spid="77"/>
                                        </p:tgtEl>
                                      </p:cBhvr>
                                    </p:animEffect>
                                  </p:childTnLst>
                                </p:cTn>
                              </p:par>
                              <p:par>
                                <p:cTn id="49" presetID="53" presetClass="entr" presetSubtype="16" fill="hold" nodeType="withEffect">
                                  <p:stCondLst>
                                    <p:cond delay="500"/>
                                  </p:stCondLst>
                                  <p:childTnLst>
                                    <p:set>
                                      <p:cBhvr>
                                        <p:cTn id="50" dur="1" fill="hold">
                                          <p:stCondLst>
                                            <p:cond delay="0"/>
                                          </p:stCondLst>
                                        </p:cTn>
                                        <p:tgtEl>
                                          <p:spTgt spid="82"/>
                                        </p:tgtEl>
                                        <p:attrNameLst>
                                          <p:attrName>style.visibility</p:attrName>
                                        </p:attrNameLst>
                                      </p:cBhvr>
                                      <p:to>
                                        <p:strVal val="visible"/>
                                      </p:to>
                                    </p:set>
                                    <p:anim calcmode="lin" valueType="num">
                                      <p:cBhvr>
                                        <p:cTn id="51" dur="500" fill="hold"/>
                                        <p:tgtEl>
                                          <p:spTgt spid="82"/>
                                        </p:tgtEl>
                                        <p:attrNameLst>
                                          <p:attrName>ppt_w</p:attrName>
                                        </p:attrNameLst>
                                      </p:cBhvr>
                                      <p:tavLst>
                                        <p:tav tm="0">
                                          <p:val>
                                            <p:fltVal val="0"/>
                                          </p:val>
                                        </p:tav>
                                        <p:tav tm="100000">
                                          <p:val>
                                            <p:strVal val="#ppt_w"/>
                                          </p:val>
                                        </p:tav>
                                      </p:tavLst>
                                    </p:anim>
                                    <p:anim calcmode="lin" valueType="num">
                                      <p:cBhvr>
                                        <p:cTn id="52" dur="500" fill="hold"/>
                                        <p:tgtEl>
                                          <p:spTgt spid="82"/>
                                        </p:tgtEl>
                                        <p:attrNameLst>
                                          <p:attrName>ppt_h</p:attrName>
                                        </p:attrNameLst>
                                      </p:cBhvr>
                                      <p:tavLst>
                                        <p:tav tm="0">
                                          <p:val>
                                            <p:fltVal val="0"/>
                                          </p:val>
                                        </p:tav>
                                        <p:tav tm="100000">
                                          <p:val>
                                            <p:strVal val="#ppt_h"/>
                                          </p:val>
                                        </p:tav>
                                      </p:tavLst>
                                    </p:anim>
                                    <p:animEffect transition="in" filter="fade">
                                      <p:cBhvr>
                                        <p:cTn id="53" dur="500"/>
                                        <p:tgtEl>
                                          <p:spTgt spid="82"/>
                                        </p:tgtEl>
                                      </p:cBhvr>
                                    </p:animEffect>
                                  </p:childTnLst>
                                </p:cTn>
                              </p:par>
                              <p:par>
                                <p:cTn id="54" presetID="53" presetClass="entr" presetSubtype="16" fill="hold" nodeType="withEffect">
                                  <p:stCondLst>
                                    <p:cond delay="500"/>
                                  </p:stCondLst>
                                  <p:childTnLst>
                                    <p:set>
                                      <p:cBhvr>
                                        <p:cTn id="55" dur="1" fill="hold">
                                          <p:stCondLst>
                                            <p:cond delay="0"/>
                                          </p:stCondLst>
                                        </p:cTn>
                                        <p:tgtEl>
                                          <p:spTgt spid="102"/>
                                        </p:tgtEl>
                                        <p:attrNameLst>
                                          <p:attrName>style.visibility</p:attrName>
                                        </p:attrNameLst>
                                      </p:cBhvr>
                                      <p:to>
                                        <p:strVal val="visible"/>
                                      </p:to>
                                    </p:set>
                                    <p:anim calcmode="lin" valueType="num">
                                      <p:cBhvr>
                                        <p:cTn id="56" dur="500" fill="hold"/>
                                        <p:tgtEl>
                                          <p:spTgt spid="102"/>
                                        </p:tgtEl>
                                        <p:attrNameLst>
                                          <p:attrName>ppt_w</p:attrName>
                                        </p:attrNameLst>
                                      </p:cBhvr>
                                      <p:tavLst>
                                        <p:tav tm="0">
                                          <p:val>
                                            <p:fltVal val="0"/>
                                          </p:val>
                                        </p:tav>
                                        <p:tav tm="100000">
                                          <p:val>
                                            <p:strVal val="#ppt_w"/>
                                          </p:val>
                                        </p:tav>
                                      </p:tavLst>
                                    </p:anim>
                                    <p:anim calcmode="lin" valueType="num">
                                      <p:cBhvr>
                                        <p:cTn id="57" dur="500" fill="hold"/>
                                        <p:tgtEl>
                                          <p:spTgt spid="102"/>
                                        </p:tgtEl>
                                        <p:attrNameLst>
                                          <p:attrName>ppt_h</p:attrName>
                                        </p:attrNameLst>
                                      </p:cBhvr>
                                      <p:tavLst>
                                        <p:tav tm="0">
                                          <p:val>
                                            <p:fltVal val="0"/>
                                          </p:val>
                                        </p:tav>
                                        <p:tav tm="100000">
                                          <p:val>
                                            <p:strVal val="#ppt_h"/>
                                          </p:val>
                                        </p:tav>
                                      </p:tavLst>
                                    </p:anim>
                                    <p:animEffect transition="in" filter="fade">
                                      <p:cBhvr>
                                        <p:cTn id="58" dur="500"/>
                                        <p:tgtEl>
                                          <p:spTgt spid="102"/>
                                        </p:tgtEl>
                                      </p:cBhvr>
                                    </p:animEffect>
                                  </p:childTnLst>
                                </p:cTn>
                              </p:par>
                              <p:par>
                                <p:cTn id="59" presetID="53" presetClass="entr" presetSubtype="16" fill="hold" nodeType="withEffect">
                                  <p:stCondLst>
                                    <p:cond delay="500"/>
                                  </p:stCondLst>
                                  <p:childTnLst>
                                    <p:set>
                                      <p:cBhvr>
                                        <p:cTn id="60" dur="1" fill="hold">
                                          <p:stCondLst>
                                            <p:cond delay="0"/>
                                          </p:stCondLst>
                                        </p:cTn>
                                        <p:tgtEl>
                                          <p:spTgt spid="107"/>
                                        </p:tgtEl>
                                        <p:attrNameLst>
                                          <p:attrName>style.visibility</p:attrName>
                                        </p:attrNameLst>
                                      </p:cBhvr>
                                      <p:to>
                                        <p:strVal val="visible"/>
                                      </p:to>
                                    </p:set>
                                    <p:anim calcmode="lin" valueType="num">
                                      <p:cBhvr>
                                        <p:cTn id="61" dur="500" fill="hold"/>
                                        <p:tgtEl>
                                          <p:spTgt spid="107"/>
                                        </p:tgtEl>
                                        <p:attrNameLst>
                                          <p:attrName>ppt_w</p:attrName>
                                        </p:attrNameLst>
                                      </p:cBhvr>
                                      <p:tavLst>
                                        <p:tav tm="0">
                                          <p:val>
                                            <p:fltVal val="0"/>
                                          </p:val>
                                        </p:tav>
                                        <p:tav tm="100000">
                                          <p:val>
                                            <p:strVal val="#ppt_w"/>
                                          </p:val>
                                        </p:tav>
                                      </p:tavLst>
                                    </p:anim>
                                    <p:anim calcmode="lin" valueType="num">
                                      <p:cBhvr>
                                        <p:cTn id="62" dur="500" fill="hold"/>
                                        <p:tgtEl>
                                          <p:spTgt spid="107"/>
                                        </p:tgtEl>
                                        <p:attrNameLst>
                                          <p:attrName>ppt_h</p:attrName>
                                        </p:attrNameLst>
                                      </p:cBhvr>
                                      <p:tavLst>
                                        <p:tav tm="0">
                                          <p:val>
                                            <p:fltVal val="0"/>
                                          </p:val>
                                        </p:tav>
                                        <p:tav tm="100000">
                                          <p:val>
                                            <p:strVal val="#ppt_h"/>
                                          </p:val>
                                        </p:tav>
                                      </p:tavLst>
                                    </p:anim>
                                    <p:animEffect transition="in" filter="fade">
                                      <p:cBhvr>
                                        <p:cTn id="63" dur="500"/>
                                        <p:tgtEl>
                                          <p:spTgt spid="107"/>
                                        </p:tgtEl>
                                      </p:cBhvr>
                                    </p:animEffect>
                                  </p:childTnLst>
                                </p:cTn>
                              </p:par>
                              <p:par>
                                <p:cTn id="64" presetID="53" presetClass="entr" presetSubtype="16" fill="hold" nodeType="withEffect">
                                  <p:stCondLst>
                                    <p:cond delay="500"/>
                                  </p:stCondLst>
                                  <p:childTnLst>
                                    <p:set>
                                      <p:cBhvr>
                                        <p:cTn id="65" dur="1" fill="hold">
                                          <p:stCondLst>
                                            <p:cond delay="0"/>
                                          </p:stCondLst>
                                        </p:cTn>
                                        <p:tgtEl>
                                          <p:spTgt spid="112"/>
                                        </p:tgtEl>
                                        <p:attrNameLst>
                                          <p:attrName>style.visibility</p:attrName>
                                        </p:attrNameLst>
                                      </p:cBhvr>
                                      <p:to>
                                        <p:strVal val="visible"/>
                                      </p:to>
                                    </p:set>
                                    <p:anim calcmode="lin" valueType="num">
                                      <p:cBhvr>
                                        <p:cTn id="66" dur="500" fill="hold"/>
                                        <p:tgtEl>
                                          <p:spTgt spid="112"/>
                                        </p:tgtEl>
                                        <p:attrNameLst>
                                          <p:attrName>ppt_w</p:attrName>
                                        </p:attrNameLst>
                                      </p:cBhvr>
                                      <p:tavLst>
                                        <p:tav tm="0">
                                          <p:val>
                                            <p:fltVal val="0"/>
                                          </p:val>
                                        </p:tav>
                                        <p:tav tm="100000">
                                          <p:val>
                                            <p:strVal val="#ppt_w"/>
                                          </p:val>
                                        </p:tav>
                                      </p:tavLst>
                                    </p:anim>
                                    <p:anim calcmode="lin" valueType="num">
                                      <p:cBhvr>
                                        <p:cTn id="67" dur="500" fill="hold"/>
                                        <p:tgtEl>
                                          <p:spTgt spid="112"/>
                                        </p:tgtEl>
                                        <p:attrNameLst>
                                          <p:attrName>ppt_h</p:attrName>
                                        </p:attrNameLst>
                                      </p:cBhvr>
                                      <p:tavLst>
                                        <p:tav tm="0">
                                          <p:val>
                                            <p:fltVal val="0"/>
                                          </p:val>
                                        </p:tav>
                                        <p:tav tm="100000">
                                          <p:val>
                                            <p:strVal val="#ppt_h"/>
                                          </p:val>
                                        </p:tav>
                                      </p:tavLst>
                                    </p:anim>
                                    <p:animEffect transition="in" filter="fade">
                                      <p:cBhvr>
                                        <p:cTn id="68" dur="500"/>
                                        <p:tgtEl>
                                          <p:spTgt spid="112"/>
                                        </p:tgtEl>
                                      </p:cBhvr>
                                    </p:animEffect>
                                  </p:childTnLst>
                                </p:cTn>
                              </p:par>
                              <p:par>
                                <p:cTn id="69" presetID="53" presetClass="entr" presetSubtype="16" fill="hold" nodeType="withEffect">
                                  <p:stCondLst>
                                    <p:cond delay="500"/>
                                  </p:stCondLst>
                                  <p:childTnLst>
                                    <p:set>
                                      <p:cBhvr>
                                        <p:cTn id="70" dur="1" fill="hold">
                                          <p:stCondLst>
                                            <p:cond delay="0"/>
                                          </p:stCondLst>
                                        </p:cTn>
                                        <p:tgtEl>
                                          <p:spTgt spid="52"/>
                                        </p:tgtEl>
                                        <p:attrNameLst>
                                          <p:attrName>style.visibility</p:attrName>
                                        </p:attrNameLst>
                                      </p:cBhvr>
                                      <p:to>
                                        <p:strVal val="visible"/>
                                      </p:to>
                                    </p:set>
                                    <p:anim calcmode="lin" valueType="num">
                                      <p:cBhvr>
                                        <p:cTn id="71" dur="500" fill="hold"/>
                                        <p:tgtEl>
                                          <p:spTgt spid="52"/>
                                        </p:tgtEl>
                                        <p:attrNameLst>
                                          <p:attrName>ppt_w</p:attrName>
                                        </p:attrNameLst>
                                      </p:cBhvr>
                                      <p:tavLst>
                                        <p:tav tm="0">
                                          <p:val>
                                            <p:fltVal val="0"/>
                                          </p:val>
                                        </p:tav>
                                        <p:tav tm="100000">
                                          <p:val>
                                            <p:strVal val="#ppt_w"/>
                                          </p:val>
                                        </p:tav>
                                      </p:tavLst>
                                    </p:anim>
                                    <p:anim calcmode="lin" valueType="num">
                                      <p:cBhvr>
                                        <p:cTn id="72" dur="500" fill="hold"/>
                                        <p:tgtEl>
                                          <p:spTgt spid="52"/>
                                        </p:tgtEl>
                                        <p:attrNameLst>
                                          <p:attrName>ppt_h</p:attrName>
                                        </p:attrNameLst>
                                      </p:cBhvr>
                                      <p:tavLst>
                                        <p:tav tm="0">
                                          <p:val>
                                            <p:fltVal val="0"/>
                                          </p:val>
                                        </p:tav>
                                        <p:tav tm="100000">
                                          <p:val>
                                            <p:strVal val="#ppt_h"/>
                                          </p:val>
                                        </p:tav>
                                      </p:tavLst>
                                    </p:anim>
                                    <p:animEffect transition="in" filter="fade">
                                      <p:cBhvr>
                                        <p:cTn id="73" dur="500"/>
                                        <p:tgtEl>
                                          <p:spTgt spid="52"/>
                                        </p:tgtEl>
                                      </p:cBhvr>
                                    </p:animEffect>
                                  </p:childTnLst>
                                </p:cTn>
                              </p:par>
                              <p:par>
                                <p:cTn id="74" presetID="53" presetClass="entr" presetSubtype="16" fill="hold" nodeType="withEffect">
                                  <p:stCondLst>
                                    <p:cond delay="500"/>
                                  </p:stCondLst>
                                  <p:childTnLst>
                                    <p:set>
                                      <p:cBhvr>
                                        <p:cTn id="75" dur="1" fill="hold">
                                          <p:stCondLst>
                                            <p:cond delay="0"/>
                                          </p:stCondLst>
                                        </p:cTn>
                                        <p:tgtEl>
                                          <p:spTgt spid="57"/>
                                        </p:tgtEl>
                                        <p:attrNameLst>
                                          <p:attrName>style.visibility</p:attrName>
                                        </p:attrNameLst>
                                      </p:cBhvr>
                                      <p:to>
                                        <p:strVal val="visible"/>
                                      </p:to>
                                    </p:set>
                                    <p:anim calcmode="lin" valueType="num">
                                      <p:cBhvr>
                                        <p:cTn id="76" dur="500" fill="hold"/>
                                        <p:tgtEl>
                                          <p:spTgt spid="57"/>
                                        </p:tgtEl>
                                        <p:attrNameLst>
                                          <p:attrName>ppt_w</p:attrName>
                                        </p:attrNameLst>
                                      </p:cBhvr>
                                      <p:tavLst>
                                        <p:tav tm="0">
                                          <p:val>
                                            <p:fltVal val="0"/>
                                          </p:val>
                                        </p:tav>
                                        <p:tav tm="100000">
                                          <p:val>
                                            <p:strVal val="#ppt_w"/>
                                          </p:val>
                                        </p:tav>
                                      </p:tavLst>
                                    </p:anim>
                                    <p:anim calcmode="lin" valueType="num">
                                      <p:cBhvr>
                                        <p:cTn id="77" dur="500" fill="hold"/>
                                        <p:tgtEl>
                                          <p:spTgt spid="57"/>
                                        </p:tgtEl>
                                        <p:attrNameLst>
                                          <p:attrName>ppt_h</p:attrName>
                                        </p:attrNameLst>
                                      </p:cBhvr>
                                      <p:tavLst>
                                        <p:tav tm="0">
                                          <p:val>
                                            <p:fltVal val="0"/>
                                          </p:val>
                                        </p:tav>
                                        <p:tav tm="100000">
                                          <p:val>
                                            <p:strVal val="#ppt_h"/>
                                          </p:val>
                                        </p:tav>
                                      </p:tavLst>
                                    </p:anim>
                                    <p:animEffect transition="in" filter="fade">
                                      <p:cBhvr>
                                        <p:cTn id="78" dur="500"/>
                                        <p:tgtEl>
                                          <p:spTgt spid="57"/>
                                        </p:tgtEl>
                                      </p:cBhvr>
                                    </p:animEffect>
                                  </p:childTnLst>
                                </p:cTn>
                              </p:par>
                              <p:par>
                                <p:cTn id="79" presetID="53" presetClass="entr" presetSubtype="16" fill="hold" nodeType="withEffect">
                                  <p:stCondLst>
                                    <p:cond delay="500"/>
                                  </p:stCondLst>
                                  <p:childTnLst>
                                    <p:set>
                                      <p:cBhvr>
                                        <p:cTn id="80" dur="1" fill="hold">
                                          <p:stCondLst>
                                            <p:cond delay="0"/>
                                          </p:stCondLst>
                                        </p:cTn>
                                        <p:tgtEl>
                                          <p:spTgt spid="122"/>
                                        </p:tgtEl>
                                        <p:attrNameLst>
                                          <p:attrName>style.visibility</p:attrName>
                                        </p:attrNameLst>
                                      </p:cBhvr>
                                      <p:to>
                                        <p:strVal val="visible"/>
                                      </p:to>
                                    </p:set>
                                    <p:anim calcmode="lin" valueType="num">
                                      <p:cBhvr>
                                        <p:cTn id="81" dur="500" fill="hold"/>
                                        <p:tgtEl>
                                          <p:spTgt spid="122"/>
                                        </p:tgtEl>
                                        <p:attrNameLst>
                                          <p:attrName>ppt_w</p:attrName>
                                        </p:attrNameLst>
                                      </p:cBhvr>
                                      <p:tavLst>
                                        <p:tav tm="0">
                                          <p:val>
                                            <p:fltVal val="0"/>
                                          </p:val>
                                        </p:tav>
                                        <p:tav tm="100000">
                                          <p:val>
                                            <p:strVal val="#ppt_w"/>
                                          </p:val>
                                        </p:tav>
                                      </p:tavLst>
                                    </p:anim>
                                    <p:anim calcmode="lin" valueType="num">
                                      <p:cBhvr>
                                        <p:cTn id="82" dur="500" fill="hold"/>
                                        <p:tgtEl>
                                          <p:spTgt spid="122"/>
                                        </p:tgtEl>
                                        <p:attrNameLst>
                                          <p:attrName>ppt_h</p:attrName>
                                        </p:attrNameLst>
                                      </p:cBhvr>
                                      <p:tavLst>
                                        <p:tav tm="0">
                                          <p:val>
                                            <p:fltVal val="0"/>
                                          </p:val>
                                        </p:tav>
                                        <p:tav tm="100000">
                                          <p:val>
                                            <p:strVal val="#ppt_h"/>
                                          </p:val>
                                        </p:tav>
                                      </p:tavLst>
                                    </p:anim>
                                    <p:animEffect transition="in" filter="fade">
                                      <p:cBhvr>
                                        <p:cTn id="83" dur="500"/>
                                        <p:tgtEl>
                                          <p:spTgt spid="122"/>
                                        </p:tgtEl>
                                      </p:cBhvr>
                                    </p:animEffect>
                                  </p:childTnLst>
                                </p:cTn>
                              </p:par>
                            </p:childTnLst>
                          </p:cTn>
                        </p:par>
                        <p:par>
                          <p:cTn id="84" fill="hold">
                            <p:stCondLst>
                              <p:cond delay="2500"/>
                            </p:stCondLst>
                            <p:childTnLst>
                              <p:par>
                                <p:cTn id="85" presetID="10" presetClass="entr" presetSubtype="0" fill="hold" grpId="1" nodeType="afterEffect">
                                  <p:stCondLst>
                                    <p:cond delay="0"/>
                                  </p:stCondLst>
                                  <p:childTnLst>
                                    <p:set>
                                      <p:cBhvr>
                                        <p:cTn id="86" dur="1" fill="hold">
                                          <p:stCondLst>
                                            <p:cond delay="0"/>
                                          </p:stCondLst>
                                        </p:cTn>
                                        <p:tgtEl>
                                          <p:spTgt spid="124"/>
                                        </p:tgtEl>
                                        <p:attrNameLst>
                                          <p:attrName>style.visibility</p:attrName>
                                        </p:attrNameLst>
                                      </p:cBhvr>
                                      <p:to>
                                        <p:strVal val="visible"/>
                                      </p:to>
                                    </p:set>
                                    <p:animEffect transition="in" filter="fade">
                                      <p:cBhvr>
                                        <p:cTn id="87" dur="500"/>
                                        <p:tgtEl>
                                          <p:spTgt spid="124"/>
                                        </p:tgtEl>
                                      </p:cBhvr>
                                    </p:animEffect>
                                  </p:childTnLst>
                                </p:cTn>
                              </p:par>
                              <p:par>
                                <p:cTn id="88" presetID="10" presetClass="entr" presetSubtype="0" fill="hold" grpId="1" nodeType="withEffect">
                                  <p:stCondLst>
                                    <p:cond delay="0"/>
                                  </p:stCondLst>
                                  <p:childTnLst>
                                    <p:set>
                                      <p:cBhvr>
                                        <p:cTn id="89" dur="1" fill="hold">
                                          <p:stCondLst>
                                            <p:cond delay="0"/>
                                          </p:stCondLst>
                                        </p:cTn>
                                        <p:tgtEl>
                                          <p:spTgt spid="125"/>
                                        </p:tgtEl>
                                        <p:attrNameLst>
                                          <p:attrName>style.visibility</p:attrName>
                                        </p:attrNameLst>
                                      </p:cBhvr>
                                      <p:to>
                                        <p:strVal val="visible"/>
                                      </p:to>
                                    </p:set>
                                    <p:animEffect transition="in" filter="fade">
                                      <p:cBhvr>
                                        <p:cTn id="90" dur="500"/>
                                        <p:tgtEl>
                                          <p:spTgt spid="125"/>
                                        </p:tgtEl>
                                      </p:cBhvr>
                                    </p:animEffect>
                                  </p:childTnLst>
                                </p:cTn>
                              </p:par>
                              <p:par>
                                <p:cTn id="91" presetID="10" presetClass="entr" presetSubtype="0" fill="hold" grpId="1" nodeType="withEffect">
                                  <p:stCondLst>
                                    <p:cond delay="0"/>
                                  </p:stCondLst>
                                  <p:childTnLst>
                                    <p:set>
                                      <p:cBhvr>
                                        <p:cTn id="92" dur="1" fill="hold">
                                          <p:stCondLst>
                                            <p:cond delay="0"/>
                                          </p:stCondLst>
                                        </p:cTn>
                                        <p:tgtEl>
                                          <p:spTgt spid="126"/>
                                        </p:tgtEl>
                                        <p:attrNameLst>
                                          <p:attrName>style.visibility</p:attrName>
                                        </p:attrNameLst>
                                      </p:cBhvr>
                                      <p:to>
                                        <p:strVal val="visible"/>
                                      </p:to>
                                    </p:set>
                                    <p:animEffect transition="in" filter="fade">
                                      <p:cBhvr>
                                        <p:cTn id="93" dur="500"/>
                                        <p:tgtEl>
                                          <p:spTgt spid="126"/>
                                        </p:tgtEl>
                                      </p:cBhvr>
                                    </p:animEffect>
                                  </p:childTnLst>
                                </p:cTn>
                              </p:par>
                              <p:par>
                                <p:cTn id="94" presetID="10" presetClass="entr" presetSubtype="0" fill="hold" grpId="1" nodeType="withEffect">
                                  <p:stCondLst>
                                    <p:cond delay="0"/>
                                  </p:stCondLst>
                                  <p:childTnLst>
                                    <p:set>
                                      <p:cBhvr>
                                        <p:cTn id="95" dur="1" fill="hold">
                                          <p:stCondLst>
                                            <p:cond delay="0"/>
                                          </p:stCondLst>
                                        </p:cTn>
                                        <p:tgtEl>
                                          <p:spTgt spid="127"/>
                                        </p:tgtEl>
                                        <p:attrNameLst>
                                          <p:attrName>style.visibility</p:attrName>
                                        </p:attrNameLst>
                                      </p:cBhvr>
                                      <p:to>
                                        <p:strVal val="visible"/>
                                      </p:to>
                                    </p:set>
                                    <p:animEffect transition="in" filter="fade">
                                      <p:cBhvr>
                                        <p:cTn id="96" dur="500"/>
                                        <p:tgtEl>
                                          <p:spTgt spid="127"/>
                                        </p:tgtEl>
                                      </p:cBhvr>
                                    </p:animEffect>
                                  </p:childTnLst>
                                </p:cTn>
                              </p:par>
                              <p:par>
                                <p:cTn id="97" presetID="10" presetClass="entr" presetSubtype="0" fill="hold" grpId="1" nodeType="withEffect">
                                  <p:stCondLst>
                                    <p:cond delay="0"/>
                                  </p:stCondLst>
                                  <p:childTnLst>
                                    <p:set>
                                      <p:cBhvr>
                                        <p:cTn id="98" dur="1" fill="hold">
                                          <p:stCondLst>
                                            <p:cond delay="0"/>
                                          </p:stCondLst>
                                        </p:cTn>
                                        <p:tgtEl>
                                          <p:spTgt spid="128"/>
                                        </p:tgtEl>
                                        <p:attrNameLst>
                                          <p:attrName>style.visibility</p:attrName>
                                        </p:attrNameLst>
                                      </p:cBhvr>
                                      <p:to>
                                        <p:strVal val="visible"/>
                                      </p:to>
                                    </p:set>
                                    <p:animEffect transition="in" filter="fade">
                                      <p:cBhvr>
                                        <p:cTn id="99" dur="500"/>
                                        <p:tgtEl>
                                          <p:spTgt spid="128"/>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29"/>
                                        </p:tgtEl>
                                        <p:attrNameLst>
                                          <p:attrName>style.visibility</p:attrName>
                                        </p:attrNameLst>
                                      </p:cBhvr>
                                      <p:to>
                                        <p:strVal val="visible"/>
                                      </p:to>
                                    </p:set>
                                    <p:animEffect transition="in" filter="fade">
                                      <p:cBhvr>
                                        <p:cTn id="102" dur="500"/>
                                        <p:tgtEl>
                                          <p:spTgt spid="129"/>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130"/>
                                        </p:tgtEl>
                                        <p:attrNameLst>
                                          <p:attrName>style.visibility</p:attrName>
                                        </p:attrNameLst>
                                      </p:cBhvr>
                                      <p:to>
                                        <p:strVal val="visible"/>
                                      </p:to>
                                    </p:set>
                                    <p:animEffect transition="in" filter="fade">
                                      <p:cBhvr>
                                        <p:cTn id="105" dur="500"/>
                                        <p:tgtEl>
                                          <p:spTgt spid="130"/>
                                        </p:tgtEl>
                                      </p:cBhvr>
                                    </p:animEffect>
                                  </p:childTnLst>
                                </p:cTn>
                              </p:par>
                              <p:par>
                                <p:cTn id="106" presetID="10" presetClass="entr" presetSubtype="0" fill="hold" grpId="1" nodeType="withEffect">
                                  <p:stCondLst>
                                    <p:cond delay="0"/>
                                  </p:stCondLst>
                                  <p:childTnLst>
                                    <p:set>
                                      <p:cBhvr>
                                        <p:cTn id="107" dur="1" fill="hold">
                                          <p:stCondLst>
                                            <p:cond delay="0"/>
                                          </p:stCondLst>
                                        </p:cTn>
                                        <p:tgtEl>
                                          <p:spTgt spid="131"/>
                                        </p:tgtEl>
                                        <p:attrNameLst>
                                          <p:attrName>style.visibility</p:attrName>
                                        </p:attrNameLst>
                                      </p:cBhvr>
                                      <p:to>
                                        <p:strVal val="visible"/>
                                      </p:to>
                                    </p:set>
                                    <p:animEffect transition="in" filter="fade">
                                      <p:cBhvr>
                                        <p:cTn id="108" dur="500"/>
                                        <p:tgtEl>
                                          <p:spTgt spid="131"/>
                                        </p:tgtEl>
                                      </p:cBhvr>
                                    </p:animEffect>
                                  </p:childTnLst>
                                </p:cTn>
                              </p:par>
                              <p:par>
                                <p:cTn id="109" presetID="10" presetClass="entr" presetSubtype="0" fill="hold" grpId="1" nodeType="withEffect">
                                  <p:stCondLst>
                                    <p:cond delay="0"/>
                                  </p:stCondLst>
                                  <p:childTnLst>
                                    <p:set>
                                      <p:cBhvr>
                                        <p:cTn id="110" dur="1" fill="hold">
                                          <p:stCondLst>
                                            <p:cond delay="0"/>
                                          </p:stCondLst>
                                        </p:cTn>
                                        <p:tgtEl>
                                          <p:spTgt spid="132"/>
                                        </p:tgtEl>
                                        <p:attrNameLst>
                                          <p:attrName>style.visibility</p:attrName>
                                        </p:attrNameLst>
                                      </p:cBhvr>
                                      <p:to>
                                        <p:strVal val="visible"/>
                                      </p:to>
                                    </p:set>
                                    <p:animEffect transition="in" filter="fade">
                                      <p:cBhvr>
                                        <p:cTn id="111" dur="500"/>
                                        <p:tgtEl>
                                          <p:spTgt spid="132"/>
                                        </p:tgtEl>
                                      </p:cBhvr>
                                    </p:animEffect>
                                  </p:childTnLst>
                                </p:cTn>
                              </p:par>
                              <p:par>
                                <p:cTn id="112" presetID="10" presetClass="entr" presetSubtype="0" fill="hold" grpId="1" nodeType="withEffect">
                                  <p:stCondLst>
                                    <p:cond delay="0"/>
                                  </p:stCondLst>
                                  <p:childTnLst>
                                    <p:set>
                                      <p:cBhvr>
                                        <p:cTn id="113" dur="1" fill="hold">
                                          <p:stCondLst>
                                            <p:cond delay="0"/>
                                          </p:stCondLst>
                                        </p:cTn>
                                        <p:tgtEl>
                                          <p:spTgt spid="133"/>
                                        </p:tgtEl>
                                        <p:attrNameLst>
                                          <p:attrName>style.visibility</p:attrName>
                                        </p:attrNameLst>
                                      </p:cBhvr>
                                      <p:to>
                                        <p:strVal val="visible"/>
                                      </p:to>
                                    </p:set>
                                    <p:animEffect transition="in" filter="fade">
                                      <p:cBhvr>
                                        <p:cTn id="114" dur="500"/>
                                        <p:tgtEl>
                                          <p:spTgt spid="133"/>
                                        </p:tgtEl>
                                      </p:cBhvr>
                                    </p:animEffect>
                                  </p:childTnLst>
                                </p:cTn>
                              </p:par>
                            </p:childTnLst>
                          </p:cTn>
                        </p:par>
                        <p:par>
                          <p:cTn id="115" fill="hold">
                            <p:stCondLst>
                              <p:cond delay="3000"/>
                            </p:stCondLst>
                            <p:childTnLst>
                              <p:par>
                                <p:cTn id="116" presetID="1" presetClass="path" presetSubtype="0" repeatCount="3000" accel="50000" decel="50000" fill="remove" grpId="0" nodeType="afterEffect">
                                  <p:stCondLst>
                                    <p:cond delay="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17" dur="2000" fill="hold"/>
                                        <p:tgtEl>
                                          <p:spTgt spid="124"/>
                                        </p:tgtEl>
                                        <p:attrNameLst>
                                          <p:attrName>ppt_x</p:attrName>
                                          <p:attrName>ppt_y</p:attrName>
                                        </p:attrNameLst>
                                      </p:cBhvr>
                                      <p:rCtr x="17" y="18981"/>
                                    </p:animMotion>
                                  </p:childTnLst>
                                </p:cTn>
                              </p:par>
                              <p:par>
                                <p:cTn id="118" presetID="1" presetClass="path" presetSubtype="0" repeatCount="3000" accel="50000" decel="50000" fill="remove" grpId="0" nodeType="withEffect">
                                  <p:stCondLst>
                                    <p:cond delay="1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19" dur="2000" fill="hold"/>
                                        <p:tgtEl>
                                          <p:spTgt spid="125"/>
                                        </p:tgtEl>
                                        <p:attrNameLst>
                                          <p:attrName>ppt_x</p:attrName>
                                          <p:attrName>ppt_y</p:attrName>
                                        </p:attrNameLst>
                                      </p:cBhvr>
                                      <p:rCtr x="17" y="18981"/>
                                    </p:animMotion>
                                  </p:childTnLst>
                                </p:cTn>
                              </p:par>
                              <p:par>
                                <p:cTn id="120" presetID="1" presetClass="path" presetSubtype="0" repeatCount="3000" accel="50000" decel="50000" fill="remove" grpId="0" nodeType="withEffect">
                                  <p:stCondLst>
                                    <p:cond delay="2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21" dur="2000" fill="hold"/>
                                        <p:tgtEl>
                                          <p:spTgt spid="126"/>
                                        </p:tgtEl>
                                        <p:attrNameLst>
                                          <p:attrName>ppt_x</p:attrName>
                                          <p:attrName>ppt_y</p:attrName>
                                        </p:attrNameLst>
                                      </p:cBhvr>
                                      <p:rCtr x="17" y="18981"/>
                                    </p:animMotion>
                                  </p:childTnLst>
                                </p:cTn>
                              </p:par>
                              <p:par>
                                <p:cTn id="122" presetID="1" presetClass="path" presetSubtype="0" repeatCount="3000" accel="50000" decel="50000" fill="remove" grpId="0" nodeType="withEffect">
                                  <p:stCondLst>
                                    <p:cond delay="3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23" dur="2000" fill="hold"/>
                                        <p:tgtEl>
                                          <p:spTgt spid="127"/>
                                        </p:tgtEl>
                                        <p:attrNameLst>
                                          <p:attrName>ppt_x</p:attrName>
                                          <p:attrName>ppt_y</p:attrName>
                                        </p:attrNameLst>
                                      </p:cBhvr>
                                      <p:rCtr x="17" y="18981"/>
                                    </p:animMotion>
                                  </p:childTnLst>
                                </p:cTn>
                              </p:par>
                              <p:par>
                                <p:cTn id="124" presetID="1" presetClass="path" presetSubtype="0" repeatCount="3000" accel="50000" decel="50000" fill="remove" grpId="0" nodeType="withEffect">
                                  <p:stCondLst>
                                    <p:cond delay="4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25" dur="2000" fill="hold"/>
                                        <p:tgtEl>
                                          <p:spTgt spid="128"/>
                                        </p:tgtEl>
                                        <p:attrNameLst>
                                          <p:attrName>ppt_x</p:attrName>
                                          <p:attrName>ppt_y</p:attrName>
                                        </p:attrNameLst>
                                      </p:cBhvr>
                                      <p:rCtr x="17" y="18981"/>
                                    </p:animMotion>
                                  </p:childTnLst>
                                </p:cTn>
                              </p:par>
                              <p:par>
                                <p:cTn id="126" presetID="1" presetClass="path" presetSubtype="0" repeatCount="3000" accel="50000" decel="50000" fill="remove" grpId="0" nodeType="withEffect">
                                  <p:stCondLst>
                                    <p:cond delay="5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27" dur="2000" fill="hold"/>
                                        <p:tgtEl>
                                          <p:spTgt spid="129"/>
                                        </p:tgtEl>
                                        <p:attrNameLst>
                                          <p:attrName>ppt_x</p:attrName>
                                          <p:attrName>ppt_y</p:attrName>
                                        </p:attrNameLst>
                                      </p:cBhvr>
                                      <p:rCtr x="17" y="18981"/>
                                    </p:animMotion>
                                  </p:childTnLst>
                                </p:cTn>
                              </p:par>
                              <p:par>
                                <p:cTn id="128" presetID="1" presetClass="path" presetSubtype="0" repeatCount="3000" accel="50000" decel="50000" fill="remove" grpId="0" nodeType="withEffect">
                                  <p:stCondLst>
                                    <p:cond delay="6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29" dur="2000" fill="hold"/>
                                        <p:tgtEl>
                                          <p:spTgt spid="130"/>
                                        </p:tgtEl>
                                        <p:attrNameLst>
                                          <p:attrName>ppt_x</p:attrName>
                                          <p:attrName>ppt_y</p:attrName>
                                        </p:attrNameLst>
                                      </p:cBhvr>
                                      <p:rCtr x="17" y="18981"/>
                                    </p:animMotion>
                                  </p:childTnLst>
                                </p:cTn>
                              </p:par>
                              <p:par>
                                <p:cTn id="130" presetID="1" presetClass="path" presetSubtype="0" repeatCount="3000" accel="50000" decel="50000" fill="remove" grpId="0" nodeType="withEffect">
                                  <p:stCondLst>
                                    <p:cond delay="7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31" dur="2000" fill="hold"/>
                                        <p:tgtEl>
                                          <p:spTgt spid="131"/>
                                        </p:tgtEl>
                                        <p:attrNameLst>
                                          <p:attrName>ppt_x</p:attrName>
                                          <p:attrName>ppt_y</p:attrName>
                                        </p:attrNameLst>
                                      </p:cBhvr>
                                      <p:rCtr x="17" y="18981"/>
                                    </p:animMotion>
                                  </p:childTnLst>
                                </p:cTn>
                              </p:par>
                              <p:par>
                                <p:cTn id="132" presetID="1" presetClass="path" presetSubtype="0" repeatCount="3000" accel="50000" decel="50000" fill="remove" grpId="0" nodeType="withEffect">
                                  <p:stCondLst>
                                    <p:cond delay="8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33" dur="2000" fill="hold"/>
                                        <p:tgtEl>
                                          <p:spTgt spid="132"/>
                                        </p:tgtEl>
                                        <p:attrNameLst>
                                          <p:attrName>ppt_x</p:attrName>
                                          <p:attrName>ppt_y</p:attrName>
                                        </p:attrNameLst>
                                      </p:cBhvr>
                                      <p:rCtr x="17" y="18981"/>
                                    </p:animMotion>
                                  </p:childTnLst>
                                </p:cTn>
                              </p:par>
                              <p:par>
                                <p:cTn id="134" presetID="1" presetClass="path" presetSubtype="0" repeatCount="3000" accel="50000" decel="50000" fill="remove" grpId="0" nodeType="withEffect">
                                  <p:stCondLst>
                                    <p:cond delay="9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35" dur="2000" fill="hold"/>
                                        <p:tgtEl>
                                          <p:spTgt spid="133"/>
                                        </p:tgtEl>
                                        <p:attrNameLst>
                                          <p:attrName>ppt_x</p:attrName>
                                          <p:attrName>ppt_y</p:attrName>
                                        </p:attrNameLst>
                                      </p:cBhvr>
                                      <p:rCtr x="17" y="189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P spid="69" grpId="0"/>
      <p:bldP spid="70" grpId="0"/>
      <p:bldP spid="71" grpId="0"/>
      <p:bldP spid="123" grpId="0" animBg="1"/>
      <p:bldP spid="124" grpId="0" animBg="1"/>
      <p:bldP spid="124" grpId="1" animBg="1"/>
      <p:bldP spid="125" grpId="0" animBg="1"/>
      <p:bldP spid="125" grpId="1" animBg="1"/>
      <p:bldP spid="126" grpId="0" animBg="1"/>
      <p:bldP spid="126" grpId="1" animBg="1"/>
      <p:bldP spid="127" grpId="0" animBg="1"/>
      <p:bldP spid="127" grpId="1" animBg="1"/>
      <p:bldP spid="128" grpId="0" animBg="1"/>
      <p:bldP spid="128" grpId="1" animBg="1"/>
      <p:bldP spid="129" grpId="0" animBg="1"/>
      <p:bldP spid="129" grpId="1" animBg="1"/>
      <p:bldP spid="130" grpId="0" animBg="1"/>
      <p:bldP spid="130" grpId="1" animBg="1"/>
      <p:bldP spid="131" grpId="0" animBg="1"/>
      <p:bldP spid="131" grpId="1" animBg="1"/>
      <p:bldP spid="132" grpId="0" animBg="1"/>
      <p:bldP spid="132" grpId="1" animBg="1"/>
      <p:bldP spid="133" grpId="0" animBg="1"/>
      <p:bldP spid="133"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4369395" y="2780928"/>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54" name="椭圆 53"/>
          <p:cNvSpPr/>
          <p:nvPr/>
        </p:nvSpPr>
        <p:spPr>
          <a:xfrm>
            <a:off x="12362283" y="3578065"/>
            <a:ext cx="216024" cy="216024"/>
          </a:xfrm>
          <a:prstGeom prst="ellipse">
            <a:avLst/>
          </a:prstGeom>
          <a:solidFill>
            <a:srgbClr val="FFFFFF">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27149" y="3836842"/>
            <a:ext cx="216024" cy="216024"/>
          </a:xfrm>
          <a:prstGeom prst="ellipse">
            <a:avLst/>
          </a:prstGeom>
          <a:solidFill>
            <a:srgbClr val="FFFFFF">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383133" y="4077072"/>
            <a:ext cx="216024" cy="216024"/>
          </a:xfrm>
          <a:prstGeom prst="ellipse">
            <a:avLst/>
          </a:prstGeom>
          <a:solidFill>
            <a:srgbClr val="FFFFFF">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12514683" y="3730465"/>
            <a:ext cx="216024" cy="216024"/>
          </a:xfrm>
          <a:prstGeom prst="ellipse">
            <a:avLst/>
          </a:prstGeom>
          <a:solidFill>
            <a:srgbClr val="FFFFFF">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671165" y="4052866"/>
            <a:ext cx="216024" cy="216024"/>
          </a:xfrm>
          <a:prstGeom prst="ellipse">
            <a:avLst/>
          </a:prstGeom>
          <a:solidFill>
            <a:srgbClr val="FFFFFF">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527149" y="4293096"/>
            <a:ext cx="216024" cy="216024"/>
          </a:xfrm>
          <a:prstGeom prst="ellipse">
            <a:avLst/>
          </a:prstGeom>
          <a:solidFill>
            <a:srgbClr val="FFFFFF">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12857955" y="3730465"/>
            <a:ext cx="216024" cy="216024"/>
          </a:xfrm>
          <a:prstGeom prst="ellipse">
            <a:avLst/>
          </a:prstGeom>
          <a:solidFill>
            <a:srgbClr val="FFFFFF">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3010355" y="3882865"/>
            <a:ext cx="216024" cy="216024"/>
          </a:xfrm>
          <a:prstGeom prst="ellipse">
            <a:avLst/>
          </a:prstGeom>
          <a:solidFill>
            <a:srgbClr val="FFFFFF">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标题 4"/>
          <p:cNvSpPr txBox="1">
            <a:spLocks/>
          </p:cNvSpPr>
          <p:nvPr/>
        </p:nvSpPr>
        <p:spPr>
          <a:xfrm>
            <a:off x="3361283" y="3772775"/>
            <a:ext cx="4513412" cy="53577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smtClean="0">
                <a:latin typeface="微软雅黑" panose="020B0503020204020204" pitchFamily="34" charset="-122"/>
                <a:ea typeface="微软雅黑" panose="020B0503020204020204" pitchFamily="34" charset="-122"/>
              </a:rPr>
              <a:t>THEBUSINESS PLAN</a:t>
            </a:r>
            <a:endParaRPr lang="en-US" altLang="zh-CN" sz="3200" dirty="0">
              <a:latin typeface="微软雅黑" panose="020B0503020204020204" pitchFamily="34" charset="-122"/>
              <a:ea typeface="微软雅黑" panose="020B0503020204020204" pitchFamily="34" charset="-122"/>
            </a:endParaRPr>
          </a:p>
        </p:txBody>
      </p:sp>
      <p:sp>
        <p:nvSpPr>
          <p:cNvPr id="73" name="TextBox 72"/>
          <p:cNvSpPr txBox="1"/>
          <p:nvPr/>
        </p:nvSpPr>
        <p:spPr>
          <a:xfrm>
            <a:off x="2816162" y="4185084"/>
            <a:ext cx="5537024" cy="769441"/>
          </a:xfrm>
          <a:prstGeom prst="rect">
            <a:avLst/>
          </a:prstGeom>
          <a:noFill/>
        </p:spPr>
        <p:txBody>
          <a:bodyPr wrap="square" rtlCol="0">
            <a:spAutoFit/>
          </a:bodyPr>
          <a:lstStyle/>
          <a:p>
            <a:r>
              <a:rPr lang="zh-CN" altLang="en-US" sz="4400" b="1" dirty="0" smtClean="0">
                <a:latin typeface="微软雅黑" panose="020B0503020204020204" pitchFamily="34" charset="-122"/>
                <a:ea typeface="微软雅黑" panose="020B0503020204020204" pitchFamily="34" charset="-122"/>
              </a:rPr>
              <a:t>创业</a:t>
            </a:r>
            <a:r>
              <a:rPr lang="en-US" altLang="zh-CN" sz="4400" b="1" dirty="0" smtClean="0">
                <a:latin typeface="微软雅黑" panose="020B0503020204020204" pitchFamily="34" charset="-122"/>
                <a:ea typeface="微软雅黑" panose="020B0503020204020204" pitchFamily="34" charset="-122"/>
              </a:rPr>
              <a:t>/</a:t>
            </a:r>
            <a:r>
              <a:rPr lang="zh-CN" altLang="en-US" sz="4400" b="1" dirty="0" smtClean="0">
                <a:latin typeface="微软雅黑" panose="020B0503020204020204" pitchFamily="34" charset="-122"/>
                <a:ea typeface="微软雅黑" panose="020B0503020204020204" pitchFamily="34" charset="-122"/>
              </a:rPr>
              <a:t>商业融资计划书</a:t>
            </a:r>
            <a:endParaRPr lang="zh-CN" altLang="en-US" sz="4400" b="1" dirty="0">
              <a:latin typeface="微软雅黑" panose="020B0503020204020204" pitchFamily="34" charset="-122"/>
              <a:ea typeface="微软雅黑" panose="020B0503020204020204" pitchFamily="34" charset="-122"/>
            </a:endParaRPr>
          </a:p>
        </p:txBody>
      </p:sp>
      <p:sp>
        <p:nvSpPr>
          <p:cNvPr id="74" name="标题 4"/>
          <p:cNvSpPr txBox="1">
            <a:spLocks/>
          </p:cNvSpPr>
          <p:nvPr/>
        </p:nvSpPr>
        <p:spPr>
          <a:xfrm>
            <a:off x="3390049" y="4826311"/>
            <a:ext cx="5502056" cy="80314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dirty="0" smtClean="0">
                <a:latin typeface="微软雅黑" panose="020B0503020204020204" pitchFamily="34" charset="-122"/>
                <a:ea typeface="微软雅黑" panose="020B0503020204020204" pitchFamily="34" charset="-122"/>
              </a:rPr>
              <a:t>简洁实用</a:t>
            </a:r>
            <a:r>
              <a:rPr lang="en-US" altLang="zh-CN" sz="1800" b="1" dirty="0" smtClean="0">
                <a:latin typeface="微软雅黑" panose="020B0503020204020204" pitchFamily="34" charset="-122"/>
                <a:ea typeface="微软雅黑" panose="020B0503020204020204" pitchFamily="34" charset="-122"/>
              </a:rPr>
              <a:t>·</a:t>
            </a:r>
            <a:r>
              <a:rPr lang="zh-CN" altLang="en-US" sz="1800" b="1" dirty="0">
                <a:latin typeface="微软雅黑" panose="020B0503020204020204" pitchFamily="34" charset="-122"/>
                <a:ea typeface="微软雅黑" panose="020B0503020204020204" pitchFamily="34" charset="-122"/>
              </a:rPr>
              <a:t>适用于投资</a:t>
            </a:r>
            <a:r>
              <a:rPr lang="zh-CN" altLang="en-US" sz="1800" b="1" dirty="0" smtClean="0">
                <a:latin typeface="微软雅黑" panose="020B0503020204020204" pitchFamily="34" charset="-122"/>
                <a:ea typeface="微软雅黑" panose="020B0503020204020204" pitchFamily="34" charset="-122"/>
              </a:rPr>
              <a:t>合作企业</a:t>
            </a:r>
            <a:r>
              <a:rPr lang="zh-CN" altLang="en-US" sz="1800" b="1" dirty="0">
                <a:latin typeface="微软雅黑" panose="020B0503020204020204" pitchFamily="34" charset="-122"/>
                <a:ea typeface="微软雅黑" panose="020B0503020204020204" pitchFamily="34" charset="-122"/>
              </a:rPr>
              <a:t>宣传等</a:t>
            </a:r>
            <a:endParaRPr lang="en-US" altLang="zh-CN" sz="1800" b="1" dirty="0">
              <a:latin typeface="微软雅黑" panose="020B0503020204020204" pitchFamily="34" charset="-122"/>
              <a:ea typeface="微软雅黑" panose="020B0503020204020204" pitchFamily="34" charset="-122"/>
            </a:endParaRPr>
          </a:p>
          <a:p>
            <a:pPr algn="l"/>
            <a:endParaRPr lang="en-US" altLang="zh-CN" sz="1800" b="1" dirty="0">
              <a:latin typeface="微软雅黑" panose="020B0503020204020204" pitchFamily="34" charset="-122"/>
              <a:ea typeface="微软雅黑" panose="020B0503020204020204" pitchFamily="34" charset="-122"/>
            </a:endParaRPr>
          </a:p>
        </p:txBody>
      </p:sp>
      <p:pic>
        <p:nvPicPr>
          <p:cNvPr id="15" name="Picture 2" descr="C:\Users\miro.wu\Desktop\图片2.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2857227" y="583503"/>
            <a:ext cx="5733413" cy="3070962"/>
          </a:xfrm>
          <a:prstGeom prst="rect">
            <a:avLst/>
          </a:prstGeom>
          <a:noFill/>
          <a:extLst>
            <a:ext uri="{909E8E84-426E-40DD-AFC4-6F175D3DCCD1}">
              <a14:hiddenFill xmlns:a14="http://schemas.microsoft.com/office/drawing/2010/main">
                <a:solidFill>
                  <a:srgbClr val="FFFFFF"/>
                </a:solidFill>
              </a14:hiddenFill>
            </a:ext>
          </a:extLst>
        </p:spPr>
      </p:pic>
      <p:pic>
        <p:nvPicPr>
          <p:cNvPr id="16" name="图片 15"/>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353186" y="0"/>
            <a:ext cx="3839583" cy="4836215"/>
          </a:xfrm>
          <a:prstGeom prst="rect">
            <a:avLst/>
          </a:prstGeom>
        </p:spPr>
      </p:pic>
    </p:spTree>
    <p:extLst>
      <p:ext uri="{BB962C8B-B14F-4D97-AF65-F5344CB8AC3E}">
        <p14:creationId xmlns:p14="http://schemas.microsoft.com/office/powerpoint/2010/main" val="4256042165"/>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72"/>
                                        </p:tgtEl>
                                        <p:attrNameLst>
                                          <p:attrName>style.visibility</p:attrName>
                                        </p:attrNameLst>
                                      </p:cBhvr>
                                      <p:to>
                                        <p:strVal val="visible"/>
                                      </p:to>
                                    </p:set>
                                    <p:anim calcmode="lin" valueType="num">
                                      <p:cBhvr>
                                        <p:cTn id="13" dur="500" fill="hold"/>
                                        <p:tgtEl>
                                          <p:spTgt spid="72"/>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72"/>
                                        </p:tgtEl>
                                        <p:attrNameLst>
                                          <p:attrName>ppt_y</p:attrName>
                                        </p:attrNameLst>
                                      </p:cBhvr>
                                      <p:tavLst>
                                        <p:tav tm="0">
                                          <p:val>
                                            <p:strVal val="#ppt_y"/>
                                          </p:val>
                                        </p:tav>
                                        <p:tav tm="100000">
                                          <p:val>
                                            <p:strVal val="#ppt_y"/>
                                          </p:val>
                                        </p:tav>
                                      </p:tavLst>
                                    </p:anim>
                                    <p:anim calcmode="lin" valueType="num">
                                      <p:cBhvr>
                                        <p:cTn id="15" dur="500" fill="hold"/>
                                        <p:tgtEl>
                                          <p:spTgt spid="72"/>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7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72"/>
                                        </p:tgtEl>
                                      </p:cBhvr>
                                    </p:animEffect>
                                  </p:childTnLst>
                                </p:cTn>
                              </p:par>
                            </p:childTnLst>
                          </p:cTn>
                        </p:par>
                        <p:par>
                          <p:cTn id="18" fill="hold">
                            <p:stCondLst>
                              <p:cond delay="22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73"/>
                                        </p:tgtEl>
                                        <p:attrNameLst>
                                          <p:attrName>style.visibility</p:attrName>
                                        </p:attrNameLst>
                                      </p:cBhvr>
                                      <p:to>
                                        <p:strVal val="visible"/>
                                      </p:to>
                                    </p:set>
                                    <p:anim calcmode="lin" valueType="num">
                                      <p:cBhvr>
                                        <p:cTn id="21" dur="500" fill="hold"/>
                                        <p:tgtEl>
                                          <p:spTgt spid="73"/>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73"/>
                                        </p:tgtEl>
                                        <p:attrNameLst>
                                          <p:attrName>ppt_y</p:attrName>
                                        </p:attrNameLst>
                                      </p:cBhvr>
                                      <p:tavLst>
                                        <p:tav tm="0">
                                          <p:val>
                                            <p:strVal val="#ppt_y"/>
                                          </p:val>
                                        </p:tav>
                                        <p:tav tm="100000">
                                          <p:val>
                                            <p:strVal val="#ppt_y"/>
                                          </p:val>
                                        </p:tav>
                                      </p:tavLst>
                                    </p:anim>
                                    <p:anim calcmode="lin" valueType="num">
                                      <p:cBhvr>
                                        <p:cTn id="23" dur="500" fill="hold"/>
                                        <p:tgtEl>
                                          <p:spTgt spid="73"/>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73"/>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73"/>
                                        </p:tgtEl>
                                      </p:cBhvr>
                                    </p:animEffect>
                                  </p:childTnLst>
                                </p:cTn>
                              </p:par>
                            </p:childTnLst>
                          </p:cTn>
                        </p:par>
                        <p:par>
                          <p:cTn id="26" fill="hold">
                            <p:stCondLst>
                              <p:cond delay="3150"/>
                            </p:stCondLst>
                            <p:childTnLst>
                              <p:par>
                                <p:cTn id="27" presetID="41" presetClass="entr" presetSubtype="0" fill="hold" grpId="0" nodeType="afterEffect">
                                  <p:stCondLst>
                                    <p:cond delay="0"/>
                                  </p:stCondLst>
                                  <p:iterate type="lt">
                                    <p:tmPct val="10000"/>
                                  </p:iterate>
                                  <p:childTnLst>
                                    <p:set>
                                      <p:cBhvr>
                                        <p:cTn id="28" dur="1" fill="hold">
                                          <p:stCondLst>
                                            <p:cond delay="0"/>
                                          </p:stCondLst>
                                        </p:cTn>
                                        <p:tgtEl>
                                          <p:spTgt spid="74"/>
                                        </p:tgtEl>
                                        <p:attrNameLst>
                                          <p:attrName>style.visibility</p:attrName>
                                        </p:attrNameLst>
                                      </p:cBhvr>
                                      <p:to>
                                        <p:strVal val="visible"/>
                                      </p:to>
                                    </p:set>
                                    <p:anim calcmode="lin" valueType="num">
                                      <p:cBhvr>
                                        <p:cTn id="29" dur="500" fill="hold"/>
                                        <p:tgtEl>
                                          <p:spTgt spid="74"/>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74"/>
                                        </p:tgtEl>
                                        <p:attrNameLst>
                                          <p:attrName>ppt_y</p:attrName>
                                        </p:attrNameLst>
                                      </p:cBhvr>
                                      <p:tavLst>
                                        <p:tav tm="0">
                                          <p:val>
                                            <p:strVal val="#ppt_y"/>
                                          </p:val>
                                        </p:tav>
                                        <p:tav tm="100000">
                                          <p:val>
                                            <p:strVal val="#ppt_y"/>
                                          </p:val>
                                        </p:tav>
                                      </p:tavLst>
                                    </p:anim>
                                    <p:anim calcmode="lin" valueType="num">
                                      <p:cBhvr>
                                        <p:cTn id="31" dur="500" fill="hold"/>
                                        <p:tgtEl>
                                          <p:spTgt spid="74"/>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74"/>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74"/>
                                        </p:tgtEl>
                                      </p:cBhvr>
                                    </p:animEffect>
                                  </p:childTnLst>
                                </p:cTn>
                              </p:par>
                            </p:childTnLst>
                          </p:cTn>
                        </p:par>
                      </p:childTnLst>
                    </p:cTn>
                  </p:par>
                  <p:par>
                    <p:cTn id="34" fill="hold">
                      <p:stCondLst>
                        <p:cond delay="indefinite"/>
                      </p:stCondLst>
                      <p:childTnLst>
                        <p:par>
                          <p:cTn id="35" fill="hold">
                            <p:stCondLst>
                              <p:cond delay="0"/>
                            </p:stCondLst>
                            <p:childTnLst>
                              <p:par>
                                <p:cTn id="36" presetID="63" presetClass="path" presetSubtype="0" accel="50000" decel="50000" fill="hold" nodeType="clickEffect">
                                  <p:stCondLst>
                                    <p:cond delay="0"/>
                                  </p:stCondLst>
                                  <p:childTnLst>
                                    <p:animMotion origin="layout" path="M -3.75E-6 -2.22222E-6 L 0.63188 -0.00611 " pathEditMode="relative" rAng="0" ptsTypes="AA">
                                      <p:cBhvr>
                                        <p:cTn id="37" dur="2000" fill="hold"/>
                                        <p:tgtEl>
                                          <p:spTgt spid="16"/>
                                        </p:tgtEl>
                                        <p:attrNameLst>
                                          <p:attrName>ppt_x</p:attrName>
                                          <p:attrName>ppt_y</p:attrName>
                                        </p:attrNameLst>
                                      </p:cBhvr>
                                      <p:rCtr x="31594" y="-3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4090" y="4437115"/>
            <a:ext cx="8609680"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论坛</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5175"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687" y="315180"/>
            <a:ext cx="10284862" cy="2681772"/>
          </a:xfrm>
          <a:prstGeom prst="rect">
            <a:avLst/>
          </a:prstGeom>
          <a:noFill/>
          <a:ln>
            <a:noFill/>
          </a:ln>
        </p:spPr>
      </p:pic>
      <p:sp>
        <p:nvSpPr>
          <p:cNvPr id="15" name="Rectangle 3"/>
          <p:cNvSpPr>
            <a:spLocks noChangeArrowheads="1"/>
          </p:cNvSpPr>
          <p:nvPr/>
        </p:nvSpPr>
        <p:spPr bwMode="auto">
          <a:xfrm>
            <a:off x="624580" y="3097348"/>
            <a:ext cx="5473008"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7587" y="3097348"/>
            <a:ext cx="5473009"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8767" y="3097345"/>
            <a:ext cx="52507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7846" y="3097345"/>
            <a:ext cx="52507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56405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23092"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160606" y="410348"/>
            <a:ext cx="2736304"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000" b="1" dirty="0">
                <a:solidFill>
                  <a:schemeClr val="bg1"/>
                </a:solidFill>
                <a:latin typeface="微软雅黑" pitchFamily="34" charset="-122"/>
                <a:ea typeface="微软雅黑" pitchFamily="34" charset="-122"/>
              </a:rPr>
              <a:t>添加标题</a:t>
            </a:r>
            <a:endParaRPr lang="en-US" altLang="zh-CN" sz="2000" b="1" dirty="0">
              <a:solidFill>
                <a:schemeClr val="bg1"/>
              </a:solidFill>
              <a:latin typeface="微软雅黑" pitchFamily="34" charset="-122"/>
              <a:ea typeface="微软雅黑" pitchFamily="34" charset="-122"/>
            </a:endParaRPr>
          </a:p>
          <a:p>
            <a:pPr algn="l"/>
            <a:r>
              <a:rPr lang="en-US" altLang="zh-CN" sz="1200" b="1" dirty="0" smtClean="0">
                <a:solidFill>
                  <a:schemeClr val="bg1"/>
                </a:solidFill>
                <a:latin typeface="微软雅黑" panose="020B0503020204020204" pitchFamily="34" charset="-122"/>
                <a:ea typeface="微软雅黑" panose="020B0503020204020204" pitchFamily="34" charset="-122"/>
              </a:rPr>
              <a:t>                 NDUSTRY </a:t>
            </a:r>
            <a:r>
              <a:rPr lang="en-US" altLang="zh-CN" sz="1200" b="1" dirty="0">
                <a:solidFill>
                  <a:schemeClr val="bg1"/>
                </a:solidFill>
                <a:latin typeface="微软雅黑" panose="020B0503020204020204" pitchFamily="34" charset="-122"/>
                <a:ea typeface="微软雅黑" panose="020B0503020204020204" pitchFamily="34" charset="-122"/>
              </a:rPr>
              <a:t>OUTLOOK</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第二章：项目介绍</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16</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60606" y="260648"/>
            <a:ext cx="542883" cy="40701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65D7FF"/>
              </a:solidFill>
              <a:ea typeface="宋体" panose="02010600030101010101" pitchFamily="2" charset="-122"/>
            </a:endParaRPr>
          </a:p>
        </p:txBody>
      </p:sp>
      <p:cxnSp>
        <p:nvCxnSpPr>
          <p:cNvPr id="13" name="肘形连接符 12"/>
          <p:cNvCxnSpPr/>
          <p:nvPr/>
        </p:nvCxnSpPr>
        <p:spPr>
          <a:xfrm flipV="1">
            <a:off x="3721323" y="2108935"/>
            <a:ext cx="2909448" cy="757210"/>
          </a:xfrm>
          <a:prstGeom prst="bentConnector3">
            <a:avLst>
              <a:gd name="adj1" fmla="val 62381"/>
            </a:avLst>
          </a:prstGeom>
          <a:ln w="9525" cap="rnd">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4" name="肘形连接符 13"/>
          <p:cNvCxnSpPr/>
          <p:nvPr/>
        </p:nvCxnSpPr>
        <p:spPr>
          <a:xfrm>
            <a:off x="3721323" y="3185644"/>
            <a:ext cx="3096344" cy="812358"/>
          </a:xfrm>
          <a:prstGeom prst="bentConnector3">
            <a:avLst>
              <a:gd name="adj1" fmla="val 50000"/>
            </a:avLst>
          </a:prstGeom>
          <a:ln w="9525">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6630771" y="1774613"/>
            <a:ext cx="546935" cy="54693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标题 4"/>
          <p:cNvSpPr txBox="1">
            <a:spLocks/>
          </p:cNvSpPr>
          <p:nvPr/>
        </p:nvSpPr>
        <p:spPr>
          <a:xfrm>
            <a:off x="6659900" y="1869186"/>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smtClean="0">
                <a:solidFill>
                  <a:schemeClr val="bg1"/>
                </a:solidFill>
                <a:latin typeface="微软雅黑" panose="020B0503020204020204" pitchFamily="34" charset="-122"/>
                <a:ea typeface="微软雅黑" panose="020B0503020204020204" pitchFamily="34" charset="-122"/>
              </a:rPr>
              <a:t>01</a:t>
            </a:r>
          </a:p>
        </p:txBody>
      </p:sp>
      <p:cxnSp>
        <p:nvCxnSpPr>
          <p:cNvPr id="17" name="肘形连接符 16"/>
          <p:cNvCxnSpPr/>
          <p:nvPr/>
        </p:nvCxnSpPr>
        <p:spPr>
          <a:xfrm flipV="1">
            <a:off x="4340267" y="3096734"/>
            <a:ext cx="3010585" cy="777523"/>
          </a:xfrm>
          <a:prstGeom prst="bentConnector3">
            <a:avLst>
              <a:gd name="adj1" fmla="val 50000"/>
            </a:avLst>
          </a:prstGeom>
          <a:ln w="9525">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8" name="肘形连接符 17"/>
          <p:cNvCxnSpPr/>
          <p:nvPr/>
        </p:nvCxnSpPr>
        <p:spPr>
          <a:xfrm>
            <a:off x="4297387" y="4173486"/>
            <a:ext cx="3096344" cy="812358"/>
          </a:xfrm>
          <a:prstGeom prst="bentConnector3">
            <a:avLst>
              <a:gd name="adj1" fmla="val 55369"/>
            </a:avLst>
          </a:prstGeom>
          <a:ln w="9525">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7350852" y="2782725"/>
            <a:ext cx="546935" cy="54693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4"/>
          <p:cNvSpPr txBox="1">
            <a:spLocks/>
          </p:cNvSpPr>
          <p:nvPr/>
        </p:nvSpPr>
        <p:spPr>
          <a:xfrm>
            <a:off x="7379981" y="2877298"/>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smtClean="0">
                <a:solidFill>
                  <a:schemeClr val="bg1"/>
                </a:solidFill>
                <a:latin typeface="微软雅黑" panose="020B0503020204020204" pitchFamily="34" charset="-122"/>
                <a:ea typeface="微软雅黑" panose="020B0503020204020204" pitchFamily="34" charset="-122"/>
              </a:rPr>
              <a:t>02</a:t>
            </a:r>
          </a:p>
        </p:txBody>
      </p:sp>
      <p:sp>
        <p:nvSpPr>
          <p:cNvPr id="21" name="椭圆 20"/>
          <p:cNvSpPr/>
          <p:nvPr/>
        </p:nvSpPr>
        <p:spPr>
          <a:xfrm>
            <a:off x="6558764" y="3689700"/>
            <a:ext cx="546935" cy="54693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标题 4"/>
          <p:cNvSpPr txBox="1">
            <a:spLocks/>
          </p:cNvSpPr>
          <p:nvPr/>
        </p:nvSpPr>
        <p:spPr>
          <a:xfrm>
            <a:off x="6587893" y="3784273"/>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smtClean="0">
                <a:solidFill>
                  <a:schemeClr val="bg1"/>
                </a:solidFill>
                <a:latin typeface="微软雅黑" panose="020B0503020204020204" pitchFamily="34" charset="-122"/>
                <a:ea typeface="微软雅黑" panose="020B0503020204020204" pitchFamily="34" charset="-122"/>
              </a:rPr>
              <a:t>03</a:t>
            </a:r>
          </a:p>
        </p:txBody>
      </p:sp>
      <p:sp>
        <p:nvSpPr>
          <p:cNvPr id="23" name="椭圆 22"/>
          <p:cNvSpPr/>
          <p:nvPr/>
        </p:nvSpPr>
        <p:spPr>
          <a:xfrm>
            <a:off x="7278844" y="4697812"/>
            <a:ext cx="546935" cy="54693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标题 4"/>
          <p:cNvSpPr txBox="1">
            <a:spLocks/>
          </p:cNvSpPr>
          <p:nvPr/>
        </p:nvSpPr>
        <p:spPr>
          <a:xfrm>
            <a:off x="7307973" y="4792385"/>
            <a:ext cx="517805" cy="3600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dirty="0" smtClean="0">
                <a:solidFill>
                  <a:schemeClr val="bg1"/>
                </a:solidFill>
                <a:latin typeface="微软雅黑" panose="020B0503020204020204" pitchFamily="34" charset="-122"/>
                <a:ea typeface="微软雅黑" panose="020B0503020204020204" pitchFamily="34" charset="-122"/>
              </a:rPr>
              <a:t>04</a:t>
            </a:r>
          </a:p>
        </p:txBody>
      </p:sp>
      <p:sp>
        <p:nvSpPr>
          <p:cNvPr id="25" name="Freeform 9"/>
          <p:cNvSpPr>
            <a:spLocks/>
          </p:cNvSpPr>
          <p:nvPr/>
        </p:nvSpPr>
        <p:spPr bwMode="auto">
          <a:xfrm flipH="1">
            <a:off x="1633091" y="2393556"/>
            <a:ext cx="2952328" cy="1843589"/>
          </a:xfrm>
          <a:custGeom>
            <a:avLst/>
            <a:gdLst>
              <a:gd name="T0" fmla="*/ 262 w 320"/>
              <a:gd name="T1" fmla="*/ 70 h 200"/>
              <a:gd name="T2" fmla="*/ 163 w 320"/>
              <a:gd name="T3" fmla="*/ 0 h 200"/>
              <a:gd name="T4" fmla="*/ 63 w 320"/>
              <a:gd name="T5" fmla="*/ 94 h 200"/>
              <a:gd name="T6" fmla="*/ 54 w 320"/>
              <a:gd name="T7" fmla="*/ 93 h 200"/>
              <a:gd name="T8" fmla="*/ 0 w 320"/>
              <a:gd name="T9" fmla="*/ 146 h 200"/>
              <a:gd name="T10" fmla="*/ 43 w 320"/>
              <a:gd name="T11" fmla="*/ 200 h 200"/>
              <a:gd name="T12" fmla="*/ 251 w 320"/>
              <a:gd name="T13" fmla="*/ 200 h 200"/>
              <a:gd name="T14" fmla="*/ 320 w 320"/>
              <a:gd name="T15" fmla="*/ 134 h 200"/>
              <a:gd name="T16" fmla="*/ 262 w 320"/>
              <a:gd name="T17" fmla="*/ 7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200">
                <a:moveTo>
                  <a:pt x="262" y="70"/>
                </a:moveTo>
                <a:cubicBezTo>
                  <a:pt x="249" y="29"/>
                  <a:pt x="209" y="0"/>
                  <a:pt x="163" y="0"/>
                </a:cubicBezTo>
                <a:cubicBezTo>
                  <a:pt x="108" y="0"/>
                  <a:pt x="66" y="41"/>
                  <a:pt x="63" y="94"/>
                </a:cubicBezTo>
                <a:cubicBezTo>
                  <a:pt x="60" y="94"/>
                  <a:pt x="57" y="93"/>
                  <a:pt x="54" y="93"/>
                </a:cubicBezTo>
                <a:cubicBezTo>
                  <a:pt x="24" y="93"/>
                  <a:pt x="0" y="117"/>
                  <a:pt x="0" y="146"/>
                </a:cubicBezTo>
                <a:cubicBezTo>
                  <a:pt x="0" y="171"/>
                  <a:pt x="19" y="195"/>
                  <a:pt x="43" y="200"/>
                </a:cubicBezTo>
                <a:cubicBezTo>
                  <a:pt x="251" y="200"/>
                  <a:pt x="251" y="200"/>
                  <a:pt x="251" y="200"/>
                </a:cubicBezTo>
                <a:cubicBezTo>
                  <a:pt x="287" y="200"/>
                  <a:pt x="320" y="170"/>
                  <a:pt x="320" y="134"/>
                </a:cubicBezTo>
                <a:cubicBezTo>
                  <a:pt x="320" y="101"/>
                  <a:pt x="295" y="74"/>
                  <a:pt x="262" y="70"/>
                </a:cubicBezTo>
                <a:close/>
              </a:path>
            </a:pathLst>
          </a:custGeom>
          <a:solidFill>
            <a:srgbClr val="C00000"/>
          </a:solidFill>
          <a:ln>
            <a:noFill/>
          </a:ln>
          <a:extLst/>
        </p:spPr>
        <p:txBody>
          <a:bodyPr vert="horz" wrap="square" lIns="75520" tIns="37760" rIns="75520" bIns="377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203">
              <a:defRPr/>
            </a:pPr>
            <a:endParaRPr lang="zh-CN" altLang="en-US" sz="1500">
              <a:solidFill>
                <a:sysClr val="windowText" lastClr="000000"/>
              </a:solidFill>
              <a:latin typeface="Calibri"/>
              <a:ea typeface="宋体"/>
            </a:endParaRPr>
          </a:p>
        </p:txBody>
      </p:sp>
      <p:sp>
        <p:nvSpPr>
          <p:cNvPr id="26" name="KSO_Shape"/>
          <p:cNvSpPr>
            <a:spLocks/>
          </p:cNvSpPr>
          <p:nvPr/>
        </p:nvSpPr>
        <p:spPr bwMode="auto">
          <a:xfrm>
            <a:off x="2683259" y="2998179"/>
            <a:ext cx="634342" cy="634342"/>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00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1993131" y="3752424"/>
            <a:ext cx="2127831" cy="369324"/>
          </a:xfrm>
          <a:prstGeom prst="rect">
            <a:avLst/>
          </a:prstGeom>
        </p:spPr>
        <p:txBody>
          <a:bodyPr wrap="square" lIns="91431" tIns="45716" rIns="91431" bIns="45716">
            <a:spAutoFit/>
          </a:bodyPr>
          <a:lstStyle/>
          <a:p>
            <a:pPr algn="ctr"/>
            <a:r>
              <a:rPr lang="zh-CN" altLang="en-US" b="1" dirty="0" smtClean="0">
                <a:solidFill>
                  <a:schemeClr val="bg1"/>
                </a:solidFill>
                <a:latin typeface="微软雅黑" pitchFamily="34" charset="-122"/>
                <a:ea typeface="微软雅黑" pitchFamily="34" charset="-122"/>
              </a:rPr>
              <a:t>市场前景</a:t>
            </a:r>
            <a:endParaRPr lang="en-US" altLang="zh-CN" b="1" dirty="0">
              <a:solidFill>
                <a:schemeClr val="bg1"/>
              </a:solidFill>
              <a:latin typeface="微软雅黑" pitchFamily="34" charset="-122"/>
              <a:ea typeface="微软雅黑" pitchFamily="34" charset="-122"/>
            </a:endParaRPr>
          </a:p>
        </p:txBody>
      </p:sp>
      <p:sp>
        <p:nvSpPr>
          <p:cNvPr id="28" name="矩形 27"/>
          <p:cNvSpPr/>
          <p:nvPr/>
        </p:nvSpPr>
        <p:spPr>
          <a:xfrm>
            <a:off x="2497874" y="4365104"/>
            <a:ext cx="1551767" cy="369324"/>
          </a:xfrm>
          <a:prstGeom prst="rect">
            <a:avLst/>
          </a:prstGeom>
        </p:spPr>
        <p:txBody>
          <a:bodyPr wrap="square" lIns="91431" tIns="45716" rIns="91431" bIns="45716">
            <a:spAutoFit/>
          </a:bodyPr>
          <a:lstStyle/>
          <a:p>
            <a:r>
              <a:rPr lang="zh-CN" altLang="en-US" b="1" dirty="0">
                <a:solidFill>
                  <a:schemeClr val="tx1">
                    <a:lumMod val="65000"/>
                    <a:lumOff val="35000"/>
                  </a:schemeClr>
                </a:solidFill>
                <a:latin typeface="微软雅黑" pitchFamily="34" charset="-122"/>
                <a:ea typeface="微软雅黑" pitchFamily="34" charset="-122"/>
              </a:rPr>
              <a:t>添加标题</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29" name="矩形 47"/>
          <p:cNvSpPr>
            <a:spLocks noChangeArrowheads="1"/>
          </p:cNvSpPr>
          <p:nvPr/>
        </p:nvSpPr>
        <p:spPr bwMode="auto">
          <a:xfrm>
            <a:off x="1849115" y="4738353"/>
            <a:ext cx="2493107" cy="535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200" dirty="0" smtClean="0">
                <a:solidFill>
                  <a:schemeClr val="tx1">
                    <a:lumMod val="50000"/>
                    <a:lumOff val="50000"/>
                  </a:schemeClr>
                </a:solidFill>
                <a:sym typeface="微软雅黑" pitchFamily="34" charset="-122"/>
              </a:rPr>
              <a:t>在此</a:t>
            </a:r>
            <a:r>
              <a:rPr lang="zh-CN" altLang="en-US" sz="1200" dirty="0">
                <a:solidFill>
                  <a:schemeClr val="tx1">
                    <a:lumMod val="50000"/>
                    <a:lumOff val="50000"/>
                  </a:schemeClr>
                </a:solidFill>
                <a:sym typeface="微软雅黑" pitchFamily="34" charset="-122"/>
              </a:rPr>
              <a:t>录入上述图表的描述说明，在此录入上述图表的描述说明。</a:t>
            </a:r>
          </a:p>
        </p:txBody>
      </p:sp>
      <p:sp>
        <p:nvSpPr>
          <p:cNvPr id="30" name="矩形 29"/>
          <p:cNvSpPr/>
          <p:nvPr/>
        </p:nvSpPr>
        <p:spPr>
          <a:xfrm>
            <a:off x="7394418" y="1628800"/>
            <a:ext cx="1551767" cy="369324"/>
          </a:xfrm>
          <a:prstGeom prst="rect">
            <a:avLst/>
          </a:prstGeom>
        </p:spPr>
        <p:txBody>
          <a:bodyPr wrap="square" lIns="91431" tIns="45716" rIns="91431" bIns="45716">
            <a:spAutoFit/>
          </a:bodyPr>
          <a:lstStyle/>
          <a:p>
            <a:r>
              <a:rPr lang="zh-CN" altLang="en-US" b="1" dirty="0">
                <a:solidFill>
                  <a:schemeClr val="tx1">
                    <a:lumMod val="65000"/>
                    <a:lumOff val="35000"/>
                  </a:schemeClr>
                </a:solidFill>
                <a:latin typeface="微软雅黑" pitchFamily="34" charset="-122"/>
                <a:ea typeface="微软雅黑" pitchFamily="34" charset="-122"/>
              </a:rPr>
              <a:t>添加标题</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31" name="矩形 47"/>
          <p:cNvSpPr>
            <a:spLocks noChangeArrowheads="1"/>
          </p:cNvSpPr>
          <p:nvPr/>
        </p:nvSpPr>
        <p:spPr bwMode="auto">
          <a:xfrm>
            <a:off x="7393731" y="1930041"/>
            <a:ext cx="2808312" cy="535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smtClean="0">
                <a:solidFill>
                  <a:schemeClr val="tx1">
                    <a:lumMod val="50000"/>
                    <a:lumOff val="50000"/>
                  </a:schemeClr>
                </a:solidFill>
                <a:sym typeface="微软雅黑" pitchFamily="34" charset="-122"/>
              </a:rPr>
              <a:t>在此</a:t>
            </a:r>
            <a:r>
              <a:rPr lang="zh-CN" altLang="en-US" sz="1200" dirty="0">
                <a:solidFill>
                  <a:schemeClr val="tx1">
                    <a:lumMod val="50000"/>
                    <a:lumOff val="50000"/>
                  </a:schemeClr>
                </a:solidFill>
                <a:sym typeface="微软雅黑" pitchFamily="34" charset="-122"/>
              </a:rPr>
              <a:t>录入上述图表的描述说明，在此录入上述图表的描述说明。</a:t>
            </a:r>
          </a:p>
        </p:txBody>
      </p:sp>
      <p:sp>
        <p:nvSpPr>
          <p:cNvPr id="32" name="矩形 31"/>
          <p:cNvSpPr/>
          <p:nvPr/>
        </p:nvSpPr>
        <p:spPr>
          <a:xfrm>
            <a:off x="8186506" y="2708920"/>
            <a:ext cx="1551767" cy="369324"/>
          </a:xfrm>
          <a:prstGeom prst="rect">
            <a:avLst/>
          </a:prstGeom>
        </p:spPr>
        <p:txBody>
          <a:bodyPr wrap="square" lIns="91431" tIns="45716" rIns="91431" bIns="45716">
            <a:spAutoFit/>
          </a:bodyPr>
          <a:lstStyle/>
          <a:p>
            <a:r>
              <a:rPr lang="zh-CN" altLang="en-US" b="1" dirty="0">
                <a:solidFill>
                  <a:schemeClr val="tx1">
                    <a:lumMod val="65000"/>
                    <a:lumOff val="35000"/>
                  </a:schemeClr>
                </a:solidFill>
                <a:latin typeface="微软雅黑" pitchFamily="34" charset="-122"/>
                <a:ea typeface="微软雅黑" pitchFamily="34" charset="-122"/>
              </a:rPr>
              <a:t>添加标题</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33" name="矩形 47"/>
          <p:cNvSpPr>
            <a:spLocks noChangeArrowheads="1"/>
          </p:cNvSpPr>
          <p:nvPr/>
        </p:nvSpPr>
        <p:spPr bwMode="auto">
          <a:xfrm>
            <a:off x="8185819" y="3010161"/>
            <a:ext cx="2808312" cy="535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smtClean="0">
                <a:solidFill>
                  <a:schemeClr val="tx1">
                    <a:lumMod val="50000"/>
                    <a:lumOff val="50000"/>
                  </a:schemeClr>
                </a:solidFill>
                <a:sym typeface="微软雅黑" pitchFamily="34" charset="-122"/>
              </a:rPr>
              <a:t>在此</a:t>
            </a:r>
            <a:r>
              <a:rPr lang="zh-CN" altLang="en-US" sz="1200" dirty="0">
                <a:solidFill>
                  <a:schemeClr val="tx1">
                    <a:lumMod val="50000"/>
                    <a:lumOff val="50000"/>
                  </a:schemeClr>
                </a:solidFill>
                <a:sym typeface="微软雅黑" pitchFamily="34" charset="-122"/>
              </a:rPr>
              <a:t>录入上述图表的描述说明，在此录入上述图表的描述说明。</a:t>
            </a:r>
          </a:p>
        </p:txBody>
      </p:sp>
      <p:sp>
        <p:nvSpPr>
          <p:cNvPr id="34" name="矩形 33"/>
          <p:cNvSpPr/>
          <p:nvPr/>
        </p:nvSpPr>
        <p:spPr>
          <a:xfrm>
            <a:off x="7394418" y="3573016"/>
            <a:ext cx="1551767" cy="369324"/>
          </a:xfrm>
          <a:prstGeom prst="rect">
            <a:avLst/>
          </a:prstGeom>
        </p:spPr>
        <p:txBody>
          <a:bodyPr wrap="square" lIns="91431" tIns="45716" rIns="91431" bIns="45716">
            <a:spAutoFit/>
          </a:bodyPr>
          <a:lstStyle/>
          <a:p>
            <a:r>
              <a:rPr lang="zh-CN" altLang="en-US" b="1" dirty="0">
                <a:solidFill>
                  <a:schemeClr val="tx1">
                    <a:lumMod val="65000"/>
                    <a:lumOff val="35000"/>
                  </a:schemeClr>
                </a:solidFill>
                <a:latin typeface="微软雅黑" pitchFamily="34" charset="-122"/>
                <a:ea typeface="微软雅黑" pitchFamily="34" charset="-122"/>
              </a:rPr>
              <a:t>添加标题</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35" name="矩形 47"/>
          <p:cNvSpPr>
            <a:spLocks noChangeArrowheads="1"/>
          </p:cNvSpPr>
          <p:nvPr/>
        </p:nvSpPr>
        <p:spPr bwMode="auto">
          <a:xfrm>
            <a:off x="7393731" y="3874257"/>
            <a:ext cx="2808312" cy="535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smtClean="0">
                <a:solidFill>
                  <a:schemeClr val="tx1">
                    <a:lumMod val="50000"/>
                    <a:lumOff val="50000"/>
                  </a:schemeClr>
                </a:solidFill>
                <a:sym typeface="微软雅黑" pitchFamily="34" charset="-122"/>
              </a:rPr>
              <a:t>在此</a:t>
            </a:r>
            <a:r>
              <a:rPr lang="zh-CN" altLang="en-US" sz="1200" dirty="0">
                <a:solidFill>
                  <a:schemeClr val="tx1">
                    <a:lumMod val="50000"/>
                    <a:lumOff val="50000"/>
                  </a:schemeClr>
                </a:solidFill>
                <a:sym typeface="微软雅黑" pitchFamily="34" charset="-122"/>
              </a:rPr>
              <a:t>录入上述图表的描述说明，在此录入上述图表的描述说明。</a:t>
            </a:r>
          </a:p>
        </p:txBody>
      </p:sp>
      <p:sp>
        <p:nvSpPr>
          <p:cNvPr id="36" name="矩形 35"/>
          <p:cNvSpPr/>
          <p:nvPr/>
        </p:nvSpPr>
        <p:spPr>
          <a:xfrm>
            <a:off x="8114498" y="4581128"/>
            <a:ext cx="1551767" cy="369324"/>
          </a:xfrm>
          <a:prstGeom prst="rect">
            <a:avLst/>
          </a:prstGeom>
        </p:spPr>
        <p:txBody>
          <a:bodyPr wrap="square" lIns="91431" tIns="45716" rIns="91431" bIns="45716">
            <a:spAutoFit/>
          </a:bodyPr>
          <a:lstStyle/>
          <a:p>
            <a:r>
              <a:rPr lang="zh-CN" altLang="en-US" b="1" dirty="0">
                <a:solidFill>
                  <a:schemeClr val="tx1">
                    <a:lumMod val="65000"/>
                    <a:lumOff val="35000"/>
                  </a:schemeClr>
                </a:solidFill>
                <a:latin typeface="微软雅黑" pitchFamily="34" charset="-122"/>
                <a:ea typeface="微软雅黑" pitchFamily="34" charset="-122"/>
              </a:rPr>
              <a:t>添加标题</a:t>
            </a:r>
            <a:endParaRPr lang="en-US" altLang="zh-CN" b="1" dirty="0">
              <a:solidFill>
                <a:schemeClr val="tx1">
                  <a:lumMod val="65000"/>
                  <a:lumOff val="35000"/>
                </a:schemeClr>
              </a:solidFill>
              <a:latin typeface="微软雅黑" pitchFamily="34" charset="-122"/>
              <a:ea typeface="微软雅黑" pitchFamily="34" charset="-122"/>
            </a:endParaRPr>
          </a:p>
        </p:txBody>
      </p:sp>
      <p:sp>
        <p:nvSpPr>
          <p:cNvPr id="37" name="矩形 47"/>
          <p:cNvSpPr>
            <a:spLocks noChangeArrowheads="1"/>
          </p:cNvSpPr>
          <p:nvPr/>
        </p:nvSpPr>
        <p:spPr bwMode="auto">
          <a:xfrm>
            <a:off x="8113811" y="4882369"/>
            <a:ext cx="2808312" cy="535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200" dirty="0" smtClean="0">
                <a:solidFill>
                  <a:schemeClr val="tx1">
                    <a:lumMod val="50000"/>
                    <a:lumOff val="50000"/>
                  </a:schemeClr>
                </a:solidFill>
                <a:sym typeface="微软雅黑" pitchFamily="34" charset="-122"/>
              </a:rPr>
              <a:t>在此</a:t>
            </a:r>
            <a:r>
              <a:rPr lang="zh-CN" altLang="en-US" sz="1200" dirty="0">
                <a:solidFill>
                  <a:schemeClr val="tx1">
                    <a:lumMod val="50000"/>
                    <a:lumOff val="50000"/>
                  </a:schemeClr>
                </a:solidFill>
                <a:sym typeface="微软雅黑" pitchFamily="34" charset="-122"/>
              </a:rPr>
              <a:t>录入上述图表的描述说明，在此录入上述图表的描述说明。</a:t>
            </a:r>
          </a:p>
        </p:txBody>
      </p:sp>
    </p:spTree>
    <p:extLst>
      <p:ext uri="{BB962C8B-B14F-4D97-AF65-F5344CB8AC3E}">
        <p14:creationId xmlns:p14="http://schemas.microsoft.com/office/powerpoint/2010/main" val="3385593106"/>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0-#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1000"/>
                                        <p:tgtEl>
                                          <p:spTgt spid="25"/>
                                        </p:tgtEl>
                                      </p:cBhvr>
                                    </p:animEffect>
                                    <p:anim calcmode="lin" valueType="num">
                                      <p:cBhvr>
                                        <p:cTn id="21" dur="1000" fill="hold"/>
                                        <p:tgtEl>
                                          <p:spTgt spid="25"/>
                                        </p:tgtEl>
                                        <p:attrNameLst>
                                          <p:attrName>ppt_x</p:attrName>
                                        </p:attrNameLst>
                                      </p:cBhvr>
                                      <p:tavLst>
                                        <p:tav tm="0">
                                          <p:val>
                                            <p:strVal val="#ppt_x"/>
                                          </p:val>
                                        </p:tav>
                                        <p:tav tm="100000">
                                          <p:val>
                                            <p:strVal val="#ppt_x"/>
                                          </p:val>
                                        </p:tav>
                                      </p:tavLst>
                                    </p:anim>
                                    <p:anim calcmode="lin" valueType="num">
                                      <p:cBhvr>
                                        <p:cTn id="22" dur="1000" fill="hold"/>
                                        <p:tgtEl>
                                          <p:spTgt spid="25"/>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32" presetClass="emph" presetSubtype="0" fill="hold" grpId="1" nodeType="afterEffect">
                                  <p:stCondLst>
                                    <p:cond delay="0"/>
                                  </p:stCondLst>
                                  <p:childTnLst>
                                    <p:animRot by="120000">
                                      <p:cBhvr>
                                        <p:cTn id="25" dur="100" fill="hold">
                                          <p:stCondLst>
                                            <p:cond delay="0"/>
                                          </p:stCondLst>
                                        </p:cTn>
                                        <p:tgtEl>
                                          <p:spTgt spid="25"/>
                                        </p:tgtEl>
                                        <p:attrNameLst>
                                          <p:attrName>r</p:attrName>
                                        </p:attrNameLst>
                                      </p:cBhvr>
                                    </p:animRot>
                                    <p:animRot by="-240000">
                                      <p:cBhvr>
                                        <p:cTn id="26" dur="200" fill="hold">
                                          <p:stCondLst>
                                            <p:cond delay="200"/>
                                          </p:stCondLst>
                                        </p:cTn>
                                        <p:tgtEl>
                                          <p:spTgt spid="25"/>
                                        </p:tgtEl>
                                        <p:attrNameLst>
                                          <p:attrName>r</p:attrName>
                                        </p:attrNameLst>
                                      </p:cBhvr>
                                    </p:animRot>
                                    <p:animRot by="240000">
                                      <p:cBhvr>
                                        <p:cTn id="27" dur="200" fill="hold">
                                          <p:stCondLst>
                                            <p:cond delay="400"/>
                                          </p:stCondLst>
                                        </p:cTn>
                                        <p:tgtEl>
                                          <p:spTgt spid="25"/>
                                        </p:tgtEl>
                                        <p:attrNameLst>
                                          <p:attrName>r</p:attrName>
                                        </p:attrNameLst>
                                      </p:cBhvr>
                                    </p:animRot>
                                    <p:animRot by="-240000">
                                      <p:cBhvr>
                                        <p:cTn id="28" dur="200" fill="hold">
                                          <p:stCondLst>
                                            <p:cond delay="600"/>
                                          </p:stCondLst>
                                        </p:cTn>
                                        <p:tgtEl>
                                          <p:spTgt spid="25"/>
                                        </p:tgtEl>
                                        <p:attrNameLst>
                                          <p:attrName>r</p:attrName>
                                        </p:attrNameLst>
                                      </p:cBhvr>
                                    </p:animRot>
                                    <p:animRot by="120000">
                                      <p:cBhvr>
                                        <p:cTn id="29" dur="200" fill="hold">
                                          <p:stCondLst>
                                            <p:cond delay="800"/>
                                          </p:stCondLst>
                                        </p:cTn>
                                        <p:tgtEl>
                                          <p:spTgt spid="25"/>
                                        </p:tgtEl>
                                        <p:attrNameLst>
                                          <p:attrName>r</p:attrName>
                                        </p:attrNameLst>
                                      </p:cBhvr>
                                    </p:animRo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p:cTn id="33" dur="500" fill="hold"/>
                                        <p:tgtEl>
                                          <p:spTgt spid="26"/>
                                        </p:tgtEl>
                                        <p:attrNameLst>
                                          <p:attrName>ppt_w</p:attrName>
                                        </p:attrNameLst>
                                      </p:cBhvr>
                                      <p:tavLst>
                                        <p:tav tm="0">
                                          <p:val>
                                            <p:fltVal val="0"/>
                                          </p:val>
                                        </p:tav>
                                        <p:tav tm="100000">
                                          <p:val>
                                            <p:strVal val="#ppt_w"/>
                                          </p:val>
                                        </p:tav>
                                      </p:tavLst>
                                    </p:anim>
                                    <p:anim calcmode="lin" valueType="num">
                                      <p:cBhvr>
                                        <p:cTn id="34" dur="500" fill="hold"/>
                                        <p:tgtEl>
                                          <p:spTgt spid="26"/>
                                        </p:tgtEl>
                                        <p:attrNameLst>
                                          <p:attrName>ppt_h</p:attrName>
                                        </p:attrNameLst>
                                      </p:cBhvr>
                                      <p:tavLst>
                                        <p:tav tm="0">
                                          <p:val>
                                            <p:fltVal val="0"/>
                                          </p:val>
                                        </p:tav>
                                        <p:tav tm="100000">
                                          <p:val>
                                            <p:strVal val="#ppt_h"/>
                                          </p:val>
                                        </p:tav>
                                      </p:tavLst>
                                    </p:anim>
                                    <p:animEffect transition="in" filter="fade">
                                      <p:cBhvr>
                                        <p:cTn id="35" dur="500"/>
                                        <p:tgtEl>
                                          <p:spTgt spid="26"/>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p:cTn id="39" dur="500" fill="hold"/>
                                        <p:tgtEl>
                                          <p:spTgt spid="27"/>
                                        </p:tgtEl>
                                        <p:attrNameLst>
                                          <p:attrName>ppt_w</p:attrName>
                                        </p:attrNameLst>
                                      </p:cBhvr>
                                      <p:tavLst>
                                        <p:tav tm="0">
                                          <p:val>
                                            <p:fltVal val="0"/>
                                          </p:val>
                                        </p:tav>
                                        <p:tav tm="100000">
                                          <p:val>
                                            <p:strVal val="#ppt_w"/>
                                          </p:val>
                                        </p:tav>
                                      </p:tavLst>
                                    </p:anim>
                                    <p:anim calcmode="lin" valueType="num">
                                      <p:cBhvr>
                                        <p:cTn id="40" dur="500" fill="hold"/>
                                        <p:tgtEl>
                                          <p:spTgt spid="27"/>
                                        </p:tgtEl>
                                        <p:attrNameLst>
                                          <p:attrName>ppt_h</p:attrName>
                                        </p:attrNameLst>
                                      </p:cBhvr>
                                      <p:tavLst>
                                        <p:tav tm="0">
                                          <p:val>
                                            <p:fltVal val="0"/>
                                          </p:val>
                                        </p:tav>
                                        <p:tav tm="100000">
                                          <p:val>
                                            <p:strVal val="#ppt_h"/>
                                          </p:val>
                                        </p:tav>
                                      </p:tavLst>
                                    </p:anim>
                                    <p:animEffect transition="in" filter="fade">
                                      <p:cBhvr>
                                        <p:cTn id="41" dur="500"/>
                                        <p:tgtEl>
                                          <p:spTgt spid="27"/>
                                        </p:tgtEl>
                                      </p:cBhvr>
                                    </p:animEffect>
                                  </p:childTnLst>
                                </p:cTn>
                              </p:par>
                              <p:par>
                                <p:cTn id="42" presetID="2" presetClass="entr" presetSubtype="4" fill="hold" grpId="0" nodeType="withEffect">
                                  <p:stCondLst>
                                    <p:cond delay="500"/>
                                  </p:stCondLst>
                                  <p:childTnLst>
                                    <p:set>
                                      <p:cBhvr>
                                        <p:cTn id="43" dur="1" fill="hold">
                                          <p:stCondLst>
                                            <p:cond delay="0"/>
                                          </p:stCondLst>
                                        </p:cTn>
                                        <p:tgtEl>
                                          <p:spTgt spid="28"/>
                                        </p:tgtEl>
                                        <p:attrNameLst>
                                          <p:attrName>style.visibility</p:attrName>
                                        </p:attrNameLst>
                                      </p:cBhvr>
                                      <p:to>
                                        <p:strVal val="visible"/>
                                      </p:to>
                                    </p:set>
                                    <p:anim calcmode="lin" valueType="num">
                                      <p:cBhvr additive="base">
                                        <p:cTn id="44" dur="500" fill="hold"/>
                                        <p:tgtEl>
                                          <p:spTgt spid="28"/>
                                        </p:tgtEl>
                                        <p:attrNameLst>
                                          <p:attrName>ppt_x</p:attrName>
                                        </p:attrNameLst>
                                      </p:cBhvr>
                                      <p:tavLst>
                                        <p:tav tm="0">
                                          <p:val>
                                            <p:strVal val="#ppt_x"/>
                                          </p:val>
                                        </p:tav>
                                        <p:tav tm="100000">
                                          <p:val>
                                            <p:strVal val="#ppt_x"/>
                                          </p:val>
                                        </p:tav>
                                      </p:tavLst>
                                    </p:anim>
                                    <p:anim calcmode="lin" valueType="num">
                                      <p:cBhvr additive="base">
                                        <p:cTn id="45" dur="500" fill="hold"/>
                                        <p:tgtEl>
                                          <p:spTgt spid="28"/>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500"/>
                                  </p:stCondLst>
                                  <p:childTnLst>
                                    <p:set>
                                      <p:cBhvr>
                                        <p:cTn id="47" dur="1" fill="hold">
                                          <p:stCondLst>
                                            <p:cond delay="0"/>
                                          </p:stCondLst>
                                        </p:cTn>
                                        <p:tgtEl>
                                          <p:spTgt spid="29"/>
                                        </p:tgtEl>
                                        <p:attrNameLst>
                                          <p:attrName>style.visibility</p:attrName>
                                        </p:attrNameLst>
                                      </p:cBhvr>
                                      <p:to>
                                        <p:strVal val="visible"/>
                                      </p:to>
                                    </p:set>
                                    <p:anim calcmode="lin" valueType="num">
                                      <p:cBhvr additive="base">
                                        <p:cTn id="48" dur="500" fill="hold"/>
                                        <p:tgtEl>
                                          <p:spTgt spid="29"/>
                                        </p:tgtEl>
                                        <p:attrNameLst>
                                          <p:attrName>ppt_x</p:attrName>
                                        </p:attrNameLst>
                                      </p:cBhvr>
                                      <p:tavLst>
                                        <p:tav tm="0">
                                          <p:val>
                                            <p:strVal val="#ppt_x"/>
                                          </p:val>
                                        </p:tav>
                                        <p:tav tm="100000">
                                          <p:val>
                                            <p:strVal val="#ppt_x"/>
                                          </p:val>
                                        </p:tav>
                                      </p:tavLst>
                                    </p:anim>
                                    <p:anim calcmode="lin" valueType="num">
                                      <p:cBhvr additive="base">
                                        <p:cTn id="49" dur="500" fill="hold"/>
                                        <p:tgtEl>
                                          <p:spTgt spid="29"/>
                                        </p:tgtEl>
                                        <p:attrNameLst>
                                          <p:attrName>ppt_y</p:attrName>
                                        </p:attrNameLst>
                                      </p:cBhvr>
                                      <p:tavLst>
                                        <p:tav tm="0">
                                          <p:val>
                                            <p:strVal val="1+#ppt_h/2"/>
                                          </p:val>
                                        </p:tav>
                                        <p:tav tm="100000">
                                          <p:val>
                                            <p:strVal val="#ppt_y"/>
                                          </p:val>
                                        </p:tav>
                                      </p:tavLst>
                                    </p:anim>
                                  </p:childTnLst>
                                </p:cTn>
                              </p:par>
                            </p:childTnLst>
                          </p:cTn>
                        </p:par>
                        <p:par>
                          <p:cTn id="50" fill="hold">
                            <p:stCondLst>
                              <p:cond delay="4000"/>
                            </p:stCondLst>
                            <p:childTnLst>
                              <p:par>
                                <p:cTn id="51" presetID="22" presetClass="entr" presetSubtype="4" fill="hold"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wipe(down)">
                                      <p:cBhvr>
                                        <p:cTn id="53" dur="500"/>
                                        <p:tgtEl>
                                          <p:spTgt spid="13"/>
                                        </p:tgtEl>
                                      </p:cBhvr>
                                    </p:animEffect>
                                  </p:childTnLst>
                                </p:cTn>
                              </p:par>
                              <p:par>
                                <p:cTn id="54" presetID="53" presetClass="entr" presetSubtype="16" fill="hold" grpId="0" nodeType="withEffect">
                                  <p:stCondLst>
                                    <p:cond delay="50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Effect transition="in" filter="fade">
                                      <p:cBhvr>
                                        <p:cTn id="58" dur="500"/>
                                        <p:tgtEl>
                                          <p:spTgt spid="15"/>
                                        </p:tgtEl>
                                      </p:cBhvr>
                                    </p:animEffect>
                                  </p:childTnLst>
                                </p:cTn>
                              </p:par>
                              <p:par>
                                <p:cTn id="59" presetID="53" presetClass="entr" presetSubtype="16" fill="hold" grpId="0" nodeType="withEffect">
                                  <p:stCondLst>
                                    <p:cond delay="500"/>
                                  </p:stCondLst>
                                  <p:childTnLst>
                                    <p:set>
                                      <p:cBhvr>
                                        <p:cTn id="60" dur="1" fill="hold">
                                          <p:stCondLst>
                                            <p:cond delay="0"/>
                                          </p:stCondLst>
                                        </p:cTn>
                                        <p:tgtEl>
                                          <p:spTgt spid="16"/>
                                        </p:tgtEl>
                                        <p:attrNameLst>
                                          <p:attrName>style.visibility</p:attrName>
                                        </p:attrNameLst>
                                      </p:cBhvr>
                                      <p:to>
                                        <p:strVal val="visible"/>
                                      </p:to>
                                    </p:set>
                                    <p:anim calcmode="lin" valueType="num">
                                      <p:cBhvr>
                                        <p:cTn id="61" dur="500" fill="hold"/>
                                        <p:tgtEl>
                                          <p:spTgt spid="16"/>
                                        </p:tgtEl>
                                        <p:attrNameLst>
                                          <p:attrName>ppt_w</p:attrName>
                                        </p:attrNameLst>
                                      </p:cBhvr>
                                      <p:tavLst>
                                        <p:tav tm="0">
                                          <p:val>
                                            <p:fltVal val="0"/>
                                          </p:val>
                                        </p:tav>
                                        <p:tav tm="100000">
                                          <p:val>
                                            <p:strVal val="#ppt_w"/>
                                          </p:val>
                                        </p:tav>
                                      </p:tavLst>
                                    </p:anim>
                                    <p:anim calcmode="lin" valueType="num">
                                      <p:cBhvr>
                                        <p:cTn id="62" dur="500" fill="hold"/>
                                        <p:tgtEl>
                                          <p:spTgt spid="16"/>
                                        </p:tgtEl>
                                        <p:attrNameLst>
                                          <p:attrName>ppt_h</p:attrName>
                                        </p:attrNameLst>
                                      </p:cBhvr>
                                      <p:tavLst>
                                        <p:tav tm="0">
                                          <p:val>
                                            <p:fltVal val="0"/>
                                          </p:val>
                                        </p:tav>
                                        <p:tav tm="100000">
                                          <p:val>
                                            <p:strVal val="#ppt_h"/>
                                          </p:val>
                                        </p:tav>
                                      </p:tavLst>
                                    </p:anim>
                                    <p:animEffect transition="in" filter="fade">
                                      <p:cBhvr>
                                        <p:cTn id="63" dur="500"/>
                                        <p:tgtEl>
                                          <p:spTgt spid="16"/>
                                        </p:tgtEl>
                                      </p:cBhvr>
                                    </p:animEffect>
                                  </p:childTnLst>
                                </p:cTn>
                              </p:par>
                              <p:par>
                                <p:cTn id="64" presetID="53" presetClass="entr" presetSubtype="16" fill="hold" grpId="0" nodeType="withEffect">
                                  <p:stCondLst>
                                    <p:cond delay="500"/>
                                  </p:stCondLst>
                                  <p:childTnLst>
                                    <p:set>
                                      <p:cBhvr>
                                        <p:cTn id="65" dur="1" fill="hold">
                                          <p:stCondLst>
                                            <p:cond delay="0"/>
                                          </p:stCondLst>
                                        </p:cTn>
                                        <p:tgtEl>
                                          <p:spTgt spid="30"/>
                                        </p:tgtEl>
                                        <p:attrNameLst>
                                          <p:attrName>style.visibility</p:attrName>
                                        </p:attrNameLst>
                                      </p:cBhvr>
                                      <p:to>
                                        <p:strVal val="visible"/>
                                      </p:to>
                                    </p:set>
                                    <p:anim calcmode="lin" valueType="num">
                                      <p:cBhvr>
                                        <p:cTn id="66" dur="500" fill="hold"/>
                                        <p:tgtEl>
                                          <p:spTgt spid="30"/>
                                        </p:tgtEl>
                                        <p:attrNameLst>
                                          <p:attrName>ppt_w</p:attrName>
                                        </p:attrNameLst>
                                      </p:cBhvr>
                                      <p:tavLst>
                                        <p:tav tm="0">
                                          <p:val>
                                            <p:fltVal val="0"/>
                                          </p:val>
                                        </p:tav>
                                        <p:tav tm="100000">
                                          <p:val>
                                            <p:strVal val="#ppt_w"/>
                                          </p:val>
                                        </p:tav>
                                      </p:tavLst>
                                    </p:anim>
                                    <p:anim calcmode="lin" valueType="num">
                                      <p:cBhvr>
                                        <p:cTn id="67" dur="500" fill="hold"/>
                                        <p:tgtEl>
                                          <p:spTgt spid="30"/>
                                        </p:tgtEl>
                                        <p:attrNameLst>
                                          <p:attrName>ppt_h</p:attrName>
                                        </p:attrNameLst>
                                      </p:cBhvr>
                                      <p:tavLst>
                                        <p:tav tm="0">
                                          <p:val>
                                            <p:fltVal val="0"/>
                                          </p:val>
                                        </p:tav>
                                        <p:tav tm="100000">
                                          <p:val>
                                            <p:strVal val="#ppt_h"/>
                                          </p:val>
                                        </p:tav>
                                      </p:tavLst>
                                    </p:anim>
                                    <p:animEffect transition="in" filter="fade">
                                      <p:cBhvr>
                                        <p:cTn id="68" dur="500"/>
                                        <p:tgtEl>
                                          <p:spTgt spid="30"/>
                                        </p:tgtEl>
                                      </p:cBhvr>
                                    </p:animEffect>
                                  </p:childTnLst>
                                </p:cTn>
                              </p:par>
                              <p:par>
                                <p:cTn id="69" presetID="53" presetClass="entr" presetSubtype="16" fill="hold" grpId="0" nodeType="withEffect">
                                  <p:stCondLst>
                                    <p:cond delay="500"/>
                                  </p:stCondLst>
                                  <p:childTnLst>
                                    <p:set>
                                      <p:cBhvr>
                                        <p:cTn id="70" dur="1" fill="hold">
                                          <p:stCondLst>
                                            <p:cond delay="0"/>
                                          </p:stCondLst>
                                        </p:cTn>
                                        <p:tgtEl>
                                          <p:spTgt spid="31"/>
                                        </p:tgtEl>
                                        <p:attrNameLst>
                                          <p:attrName>style.visibility</p:attrName>
                                        </p:attrNameLst>
                                      </p:cBhvr>
                                      <p:to>
                                        <p:strVal val="visible"/>
                                      </p:to>
                                    </p:set>
                                    <p:anim calcmode="lin" valueType="num">
                                      <p:cBhvr>
                                        <p:cTn id="71" dur="500" fill="hold"/>
                                        <p:tgtEl>
                                          <p:spTgt spid="31"/>
                                        </p:tgtEl>
                                        <p:attrNameLst>
                                          <p:attrName>ppt_w</p:attrName>
                                        </p:attrNameLst>
                                      </p:cBhvr>
                                      <p:tavLst>
                                        <p:tav tm="0">
                                          <p:val>
                                            <p:fltVal val="0"/>
                                          </p:val>
                                        </p:tav>
                                        <p:tav tm="100000">
                                          <p:val>
                                            <p:strVal val="#ppt_w"/>
                                          </p:val>
                                        </p:tav>
                                      </p:tavLst>
                                    </p:anim>
                                    <p:anim calcmode="lin" valueType="num">
                                      <p:cBhvr>
                                        <p:cTn id="72" dur="500" fill="hold"/>
                                        <p:tgtEl>
                                          <p:spTgt spid="31"/>
                                        </p:tgtEl>
                                        <p:attrNameLst>
                                          <p:attrName>ppt_h</p:attrName>
                                        </p:attrNameLst>
                                      </p:cBhvr>
                                      <p:tavLst>
                                        <p:tav tm="0">
                                          <p:val>
                                            <p:fltVal val="0"/>
                                          </p:val>
                                        </p:tav>
                                        <p:tav tm="100000">
                                          <p:val>
                                            <p:strVal val="#ppt_h"/>
                                          </p:val>
                                        </p:tav>
                                      </p:tavLst>
                                    </p:anim>
                                    <p:animEffect transition="in" filter="fade">
                                      <p:cBhvr>
                                        <p:cTn id="73" dur="500"/>
                                        <p:tgtEl>
                                          <p:spTgt spid="31"/>
                                        </p:tgtEl>
                                      </p:cBhvr>
                                    </p:animEffect>
                                  </p:childTnLst>
                                </p:cTn>
                              </p:par>
                            </p:childTnLst>
                          </p:cTn>
                        </p:par>
                        <p:par>
                          <p:cTn id="74" fill="hold">
                            <p:stCondLst>
                              <p:cond delay="5000"/>
                            </p:stCondLst>
                            <p:childTnLst>
                              <p:par>
                                <p:cTn id="75" presetID="22" presetClass="entr" presetSubtype="4" fill="hold" nodeType="after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wipe(down)">
                                      <p:cBhvr>
                                        <p:cTn id="77" dur="500"/>
                                        <p:tgtEl>
                                          <p:spTgt spid="17"/>
                                        </p:tgtEl>
                                      </p:cBhvr>
                                    </p:animEffect>
                                  </p:childTnLst>
                                </p:cTn>
                              </p:par>
                              <p:par>
                                <p:cTn id="78" presetID="53" presetClass="entr" presetSubtype="16" fill="hold" grpId="0" nodeType="withEffect">
                                  <p:stCondLst>
                                    <p:cond delay="500"/>
                                  </p:stCondLst>
                                  <p:childTnLst>
                                    <p:set>
                                      <p:cBhvr>
                                        <p:cTn id="79" dur="1" fill="hold">
                                          <p:stCondLst>
                                            <p:cond delay="0"/>
                                          </p:stCondLst>
                                        </p:cTn>
                                        <p:tgtEl>
                                          <p:spTgt spid="19"/>
                                        </p:tgtEl>
                                        <p:attrNameLst>
                                          <p:attrName>style.visibility</p:attrName>
                                        </p:attrNameLst>
                                      </p:cBhvr>
                                      <p:to>
                                        <p:strVal val="visible"/>
                                      </p:to>
                                    </p:set>
                                    <p:anim calcmode="lin" valueType="num">
                                      <p:cBhvr>
                                        <p:cTn id="80" dur="500" fill="hold"/>
                                        <p:tgtEl>
                                          <p:spTgt spid="19"/>
                                        </p:tgtEl>
                                        <p:attrNameLst>
                                          <p:attrName>ppt_w</p:attrName>
                                        </p:attrNameLst>
                                      </p:cBhvr>
                                      <p:tavLst>
                                        <p:tav tm="0">
                                          <p:val>
                                            <p:fltVal val="0"/>
                                          </p:val>
                                        </p:tav>
                                        <p:tav tm="100000">
                                          <p:val>
                                            <p:strVal val="#ppt_w"/>
                                          </p:val>
                                        </p:tav>
                                      </p:tavLst>
                                    </p:anim>
                                    <p:anim calcmode="lin" valueType="num">
                                      <p:cBhvr>
                                        <p:cTn id="81" dur="500" fill="hold"/>
                                        <p:tgtEl>
                                          <p:spTgt spid="19"/>
                                        </p:tgtEl>
                                        <p:attrNameLst>
                                          <p:attrName>ppt_h</p:attrName>
                                        </p:attrNameLst>
                                      </p:cBhvr>
                                      <p:tavLst>
                                        <p:tav tm="0">
                                          <p:val>
                                            <p:fltVal val="0"/>
                                          </p:val>
                                        </p:tav>
                                        <p:tav tm="100000">
                                          <p:val>
                                            <p:strVal val="#ppt_h"/>
                                          </p:val>
                                        </p:tav>
                                      </p:tavLst>
                                    </p:anim>
                                    <p:animEffect transition="in" filter="fade">
                                      <p:cBhvr>
                                        <p:cTn id="82" dur="500"/>
                                        <p:tgtEl>
                                          <p:spTgt spid="19"/>
                                        </p:tgtEl>
                                      </p:cBhvr>
                                    </p:animEffect>
                                  </p:childTnLst>
                                </p:cTn>
                              </p:par>
                              <p:par>
                                <p:cTn id="83" presetID="53" presetClass="entr" presetSubtype="16" fill="hold" grpId="0" nodeType="withEffect">
                                  <p:stCondLst>
                                    <p:cond delay="500"/>
                                  </p:stCondLst>
                                  <p:childTnLst>
                                    <p:set>
                                      <p:cBhvr>
                                        <p:cTn id="84" dur="1" fill="hold">
                                          <p:stCondLst>
                                            <p:cond delay="0"/>
                                          </p:stCondLst>
                                        </p:cTn>
                                        <p:tgtEl>
                                          <p:spTgt spid="20"/>
                                        </p:tgtEl>
                                        <p:attrNameLst>
                                          <p:attrName>style.visibility</p:attrName>
                                        </p:attrNameLst>
                                      </p:cBhvr>
                                      <p:to>
                                        <p:strVal val="visible"/>
                                      </p:to>
                                    </p:set>
                                    <p:anim calcmode="lin" valueType="num">
                                      <p:cBhvr>
                                        <p:cTn id="85" dur="500" fill="hold"/>
                                        <p:tgtEl>
                                          <p:spTgt spid="20"/>
                                        </p:tgtEl>
                                        <p:attrNameLst>
                                          <p:attrName>ppt_w</p:attrName>
                                        </p:attrNameLst>
                                      </p:cBhvr>
                                      <p:tavLst>
                                        <p:tav tm="0">
                                          <p:val>
                                            <p:fltVal val="0"/>
                                          </p:val>
                                        </p:tav>
                                        <p:tav tm="100000">
                                          <p:val>
                                            <p:strVal val="#ppt_w"/>
                                          </p:val>
                                        </p:tav>
                                      </p:tavLst>
                                    </p:anim>
                                    <p:anim calcmode="lin" valueType="num">
                                      <p:cBhvr>
                                        <p:cTn id="86" dur="500" fill="hold"/>
                                        <p:tgtEl>
                                          <p:spTgt spid="20"/>
                                        </p:tgtEl>
                                        <p:attrNameLst>
                                          <p:attrName>ppt_h</p:attrName>
                                        </p:attrNameLst>
                                      </p:cBhvr>
                                      <p:tavLst>
                                        <p:tav tm="0">
                                          <p:val>
                                            <p:fltVal val="0"/>
                                          </p:val>
                                        </p:tav>
                                        <p:tav tm="100000">
                                          <p:val>
                                            <p:strVal val="#ppt_h"/>
                                          </p:val>
                                        </p:tav>
                                      </p:tavLst>
                                    </p:anim>
                                    <p:animEffect transition="in" filter="fade">
                                      <p:cBhvr>
                                        <p:cTn id="87" dur="500"/>
                                        <p:tgtEl>
                                          <p:spTgt spid="20"/>
                                        </p:tgtEl>
                                      </p:cBhvr>
                                    </p:animEffect>
                                  </p:childTnLst>
                                </p:cTn>
                              </p:par>
                              <p:par>
                                <p:cTn id="88" presetID="53" presetClass="entr" presetSubtype="16" fill="hold" grpId="0" nodeType="withEffect">
                                  <p:stCondLst>
                                    <p:cond delay="500"/>
                                  </p:stCondLst>
                                  <p:childTnLst>
                                    <p:set>
                                      <p:cBhvr>
                                        <p:cTn id="89" dur="1" fill="hold">
                                          <p:stCondLst>
                                            <p:cond delay="0"/>
                                          </p:stCondLst>
                                        </p:cTn>
                                        <p:tgtEl>
                                          <p:spTgt spid="32"/>
                                        </p:tgtEl>
                                        <p:attrNameLst>
                                          <p:attrName>style.visibility</p:attrName>
                                        </p:attrNameLst>
                                      </p:cBhvr>
                                      <p:to>
                                        <p:strVal val="visible"/>
                                      </p:to>
                                    </p:set>
                                    <p:anim calcmode="lin" valueType="num">
                                      <p:cBhvr>
                                        <p:cTn id="90" dur="500" fill="hold"/>
                                        <p:tgtEl>
                                          <p:spTgt spid="32"/>
                                        </p:tgtEl>
                                        <p:attrNameLst>
                                          <p:attrName>ppt_w</p:attrName>
                                        </p:attrNameLst>
                                      </p:cBhvr>
                                      <p:tavLst>
                                        <p:tav tm="0">
                                          <p:val>
                                            <p:fltVal val="0"/>
                                          </p:val>
                                        </p:tav>
                                        <p:tav tm="100000">
                                          <p:val>
                                            <p:strVal val="#ppt_w"/>
                                          </p:val>
                                        </p:tav>
                                      </p:tavLst>
                                    </p:anim>
                                    <p:anim calcmode="lin" valueType="num">
                                      <p:cBhvr>
                                        <p:cTn id="91" dur="500" fill="hold"/>
                                        <p:tgtEl>
                                          <p:spTgt spid="32"/>
                                        </p:tgtEl>
                                        <p:attrNameLst>
                                          <p:attrName>ppt_h</p:attrName>
                                        </p:attrNameLst>
                                      </p:cBhvr>
                                      <p:tavLst>
                                        <p:tav tm="0">
                                          <p:val>
                                            <p:fltVal val="0"/>
                                          </p:val>
                                        </p:tav>
                                        <p:tav tm="100000">
                                          <p:val>
                                            <p:strVal val="#ppt_h"/>
                                          </p:val>
                                        </p:tav>
                                      </p:tavLst>
                                    </p:anim>
                                    <p:animEffect transition="in" filter="fade">
                                      <p:cBhvr>
                                        <p:cTn id="92" dur="500"/>
                                        <p:tgtEl>
                                          <p:spTgt spid="32"/>
                                        </p:tgtEl>
                                      </p:cBhvr>
                                    </p:animEffect>
                                  </p:childTnLst>
                                </p:cTn>
                              </p:par>
                              <p:par>
                                <p:cTn id="93" presetID="53" presetClass="entr" presetSubtype="16" fill="hold" grpId="0" nodeType="withEffect">
                                  <p:stCondLst>
                                    <p:cond delay="500"/>
                                  </p:stCondLst>
                                  <p:childTnLst>
                                    <p:set>
                                      <p:cBhvr>
                                        <p:cTn id="94" dur="1" fill="hold">
                                          <p:stCondLst>
                                            <p:cond delay="0"/>
                                          </p:stCondLst>
                                        </p:cTn>
                                        <p:tgtEl>
                                          <p:spTgt spid="33"/>
                                        </p:tgtEl>
                                        <p:attrNameLst>
                                          <p:attrName>style.visibility</p:attrName>
                                        </p:attrNameLst>
                                      </p:cBhvr>
                                      <p:to>
                                        <p:strVal val="visible"/>
                                      </p:to>
                                    </p:set>
                                    <p:anim calcmode="lin" valueType="num">
                                      <p:cBhvr>
                                        <p:cTn id="95" dur="500" fill="hold"/>
                                        <p:tgtEl>
                                          <p:spTgt spid="33"/>
                                        </p:tgtEl>
                                        <p:attrNameLst>
                                          <p:attrName>ppt_w</p:attrName>
                                        </p:attrNameLst>
                                      </p:cBhvr>
                                      <p:tavLst>
                                        <p:tav tm="0">
                                          <p:val>
                                            <p:fltVal val="0"/>
                                          </p:val>
                                        </p:tav>
                                        <p:tav tm="100000">
                                          <p:val>
                                            <p:strVal val="#ppt_w"/>
                                          </p:val>
                                        </p:tav>
                                      </p:tavLst>
                                    </p:anim>
                                    <p:anim calcmode="lin" valueType="num">
                                      <p:cBhvr>
                                        <p:cTn id="96" dur="500" fill="hold"/>
                                        <p:tgtEl>
                                          <p:spTgt spid="33"/>
                                        </p:tgtEl>
                                        <p:attrNameLst>
                                          <p:attrName>ppt_h</p:attrName>
                                        </p:attrNameLst>
                                      </p:cBhvr>
                                      <p:tavLst>
                                        <p:tav tm="0">
                                          <p:val>
                                            <p:fltVal val="0"/>
                                          </p:val>
                                        </p:tav>
                                        <p:tav tm="100000">
                                          <p:val>
                                            <p:strVal val="#ppt_h"/>
                                          </p:val>
                                        </p:tav>
                                      </p:tavLst>
                                    </p:anim>
                                    <p:animEffect transition="in" filter="fade">
                                      <p:cBhvr>
                                        <p:cTn id="97" dur="500"/>
                                        <p:tgtEl>
                                          <p:spTgt spid="33"/>
                                        </p:tgtEl>
                                      </p:cBhvr>
                                    </p:animEffect>
                                  </p:childTnLst>
                                </p:cTn>
                              </p:par>
                            </p:childTnLst>
                          </p:cTn>
                        </p:par>
                        <p:par>
                          <p:cTn id="98" fill="hold">
                            <p:stCondLst>
                              <p:cond delay="6000"/>
                            </p:stCondLst>
                            <p:childTnLst>
                              <p:par>
                                <p:cTn id="99" presetID="22" presetClass="entr" presetSubtype="8" fill="hold" nodeType="afterEffect">
                                  <p:stCondLst>
                                    <p:cond delay="0"/>
                                  </p:stCondLst>
                                  <p:childTnLst>
                                    <p:set>
                                      <p:cBhvr>
                                        <p:cTn id="100" dur="1" fill="hold">
                                          <p:stCondLst>
                                            <p:cond delay="0"/>
                                          </p:stCondLst>
                                        </p:cTn>
                                        <p:tgtEl>
                                          <p:spTgt spid="14"/>
                                        </p:tgtEl>
                                        <p:attrNameLst>
                                          <p:attrName>style.visibility</p:attrName>
                                        </p:attrNameLst>
                                      </p:cBhvr>
                                      <p:to>
                                        <p:strVal val="visible"/>
                                      </p:to>
                                    </p:set>
                                    <p:animEffect transition="in" filter="wipe(left)">
                                      <p:cBhvr>
                                        <p:cTn id="101" dur="500"/>
                                        <p:tgtEl>
                                          <p:spTgt spid="14"/>
                                        </p:tgtEl>
                                      </p:cBhvr>
                                    </p:animEffect>
                                  </p:childTnLst>
                                </p:cTn>
                              </p:par>
                              <p:par>
                                <p:cTn id="102" presetID="53" presetClass="entr" presetSubtype="16" fill="hold" grpId="0" nodeType="withEffect">
                                  <p:stCondLst>
                                    <p:cond delay="500"/>
                                  </p:stCondLst>
                                  <p:childTnLst>
                                    <p:set>
                                      <p:cBhvr>
                                        <p:cTn id="103" dur="1" fill="hold">
                                          <p:stCondLst>
                                            <p:cond delay="0"/>
                                          </p:stCondLst>
                                        </p:cTn>
                                        <p:tgtEl>
                                          <p:spTgt spid="21"/>
                                        </p:tgtEl>
                                        <p:attrNameLst>
                                          <p:attrName>style.visibility</p:attrName>
                                        </p:attrNameLst>
                                      </p:cBhvr>
                                      <p:to>
                                        <p:strVal val="visible"/>
                                      </p:to>
                                    </p:set>
                                    <p:anim calcmode="lin" valueType="num">
                                      <p:cBhvr>
                                        <p:cTn id="104" dur="500" fill="hold"/>
                                        <p:tgtEl>
                                          <p:spTgt spid="21"/>
                                        </p:tgtEl>
                                        <p:attrNameLst>
                                          <p:attrName>ppt_w</p:attrName>
                                        </p:attrNameLst>
                                      </p:cBhvr>
                                      <p:tavLst>
                                        <p:tav tm="0">
                                          <p:val>
                                            <p:fltVal val="0"/>
                                          </p:val>
                                        </p:tav>
                                        <p:tav tm="100000">
                                          <p:val>
                                            <p:strVal val="#ppt_w"/>
                                          </p:val>
                                        </p:tav>
                                      </p:tavLst>
                                    </p:anim>
                                    <p:anim calcmode="lin" valueType="num">
                                      <p:cBhvr>
                                        <p:cTn id="105" dur="500" fill="hold"/>
                                        <p:tgtEl>
                                          <p:spTgt spid="21"/>
                                        </p:tgtEl>
                                        <p:attrNameLst>
                                          <p:attrName>ppt_h</p:attrName>
                                        </p:attrNameLst>
                                      </p:cBhvr>
                                      <p:tavLst>
                                        <p:tav tm="0">
                                          <p:val>
                                            <p:fltVal val="0"/>
                                          </p:val>
                                        </p:tav>
                                        <p:tav tm="100000">
                                          <p:val>
                                            <p:strVal val="#ppt_h"/>
                                          </p:val>
                                        </p:tav>
                                      </p:tavLst>
                                    </p:anim>
                                    <p:animEffect transition="in" filter="fade">
                                      <p:cBhvr>
                                        <p:cTn id="106" dur="500"/>
                                        <p:tgtEl>
                                          <p:spTgt spid="21"/>
                                        </p:tgtEl>
                                      </p:cBhvr>
                                    </p:animEffect>
                                  </p:childTnLst>
                                </p:cTn>
                              </p:par>
                              <p:par>
                                <p:cTn id="107" presetID="53" presetClass="entr" presetSubtype="16" fill="hold" grpId="0" nodeType="withEffect">
                                  <p:stCondLst>
                                    <p:cond delay="500"/>
                                  </p:stCondLst>
                                  <p:childTnLst>
                                    <p:set>
                                      <p:cBhvr>
                                        <p:cTn id="108" dur="1" fill="hold">
                                          <p:stCondLst>
                                            <p:cond delay="0"/>
                                          </p:stCondLst>
                                        </p:cTn>
                                        <p:tgtEl>
                                          <p:spTgt spid="22"/>
                                        </p:tgtEl>
                                        <p:attrNameLst>
                                          <p:attrName>style.visibility</p:attrName>
                                        </p:attrNameLst>
                                      </p:cBhvr>
                                      <p:to>
                                        <p:strVal val="visible"/>
                                      </p:to>
                                    </p:set>
                                    <p:anim calcmode="lin" valueType="num">
                                      <p:cBhvr>
                                        <p:cTn id="109" dur="500" fill="hold"/>
                                        <p:tgtEl>
                                          <p:spTgt spid="22"/>
                                        </p:tgtEl>
                                        <p:attrNameLst>
                                          <p:attrName>ppt_w</p:attrName>
                                        </p:attrNameLst>
                                      </p:cBhvr>
                                      <p:tavLst>
                                        <p:tav tm="0">
                                          <p:val>
                                            <p:fltVal val="0"/>
                                          </p:val>
                                        </p:tav>
                                        <p:tav tm="100000">
                                          <p:val>
                                            <p:strVal val="#ppt_w"/>
                                          </p:val>
                                        </p:tav>
                                      </p:tavLst>
                                    </p:anim>
                                    <p:anim calcmode="lin" valueType="num">
                                      <p:cBhvr>
                                        <p:cTn id="110" dur="500" fill="hold"/>
                                        <p:tgtEl>
                                          <p:spTgt spid="22"/>
                                        </p:tgtEl>
                                        <p:attrNameLst>
                                          <p:attrName>ppt_h</p:attrName>
                                        </p:attrNameLst>
                                      </p:cBhvr>
                                      <p:tavLst>
                                        <p:tav tm="0">
                                          <p:val>
                                            <p:fltVal val="0"/>
                                          </p:val>
                                        </p:tav>
                                        <p:tav tm="100000">
                                          <p:val>
                                            <p:strVal val="#ppt_h"/>
                                          </p:val>
                                        </p:tav>
                                      </p:tavLst>
                                    </p:anim>
                                    <p:animEffect transition="in" filter="fade">
                                      <p:cBhvr>
                                        <p:cTn id="111" dur="500"/>
                                        <p:tgtEl>
                                          <p:spTgt spid="22"/>
                                        </p:tgtEl>
                                      </p:cBhvr>
                                    </p:animEffect>
                                  </p:childTnLst>
                                </p:cTn>
                              </p:par>
                              <p:par>
                                <p:cTn id="112" presetID="53" presetClass="entr" presetSubtype="16" fill="hold" grpId="0" nodeType="withEffect">
                                  <p:stCondLst>
                                    <p:cond delay="500"/>
                                  </p:stCondLst>
                                  <p:childTnLst>
                                    <p:set>
                                      <p:cBhvr>
                                        <p:cTn id="113" dur="1" fill="hold">
                                          <p:stCondLst>
                                            <p:cond delay="0"/>
                                          </p:stCondLst>
                                        </p:cTn>
                                        <p:tgtEl>
                                          <p:spTgt spid="34"/>
                                        </p:tgtEl>
                                        <p:attrNameLst>
                                          <p:attrName>style.visibility</p:attrName>
                                        </p:attrNameLst>
                                      </p:cBhvr>
                                      <p:to>
                                        <p:strVal val="visible"/>
                                      </p:to>
                                    </p:set>
                                    <p:anim calcmode="lin" valueType="num">
                                      <p:cBhvr>
                                        <p:cTn id="114" dur="500" fill="hold"/>
                                        <p:tgtEl>
                                          <p:spTgt spid="34"/>
                                        </p:tgtEl>
                                        <p:attrNameLst>
                                          <p:attrName>ppt_w</p:attrName>
                                        </p:attrNameLst>
                                      </p:cBhvr>
                                      <p:tavLst>
                                        <p:tav tm="0">
                                          <p:val>
                                            <p:fltVal val="0"/>
                                          </p:val>
                                        </p:tav>
                                        <p:tav tm="100000">
                                          <p:val>
                                            <p:strVal val="#ppt_w"/>
                                          </p:val>
                                        </p:tav>
                                      </p:tavLst>
                                    </p:anim>
                                    <p:anim calcmode="lin" valueType="num">
                                      <p:cBhvr>
                                        <p:cTn id="115" dur="500" fill="hold"/>
                                        <p:tgtEl>
                                          <p:spTgt spid="34"/>
                                        </p:tgtEl>
                                        <p:attrNameLst>
                                          <p:attrName>ppt_h</p:attrName>
                                        </p:attrNameLst>
                                      </p:cBhvr>
                                      <p:tavLst>
                                        <p:tav tm="0">
                                          <p:val>
                                            <p:fltVal val="0"/>
                                          </p:val>
                                        </p:tav>
                                        <p:tav tm="100000">
                                          <p:val>
                                            <p:strVal val="#ppt_h"/>
                                          </p:val>
                                        </p:tav>
                                      </p:tavLst>
                                    </p:anim>
                                    <p:animEffect transition="in" filter="fade">
                                      <p:cBhvr>
                                        <p:cTn id="116" dur="500"/>
                                        <p:tgtEl>
                                          <p:spTgt spid="34"/>
                                        </p:tgtEl>
                                      </p:cBhvr>
                                    </p:animEffect>
                                  </p:childTnLst>
                                </p:cTn>
                              </p:par>
                              <p:par>
                                <p:cTn id="117" presetID="53" presetClass="entr" presetSubtype="16" fill="hold" grpId="0" nodeType="withEffect">
                                  <p:stCondLst>
                                    <p:cond delay="500"/>
                                  </p:stCondLst>
                                  <p:childTnLst>
                                    <p:set>
                                      <p:cBhvr>
                                        <p:cTn id="118" dur="1" fill="hold">
                                          <p:stCondLst>
                                            <p:cond delay="0"/>
                                          </p:stCondLst>
                                        </p:cTn>
                                        <p:tgtEl>
                                          <p:spTgt spid="35"/>
                                        </p:tgtEl>
                                        <p:attrNameLst>
                                          <p:attrName>style.visibility</p:attrName>
                                        </p:attrNameLst>
                                      </p:cBhvr>
                                      <p:to>
                                        <p:strVal val="visible"/>
                                      </p:to>
                                    </p:set>
                                    <p:anim calcmode="lin" valueType="num">
                                      <p:cBhvr>
                                        <p:cTn id="119" dur="500" fill="hold"/>
                                        <p:tgtEl>
                                          <p:spTgt spid="35"/>
                                        </p:tgtEl>
                                        <p:attrNameLst>
                                          <p:attrName>ppt_w</p:attrName>
                                        </p:attrNameLst>
                                      </p:cBhvr>
                                      <p:tavLst>
                                        <p:tav tm="0">
                                          <p:val>
                                            <p:fltVal val="0"/>
                                          </p:val>
                                        </p:tav>
                                        <p:tav tm="100000">
                                          <p:val>
                                            <p:strVal val="#ppt_w"/>
                                          </p:val>
                                        </p:tav>
                                      </p:tavLst>
                                    </p:anim>
                                    <p:anim calcmode="lin" valueType="num">
                                      <p:cBhvr>
                                        <p:cTn id="120" dur="500" fill="hold"/>
                                        <p:tgtEl>
                                          <p:spTgt spid="35"/>
                                        </p:tgtEl>
                                        <p:attrNameLst>
                                          <p:attrName>ppt_h</p:attrName>
                                        </p:attrNameLst>
                                      </p:cBhvr>
                                      <p:tavLst>
                                        <p:tav tm="0">
                                          <p:val>
                                            <p:fltVal val="0"/>
                                          </p:val>
                                        </p:tav>
                                        <p:tav tm="100000">
                                          <p:val>
                                            <p:strVal val="#ppt_h"/>
                                          </p:val>
                                        </p:tav>
                                      </p:tavLst>
                                    </p:anim>
                                    <p:animEffect transition="in" filter="fade">
                                      <p:cBhvr>
                                        <p:cTn id="121" dur="500"/>
                                        <p:tgtEl>
                                          <p:spTgt spid="35"/>
                                        </p:tgtEl>
                                      </p:cBhvr>
                                    </p:animEffect>
                                  </p:childTnLst>
                                </p:cTn>
                              </p:par>
                            </p:childTnLst>
                          </p:cTn>
                        </p:par>
                        <p:par>
                          <p:cTn id="122" fill="hold">
                            <p:stCondLst>
                              <p:cond delay="7000"/>
                            </p:stCondLst>
                            <p:childTnLst>
                              <p:par>
                                <p:cTn id="123" presetID="22" presetClass="entr" presetSubtype="8" fill="hold" nodeType="afterEffect">
                                  <p:stCondLst>
                                    <p:cond delay="0"/>
                                  </p:stCondLst>
                                  <p:childTnLst>
                                    <p:set>
                                      <p:cBhvr>
                                        <p:cTn id="124" dur="1" fill="hold">
                                          <p:stCondLst>
                                            <p:cond delay="0"/>
                                          </p:stCondLst>
                                        </p:cTn>
                                        <p:tgtEl>
                                          <p:spTgt spid="18"/>
                                        </p:tgtEl>
                                        <p:attrNameLst>
                                          <p:attrName>style.visibility</p:attrName>
                                        </p:attrNameLst>
                                      </p:cBhvr>
                                      <p:to>
                                        <p:strVal val="visible"/>
                                      </p:to>
                                    </p:set>
                                    <p:animEffect transition="in" filter="wipe(left)">
                                      <p:cBhvr>
                                        <p:cTn id="125" dur="500"/>
                                        <p:tgtEl>
                                          <p:spTgt spid="18"/>
                                        </p:tgtEl>
                                      </p:cBhvr>
                                    </p:animEffect>
                                  </p:childTnLst>
                                </p:cTn>
                              </p:par>
                              <p:par>
                                <p:cTn id="126" presetID="53" presetClass="entr" presetSubtype="16" fill="hold" grpId="0" nodeType="withEffect">
                                  <p:stCondLst>
                                    <p:cond delay="500"/>
                                  </p:stCondLst>
                                  <p:childTnLst>
                                    <p:set>
                                      <p:cBhvr>
                                        <p:cTn id="127" dur="1" fill="hold">
                                          <p:stCondLst>
                                            <p:cond delay="0"/>
                                          </p:stCondLst>
                                        </p:cTn>
                                        <p:tgtEl>
                                          <p:spTgt spid="23"/>
                                        </p:tgtEl>
                                        <p:attrNameLst>
                                          <p:attrName>style.visibility</p:attrName>
                                        </p:attrNameLst>
                                      </p:cBhvr>
                                      <p:to>
                                        <p:strVal val="visible"/>
                                      </p:to>
                                    </p:set>
                                    <p:anim calcmode="lin" valueType="num">
                                      <p:cBhvr>
                                        <p:cTn id="128" dur="500" fill="hold"/>
                                        <p:tgtEl>
                                          <p:spTgt spid="23"/>
                                        </p:tgtEl>
                                        <p:attrNameLst>
                                          <p:attrName>ppt_w</p:attrName>
                                        </p:attrNameLst>
                                      </p:cBhvr>
                                      <p:tavLst>
                                        <p:tav tm="0">
                                          <p:val>
                                            <p:fltVal val="0"/>
                                          </p:val>
                                        </p:tav>
                                        <p:tav tm="100000">
                                          <p:val>
                                            <p:strVal val="#ppt_w"/>
                                          </p:val>
                                        </p:tav>
                                      </p:tavLst>
                                    </p:anim>
                                    <p:anim calcmode="lin" valueType="num">
                                      <p:cBhvr>
                                        <p:cTn id="129" dur="500" fill="hold"/>
                                        <p:tgtEl>
                                          <p:spTgt spid="23"/>
                                        </p:tgtEl>
                                        <p:attrNameLst>
                                          <p:attrName>ppt_h</p:attrName>
                                        </p:attrNameLst>
                                      </p:cBhvr>
                                      <p:tavLst>
                                        <p:tav tm="0">
                                          <p:val>
                                            <p:fltVal val="0"/>
                                          </p:val>
                                        </p:tav>
                                        <p:tav tm="100000">
                                          <p:val>
                                            <p:strVal val="#ppt_h"/>
                                          </p:val>
                                        </p:tav>
                                      </p:tavLst>
                                    </p:anim>
                                    <p:animEffect transition="in" filter="fade">
                                      <p:cBhvr>
                                        <p:cTn id="130" dur="500"/>
                                        <p:tgtEl>
                                          <p:spTgt spid="23"/>
                                        </p:tgtEl>
                                      </p:cBhvr>
                                    </p:animEffect>
                                  </p:childTnLst>
                                </p:cTn>
                              </p:par>
                              <p:par>
                                <p:cTn id="131" presetID="53" presetClass="entr" presetSubtype="16" fill="hold" grpId="0" nodeType="withEffect">
                                  <p:stCondLst>
                                    <p:cond delay="500"/>
                                  </p:stCondLst>
                                  <p:childTnLst>
                                    <p:set>
                                      <p:cBhvr>
                                        <p:cTn id="132" dur="1" fill="hold">
                                          <p:stCondLst>
                                            <p:cond delay="0"/>
                                          </p:stCondLst>
                                        </p:cTn>
                                        <p:tgtEl>
                                          <p:spTgt spid="24"/>
                                        </p:tgtEl>
                                        <p:attrNameLst>
                                          <p:attrName>style.visibility</p:attrName>
                                        </p:attrNameLst>
                                      </p:cBhvr>
                                      <p:to>
                                        <p:strVal val="visible"/>
                                      </p:to>
                                    </p:set>
                                    <p:anim calcmode="lin" valueType="num">
                                      <p:cBhvr>
                                        <p:cTn id="133" dur="500" fill="hold"/>
                                        <p:tgtEl>
                                          <p:spTgt spid="24"/>
                                        </p:tgtEl>
                                        <p:attrNameLst>
                                          <p:attrName>ppt_w</p:attrName>
                                        </p:attrNameLst>
                                      </p:cBhvr>
                                      <p:tavLst>
                                        <p:tav tm="0">
                                          <p:val>
                                            <p:fltVal val="0"/>
                                          </p:val>
                                        </p:tav>
                                        <p:tav tm="100000">
                                          <p:val>
                                            <p:strVal val="#ppt_w"/>
                                          </p:val>
                                        </p:tav>
                                      </p:tavLst>
                                    </p:anim>
                                    <p:anim calcmode="lin" valueType="num">
                                      <p:cBhvr>
                                        <p:cTn id="134" dur="500" fill="hold"/>
                                        <p:tgtEl>
                                          <p:spTgt spid="24"/>
                                        </p:tgtEl>
                                        <p:attrNameLst>
                                          <p:attrName>ppt_h</p:attrName>
                                        </p:attrNameLst>
                                      </p:cBhvr>
                                      <p:tavLst>
                                        <p:tav tm="0">
                                          <p:val>
                                            <p:fltVal val="0"/>
                                          </p:val>
                                        </p:tav>
                                        <p:tav tm="100000">
                                          <p:val>
                                            <p:strVal val="#ppt_h"/>
                                          </p:val>
                                        </p:tav>
                                      </p:tavLst>
                                    </p:anim>
                                    <p:animEffect transition="in" filter="fade">
                                      <p:cBhvr>
                                        <p:cTn id="135" dur="500"/>
                                        <p:tgtEl>
                                          <p:spTgt spid="24"/>
                                        </p:tgtEl>
                                      </p:cBhvr>
                                    </p:animEffect>
                                  </p:childTnLst>
                                </p:cTn>
                              </p:par>
                              <p:par>
                                <p:cTn id="136" presetID="53" presetClass="entr" presetSubtype="16" fill="hold" grpId="0" nodeType="withEffect">
                                  <p:stCondLst>
                                    <p:cond delay="500"/>
                                  </p:stCondLst>
                                  <p:childTnLst>
                                    <p:set>
                                      <p:cBhvr>
                                        <p:cTn id="137" dur="1" fill="hold">
                                          <p:stCondLst>
                                            <p:cond delay="0"/>
                                          </p:stCondLst>
                                        </p:cTn>
                                        <p:tgtEl>
                                          <p:spTgt spid="36"/>
                                        </p:tgtEl>
                                        <p:attrNameLst>
                                          <p:attrName>style.visibility</p:attrName>
                                        </p:attrNameLst>
                                      </p:cBhvr>
                                      <p:to>
                                        <p:strVal val="visible"/>
                                      </p:to>
                                    </p:set>
                                    <p:anim calcmode="lin" valueType="num">
                                      <p:cBhvr>
                                        <p:cTn id="138" dur="500" fill="hold"/>
                                        <p:tgtEl>
                                          <p:spTgt spid="36"/>
                                        </p:tgtEl>
                                        <p:attrNameLst>
                                          <p:attrName>ppt_w</p:attrName>
                                        </p:attrNameLst>
                                      </p:cBhvr>
                                      <p:tavLst>
                                        <p:tav tm="0">
                                          <p:val>
                                            <p:fltVal val="0"/>
                                          </p:val>
                                        </p:tav>
                                        <p:tav tm="100000">
                                          <p:val>
                                            <p:strVal val="#ppt_w"/>
                                          </p:val>
                                        </p:tav>
                                      </p:tavLst>
                                    </p:anim>
                                    <p:anim calcmode="lin" valueType="num">
                                      <p:cBhvr>
                                        <p:cTn id="139" dur="500" fill="hold"/>
                                        <p:tgtEl>
                                          <p:spTgt spid="36"/>
                                        </p:tgtEl>
                                        <p:attrNameLst>
                                          <p:attrName>ppt_h</p:attrName>
                                        </p:attrNameLst>
                                      </p:cBhvr>
                                      <p:tavLst>
                                        <p:tav tm="0">
                                          <p:val>
                                            <p:fltVal val="0"/>
                                          </p:val>
                                        </p:tav>
                                        <p:tav tm="100000">
                                          <p:val>
                                            <p:strVal val="#ppt_h"/>
                                          </p:val>
                                        </p:tav>
                                      </p:tavLst>
                                    </p:anim>
                                    <p:animEffect transition="in" filter="fade">
                                      <p:cBhvr>
                                        <p:cTn id="140" dur="500"/>
                                        <p:tgtEl>
                                          <p:spTgt spid="36"/>
                                        </p:tgtEl>
                                      </p:cBhvr>
                                    </p:animEffect>
                                  </p:childTnLst>
                                </p:cTn>
                              </p:par>
                              <p:par>
                                <p:cTn id="141" presetID="53" presetClass="entr" presetSubtype="16" fill="hold" grpId="0" nodeType="withEffect">
                                  <p:stCondLst>
                                    <p:cond delay="500"/>
                                  </p:stCondLst>
                                  <p:childTnLst>
                                    <p:set>
                                      <p:cBhvr>
                                        <p:cTn id="142" dur="1" fill="hold">
                                          <p:stCondLst>
                                            <p:cond delay="0"/>
                                          </p:stCondLst>
                                        </p:cTn>
                                        <p:tgtEl>
                                          <p:spTgt spid="37"/>
                                        </p:tgtEl>
                                        <p:attrNameLst>
                                          <p:attrName>style.visibility</p:attrName>
                                        </p:attrNameLst>
                                      </p:cBhvr>
                                      <p:to>
                                        <p:strVal val="visible"/>
                                      </p:to>
                                    </p:set>
                                    <p:anim calcmode="lin" valueType="num">
                                      <p:cBhvr>
                                        <p:cTn id="143" dur="500" fill="hold"/>
                                        <p:tgtEl>
                                          <p:spTgt spid="37"/>
                                        </p:tgtEl>
                                        <p:attrNameLst>
                                          <p:attrName>ppt_w</p:attrName>
                                        </p:attrNameLst>
                                      </p:cBhvr>
                                      <p:tavLst>
                                        <p:tav tm="0">
                                          <p:val>
                                            <p:fltVal val="0"/>
                                          </p:val>
                                        </p:tav>
                                        <p:tav tm="100000">
                                          <p:val>
                                            <p:strVal val="#ppt_w"/>
                                          </p:val>
                                        </p:tav>
                                      </p:tavLst>
                                    </p:anim>
                                    <p:anim calcmode="lin" valueType="num">
                                      <p:cBhvr>
                                        <p:cTn id="144" dur="500" fill="hold"/>
                                        <p:tgtEl>
                                          <p:spTgt spid="37"/>
                                        </p:tgtEl>
                                        <p:attrNameLst>
                                          <p:attrName>ppt_h</p:attrName>
                                        </p:attrNameLst>
                                      </p:cBhvr>
                                      <p:tavLst>
                                        <p:tav tm="0">
                                          <p:val>
                                            <p:fltVal val="0"/>
                                          </p:val>
                                        </p:tav>
                                        <p:tav tm="100000">
                                          <p:val>
                                            <p:strVal val="#ppt_h"/>
                                          </p:val>
                                        </p:tav>
                                      </p:tavLst>
                                    </p:anim>
                                    <p:animEffect transition="in" filter="fade">
                                      <p:cBhvr>
                                        <p:cTn id="14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15" grpId="0" animBg="1"/>
      <p:bldP spid="16" grpId="0"/>
      <p:bldP spid="19" grpId="0" animBg="1"/>
      <p:bldP spid="20" grpId="0"/>
      <p:bldP spid="21" grpId="0" animBg="1"/>
      <p:bldP spid="22" grpId="0"/>
      <p:bldP spid="23" grpId="0" animBg="1"/>
      <p:bldP spid="24" grpId="0"/>
      <p:bldP spid="25" grpId="0" animBg="1"/>
      <p:bldP spid="25" grpId="1" animBg="1"/>
      <p:bldP spid="26" grpId="0" animBg="1"/>
      <p:bldP spid="27" grpId="0"/>
      <p:bldP spid="28" grpId="0"/>
      <p:bldP spid="29" grpId="0"/>
      <p:bldP spid="30" grpId="0"/>
      <p:bldP spid="31" grpId="0"/>
      <p:bldP spid="32" grpId="0"/>
      <p:bldP spid="33" grpId="0"/>
      <p:bldP spid="34" grpId="0"/>
      <p:bldP spid="35" grpId="0"/>
      <p:bldP spid="36" grpId="0"/>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竞争对手分析</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COMPETITOR ANALYSIS </a:t>
            </a:r>
            <a:endParaRPr lang="zh-CN" altLang="en-US" sz="1200" b="1" dirty="0" smtClean="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第二章：项目介绍</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17</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60606" y="260648"/>
            <a:ext cx="542883" cy="40701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65D7FF"/>
              </a:solidFill>
              <a:ea typeface="宋体" panose="02010600030101010101" pitchFamily="2" charset="-122"/>
            </a:endParaRPr>
          </a:p>
        </p:txBody>
      </p:sp>
      <p:sp>
        <p:nvSpPr>
          <p:cNvPr id="13" name="Oval 90"/>
          <p:cNvSpPr/>
          <p:nvPr/>
        </p:nvSpPr>
        <p:spPr>
          <a:xfrm>
            <a:off x="4606925" y="1196752"/>
            <a:ext cx="2978150" cy="2976563"/>
          </a:xfrm>
          <a:prstGeom prst="ellipse">
            <a:avLst/>
          </a:prstGeom>
          <a:noFill/>
          <a:ln w="127000">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rgbClr val="FFFFFF"/>
              </a:solidFill>
            </a:endParaRPr>
          </a:p>
        </p:txBody>
      </p:sp>
      <p:sp>
        <p:nvSpPr>
          <p:cNvPr id="14" name="Oval 91"/>
          <p:cNvSpPr/>
          <p:nvPr/>
        </p:nvSpPr>
        <p:spPr>
          <a:xfrm>
            <a:off x="4789488" y="1379315"/>
            <a:ext cx="2613025" cy="2611437"/>
          </a:xfrm>
          <a:prstGeom prst="ellipse">
            <a:avLst/>
          </a:prstGeom>
          <a:noFill/>
          <a:ln w="127000">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5" name="Oval 92"/>
          <p:cNvSpPr/>
          <p:nvPr/>
        </p:nvSpPr>
        <p:spPr>
          <a:xfrm>
            <a:off x="4972050" y="1560290"/>
            <a:ext cx="2247900" cy="2249487"/>
          </a:xfrm>
          <a:prstGeom prst="ellipse">
            <a:avLst/>
          </a:prstGeom>
          <a:noFill/>
          <a:ln w="127000">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6" name="Oval 93"/>
          <p:cNvSpPr/>
          <p:nvPr/>
        </p:nvSpPr>
        <p:spPr>
          <a:xfrm>
            <a:off x="5154613" y="1742852"/>
            <a:ext cx="1882775" cy="1884363"/>
          </a:xfrm>
          <a:prstGeom prst="ellipse">
            <a:avLst/>
          </a:prstGeom>
          <a:noFill/>
          <a:ln w="127000" cap="rnd">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endParaRPr lang="zh-CN" altLang="zh-CN">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7" name="Arc 94"/>
          <p:cNvSpPr/>
          <p:nvPr/>
        </p:nvSpPr>
        <p:spPr>
          <a:xfrm>
            <a:off x="4606925" y="1196752"/>
            <a:ext cx="2978150" cy="2976563"/>
          </a:xfrm>
          <a:prstGeom prst="arc">
            <a:avLst>
              <a:gd name="adj1" fmla="val 16200000"/>
              <a:gd name="adj2" fmla="val 20886546"/>
            </a:avLst>
          </a:prstGeom>
          <a:noFill/>
          <a:ln w="127000"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8" name="Arc 95"/>
          <p:cNvSpPr/>
          <p:nvPr/>
        </p:nvSpPr>
        <p:spPr>
          <a:xfrm>
            <a:off x="4789488" y="1379315"/>
            <a:ext cx="2613025" cy="2611437"/>
          </a:xfrm>
          <a:prstGeom prst="arc">
            <a:avLst>
              <a:gd name="adj1" fmla="val 12350273"/>
              <a:gd name="adj2" fmla="val 15240146"/>
            </a:avLst>
          </a:prstGeom>
          <a:noFill/>
          <a:ln w="127000"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9" name="Arc 96"/>
          <p:cNvSpPr/>
          <p:nvPr/>
        </p:nvSpPr>
        <p:spPr>
          <a:xfrm>
            <a:off x="4972050" y="1560290"/>
            <a:ext cx="2247900" cy="2249487"/>
          </a:xfrm>
          <a:prstGeom prst="arc">
            <a:avLst>
              <a:gd name="adj1" fmla="val 3842578"/>
              <a:gd name="adj2" fmla="val 9752989"/>
            </a:avLst>
          </a:prstGeom>
          <a:noFill/>
          <a:ln w="127000"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0" name="Arc 97"/>
          <p:cNvSpPr/>
          <p:nvPr/>
        </p:nvSpPr>
        <p:spPr>
          <a:xfrm>
            <a:off x="5154613" y="1742852"/>
            <a:ext cx="1882775" cy="1884363"/>
          </a:xfrm>
          <a:prstGeom prst="arc">
            <a:avLst>
              <a:gd name="adj1" fmla="val 21482739"/>
              <a:gd name="adj2" fmla="val 2573572"/>
            </a:avLst>
          </a:prstGeom>
          <a:noFill/>
          <a:ln w="127000"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5334000" y="2487176"/>
            <a:ext cx="1524000" cy="707886"/>
          </a:xfrm>
          <a:prstGeom prst="rect">
            <a:avLst/>
          </a:prstGeom>
          <a:noFill/>
        </p:spPr>
        <p:txBody>
          <a:bodyPr>
            <a:spAutoFit/>
          </a:bodyPr>
          <a:lstStyle/>
          <a:p>
            <a:pPr algn="ctr"/>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竞争对手</a:t>
            </a:r>
            <a:endParaRPr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ct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占</a:t>
            </a:r>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比</a:t>
            </a:r>
            <a:r>
              <a:rPr 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 </a:t>
            </a:r>
            <a:endParaRPr lang="en-US" sz="2000" dirty="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cxnSp>
        <p:nvCxnSpPr>
          <p:cNvPr id="22" name="Straight Connector 100"/>
          <p:cNvCxnSpPr/>
          <p:nvPr/>
        </p:nvCxnSpPr>
        <p:spPr>
          <a:xfrm>
            <a:off x="7686675" y="2398490"/>
            <a:ext cx="914400" cy="0"/>
          </a:xfrm>
          <a:prstGeom prst="line">
            <a:avLst/>
          </a:prstGeom>
          <a:ln w="3175">
            <a:solidFill>
              <a:srgbClr val="7F8C8D"/>
            </a:solidFill>
            <a:prstDash val="dashDot"/>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101"/>
          <p:cNvCxnSpPr/>
          <p:nvPr/>
        </p:nvCxnSpPr>
        <p:spPr>
          <a:xfrm>
            <a:off x="6784975" y="3397027"/>
            <a:ext cx="1371600" cy="0"/>
          </a:xfrm>
          <a:prstGeom prst="line">
            <a:avLst/>
          </a:prstGeom>
          <a:ln w="3175">
            <a:solidFill>
              <a:srgbClr val="7F8C8D"/>
            </a:solidFill>
            <a:prstDash val="dashDot"/>
            <a:tailEnd type="ova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704263" y="2198465"/>
            <a:ext cx="740908" cy="400110"/>
          </a:xfrm>
          <a:prstGeom prst="rect">
            <a:avLst/>
          </a:prstGeom>
          <a:noFill/>
        </p:spPr>
        <p:txBody>
          <a:bodyPr wrap="none">
            <a:spAutoFit/>
          </a:bodyPr>
          <a:lstStyle/>
          <a:p>
            <a:pPr eaLnBrk="1" fontAlgn="auto" hangingPunct="1">
              <a:spcBef>
                <a:spcPts val="0"/>
              </a:spcBef>
              <a:spcAft>
                <a:spcPts val="0"/>
              </a:spcAft>
              <a:defRPr/>
            </a:pPr>
            <a:r>
              <a:rPr lang="en-US" sz="2000" b="1">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55%</a:t>
            </a:r>
          </a:p>
        </p:txBody>
      </p:sp>
      <p:sp>
        <p:nvSpPr>
          <p:cNvPr id="25" name="TextBox 24"/>
          <p:cNvSpPr txBox="1"/>
          <p:nvPr/>
        </p:nvSpPr>
        <p:spPr>
          <a:xfrm>
            <a:off x="9409113" y="2132856"/>
            <a:ext cx="2439182" cy="1015663"/>
          </a:xfrm>
          <a:prstGeom prst="rect">
            <a:avLst/>
          </a:prstGeom>
          <a:noFill/>
        </p:spPr>
        <p:txBody>
          <a:bodyPr wrap="square">
            <a:spAutoFit/>
          </a:bodyPr>
          <a:lstStyle/>
          <a:p>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输入对手公司</a:t>
            </a:r>
            <a:endParaRPr lang="id-ID" altLang="zh-CN" b="1"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请</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在此处输入详细的文字介绍信息和介表达图表的含义表达图表的含义</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6" name="TextBox 25"/>
          <p:cNvSpPr txBox="1"/>
          <p:nvPr/>
        </p:nvSpPr>
        <p:spPr>
          <a:xfrm>
            <a:off x="8240713" y="3227165"/>
            <a:ext cx="740908" cy="400110"/>
          </a:xfrm>
          <a:prstGeom prst="rect">
            <a:avLst/>
          </a:prstGeom>
          <a:noFill/>
        </p:spPr>
        <p:txBody>
          <a:bodyPr wrap="none">
            <a:spAutoFit/>
          </a:bodyPr>
          <a:lstStyle/>
          <a:p>
            <a:pPr eaLnBrk="1" fontAlgn="auto" hangingPunct="1">
              <a:spcBef>
                <a:spcPts val="0"/>
              </a:spcBef>
              <a:spcAft>
                <a:spcPts val="0"/>
              </a:spcAft>
              <a:defRPr/>
            </a:pPr>
            <a:r>
              <a:rPr lang="en-US" sz="2000" b="1">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15%</a:t>
            </a:r>
          </a:p>
        </p:txBody>
      </p:sp>
      <p:sp>
        <p:nvSpPr>
          <p:cNvPr id="27" name="TextBox 26"/>
          <p:cNvSpPr txBox="1"/>
          <p:nvPr/>
        </p:nvSpPr>
        <p:spPr>
          <a:xfrm>
            <a:off x="8948738" y="3152552"/>
            <a:ext cx="2323493" cy="1015663"/>
          </a:xfrm>
          <a:prstGeom prst="rect">
            <a:avLst/>
          </a:prstGeom>
          <a:noFill/>
        </p:spPr>
        <p:txBody>
          <a:bodyPr wrap="square">
            <a:spAutoFit/>
          </a:bodyPr>
          <a:lstStyle/>
          <a:p>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输入对手公司</a:t>
            </a:r>
            <a:endParaRPr lang="id-ID" altLang="zh-CN" b="1"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请</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在此处输入详细的文字介绍信息和介表达图表的含义表达图表的含义</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28" name="Straight Connector 107"/>
          <p:cNvCxnSpPr/>
          <p:nvPr/>
        </p:nvCxnSpPr>
        <p:spPr>
          <a:xfrm>
            <a:off x="3960813" y="2198465"/>
            <a:ext cx="914400" cy="0"/>
          </a:xfrm>
          <a:prstGeom prst="line">
            <a:avLst/>
          </a:prstGeom>
          <a:ln w="3175">
            <a:solidFill>
              <a:srgbClr val="7F8C8D"/>
            </a:solidFill>
            <a:prstDash val="dashDot"/>
            <a:headEnd type="oval"/>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161167" y="1998440"/>
            <a:ext cx="740908" cy="400110"/>
          </a:xfrm>
          <a:prstGeom prst="rect">
            <a:avLst/>
          </a:prstGeom>
          <a:noFill/>
        </p:spPr>
        <p:txBody>
          <a:bodyPr wrap="none">
            <a:spAutoFit/>
          </a:bodyPr>
          <a:lstStyle/>
          <a:p>
            <a:pPr algn="r" eaLnBrk="1" fontAlgn="auto" hangingPunct="1">
              <a:spcBef>
                <a:spcPts val="0"/>
              </a:spcBef>
              <a:spcAft>
                <a:spcPts val="0"/>
              </a:spcAft>
              <a:defRPr/>
            </a:pPr>
            <a:r>
              <a:rPr lang="en-US" sz="2000" b="1" dirty="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35%</a:t>
            </a:r>
          </a:p>
        </p:txBody>
      </p:sp>
      <p:sp>
        <p:nvSpPr>
          <p:cNvPr id="30" name="TextBox 29"/>
          <p:cNvSpPr txBox="1"/>
          <p:nvPr/>
        </p:nvSpPr>
        <p:spPr>
          <a:xfrm>
            <a:off x="1021023" y="1920652"/>
            <a:ext cx="2174615" cy="1015663"/>
          </a:xfrm>
          <a:prstGeom prst="rect">
            <a:avLst/>
          </a:prstGeom>
          <a:noFill/>
        </p:spPr>
        <p:txBody>
          <a:bodyPr wrap="square">
            <a:spAutoFit/>
          </a:bodyPr>
          <a:lstStyle/>
          <a:p>
            <a:pPr algn="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输入对手公司</a:t>
            </a:r>
            <a:endParaRPr lang="id-ID" altLang="zh-CN"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请在此处输入详细的文字介绍信息和介表达图表的含义表达图表的含义</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1" name="Straight Connector 110"/>
          <p:cNvCxnSpPr/>
          <p:nvPr/>
        </p:nvCxnSpPr>
        <p:spPr>
          <a:xfrm>
            <a:off x="4057650" y="2992215"/>
            <a:ext cx="914400" cy="0"/>
          </a:xfrm>
          <a:prstGeom prst="line">
            <a:avLst/>
          </a:prstGeom>
          <a:ln w="3175">
            <a:solidFill>
              <a:srgbClr val="7F8C8D"/>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112"/>
          <p:cNvCxnSpPr/>
          <p:nvPr/>
        </p:nvCxnSpPr>
        <p:spPr>
          <a:xfrm>
            <a:off x="4057650" y="2992215"/>
            <a:ext cx="0" cy="327025"/>
          </a:xfrm>
          <a:prstGeom prst="line">
            <a:avLst/>
          </a:prstGeom>
          <a:ln w="3175">
            <a:solidFill>
              <a:srgbClr val="7F8C8D"/>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648530" y="3437955"/>
            <a:ext cx="740908" cy="400110"/>
          </a:xfrm>
          <a:prstGeom prst="rect">
            <a:avLst/>
          </a:prstGeom>
          <a:noFill/>
        </p:spPr>
        <p:txBody>
          <a:bodyPr wrap="none">
            <a:spAutoFit/>
          </a:bodyPr>
          <a:lstStyle/>
          <a:p>
            <a:pPr algn="r" eaLnBrk="1" fontAlgn="auto" hangingPunct="1">
              <a:spcBef>
                <a:spcPts val="0"/>
              </a:spcBef>
              <a:spcAft>
                <a:spcPts val="0"/>
              </a:spcAft>
              <a:defRPr/>
            </a:pPr>
            <a:r>
              <a:rPr lang="en-US" sz="2000" b="1">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45%</a:t>
            </a:r>
          </a:p>
        </p:txBody>
      </p:sp>
      <p:sp>
        <p:nvSpPr>
          <p:cNvPr id="34" name="TextBox 33"/>
          <p:cNvSpPr txBox="1"/>
          <p:nvPr/>
        </p:nvSpPr>
        <p:spPr>
          <a:xfrm>
            <a:off x="1489075" y="3356992"/>
            <a:ext cx="2232025" cy="1015663"/>
          </a:xfrm>
          <a:prstGeom prst="rect">
            <a:avLst/>
          </a:prstGeom>
          <a:noFill/>
        </p:spPr>
        <p:txBody>
          <a:bodyPr wrap="square">
            <a:spAutoFit/>
          </a:bodyPr>
          <a:lstStyle/>
          <a:p>
            <a:pPr algn="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输入对手公司</a:t>
            </a:r>
            <a:endParaRPr lang="id-ID" altLang="zh-CN"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请</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在此处输入详细的文字介绍信息和介表达图表的含义表达图表的含义</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5" name="Freeform 12"/>
          <p:cNvSpPr>
            <a:spLocks/>
          </p:cNvSpPr>
          <p:nvPr/>
        </p:nvSpPr>
        <p:spPr bwMode="auto">
          <a:xfrm>
            <a:off x="1608509" y="4672806"/>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36" name="Freeform 12"/>
          <p:cNvSpPr>
            <a:spLocks/>
          </p:cNvSpPr>
          <p:nvPr/>
        </p:nvSpPr>
        <p:spPr bwMode="auto">
          <a:xfrm flipH="1" flipV="1">
            <a:off x="10249469" y="5707087"/>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37" name="TextBox 36"/>
          <p:cNvSpPr txBox="1"/>
          <p:nvPr/>
        </p:nvSpPr>
        <p:spPr>
          <a:xfrm>
            <a:off x="1968549" y="4987007"/>
            <a:ext cx="8545239" cy="1052596"/>
          </a:xfrm>
          <a:prstGeom prst="rect">
            <a:avLst/>
          </a:prstGeom>
          <a:noFill/>
        </p:spPr>
        <p:txBody>
          <a:bodyPr wrap="square" rtlCol="0">
            <a:spAutoFit/>
          </a:bodyPr>
          <a:lstStyle/>
          <a:p>
            <a:pPr>
              <a:lnSpc>
                <a:spcPct val="130000"/>
              </a:lnSpc>
              <a:spcBef>
                <a:spcPct val="0"/>
              </a:spcBef>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上述图表的综合描述说明入。在此录入上述图表的综合描述说明，在此录入上述图表的上述图表的综合描述说明入。在此录入上述图表的综合描述说明，在此录入上述图表的上述图表的综合描述说明入。</a:t>
            </a:r>
          </a:p>
        </p:txBody>
      </p:sp>
    </p:spTree>
    <p:extLst>
      <p:ext uri="{BB962C8B-B14F-4D97-AF65-F5344CB8AC3E}">
        <p14:creationId xmlns:p14="http://schemas.microsoft.com/office/powerpoint/2010/main" val="785266640"/>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0-#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par>
                                <p:cTn id="17" presetID="21" presetClass="entr" presetSubtype="1" fill="hold" grpId="0" nodeType="withEffect">
                                  <p:stCondLst>
                                    <p:cond delay="500"/>
                                  </p:stCondLst>
                                  <p:childTnLst>
                                    <p:set>
                                      <p:cBhvr>
                                        <p:cTn id="18" dur="1" fill="hold">
                                          <p:stCondLst>
                                            <p:cond delay="0"/>
                                          </p:stCondLst>
                                        </p:cTn>
                                        <p:tgtEl>
                                          <p:spTgt spid="16"/>
                                        </p:tgtEl>
                                        <p:attrNameLst>
                                          <p:attrName>style.visibility</p:attrName>
                                        </p:attrNameLst>
                                      </p:cBhvr>
                                      <p:to>
                                        <p:strVal val="visible"/>
                                      </p:to>
                                    </p:set>
                                    <p:animEffect transition="in" filter="wheel(1)">
                                      <p:cBhvr>
                                        <p:cTn id="19" dur="500"/>
                                        <p:tgtEl>
                                          <p:spTgt spid="16"/>
                                        </p:tgtEl>
                                      </p:cBhvr>
                                    </p:animEffect>
                                  </p:childTnLst>
                                </p:cTn>
                              </p:par>
                              <p:par>
                                <p:cTn id="20" presetID="21" presetClass="entr" presetSubtype="1" fill="hold" grpId="0" nodeType="withEffect">
                                  <p:stCondLst>
                                    <p:cond delay="500"/>
                                  </p:stCondLst>
                                  <p:childTnLst>
                                    <p:set>
                                      <p:cBhvr>
                                        <p:cTn id="21" dur="1" fill="hold">
                                          <p:stCondLst>
                                            <p:cond delay="0"/>
                                          </p:stCondLst>
                                        </p:cTn>
                                        <p:tgtEl>
                                          <p:spTgt spid="15"/>
                                        </p:tgtEl>
                                        <p:attrNameLst>
                                          <p:attrName>style.visibility</p:attrName>
                                        </p:attrNameLst>
                                      </p:cBhvr>
                                      <p:to>
                                        <p:strVal val="visible"/>
                                      </p:to>
                                    </p:set>
                                    <p:animEffect transition="in" filter="wheel(1)">
                                      <p:cBhvr>
                                        <p:cTn id="22" dur="500"/>
                                        <p:tgtEl>
                                          <p:spTgt spid="15"/>
                                        </p:tgtEl>
                                      </p:cBhvr>
                                    </p:animEffect>
                                  </p:childTnLst>
                                </p:cTn>
                              </p:par>
                              <p:par>
                                <p:cTn id="23" presetID="21" presetClass="entr" presetSubtype="1" fill="hold" grpId="0" nodeType="withEffect">
                                  <p:stCondLst>
                                    <p:cond delay="500"/>
                                  </p:stCondLst>
                                  <p:childTnLst>
                                    <p:set>
                                      <p:cBhvr>
                                        <p:cTn id="24" dur="1" fill="hold">
                                          <p:stCondLst>
                                            <p:cond delay="0"/>
                                          </p:stCondLst>
                                        </p:cTn>
                                        <p:tgtEl>
                                          <p:spTgt spid="14"/>
                                        </p:tgtEl>
                                        <p:attrNameLst>
                                          <p:attrName>style.visibility</p:attrName>
                                        </p:attrNameLst>
                                      </p:cBhvr>
                                      <p:to>
                                        <p:strVal val="visible"/>
                                      </p:to>
                                    </p:set>
                                    <p:animEffect transition="in" filter="wheel(1)">
                                      <p:cBhvr>
                                        <p:cTn id="25" dur="500"/>
                                        <p:tgtEl>
                                          <p:spTgt spid="14"/>
                                        </p:tgtEl>
                                      </p:cBhvr>
                                    </p:animEffect>
                                  </p:childTnLst>
                                </p:cTn>
                              </p:par>
                              <p:par>
                                <p:cTn id="26" presetID="21" presetClass="entr" presetSubtype="1" fill="hold" grpId="0" nodeType="withEffect">
                                  <p:stCondLst>
                                    <p:cond delay="500"/>
                                  </p:stCondLst>
                                  <p:childTnLst>
                                    <p:set>
                                      <p:cBhvr>
                                        <p:cTn id="27" dur="1" fill="hold">
                                          <p:stCondLst>
                                            <p:cond delay="0"/>
                                          </p:stCondLst>
                                        </p:cTn>
                                        <p:tgtEl>
                                          <p:spTgt spid="13"/>
                                        </p:tgtEl>
                                        <p:attrNameLst>
                                          <p:attrName>style.visibility</p:attrName>
                                        </p:attrNameLst>
                                      </p:cBhvr>
                                      <p:to>
                                        <p:strVal val="visible"/>
                                      </p:to>
                                    </p:set>
                                    <p:animEffect transition="in" filter="wheel(1)">
                                      <p:cBhvr>
                                        <p:cTn id="28" dur="500"/>
                                        <p:tgtEl>
                                          <p:spTgt spid="13"/>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ppt_w</p:attrName>
                                        </p:attrNameLst>
                                      </p:cBhvr>
                                      <p:tavLst>
                                        <p:tav tm="0">
                                          <p:val>
                                            <p:fltVal val="0"/>
                                          </p:val>
                                        </p:tav>
                                        <p:tav tm="100000">
                                          <p:val>
                                            <p:strVal val="#ppt_w"/>
                                          </p:val>
                                        </p:tav>
                                      </p:tavLst>
                                    </p:anim>
                                    <p:anim calcmode="lin" valueType="num">
                                      <p:cBhvr>
                                        <p:cTn id="32" dur="500" fill="hold"/>
                                        <p:tgtEl>
                                          <p:spTgt spid="17"/>
                                        </p:tgtEl>
                                        <p:attrNameLst>
                                          <p:attrName>ppt_h</p:attrName>
                                        </p:attrNameLst>
                                      </p:cBhvr>
                                      <p:tavLst>
                                        <p:tav tm="0">
                                          <p:val>
                                            <p:fltVal val="0"/>
                                          </p:val>
                                        </p:tav>
                                        <p:tav tm="100000">
                                          <p:val>
                                            <p:strVal val="#ppt_h"/>
                                          </p:val>
                                        </p:tav>
                                      </p:tavLst>
                                    </p:anim>
                                    <p:animEffect transition="in" filter="fade">
                                      <p:cBhvr>
                                        <p:cTn id="33" dur="500"/>
                                        <p:tgtEl>
                                          <p:spTgt spid="17"/>
                                        </p:tgtEl>
                                      </p:cBhvr>
                                    </p:animEffect>
                                  </p:childTnLst>
                                </p:cTn>
                              </p:par>
                              <p:par>
                                <p:cTn id="34" presetID="53" presetClass="entr" presetSubtype="16" fill="hold" grpId="0" nodeType="withEffect">
                                  <p:stCondLst>
                                    <p:cond delay="100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animEffect transition="in" filter="fade">
                                      <p:cBhvr>
                                        <p:cTn id="38" dur="500"/>
                                        <p:tgtEl>
                                          <p:spTgt spid="18"/>
                                        </p:tgtEl>
                                      </p:cBhvr>
                                    </p:animEffect>
                                  </p:childTnLst>
                                </p:cTn>
                              </p:par>
                              <p:par>
                                <p:cTn id="39" presetID="53" presetClass="entr" presetSubtype="16" fill="hold" grpId="0" nodeType="withEffect">
                                  <p:stCondLst>
                                    <p:cond delay="1000"/>
                                  </p:stCondLst>
                                  <p:childTnLst>
                                    <p:set>
                                      <p:cBhvr>
                                        <p:cTn id="40" dur="1" fill="hold">
                                          <p:stCondLst>
                                            <p:cond delay="0"/>
                                          </p:stCondLst>
                                        </p:cTn>
                                        <p:tgtEl>
                                          <p:spTgt spid="20"/>
                                        </p:tgtEl>
                                        <p:attrNameLst>
                                          <p:attrName>style.visibility</p:attrName>
                                        </p:attrNameLst>
                                      </p:cBhvr>
                                      <p:to>
                                        <p:strVal val="visible"/>
                                      </p:to>
                                    </p:set>
                                    <p:anim calcmode="lin" valueType="num">
                                      <p:cBhvr>
                                        <p:cTn id="41" dur="500" fill="hold"/>
                                        <p:tgtEl>
                                          <p:spTgt spid="20"/>
                                        </p:tgtEl>
                                        <p:attrNameLst>
                                          <p:attrName>ppt_w</p:attrName>
                                        </p:attrNameLst>
                                      </p:cBhvr>
                                      <p:tavLst>
                                        <p:tav tm="0">
                                          <p:val>
                                            <p:fltVal val="0"/>
                                          </p:val>
                                        </p:tav>
                                        <p:tav tm="100000">
                                          <p:val>
                                            <p:strVal val="#ppt_w"/>
                                          </p:val>
                                        </p:tav>
                                      </p:tavLst>
                                    </p:anim>
                                    <p:anim calcmode="lin" valueType="num">
                                      <p:cBhvr>
                                        <p:cTn id="42" dur="500" fill="hold"/>
                                        <p:tgtEl>
                                          <p:spTgt spid="20"/>
                                        </p:tgtEl>
                                        <p:attrNameLst>
                                          <p:attrName>ppt_h</p:attrName>
                                        </p:attrNameLst>
                                      </p:cBhvr>
                                      <p:tavLst>
                                        <p:tav tm="0">
                                          <p:val>
                                            <p:fltVal val="0"/>
                                          </p:val>
                                        </p:tav>
                                        <p:tav tm="100000">
                                          <p:val>
                                            <p:strVal val="#ppt_h"/>
                                          </p:val>
                                        </p:tav>
                                      </p:tavLst>
                                    </p:anim>
                                    <p:animEffect transition="in" filter="fade">
                                      <p:cBhvr>
                                        <p:cTn id="43" dur="500"/>
                                        <p:tgtEl>
                                          <p:spTgt spid="20"/>
                                        </p:tgtEl>
                                      </p:cBhvr>
                                    </p:animEffect>
                                  </p:childTnLst>
                                </p:cTn>
                              </p:par>
                              <p:par>
                                <p:cTn id="44" presetID="53" presetClass="entr" presetSubtype="16" fill="hold" grpId="0" nodeType="withEffect">
                                  <p:stCondLst>
                                    <p:cond delay="1000"/>
                                  </p:stCondLst>
                                  <p:childTnLst>
                                    <p:set>
                                      <p:cBhvr>
                                        <p:cTn id="45" dur="1" fill="hold">
                                          <p:stCondLst>
                                            <p:cond delay="0"/>
                                          </p:stCondLst>
                                        </p:cTn>
                                        <p:tgtEl>
                                          <p:spTgt spid="19"/>
                                        </p:tgtEl>
                                        <p:attrNameLst>
                                          <p:attrName>style.visibility</p:attrName>
                                        </p:attrNameLst>
                                      </p:cBhvr>
                                      <p:to>
                                        <p:strVal val="visible"/>
                                      </p:to>
                                    </p:set>
                                    <p:anim calcmode="lin" valueType="num">
                                      <p:cBhvr>
                                        <p:cTn id="46" dur="500" fill="hold"/>
                                        <p:tgtEl>
                                          <p:spTgt spid="19"/>
                                        </p:tgtEl>
                                        <p:attrNameLst>
                                          <p:attrName>ppt_w</p:attrName>
                                        </p:attrNameLst>
                                      </p:cBhvr>
                                      <p:tavLst>
                                        <p:tav tm="0">
                                          <p:val>
                                            <p:fltVal val="0"/>
                                          </p:val>
                                        </p:tav>
                                        <p:tav tm="100000">
                                          <p:val>
                                            <p:strVal val="#ppt_w"/>
                                          </p:val>
                                        </p:tav>
                                      </p:tavLst>
                                    </p:anim>
                                    <p:anim calcmode="lin" valueType="num">
                                      <p:cBhvr>
                                        <p:cTn id="47" dur="500" fill="hold"/>
                                        <p:tgtEl>
                                          <p:spTgt spid="19"/>
                                        </p:tgtEl>
                                        <p:attrNameLst>
                                          <p:attrName>ppt_h</p:attrName>
                                        </p:attrNameLst>
                                      </p:cBhvr>
                                      <p:tavLst>
                                        <p:tav tm="0">
                                          <p:val>
                                            <p:fltVal val="0"/>
                                          </p:val>
                                        </p:tav>
                                        <p:tav tm="100000">
                                          <p:val>
                                            <p:strVal val="#ppt_h"/>
                                          </p:val>
                                        </p:tav>
                                      </p:tavLst>
                                    </p:anim>
                                    <p:animEffect transition="in" filter="fade">
                                      <p:cBhvr>
                                        <p:cTn id="48" dur="500"/>
                                        <p:tgtEl>
                                          <p:spTgt spid="19"/>
                                        </p:tgtEl>
                                      </p:cBhvr>
                                    </p:animEffect>
                                  </p:childTnLst>
                                </p:cTn>
                              </p:par>
                            </p:childTnLst>
                          </p:cTn>
                        </p:par>
                        <p:par>
                          <p:cTn id="49" fill="hold">
                            <p:stCondLst>
                              <p:cond delay="1500"/>
                            </p:stCondLst>
                            <p:childTnLst>
                              <p:par>
                                <p:cTn id="50" presetID="53" presetClass="entr" presetSubtype="16" fill="hold" grpId="0" nodeType="after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p:cTn id="52" dur="500" fill="hold"/>
                                        <p:tgtEl>
                                          <p:spTgt spid="21"/>
                                        </p:tgtEl>
                                        <p:attrNameLst>
                                          <p:attrName>ppt_w</p:attrName>
                                        </p:attrNameLst>
                                      </p:cBhvr>
                                      <p:tavLst>
                                        <p:tav tm="0">
                                          <p:val>
                                            <p:fltVal val="0"/>
                                          </p:val>
                                        </p:tav>
                                        <p:tav tm="100000">
                                          <p:val>
                                            <p:strVal val="#ppt_w"/>
                                          </p:val>
                                        </p:tav>
                                      </p:tavLst>
                                    </p:anim>
                                    <p:anim calcmode="lin" valueType="num">
                                      <p:cBhvr>
                                        <p:cTn id="53" dur="500" fill="hold"/>
                                        <p:tgtEl>
                                          <p:spTgt spid="21"/>
                                        </p:tgtEl>
                                        <p:attrNameLst>
                                          <p:attrName>ppt_h</p:attrName>
                                        </p:attrNameLst>
                                      </p:cBhvr>
                                      <p:tavLst>
                                        <p:tav tm="0">
                                          <p:val>
                                            <p:fltVal val="0"/>
                                          </p:val>
                                        </p:tav>
                                        <p:tav tm="100000">
                                          <p:val>
                                            <p:strVal val="#ppt_h"/>
                                          </p:val>
                                        </p:tav>
                                      </p:tavLst>
                                    </p:anim>
                                    <p:animEffect transition="in" filter="fade">
                                      <p:cBhvr>
                                        <p:cTn id="54" dur="500"/>
                                        <p:tgtEl>
                                          <p:spTgt spid="21"/>
                                        </p:tgtEl>
                                      </p:cBhvr>
                                    </p:animEffect>
                                  </p:childTnLst>
                                </p:cTn>
                              </p:par>
                              <p:par>
                                <p:cTn id="55" presetID="2" presetClass="entr" presetSubtype="2" fill="hold" nodeType="with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additive="base">
                                        <p:cTn id="57" dur="500" fill="hold"/>
                                        <p:tgtEl>
                                          <p:spTgt spid="22"/>
                                        </p:tgtEl>
                                        <p:attrNameLst>
                                          <p:attrName>ppt_x</p:attrName>
                                        </p:attrNameLst>
                                      </p:cBhvr>
                                      <p:tavLst>
                                        <p:tav tm="0">
                                          <p:val>
                                            <p:strVal val="1+#ppt_w/2"/>
                                          </p:val>
                                        </p:tav>
                                        <p:tav tm="100000">
                                          <p:val>
                                            <p:strVal val="#ppt_x"/>
                                          </p:val>
                                        </p:tav>
                                      </p:tavLst>
                                    </p:anim>
                                    <p:anim calcmode="lin" valueType="num">
                                      <p:cBhvr additive="base">
                                        <p:cTn id="58" dur="500" fill="hold"/>
                                        <p:tgtEl>
                                          <p:spTgt spid="22"/>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1+#ppt_w/2"/>
                                          </p:val>
                                        </p:tav>
                                        <p:tav tm="100000">
                                          <p:val>
                                            <p:strVal val="#ppt_x"/>
                                          </p:val>
                                        </p:tav>
                                      </p:tavLst>
                                    </p:anim>
                                    <p:anim calcmode="lin" valueType="num">
                                      <p:cBhvr additive="base">
                                        <p:cTn id="62" dur="500" fill="hold"/>
                                        <p:tgtEl>
                                          <p:spTgt spid="24"/>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 calcmode="lin" valueType="num">
                                      <p:cBhvr additive="base">
                                        <p:cTn id="65" dur="500" fill="hold"/>
                                        <p:tgtEl>
                                          <p:spTgt spid="25"/>
                                        </p:tgtEl>
                                        <p:attrNameLst>
                                          <p:attrName>ppt_x</p:attrName>
                                        </p:attrNameLst>
                                      </p:cBhvr>
                                      <p:tavLst>
                                        <p:tav tm="0">
                                          <p:val>
                                            <p:strVal val="1+#ppt_w/2"/>
                                          </p:val>
                                        </p:tav>
                                        <p:tav tm="100000">
                                          <p:val>
                                            <p:strVal val="#ppt_x"/>
                                          </p:val>
                                        </p:tav>
                                      </p:tavLst>
                                    </p:anim>
                                    <p:anim calcmode="lin" valueType="num">
                                      <p:cBhvr additive="base">
                                        <p:cTn id="66" dur="500" fill="hold"/>
                                        <p:tgtEl>
                                          <p:spTgt spid="25"/>
                                        </p:tgtEl>
                                        <p:attrNameLst>
                                          <p:attrName>ppt_y</p:attrName>
                                        </p:attrNameLst>
                                      </p:cBhvr>
                                      <p:tavLst>
                                        <p:tav tm="0">
                                          <p:val>
                                            <p:strVal val="#ppt_y"/>
                                          </p:val>
                                        </p:tav>
                                        <p:tav tm="100000">
                                          <p:val>
                                            <p:strVal val="#ppt_y"/>
                                          </p:val>
                                        </p:tav>
                                      </p:tavLst>
                                    </p:anim>
                                  </p:childTnLst>
                                </p:cTn>
                              </p:par>
                              <p:par>
                                <p:cTn id="67" presetID="2" presetClass="entr" presetSubtype="2" fill="hold" nodeType="withEffect">
                                  <p:stCondLst>
                                    <p:cond delay="250"/>
                                  </p:stCondLst>
                                  <p:childTnLst>
                                    <p:set>
                                      <p:cBhvr>
                                        <p:cTn id="68" dur="1" fill="hold">
                                          <p:stCondLst>
                                            <p:cond delay="0"/>
                                          </p:stCondLst>
                                        </p:cTn>
                                        <p:tgtEl>
                                          <p:spTgt spid="23"/>
                                        </p:tgtEl>
                                        <p:attrNameLst>
                                          <p:attrName>style.visibility</p:attrName>
                                        </p:attrNameLst>
                                      </p:cBhvr>
                                      <p:to>
                                        <p:strVal val="visible"/>
                                      </p:to>
                                    </p:set>
                                    <p:anim calcmode="lin" valueType="num">
                                      <p:cBhvr additive="base">
                                        <p:cTn id="69" dur="500" fill="hold"/>
                                        <p:tgtEl>
                                          <p:spTgt spid="23"/>
                                        </p:tgtEl>
                                        <p:attrNameLst>
                                          <p:attrName>ppt_x</p:attrName>
                                        </p:attrNameLst>
                                      </p:cBhvr>
                                      <p:tavLst>
                                        <p:tav tm="0">
                                          <p:val>
                                            <p:strVal val="1+#ppt_w/2"/>
                                          </p:val>
                                        </p:tav>
                                        <p:tav tm="100000">
                                          <p:val>
                                            <p:strVal val="#ppt_x"/>
                                          </p:val>
                                        </p:tav>
                                      </p:tavLst>
                                    </p:anim>
                                    <p:anim calcmode="lin" valueType="num">
                                      <p:cBhvr additive="base">
                                        <p:cTn id="70" dur="500" fill="hold"/>
                                        <p:tgtEl>
                                          <p:spTgt spid="23"/>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250"/>
                                  </p:stCondLst>
                                  <p:childTnLst>
                                    <p:set>
                                      <p:cBhvr>
                                        <p:cTn id="72" dur="1" fill="hold">
                                          <p:stCondLst>
                                            <p:cond delay="0"/>
                                          </p:stCondLst>
                                        </p:cTn>
                                        <p:tgtEl>
                                          <p:spTgt spid="26"/>
                                        </p:tgtEl>
                                        <p:attrNameLst>
                                          <p:attrName>style.visibility</p:attrName>
                                        </p:attrNameLst>
                                      </p:cBhvr>
                                      <p:to>
                                        <p:strVal val="visible"/>
                                      </p:to>
                                    </p:set>
                                    <p:anim calcmode="lin" valueType="num">
                                      <p:cBhvr additive="base">
                                        <p:cTn id="73" dur="500" fill="hold"/>
                                        <p:tgtEl>
                                          <p:spTgt spid="26"/>
                                        </p:tgtEl>
                                        <p:attrNameLst>
                                          <p:attrName>ppt_x</p:attrName>
                                        </p:attrNameLst>
                                      </p:cBhvr>
                                      <p:tavLst>
                                        <p:tav tm="0">
                                          <p:val>
                                            <p:strVal val="1+#ppt_w/2"/>
                                          </p:val>
                                        </p:tav>
                                        <p:tav tm="100000">
                                          <p:val>
                                            <p:strVal val="#ppt_x"/>
                                          </p:val>
                                        </p:tav>
                                      </p:tavLst>
                                    </p:anim>
                                    <p:anim calcmode="lin" valueType="num">
                                      <p:cBhvr additive="base">
                                        <p:cTn id="74" dur="500" fill="hold"/>
                                        <p:tgtEl>
                                          <p:spTgt spid="26"/>
                                        </p:tgtEl>
                                        <p:attrNameLst>
                                          <p:attrName>ppt_y</p:attrName>
                                        </p:attrNameLst>
                                      </p:cBhvr>
                                      <p:tavLst>
                                        <p:tav tm="0">
                                          <p:val>
                                            <p:strVal val="#ppt_y"/>
                                          </p:val>
                                        </p:tav>
                                        <p:tav tm="100000">
                                          <p:val>
                                            <p:strVal val="#ppt_y"/>
                                          </p:val>
                                        </p:tav>
                                      </p:tavLst>
                                    </p:anim>
                                  </p:childTnLst>
                                </p:cTn>
                              </p:par>
                              <p:par>
                                <p:cTn id="75" presetID="2" presetClass="entr" presetSubtype="2" fill="hold" grpId="0" nodeType="withEffect">
                                  <p:stCondLst>
                                    <p:cond delay="250"/>
                                  </p:stCondLst>
                                  <p:childTnLst>
                                    <p:set>
                                      <p:cBhvr>
                                        <p:cTn id="76" dur="1" fill="hold">
                                          <p:stCondLst>
                                            <p:cond delay="0"/>
                                          </p:stCondLst>
                                        </p:cTn>
                                        <p:tgtEl>
                                          <p:spTgt spid="27"/>
                                        </p:tgtEl>
                                        <p:attrNameLst>
                                          <p:attrName>style.visibility</p:attrName>
                                        </p:attrNameLst>
                                      </p:cBhvr>
                                      <p:to>
                                        <p:strVal val="visible"/>
                                      </p:to>
                                    </p:set>
                                    <p:anim calcmode="lin" valueType="num">
                                      <p:cBhvr additive="base">
                                        <p:cTn id="77" dur="500" fill="hold"/>
                                        <p:tgtEl>
                                          <p:spTgt spid="27"/>
                                        </p:tgtEl>
                                        <p:attrNameLst>
                                          <p:attrName>ppt_x</p:attrName>
                                        </p:attrNameLst>
                                      </p:cBhvr>
                                      <p:tavLst>
                                        <p:tav tm="0">
                                          <p:val>
                                            <p:strVal val="1+#ppt_w/2"/>
                                          </p:val>
                                        </p:tav>
                                        <p:tav tm="100000">
                                          <p:val>
                                            <p:strVal val="#ppt_x"/>
                                          </p:val>
                                        </p:tav>
                                      </p:tavLst>
                                    </p:anim>
                                    <p:anim calcmode="lin" valueType="num">
                                      <p:cBhvr additive="base">
                                        <p:cTn id="78" dur="500" fill="hold"/>
                                        <p:tgtEl>
                                          <p:spTgt spid="27"/>
                                        </p:tgtEl>
                                        <p:attrNameLst>
                                          <p:attrName>ppt_y</p:attrName>
                                        </p:attrNameLst>
                                      </p:cBhvr>
                                      <p:tavLst>
                                        <p:tav tm="0">
                                          <p:val>
                                            <p:strVal val="#ppt_y"/>
                                          </p:val>
                                        </p:tav>
                                        <p:tav tm="100000">
                                          <p:val>
                                            <p:strVal val="#ppt_y"/>
                                          </p:val>
                                        </p:tav>
                                      </p:tavLst>
                                    </p:anim>
                                  </p:childTnLst>
                                </p:cTn>
                              </p:par>
                              <p:par>
                                <p:cTn id="79" presetID="2" presetClass="entr" presetSubtype="8" fill="hold" nodeType="withEffect">
                                  <p:stCondLst>
                                    <p:cond delay="750"/>
                                  </p:stCondLst>
                                  <p:childTnLst>
                                    <p:set>
                                      <p:cBhvr>
                                        <p:cTn id="80" dur="1" fill="hold">
                                          <p:stCondLst>
                                            <p:cond delay="0"/>
                                          </p:stCondLst>
                                        </p:cTn>
                                        <p:tgtEl>
                                          <p:spTgt spid="28"/>
                                        </p:tgtEl>
                                        <p:attrNameLst>
                                          <p:attrName>style.visibility</p:attrName>
                                        </p:attrNameLst>
                                      </p:cBhvr>
                                      <p:to>
                                        <p:strVal val="visible"/>
                                      </p:to>
                                    </p:set>
                                    <p:anim calcmode="lin" valueType="num">
                                      <p:cBhvr additive="base">
                                        <p:cTn id="81" dur="500" fill="hold"/>
                                        <p:tgtEl>
                                          <p:spTgt spid="28"/>
                                        </p:tgtEl>
                                        <p:attrNameLst>
                                          <p:attrName>ppt_x</p:attrName>
                                        </p:attrNameLst>
                                      </p:cBhvr>
                                      <p:tavLst>
                                        <p:tav tm="0">
                                          <p:val>
                                            <p:strVal val="0-#ppt_w/2"/>
                                          </p:val>
                                        </p:tav>
                                        <p:tav tm="100000">
                                          <p:val>
                                            <p:strVal val="#ppt_x"/>
                                          </p:val>
                                        </p:tav>
                                      </p:tavLst>
                                    </p:anim>
                                    <p:anim calcmode="lin" valueType="num">
                                      <p:cBhvr additive="base">
                                        <p:cTn id="82" dur="500" fill="hold"/>
                                        <p:tgtEl>
                                          <p:spTgt spid="28"/>
                                        </p:tgtEl>
                                        <p:attrNameLst>
                                          <p:attrName>ppt_y</p:attrName>
                                        </p:attrNameLst>
                                      </p:cBhvr>
                                      <p:tavLst>
                                        <p:tav tm="0">
                                          <p:val>
                                            <p:strVal val="#ppt_y"/>
                                          </p:val>
                                        </p:tav>
                                        <p:tav tm="100000">
                                          <p:val>
                                            <p:strVal val="#ppt_y"/>
                                          </p:val>
                                        </p:tav>
                                      </p:tavLst>
                                    </p:anim>
                                  </p:childTnLst>
                                </p:cTn>
                              </p:par>
                              <p:par>
                                <p:cTn id="83" presetID="2" presetClass="entr" presetSubtype="8" fill="hold" grpId="0" nodeType="withEffect">
                                  <p:stCondLst>
                                    <p:cond delay="750"/>
                                  </p:stCondLst>
                                  <p:childTnLst>
                                    <p:set>
                                      <p:cBhvr>
                                        <p:cTn id="84" dur="1" fill="hold">
                                          <p:stCondLst>
                                            <p:cond delay="0"/>
                                          </p:stCondLst>
                                        </p:cTn>
                                        <p:tgtEl>
                                          <p:spTgt spid="29"/>
                                        </p:tgtEl>
                                        <p:attrNameLst>
                                          <p:attrName>style.visibility</p:attrName>
                                        </p:attrNameLst>
                                      </p:cBhvr>
                                      <p:to>
                                        <p:strVal val="visible"/>
                                      </p:to>
                                    </p:set>
                                    <p:anim calcmode="lin" valueType="num">
                                      <p:cBhvr additive="base">
                                        <p:cTn id="85" dur="500" fill="hold"/>
                                        <p:tgtEl>
                                          <p:spTgt spid="29"/>
                                        </p:tgtEl>
                                        <p:attrNameLst>
                                          <p:attrName>ppt_x</p:attrName>
                                        </p:attrNameLst>
                                      </p:cBhvr>
                                      <p:tavLst>
                                        <p:tav tm="0">
                                          <p:val>
                                            <p:strVal val="0-#ppt_w/2"/>
                                          </p:val>
                                        </p:tav>
                                        <p:tav tm="100000">
                                          <p:val>
                                            <p:strVal val="#ppt_x"/>
                                          </p:val>
                                        </p:tav>
                                      </p:tavLst>
                                    </p:anim>
                                    <p:anim calcmode="lin" valueType="num">
                                      <p:cBhvr additive="base">
                                        <p:cTn id="86" dur="500" fill="hold"/>
                                        <p:tgtEl>
                                          <p:spTgt spid="29"/>
                                        </p:tgtEl>
                                        <p:attrNameLst>
                                          <p:attrName>ppt_y</p:attrName>
                                        </p:attrNameLst>
                                      </p:cBhvr>
                                      <p:tavLst>
                                        <p:tav tm="0">
                                          <p:val>
                                            <p:strVal val="#ppt_y"/>
                                          </p:val>
                                        </p:tav>
                                        <p:tav tm="100000">
                                          <p:val>
                                            <p:strVal val="#ppt_y"/>
                                          </p:val>
                                        </p:tav>
                                      </p:tavLst>
                                    </p:anim>
                                  </p:childTnLst>
                                </p:cTn>
                              </p:par>
                              <p:par>
                                <p:cTn id="87" presetID="2" presetClass="entr" presetSubtype="8" fill="hold" grpId="0" nodeType="withEffect">
                                  <p:stCondLst>
                                    <p:cond delay="750"/>
                                  </p:stCondLst>
                                  <p:childTnLst>
                                    <p:set>
                                      <p:cBhvr>
                                        <p:cTn id="88" dur="1" fill="hold">
                                          <p:stCondLst>
                                            <p:cond delay="0"/>
                                          </p:stCondLst>
                                        </p:cTn>
                                        <p:tgtEl>
                                          <p:spTgt spid="30"/>
                                        </p:tgtEl>
                                        <p:attrNameLst>
                                          <p:attrName>style.visibility</p:attrName>
                                        </p:attrNameLst>
                                      </p:cBhvr>
                                      <p:to>
                                        <p:strVal val="visible"/>
                                      </p:to>
                                    </p:set>
                                    <p:anim calcmode="lin" valueType="num">
                                      <p:cBhvr additive="base">
                                        <p:cTn id="89" dur="500" fill="hold"/>
                                        <p:tgtEl>
                                          <p:spTgt spid="30"/>
                                        </p:tgtEl>
                                        <p:attrNameLst>
                                          <p:attrName>ppt_x</p:attrName>
                                        </p:attrNameLst>
                                      </p:cBhvr>
                                      <p:tavLst>
                                        <p:tav tm="0">
                                          <p:val>
                                            <p:strVal val="0-#ppt_w/2"/>
                                          </p:val>
                                        </p:tav>
                                        <p:tav tm="100000">
                                          <p:val>
                                            <p:strVal val="#ppt_x"/>
                                          </p:val>
                                        </p:tav>
                                      </p:tavLst>
                                    </p:anim>
                                    <p:anim calcmode="lin" valueType="num">
                                      <p:cBhvr additive="base">
                                        <p:cTn id="90" dur="500" fill="hold"/>
                                        <p:tgtEl>
                                          <p:spTgt spid="30"/>
                                        </p:tgtEl>
                                        <p:attrNameLst>
                                          <p:attrName>ppt_y</p:attrName>
                                        </p:attrNameLst>
                                      </p:cBhvr>
                                      <p:tavLst>
                                        <p:tav tm="0">
                                          <p:val>
                                            <p:strVal val="#ppt_y"/>
                                          </p:val>
                                        </p:tav>
                                        <p:tav tm="100000">
                                          <p:val>
                                            <p:strVal val="#ppt_y"/>
                                          </p:val>
                                        </p:tav>
                                      </p:tavLst>
                                    </p:anim>
                                  </p:childTnLst>
                                </p:cTn>
                              </p:par>
                              <p:par>
                                <p:cTn id="91" presetID="2" presetClass="entr" presetSubtype="8" fill="hold" nodeType="withEffect">
                                  <p:stCondLst>
                                    <p:cond delay="1250"/>
                                  </p:stCondLst>
                                  <p:childTnLst>
                                    <p:set>
                                      <p:cBhvr>
                                        <p:cTn id="92" dur="1" fill="hold">
                                          <p:stCondLst>
                                            <p:cond delay="0"/>
                                          </p:stCondLst>
                                        </p:cTn>
                                        <p:tgtEl>
                                          <p:spTgt spid="31"/>
                                        </p:tgtEl>
                                        <p:attrNameLst>
                                          <p:attrName>style.visibility</p:attrName>
                                        </p:attrNameLst>
                                      </p:cBhvr>
                                      <p:to>
                                        <p:strVal val="visible"/>
                                      </p:to>
                                    </p:set>
                                    <p:anim calcmode="lin" valueType="num">
                                      <p:cBhvr additive="base">
                                        <p:cTn id="93" dur="500" fill="hold"/>
                                        <p:tgtEl>
                                          <p:spTgt spid="31"/>
                                        </p:tgtEl>
                                        <p:attrNameLst>
                                          <p:attrName>ppt_x</p:attrName>
                                        </p:attrNameLst>
                                      </p:cBhvr>
                                      <p:tavLst>
                                        <p:tav tm="0">
                                          <p:val>
                                            <p:strVal val="0-#ppt_w/2"/>
                                          </p:val>
                                        </p:tav>
                                        <p:tav tm="100000">
                                          <p:val>
                                            <p:strVal val="#ppt_x"/>
                                          </p:val>
                                        </p:tav>
                                      </p:tavLst>
                                    </p:anim>
                                    <p:anim calcmode="lin" valueType="num">
                                      <p:cBhvr additive="base">
                                        <p:cTn id="94" dur="500" fill="hold"/>
                                        <p:tgtEl>
                                          <p:spTgt spid="31"/>
                                        </p:tgtEl>
                                        <p:attrNameLst>
                                          <p:attrName>ppt_y</p:attrName>
                                        </p:attrNameLst>
                                      </p:cBhvr>
                                      <p:tavLst>
                                        <p:tav tm="0">
                                          <p:val>
                                            <p:strVal val="#ppt_y"/>
                                          </p:val>
                                        </p:tav>
                                        <p:tav tm="100000">
                                          <p:val>
                                            <p:strVal val="#ppt_y"/>
                                          </p:val>
                                        </p:tav>
                                      </p:tavLst>
                                    </p:anim>
                                  </p:childTnLst>
                                </p:cTn>
                              </p:par>
                              <p:par>
                                <p:cTn id="95" presetID="2" presetClass="entr" presetSubtype="8" fill="hold" nodeType="withEffect">
                                  <p:stCondLst>
                                    <p:cond delay="1250"/>
                                  </p:stCondLst>
                                  <p:childTnLst>
                                    <p:set>
                                      <p:cBhvr>
                                        <p:cTn id="96" dur="1" fill="hold">
                                          <p:stCondLst>
                                            <p:cond delay="0"/>
                                          </p:stCondLst>
                                        </p:cTn>
                                        <p:tgtEl>
                                          <p:spTgt spid="32"/>
                                        </p:tgtEl>
                                        <p:attrNameLst>
                                          <p:attrName>style.visibility</p:attrName>
                                        </p:attrNameLst>
                                      </p:cBhvr>
                                      <p:to>
                                        <p:strVal val="visible"/>
                                      </p:to>
                                    </p:set>
                                    <p:anim calcmode="lin" valueType="num">
                                      <p:cBhvr additive="base">
                                        <p:cTn id="97" dur="500" fill="hold"/>
                                        <p:tgtEl>
                                          <p:spTgt spid="32"/>
                                        </p:tgtEl>
                                        <p:attrNameLst>
                                          <p:attrName>ppt_x</p:attrName>
                                        </p:attrNameLst>
                                      </p:cBhvr>
                                      <p:tavLst>
                                        <p:tav tm="0">
                                          <p:val>
                                            <p:strVal val="0-#ppt_w/2"/>
                                          </p:val>
                                        </p:tav>
                                        <p:tav tm="100000">
                                          <p:val>
                                            <p:strVal val="#ppt_x"/>
                                          </p:val>
                                        </p:tav>
                                      </p:tavLst>
                                    </p:anim>
                                    <p:anim calcmode="lin" valueType="num">
                                      <p:cBhvr additive="base">
                                        <p:cTn id="98" dur="500" fill="hold"/>
                                        <p:tgtEl>
                                          <p:spTgt spid="32"/>
                                        </p:tgtEl>
                                        <p:attrNameLst>
                                          <p:attrName>ppt_y</p:attrName>
                                        </p:attrNameLst>
                                      </p:cBhvr>
                                      <p:tavLst>
                                        <p:tav tm="0">
                                          <p:val>
                                            <p:strVal val="#ppt_y"/>
                                          </p:val>
                                        </p:tav>
                                        <p:tav tm="100000">
                                          <p:val>
                                            <p:strVal val="#ppt_y"/>
                                          </p:val>
                                        </p:tav>
                                      </p:tavLst>
                                    </p:anim>
                                  </p:childTnLst>
                                </p:cTn>
                              </p:par>
                              <p:par>
                                <p:cTn id="99" presetID="2" presetClass="entr" presetSubtype="8" fill="hold" grpId="0" nodeType="withEffect">
                                  <p:stCondLst>
                                    <p:cond delay="1250"/>
                                  </p:stCondLst>
                                  <p:childTnLst>
                                    <p:set>
                                      <p:cBhvr>
                                        <p:cTn id="100" dur="1" fill="hold">
                                          <p:stCondLst>
                                            <p:cond delay="0"/>
                                          </p:stCondLst>
                                        </p:cTn>
                                        <p:tgtEl>
                                          <p:spTgt spid="33"/>
                                        </p:tgtEl>
                                        <p:attrNameLst>
                                          <p:attrName>style.visibility</p:attrName>
                                        </p:attrNameLst>
                                      </p:cBhvr>
                                      <p:to>
                                        <p:strVal val="visible"/>
                                      </p:to>
                                    </p:set>
                                    <p:anim calcmode="lin" valueType="num">
                                      <p:cBhvr additive="base">
                                        <p:cTn id="101" dur="500" fill="hold"/>
                                        <p:tgtEl>
                                          <p:spTgt spid="33"/>
                                        </p:tgtEl>
                                        <p:attrNameLst>
                                          <p:attrName>ppt_x</p:attrName>
                                        </p:attrNameLst>
                                      </p:cBhvr>
                                      <p:tavLst>
                                        <p:tav tm="0">
                                          <p:val>
                                            <p:strVal val="0-#ppt_w/2"/>
                                          </p:val>
                                        </p:tav>
                                        <p:tav tm="100000">
                                          <p:val>
                                            <p:strVal val="#ppt_x"/>
                                          </p:val>
                                        </p:tav>
                                      </p:tavLst>
                                    </p:anim>
                                    <p:anim calcmode="lin" valueType="num">
                                      <p:cBhvr additive="base">
                                        <p:cTn id="102" dur="500" fill="hold"/>
                                        <p:tgtEl>
                                          <p:spTgt spid="33"/>
                                        </p:tgtEl>
                                        <p:attrNameLst>
                                          <p:attrName>ppt_y</p:attrName>
                                        </p:attrNameLst>
                                      </p:cBhvr>
                                      <p:tavLst>
                                        <p:tav tm="0">
                                          <p:val>
                                            <p:strVal val="#ppt_y"/>
                                          </p:val>
                                        </p:tav>
                                        <p:tav tm="100000">
                                          <p:val>
                                            <p:strVal val="#ppt_y"/>
                                          </p:val>
                                        </p:tav>
                                      </p:tavLst>
                                    </p:anim>
                                  </p:childTnLst>
                                </p:cTn>
                              </p:par>
                              <p:par>
                                <p:cTn id="103" presetID="2" presetClass="entr" presetSubtype="8" fill="hold" grpId="0" nodeType="withEffect">
                                  <p:stCondLst>
                                    <p:cond delay="1250"/>
                                  </p:stCondLst>
                                  <p:childTnLst>
                                    <p:set>
                                      <p:cBhvr>
                                        <p:cTn id="104" dur="1" fill="hold">
                                          <p:stCondLst>
                                            <p:cond delay="0"/>
                                          </p:stCondLst>
                                        </p:cTn>
                                        <p:tgtEl>
                                          <p:spTgt spid="34"/>
                                        </p:tgtEl>
                                        <p:attrNameLst>
                                          <p:attrName>style.visibility</p:attrName>
                                        </p:attrNameLst>
                                      </p:cBhvr>
                                      <p:to>
                                        <p:strVal val="visible"/>
                                      </p:to>
                                    </p:set>
                                    <p:anim calcmode="lin" valueType="num">
                                      <p:cBhvr additive="base">
                                        <p:cTn id="105" dur="500" fill="hold"/>
                                        <p:tgtEl>
                                          <p:spTgt spid="34"/>
                                        </p:tgtEl>
                                        <p:attrNameLst>
                                          <p:attrName>ppt_x</p:attrName>
                                        </p:attrNameLst>
                                      </p:cBhvr>
                                      <p:tavLst>
                                        <p:tav tm="0">
                                          <p:val>
                                            <p:strVal val="0-#ppt_w/2"/>
                                          </p:val>
                                        </p:tav>
                                        <p:tav tm="100000">
                                          <p:val>
                                            <p:strVal val="#ppt_x"/>
                                          </p:val>
                                        </p:tav>
                                      </p:tavLst>
                                    </p:anim>
                                    <p:anim calcmode="lin" valueType="num">
                                      <p:cBhvr additive="base">
                                        <p:cTn id="106" dur="500" fill="hold"/>
                                        <p:tgtEl>
                                          <p:spTgt spid="34"/>
                                        </p:tgtEl>
                                        <p:attrNameLst>
                                          <p:attrName>ppt_y</p:attrName>
                                        </p:attrNameLst>
                                      </p:cBhvr>
                                      <p:tavLst>
                                        <p:tav tm="0">
                                          <p:val>
                                            <p:strVal val="#ppt_y"/>
                                          </p:val>
                                        </p:tav>
                                        <p:tav tm="100000">
                                          <p:val>
                                            <p:strVal val="#ppt_y"/>
                                          </p:val>
                                        </p:tav>
                                      </p:tavLst>
                                    </p:anim>
                                  </p:childTnLst>
                                </p:cTn>
                              </p:par>
                            </p:childTnLst>
                          </p:cTn>
                        </p:par>
                        <p:par>
                          <p:cTn id="107" fill="hold">
                            <p:stCondLst>
                              <p:cond delay="3250"/>
                            </p:stCondLst>
                            <p:childTnLst>
                              <p:par>
                                <p:cTn id="108" presetID="1" presetClass="entr" presetSubtype="0" fill="hold" grpId="0" nodeType="afterEffect">
                                  <p:stCondLst>
                                    <p:cond delay="0"/>
                                  </p:stCondLst>
                                  <p:childTnLst>
                                    <p:set>
                                      <p:cBhvr>
                                        <p:cTn id="109" dur="1" fill="hold">
                                          <p:stCondLst>
                                            <p:cond delay="0"/>
                                          </p:stCondLst>
                                        </p:cTn>
                                        <p:tgtEl>
                                          <p:spTgt spid="35"/>
                                        </p:tgtEl>
                                        <p:attrNameLst>
                                          <p:attrName>style.visibility</p:attrName>
                                        </p:attrNameLst>
                                      </p:cBhvr>
                                      <p:to>
                                        <p:strVal val="visible"/>
                                      </p:to>
                                    </p:set>
                                  </p:childTnLst>
                                </p:cTn>
                              </p:par>
                              <p:par>
                                <p:cTn id="110" presetID="35" presetClass="path" presetSubtype="0" accel="50000" decel="50000" fill="hold" grpId="1" nodeType="withEffect">
                                  <p:stCondLst>
                                    <p:cond delay="0"/>
                                  </p:stCondLst>
                                  <p:childTnLst>
                                    <p:animMotion origin="layout" path="M -3.56836E-6 -3.7037E-7 L 0.36686 0.15278 " pathEditMode="relative" rAng="0" ptsTypes="AA">
                                      <p:cBhvr>
                                        <p:cTn id="111" dur="500" spd="-99900" fill="hold"/>
                                        <p:tgtEl>
                                          <p:spTgt spid="35"/>
                                        </p:tgtEl>
                                        <p:attrNameLst>
                                          <p:attrName>ppt_x,ppt_y</p:attrName>
                                        </p:attrNameLst>
                                      </p:cBhvr>
                                      <p:rCtr x="18343" y="7639"/>
                                    </p:animMotion>
                                  </p:childTnLst>
                                </p:cTn>
                              </p:par>
                              <p:par>
                                <p:cTn id="112" presetID="1" presetClass="entr" presetSubtype="0" fill="hold" grpId="0" nodeType="withEffect">
                                  <p:stCondLst>
                                    <p:cond delay="0"/>
                                  </p:stCondLst>
                                  <p:childTnLst>
                                    <p:set>
                                      <p:cBhvr>
                                        <p:cTn id="113" dur="1" fill="hold">
                                          <p:stCondLst>
                                            <p:cond delay="0"/>
                                          </p:stCondLst>
                                        </p:cTn>
                                        <p:tgtEl>
                                          <p:spTgt spid="36"/>
                                        </p:tgtEl>
                                        <p:attrNameLst>
                                          <p:attrName>style.visibility</p:attrName>
                                        </p:attrNameLst>
                                      </p:cBhvr>
                                      <p:to>
                                        <p:strVal val="visible"/>
                                      </p:to>
                                    </p:set>
                                  </p:childTnLst>
                                </p:cTn>
                              </p:par>
                              <p:par>
                                <p:cTn id="114" presetID="35" presetClass="path" presetSubtype="0" accel="50000" decel="50000" fill="hold" grpId="1" nodeType="withEffect">
                                  <p:stCondLst>
                                    <p:cond delay="0"/>
                                  </p:stCondLst>
                                  <p:childTnLst>
                                    <p:animMotion origin="layout" path="M 7.85742E-7 -3.33333E-6 L -0.39495 -0.11018 " pathEditMode="relative" rAng="0" ptsTypes="AA">
                                      <p:cBhvr>
                                        <p:cTn id="115" dur="500" spd="-99900" fill="hold"/>
                                        <p:tgtEl>
                                          <p:spTgt spid="36"/>
                                        </p:tgtEl>
                                        <p:attrNameLst>
                                          <p:attrName>ppt_x,ppt_y</p:attrName>
                                        </p:attrNameLst>
                                      </p:cBhvr>
                                      <p:rCtr x="-19748" y="-5509"/>
                                    </p:animMotion>
                                  </p:childTnLst>
                                </p:cTn>
                              </p:par>
                            </p:childTnLst>
                          </p:cTn>
                        </p:par>
                        <p:par>
                          <p:cTn id="116" fill="hold">
                            <p:stCondLst>
                              <p:cond delay="3750"/>
                            </p:stCondLst>
                            <p:childTnLst>
                              <p:par>
                                <p:cTn id="117" presetID="18" presetClass="entr" presetSubtype="3" fill="hold" grpId="0" nodeType="afterEffect">
                                  <p:stCondLst>
                                    <p:cond delay="0"/>
                                  </p:stCondLst>
                                  <p:childTnLst>
                                    <p:set>
                                      <p:cBhvr>
                                        <p:cTn id="118" dur="1" fill="hold">
                                          <p:stCondLst>
                                            <p:cond delay="0"/>
                                          </p:stCondLst>
                                        </p:cTn>
                                        <p:tgtEl>
                                          <p:spTgt spid="37"/>
                                        </p:tgtEl>
                                        <p:attrNameLst>
                                          <p:attrName>style.visibility</p:attrName>
                                        </p:attrNameLst>
                                      </p:cBhvr>
                                      <p:to>
                                        <p:strVal val="visible"/>
                                      </p:to>
                                    </p:set>
                                    <p:animEffect transition="in" filter="strips(upRight)">
                                      <p:cBhvr>
                                        <p:cTn id="11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p:bldP spid="24" grpId="0"/>
      <p:bldP spid="25" grpId="0"/>
      <p:bldP spid="26" grpId="0"/>
      <p:bldP spid="27" grpId="0"/>
      <p:bldP spid="29" grpId="0"/>
      <p:bldP spid="30" grpId="0"/>
      <p:bldP spid="33" grpId="0"/>
      <p:bldP spid="34" grpId="0"/>
      <p:bldP spid="35" grpId="0" animBg="1"/>
      <p:bldP spid="35" grpId="1" animBg="1"/>
      <p:bldP spid="36" grpId="0" animBg="1"/>
      <p:bldP spid="36" grpId="1" animBg="1"/>
      <p:bldP spid="3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我们的优势</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OUR ADVANTAGES</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第二章：项目介绍</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18</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60606" y="260648"/>
            <a:ext cx="542883" cy="40701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65D7FF"/>
              </a:solidFill>
              <a:ea typeface="宋体" panose="02010600030101010101" pitchFamily="2" charset="-122"/>
            </a:endParaRPr>
          </a:p>
        </p:txBody>
      </p:sp>
      <p:grpSp>
        <p:nvGrpSpPr>
          <p:cNvPr id="13" name="Group 6"/>
          <p:cNvGrpSpPr/>
          <p:nvPr/>
        </p:nvGrpSpPr>
        <p:grpSpPr>
          <a:xfrm>
            <a:off x="2074437" y="1700808"/>
            <a:ext cx="3956033" cy="2532184"/>
            <a:chOff x="1721786" y="2532184"/>
            <a:chExt cx="3956033" cy="2532184"/>
          </a:xfrm>
        </p:grpSpPr>
        <p:sp>
          <p:nvSpPr>
            <p:cNvPr id="14" name="Freeform 7"/>
            <p:cNvSpPr/>
            <p:nvPr/>
          </p:nvSpPr>
          <p:spPr>
            <a:xfrm>
              <a:off x="2672025" y="4105936"/>
              <a:ext cx="1111645" cy="958432"/>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solidFill>
              <a:srgbClr val="C00000"/>
            </a:solidFill>
            <a:ln>
              <a:solidFill>
                <a:srgbClr val="C00000"/>
              </a:solid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2506" tIns="181751" rIns="172506" bIns="181751" numCol="1" spcCol="1270" anchor="ctr" anchorCtr="0">
              <a:noAutofit/>
            </a:bodyPr>
            <a:lstStyle/>
            <a:p>
              <a:pPr lvl="0" algn="ctr" defTabSz="1155700">
                <a:lnSpc>
                  <a:spcPct val="90000"/>
                </a:lnSpc>
                <a:spcBef>
                  <a:spcPct val="0"/>
                </a:spcBef>
                <a:spcAft>
                  <a:spcPct val="35000"/>
                </a:spcAft>
              </a:pPr>
              <a:endParaRPr lang="id-ID" sz="2600" kern="1200">
                <a:latin typeface="微软雅黑" panose="020B0503020204020204" pitchFamily="34" charset="-122"/>
                <a:ea typeface="微软雅黑" panose="020B0503020204020204" pitchFamily="34" charset="-122"/>
              </a:endParaRPr>
            </a:p>
          </p:txBody>
        </p:sp>
        <p:sp>
          <p:nvSpPr>
            <p:cNvPr id="15" name="Hexagon 8"/>
            <p:cNvSpPr/>
            <p:nvPr/>
          </p:nvSpPr>
          <p:spPr>
            <a:xfrm>
              <a:off x="1721786" y="3591143"/>
              <a:ext cx="1111645" cy="958432"/>
            </a:xfrm>
            <a:prstGeom prst="hexagon">
              <a:avLst>
                <a:gd name="adj" fmla="val 25000"/>
                <a:gd name="vf" fmla="val 115470"/>
              </a:avLst>
            </a:prstGeom>
            <a:solidFill>
              <a:schemeClr val="bg1">
                <a:alpha val="90000"/>
              </a:schemeClr>
            </a:solidFill>
            <a:ln w="22225">
              <a:solidFill>
                <a:srgbClr val="C00000"/>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Freeform 9"/>
            <p:cNvSpPr/>
            <p:nvPr/>
          </p:nvSpPr>
          <p:spPr>
            <a:xfrm>
              <a:off x="3619099" y="3579748"/>
              <a:ext cx="1111645" cy="958432"/>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solidFill>
              <a:srgbClr val="C00000"/>
            </a:solidFill>
            <a:ln>
              <a:solidFill>
                <a:srgbClr val="C00000"/>
              </a:solidFill>
            </a:ln>
          </p:spPr>
          <p:style>
            <a:lnRef idx="2">
              <a:schemeClr val="accent2">
                <a:hueOff val="-716791"/>
                <a:satOff val="-17272"/>
                <a:lumOff val="-10393"/>
                <a:alphaOff val="0"/>
              </a:schemeClr>
            </a:lnRef>
            <a:fillRef idx="1">
              <a:schemeClr val="accent2">
                <a:hueOff val="-716791"/>
                <a:satOff val="-17272"/>
                <a:lumOff val="-10393"/>
                <a:alphaOff val="0"/>
              </a:schemeClr>
            </a:fillRef>
            <a:effectRef idx="0">
              <a:schemeClr val="accent2">
                <a:hueOff val="-716791"/>
                <a:satOff val="-17272"/>
                <a:lumOff val="-10393"/>
                <a:alphaOff val="0"/>
              </a:schemeClr>
            </a:effectRef>
            <a:fontRef idx="minor">
              <a:schemeClr val="lt1"/>
            </a:fontRef>
          </p:style>
          <p:txBody>
            <a:bodyPr spcFirstLastPara="0" vert="horz" wrap="square" lIns="172506" tIns="181751" rIns="172506" bIns="181751" numCol="1" spcCol="1270" anchor="ctr" anchorCtr="0">
              <a:noAutofit/>
            </a:bodyPr>
            <a:lstStyle/>
            <a:p>
              <a:pPr lvl="0" algn="ctr" defTabSz="1155700">
                <a:lnSpc>
                  <a:spcPct val="90000"/>
                </a:lnSpc>
                <a:spcBef>
                  <a:spcPct val="0"/>
                </a:spcBef>
                <a:spcAft>
                  <a:spcPct val="35000"/>
                </a:spcAft>
              </a:pPr>
              <a:endParaRPr lang="id-ID" sz="2600" kern="1200">
                <a:latin typeface="微软雅黑" panose="020B0503020204020204" pitchFamily="34" charset="-122"/>
                <a:ea typeface="微软雅黑" panose="020B0503020204020204" pitchFamily="34" charset="-122"/>
              </a:endParaRPr>
            </a:p>
          </p:txBody>
        </p:sp>
        <p:sp>
          <p:nvSpPr>
            <p:cNvPr id="17" name="Hexagon 10"/>
            <p:cNvSpPr/>
            <p:nvPr/>
          </p:nvSpPr>
          <p:spPr>
            <a:xfrm>
              <a:off x="4566174" y="4105936"/>
              <a:ext cx="1111645" cy="958432"/>
            </a:xfrm>
            <a:prstGeom prst="hexagon">
              <a:avLst>
                <a:gd name="adj" fmla="val 25000"/>
                <a:gd name="vf" fmla="val 115470"/>
              </a:avLst>
            </a:prstGeom>
            <a:solidFill>
              <a:schemeClr val="bg1">
                <a:alpha val="90000"/>
              </a:schemeClr>
            </a:solidFill>
            <a:ln w="22225">
              <a:solidFill>
                <a:srgbClr val="C00000"/>
              </a:solidFill>
            </a:ln>
          </p:spPr>
          <p:style>
            <a:lnRef idx="2">
              <a:schemeClr val="accent2">
                <a:hueOff val="-716791"/>
                <a:satOff val="-17272"/>
                <a:lumOff val="-10393"/>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8" name="Freeform 11"/>
            <p:cNvSpPr/>
            <p:nvPr/>
          </p:nvSpPr>
          <p:spPr>
            <a:xfrm>
              <a:off x="2672025" y="3055839"/>
              <a:ext cx="1111645" cy="958432"/>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solidFill>
              <a:srgbClr val="C00000"/>
            </a:solidFill>
            <a:ln>
              <a:solidFill>
                <a:srgbClr val="C00000"/>
              </a:solidFill>
            </a:ln>
          </p:spPr>
          <p:style>
            <a:lnRef idx="2">
              <a:schemeClr val="accent2">
                <a:hueOff val="-1433582"/>
                <a:satOff val="-34544"/>
                <a:lumOff val="-20785"/>
                <a:alphaOff val="0"/>
              </a:schemeClr>
            </a:lnRef>
            <a:fillRef idx="1">
              <a:schemeClr val="accent2">
                <a:hueOff val="-1433582"/>
                <a:satOff val="-34544"/>
                <a:lumOff val="-20785"/>
                <a:alphaOff val="0"/>
              </a:schemeClr>
            </a:fillRef>
            <a:effectRef idx="0">
              <a:schemeClr val="accent2">
                <a:hueOff val="-1433582"/>
                <a:satOff val="-34544"/>
                <a:lumOff val="-20785"/>
                <a:alphaOff val="0"/>
              </a:schemeClr>
            </a:effectRef>
            <a:fontRef idx="minor">
              <a:schemeClr val="lt1"/>
            </a:fontRef>
          </p:style>
          <p:txBody>
            <a:bodyPr spcFirstLastPara="0" vert="horz" wrap="square" lIns="172506" tIns="181751" rIns="172506" bIns="181751" numCol="1" spcCol="1270" anchor="ctr" anchorCtr="0">
              <a:noAutofit/>
            </a:bodyPr>
            <a:lstStyle/>
            <a:p>
              <a:pPr lvl="0" algn="ctr" defTabSz="1155700">
                <a:lnSpc>
                  <a:spcPct val="90000"/>
                </a:lnSpc>
                <a:spcBef>
                  <a:spcPct val="0"/>
                </a:spcBef>
                <a:spcAft>
                  <a:spcPct val="35000"/>
                </a:spcAft>
              </a:pPr>
              <a:endParaRPr lang="id-ID" sz="2600" kern="1200">
                <a:latin typeface="微软雅黑" panose="020B0503020204020204" pitchFamily="34" charset="-122"/>
                <a:ea typeface="微软雅黑" panose="020B0503020204020204" pitchFamily="34" charset="-122"/>
              </a:endParaRPr>
            </a:p>
          </p:txBody>
        </p:sp>
        <p:sp>
          <p:nvSpPr>
            <p:cNvPr id="19" name="Hexagon 12"/>
            <p:cNvSpPr/>
            <p:nvPr/>
          </p:nvSpPr>
          <p:spPr>
            <a:xfrm>
              <a:off x="3619099" y="2532184"/>
              <a:ext cx="1111645" cy="958432"/>
            </a:xfrm>
            <a:prstGeom prst="hexagon">
              <a:avLst>
                <a:gd name="adj" fmla="val 25000"/>
                <a:gd name="vf" fmla="val 115470"/>
              </a:avLst>
            </a:prstGeom>
            <a:solidFill>
              <a:schemeClr val="bg1">
                <a:alpha val="90000"/>
              </a:schemeClr>
            </a:solidFill>
            <a:ln w="22225">
              <a:solidFill>
                <a:srgbClr val="C00000"/>
              </a:solidFill>
            </a:ln>
          </p:spPr>
          <p:style>
            <a:lnRef idx="2">
              <a:schemeClr val="accent2">
                <a:hueOff val="-1433582"/>
                <a:satOff val="-34544"/>
                <a:lumOff val="-2078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sp>
        <p:nvSpPr>
          <p:cNvPr id="20" name="TextBox 19"/>
          <p:cNvSpPr txBox="1"/>
          <p:nvPr/>
        </p:nvSpPr>
        <p:spPr>
          <a:xfrm>
            <a:off x="3024824" y="2540545"/>
            <a:ext cx="1111347" cy="307777"/>
          </a:xfrm>
          <a:prstGeom prst="rect">
            <a:avLst/>
          </a:prstGeom>
          <a:noFill/>
        </p:spPr>
        <p:txBody>
          <a:bodyPr wrap="square" rtlCol="0">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输入标题</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3021661" y="3552661"/>
            <a:ext cx="1111347" cy="307777"/>
          </a:xfrm>
          <a:prstGeom prst="rect">
            <a:avLst/>
          </a:prstGeom>
          <a:noFill/>
        </p:spPr>
        <p:txBody>
          <a:bodyPr wrap="square" rtlCol="0">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输入标题</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22" name="TextBox 21"/>
          <p:cNvSpPr txBox="1"/>
          <p:nvPr/>
        </p:nvSpPr>
        <p:spPr>
          <a:xfrm>
            <a:off x="3968586" y="2990431"/>
            <a:ext cx="1111347" cy="307777"/>
          </a:xfrm>
          <a:prstGeom prst="rect">
            <a:avLst/>
          </a:prstGeom>
          <a:noFill/>
        </p:spPr>
        <p:txBody>
          <a:bodyPr wrap="square" rtlCol="0">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输入标题</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grpSp>
        <p:nvGrpSpPr>
          <p:cNvPr id="23" name="Group 16"/>
          <p:cNvGrpSpPr/>
          <p:nvPr/>
        </p:nvGrpSpPr>
        <p:grpSpPr>
          <a:xfrm>
            <a:off x="2440050" y="2027367"/>
            <a:ext cx="3272560" cy="1859759"/>
            <a:chOff x="1791978" y="2874150"/>
            <a:chExt cx="3272560" cy="1859759"/>
          </a:xfrm>
        </p:grpSpPr>
        <p:sp>
          <p:nvSpPr>
            <p:cNvPr id="24" name="Freeform 49"/>
            <p:cNvSpPr>
              <a:spLocks noEditPoints="1"/>
            </p:cNvSpPr>
            <p:nvPr/>
          </p:nvSpPr>
          <p:spPr bwMode="auto">
            <a:xfrm>
              <a:off x="1791978" y="3890979"/>
              <a:ext cx="383584" cy="326698"/>
            </a:xfrm>
            <a:custGeom>
              <a:avLst/>
              <a:gdLst>
                <a:gd name="T0" fmla="*/ 182 w 400"/>
                <a:gd name="T1" fmla="*/ 180 h 340"/>
                <a:gd name="T2" fmla="*/ 218 w 400"/>
                <a:gd name="T3" fmla="*/ 180 h 340"/>
                <a:gd name="T4" fmla="*/ 218 w 400"/>
                <a:gd name="T5" fmla="*/ 220 h 340"/>
                <a:gd name="T6" fmla="*/ 400 w 400"/>
                <a:gd name="T7" fmla="*/ 220 h 340"/>
                <a:gd name="T8" fmla="*/ 396 w 400"/>
                <a:gd name="T9" fmla="*/ 103 h 340"/>
                <a:gd name="T10" fmla="*/ 356 w 400"/>
                <a:gd name="T11" fmla="*/ 60 h 340"/>
                <a:gd name="T12" fmla="*/ 292 w 400"/>
                <a:gd name="T13" fmla="*/ 60 h 340"/>
                <a:gd name="T14" fmla="*/ 268 w 400"/>
                <a:gd name="T15" fmla="*/ 15 h 340"/>
                <a:gd name="T16" fmla="*/ 244 w 400"/>
                <a:gd name="T17" fmla="*/ 0 h 340"/>
                <a:gd name="T18" fmla="*/ 155 w 400"/>
                <a:gd name="T19" fmla="*/ 0 h 340"/>
                <a:gd name="T20" fmla="*/ 132 w 400"/>
                <a:gd name="T21" fmla="*/ 15 h 340"/>
                <a:gd name="T22" fmla="*/ 108 w 400"/>
                <a:gd name="T23" fmla="*/ 60 h 340"/>
                <a:gd name="T24" fmla="*/ 44 w 400"/>
                <a:gd name="T25" fmla="*/ 60 h 340"/>
                <a:gd name="T26" fmla="*/ 4 w 400"/>
                <a:gd name="T27" fmla="*/ 103 h 340"/>
                <a:gd name="T28" fmla="*/ 0 w 400"/>
                <a:gd name="T29" fmla="*/ 220 h 340"/>
                <a:gd name="T30" fmla="*/ 182 w 400"/>
                <a:gd name="T31" fmla="*/ 220 h 340"/>
                <a:gd name="T32" fmla="*/ 182 w 400"/>
                <a:gd name="T33" fmla="*/ 180 h 340"/>
                <a:gd name="T34" fmla="*/ 153 w 400"/>
                <a:gd name="T35" fmla="*/ 38 h 340"/>
                <a:gd name="T36" fmla="*/ 169 w 400"/>
                <a:gd name="T37" fmla="*/ 28 h 340"/>
                <a:gd name="T38" fmla="*/ 230 w 400"/>
                <a:gd name="T39" fmla="*/ 28 h 340"/>
                <a:gd name="T40" fmla="*/ 247 w 400"/>
                <a:gd name="T41" fmla="*/ 38 h 340"/>
                <a:gd name="T42" fmla="*/ 258 w 400"/>
                <a:gd name="T43" fmla="*/ 60 h 340"/>
                <a:gd name="T44" fmla="*/ 141 w 400"/>
                <a:gd name="T45" fmla="*/ 60 h 340"/>
                <a:gd name="T46" fmla="*/ 153 w 400"/>
                <a:gd name="T47" fmla="*/ 38 h 340"/>
                <a:gd name="T48" fmla="*/ 218 w 400"/>
                <a:gd name="T49" fmla="*/ 280 h 340"/>
                <a:gd name="T50" fmla="*/ 182 w 400"/>
                <a:gd name="T51" fmla="*/ 280 h 340"/>
                <a:gd name="T52" fmla="*/ 182 w 400"/>
                <a:gd name="T53" fmla="*/ 240 h 340"/>
                <a:gd name="T54" fmla="*/ 10 w 400"/>
                <a:gd name="T55" fmla="*/ 240 h 340"/>
                <a:gd name="T56" fmla="*/ 14 w 400"/>
                <a:gd name="T57" fmla="*/ 306 h 340"/>
                <a:gd name="T58" fmla="*/ 50 w 400"/>
                <a:gd name="T59" fmla="*/ 340 h 340"/>
                <a:gd name="T60" fmla="*/ 350 w 400"/>
                <a:gd name="T61" fmla="*/ 340 h 340"/>
                <a:gd name="T62" fmla="*/ 386 w 400"/>
                <a:gd name="T63" fmla="*/ 306 h 340"/>
                <a:gd name="T64" fmla="*/ 390 w 400"/>
                <a:gd name="T65" fmla="*/ 240 h 340"/>
                <a:gd name="T66" fmla="*/ 218 w 400"/>
                <a:gd name="T67" fmla="*/ 240 h 340"/>
                <a:gd name="T68" fmla="*/ 218 w 400"/>
                <a:gd name="T69" fmla="*/ 28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0" h="340">
                  <a:moveTo>
                    <a:pt x="182" y="180"/>
                  </a:moveTo>
                  <a:cubicBezTo>
                    <a:pt x="218" y="180"/>
                    <a:pt x="218" y="180"/>
                    <a:pt x="218" y="180"/>
                  </a:cubicBezTo>
                  <a:cubicBezTo>
                    <a:pt x="218" y="220"/>
                    <a:pt x="218" y="220"/>
                    <a:pt x="218" y="220"/>
                  </a:cubicBezTo>
                  <a:cubicBezTo>
                    <a:pt x="400" y="220"/>
                    <a:pt x="400" y="220"/>
                    <a:pt x="400" y="220"/>
                  </a:cubicBezTo>
                  <a:cubicBezTo>
                    <a:pt x="400" y="220"/>
                    <a:pt x="397" y="131"/>
                    <a:pt x="396" y="103"/>
                  </a:cubicBezTo>
                  <a:cubicBezTo>
                    <a:pt x="395" y="76"/>
                    <a:pt x="385" y="60"/>
                    <a:pt x="356" y="60"/>
                  </a:cubicBezTo>
                  <a:cubicBezTo>
                    <a:pt x="292" y="60"/>
                    <a:pt x="292" y="60"/>
                    <a:pt x="292" y="60"/>
                  </a:cubicBezTo>
                  <a:cubicBezTo>
                    <a:pt x="282" y="41"/>
                    <a:pt x="271" y="21"/>
                    <a:pt x="268" y="15"/>
                  </a:cubicBezTo>
                  <a:cubicBezTo>
                    <a:pt x="261" y="2"/>
                    <a:pt x="259" y="0"/>
                    <a:pt x="244" y="0"/>
                  </a:cubicBezTo>
                  <a:cubicBezTo>
                    <a:pt x="155" y="0"/>
                    <a:pt x="155" y="0"/>
                    <a:pt x="155" y="0"/>
                  </a:cubicBezTo>
                  <a:cubicBezTo>
                    <a:pt x="141" y="0"/>
                    <a:pt x="138" y="2"/>
                    <a:pt x="132" y="15"/>
                  </a:cubicBezTo>
                  <a:cubicBezTo>
                    <a:pt x="129" y="21"/>
                    <a:pt x="118" y="41"/>
                    <a:pt x="108" y="60"/>
                  </a:cubicBezTo>
                  <a:cubicBezTo>
                    <a:pt x="44" y="60"/>
                    <a:pt x="44" y="60"/>
                    <a:pt x="44" y="60"/>
                  </a:cubicBezTo>
                  <a:cubicBezTo>
                    <a:pt x="14" y="60"/>
                    <a:pt x="5" y="76"/>
                    <a:pt x="4" y="103"/>
                  </a:cubicBezTo>
                  <a:cubicBezTo>
                    <a:pt x="3" y="129"/>
                    <a:pt x="0" y="220"/>
                    <a:pt x="0" y="220"/>
                  </a:cubicBezTo>
                  <a:cubicBezTo>
                    <a:pt x="182" y="220"/>
                    <a:pt x="182" y="220"/>
                    <a:pt x="182" y="220"/>
                  </a:cubicBezTo>
                  <a:lnTo>
                    <a:pt x="182" y="180"/>
                  </a:lnTo>
                  <a:close/>
                  <a:moveTo>
                    <a:pt x="153" y="38"/>
                  </a:moveTo>
                  <a:cubicBezTo>
                    <a:pt x="157" y="30"/>
                    <a:pt x="159" y="28"/>
                    <a:pt x="169" y="28"/>
                  </a:cubicBezTo>
                  <a:cubicBezTo>
                    <a:pt x="230" y="28"/>
                    <a:pt x="230" y="28"/>
                    <a:pt x="230" y="28"/>
                  </a:cubicBezTo>
                  <a:cubicBezTo>
                    <a:pt x="241" y="28"/>
                    <a:pt x="242" y="30"/>
                    <a:pt x="247" y="38"/>
                  </a:cubicBezTo>
                  <a:cubicBezTo>
                    <a:pt x="248" y="41"/>
                    <a:pt x="253" y="50"/>
                    <a:pt x="258" y="60"/>
                  </a:cubicBezTo>
                  <a:cubicBezTo>
                    <a:pt x="141" y="60"/>
                    <a:pt x="141" y="60"/>
                    <a:pt x="141" y="60"/>
                  </a:cubicBezTo>
                  <a:cubicBezTo>
                    <a:pt x="146" y="50"/>
                    <a:pt x="151" y="41"/>
                    <a:pt x="153" y="38"/>
                  </a:cubicBezTo>
                  <a:close/>
                  <a:moveTo>
                    <a:pt x="218" y="280"/>
                  </a:moveTo>
                  <a:cubicBezTo>
                    <a:pt x="182" y="280"/>
                    <a:pt x="182" y="280"/>
                    <a:pt x="182" y="280"/>
                  </a:cubicBezTo>
                  <a:cubicBezTo>
                    <a:pt x="182" y="240"/>
                    <a:pt x="182" y="240"/>
                    <a:pt x="182" y="240"/>
                  </a:cubicBezTo>
                  <a:cubicBezTo>
                    <a:pt x="10" y="240"/>
                    <a:pt x="10" y="240"/>
                    <a:pt x="10" y="240"/>
                  </a:cubicBezTo>
                  <a:cubicBezTo>
                    <a:pt x="10" y="240"/>
                    <a:pt x="12" y="276"/>
                    <a:pt x="14" y="306"/>
                  </a:cubicBezTo>
                  <a:cubicBezTo>
                    <a:pt x="14" y="319"/>
                    <a:pt x="18" y="340"/>
                    <a:pt x="50" y="340"/>
                  </a:cubicBezTo>
                  <a:cubicBezTo>
                    <a:pt x="350" y="340"/>
                    <a:pt x="350" y="340"/>
                    <a:pt x="350" y="340"/>
                  </a:cubicBezTo>
                  <a:cubicBezTo>
                    <a:pt x="381" y="340"/>
                    <a:pt x="385" y="319"/>
                    <a:pt x="386" y="306"/>
                  </a:cubicBezTo>
                  <a:cubicBezTo>
                    <a:pt x="388" y="275"/>
                    <a:pt x="390" y="240"/>
                    <a:pt x="390" y="240"/>
                  </a:cubicBezTo>
                  <a:cubicBezTo>
                    <a:pt x="218" y="240"/>
                    <a:pt x="218" y="240"/>
                    <a:pt x="218" y="240"/>
                  </a:cubicBezTo>
                  <a:lnTo>
                    <a:pt x="218" y="280"/>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a typeface="微软雅黑" panose="020B0503020204020204" pitchFamily="34" charset="-122"/>
              </a:endParaRPr>
            </a:p>
          </p:txBody>
        </p:sp>
        <p:sp>
          <p:nvSpPr>
            <p:cNvPr id="25" name="Freeform 36"/>
            <p:cNvSpPr>
              <a:spLocks noEditPoints="1"/>
            </p:cNvSpPr>
            <p:nvPr/>
          </p:nvSpPr>
          <p:spPr bwMode="auto">
            <a:xfrm>
              <a:off x="4588612" y="4467209"/>
              <a:ext cx="475926" cy="266700"/>
            </a:xfrm>
            <a:custGeom>
              <a:avLst/>
              <a:gdLst>
                <a:gd name="T0" fmla="*/ 200 w 400"/>
                <a:gd name="T1" fmla="*/ 0 h 224"/>
                <a:gd name="T2" fmla="*/ 0 w 400"/>
                <a:gd name="T3" fmla="*/ 112 h 224"/>
                <a:gd name="T4" fmla="*/ 200 w 400"/>
                <a:gd name="T5" fmla="*/ 224 h 224"/>
                <a:gd name="T6" fmla="*/ 400 w 400"/>
                <a:gd name="T7" fmla="*/ 112 h 224"/>
                <a:gd name="T8" fmla="*/ 200 w 400"/>
                <a:gd name="T9" fmla="*/ 0 h 224"/>
                <a:gd name="T10" fmla="*/ 200 w 400"/>
                <a:gd name="T11" fmla="*/ 198 h 224"/>
                <a:gd name="T12" fmla="*/ 111 w 400"/>
                <a:gd name="T13" fmla="*/ 112 h 224"/>
                <a:gd name="T14" fmla="*/ 200 w 400"/>
                <a:gd name="T15" fmla="*/ 26 h 224"/>
                <a:gd name="T16" fmla="*/ 289 w 400"/>
                <a:gd name="T17" fmla="*/ 112 h 224"/>
                <a:gd name="T18" fmla="*/ 200 w 400"/>
                <a:gd name="T19" fmla="*/ 198 h 224"/>
                <a:gd name="T20" fmla="*/ 200 w 400"/>
                <a:gd name="T21" fmla="*/ 112 h 224"/>
                <a:gd name="T22" fmla="*/ 200 w 400"/>
                <a:gd name="T23" fmla="*/ 69 h 224"/>
                <a:gd name="T24" fmla="*/ 155 w 400"/>
                <a:gd name="T25" fmla="*/ 112 h 224"/>
                <a:gd name="T26" fmla="*/ 200 w 400"/>
                <a:gd name="T27" fmla="*/ 155 h 224"/>
                <a:gd name="T28" fmla="*/ 244 w 400"/>
                <a:gd name="T29" fmla="*/ 112 h 224"/>
                <a:gd name="T30" fmla="*/ 200 w 400"/>
                <a:gd name="T31" fmla="*/ 11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0" h="224">
                  <a:moveTo>
                    <a:pt x="200" y="0"/>
                  </a:moveTo>
                  <a:cubicBezTo>
                    <a:pt x="69" y="0"/>
                    <a:pt x="0" y="97"/>
                    <a:pt x="0" y="112"/>
                  </a:cubicBezTo>
                  <a:cubicBezTo>
                    <a:pt x="0" y="127"/>
                    <a:pt x="69" y="224"/>
                    <a:pt x="200" y="224"/>
                  </a:cubicBezTo>
                  <a:cubicBezTo>
                    <a:pt x="331" y="224"/>
                    <a:pt x="400" y="127"/>
                    <a:pt x="400" y="112"/>
                  </a:cubicBezTo>
                  <a:cubicBezTo>
                    <a:pt x="400" y="97"/>
                    <a:pt x="331" y="0"/>
                    <a:pt x="200" y="0"/>
                  </a:cubicBezTo>
                  <a:close/>
                  <a:moveTo>
                    <a:pt x="200" y="198"/>
                  </a:moveTo>
                  <a:cubicBezTo>
                    <a:pt x="151" y="198"/>
                    <a:pt x="111" y="159"/>
                    <a:pt x="111" y="112"/>
                  </a:cubicBezTo>
                  <a:cubicBezTo>
                    <a:pt x="111" y="64"/>
                    <a:pt x="151" y="26"/>
                    <a:pt x="200" y="26"/>
                  </a:cubicBezTo>
                  <a:cubicBezTo>
                    <a:pt x="249" y="26"/>
                    <a:pt x="289" y="64"/>
                    <a:pt x="289" y="112"/>
                  </a:cubicBezTo>
                  <a:cubicBezTo>
                    <a:pt x="289" y="159"/>
                    <a:pt x="249" y="198"/>
                    <a:pt x="200" y="198"/>
                  </a:cubicBezTo>
                  <a:close/>
                  <a:moveTo>
                    <a:pt x="200" y="112"/>
                  </a:moveTo>
                  <a:cubicBezTo>
                    <a:pt x="192" y="103"/>
                    <a:pt x="213" y="69"/>
                    <a:pt x="200" y="69"/>
                  </a:cubicBezTo>
                  <a:cubicBezTo>
                    <a:pt x="175" y="69"/>
                    <a:pt x="155" y="88"/>
                    <a:pt x="155" y="112"/>
                  </a:cubicBezTo>
                  <a:cubicBezTo>
                    <a:pt x="155" y="136"/>
                    <a:pt x="175" y="155"/>
                    <a:pt x="200" y="155"/>
                  </a:cubicBezTo>
                  <a:cubicBezTo>
                    <a:pt x="224" y="155"/>
                    <a:pt x="244" y="136"/>
                    <a:pt x="244" y="112"/>
                  </a:cubicBezTo>
                  <a:cubicBezTo>
                    <a:pt x="244" y="101"/>
                    <a:pt x="207" y="119"/>
                    <a:pt x="200" y="112"/>
                  </a:cubicBezTo>
                  <a:close/>
                </a:path>
              </a:pathLst>
            </a:custGeom>
            <a:solidFill>
              <a:srgbClr val="C00000"/>
            </a:solidFill>
            <a:ln>
              <a:solidFill>
                <a:srgbClr val="C00000"/>
              </a:solidFill>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a typeface="微软雅黑" panose="020B0503020204020204" pitchFamily="34" charset="-122"/>
              </a:endParaRPr>
            </a:p>
          </p:txBody>
        </p:sp>
        <p:sp>
          <p:nvSpPr>
            <p:cNvPr id="26" name="Freeform 44"/>
            <p:cNvSpPr>
              <a:spLocks noEditPoints="1"/>
            </p:cNvSpPr>
            <p:nvPr/>
          </p:nvSpPr>
          <p:spPr bwMode="auto">
            <a:xfrm>
              <a:off x="3723326" y="2874150"/>
              <a:ext cx="305722" cy="305313"/>
            </a:xfrm>
            <a:custGeom>
              <a:avLst/>
              <a:gdLst>
                <a:gd name="T0" fmla="*/ 287 w 316"/>
                <a:gd name="T1" fmla="*/ 29 h 316"/>
                <a:gd name="T2" fmla="*/ 236 w 316"/>
                <a:gd name="T3" fmla="*/ 4 h 316"/>
                <a:gd name="T4" fmla="*/ 135 w 316"/>
                <a:gd name="T5" fmla="*/ 105 h 316"/>
                <a:gd name="T6" fmla="*/ 20 w 316"/>
                <a:gd name="T7" fmla="*/ 221 h 316"/>
                <a:gd name="T8" fmla="*/ 0 w 316"/>
                <a:gd name="T9" fmla="*/ 316 h 316"/>
                <a:gd name="T10" fmla="*/ 95 w 316"/>
                <a:gd name="T11" fmla="*/ 296 h 316"/>
                <a:gd name="T12" fmla="*/ 210 w 316"/>
                <a:gd name="T13" fmla="*/ 180 h 316"/>
                <a:gd name="T14" fmla="*/ 312 w 316"/>
                <a:gd name="T15" fmla="*/ 79 h 316"/>
                <a:gd name="T16" fmla="*/ 287 w 316"/>
                <a:gd name="T17" fmla="*/ 29 h 316"/>
                <a:gd name="T18" fmla="*/ 89 w 316"/>
                <a:gd name="T19" fmla="*/ 284 h 316"/>
                <a:gd name="T20" fmla="*/ 57 w 316"/>
                <a:gd name="T21" fmla="*/ 291 h 316"/>
                <a:gd name="T22" fmla="*/ 43 w 316"/>
                <a:gd name="T23" fmla="*/ 273 h 316"/>
                <a:gd name="T24" fmla="*/ 24 w 316"/>
                <a:gd name="T25" fmla="*/ 259 h 316"/>
                <a:gd name="T26" fmla="*/ 31 w 316"/>
                <a:gd name="T27" fmla="*/ 226 h 316"/>
                <a:gd name="T28" fmla="*/ 41 w 316"/>
                <a:gd name="T29" fmla="*/ 217 h 316"/>
                <a:gd name="T30" fmla="*/ 78 w 316"/>
                <a:gd name="T31" fmla="*/ 237 h 316"/>
                <a:gd name="T32" fmla="*/ 99 w 316"/>
                <a:gd name="T33" fmla="*/ 275 h 316"/>
                <a:gd name="T34" fmla="*/ 89 w 316"/>
                <a:gd name="T35" fmla="*/ 28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6" h="316">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a typeface="微软雅黑" panose="020B0503020204020204" pitchFamily="34" charset="-122"/>
              </a:endParaRPr>
            </a:p>
          </p:txBody>
        </p:sp>
      </p:grpSp>
      <p:sp>
        <p:nvSpPr>
          <p:cNvPr id="27" name="椭圆 26"/>
          <p:cNvSpPr/>
          <p:nvPr/>
        </p:nvSpPr>
        <p:spPr>
          <a:xfrm>
            <a:off x="6623584" y="2043327"/>
            <a:ext cx="576622" cy="57678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28" name="椭圆 27"/>
          <p:cNvSpPr/>
          <p:nvPr/>
        </p:nvSpPr>
        <p:spPr>
          <a:xfrm>
            <a:off x="6623585" y="2763407"/>
            <a:ext cx="576622" cy="57678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29" name="椭圆 28"/>
          <p:cNvSpPr/>
          <p:nvPr/>
        </p:nvSpPr>
        <p:spPr>
          <a:xfrm>
            <a:off x="6623585" y="3500287"/>
            <a:ext cx="576622" cy="57678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30" name="标题 11"/>
          <p:cNvSpPr txBox="1">
            <a:spLocks/>
          </p:cNvSpPr>
          <p:nvPr/>
        </p:nvSpPr>
        <p:spPr>
          <a:xfrm>
            <a:off x="7200207" y="2111492"/>
            <a:ext cx="3145851" cy="7966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请在此处输入详细的文字介绍信息和简介，</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表达图表的含义</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表达图表的</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含义</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a:p>
            <a:pPr algn="l"/>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标题 11"/>
          <p:cNvSpPr txBox="1">
            <a:spLocks/>
          </p:cNvSpPr>
          <p:nvPr/>
        </p:nvSpPr>
        <p:spPr>
          <a:xfrm>
            <a:off x="7200208" y="2831572"/>
            <a:ext cx="3145851" cy="7966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请在此处输入详细的文字介绍信息和简介，</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表达图表的含义</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表达图表的</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含义</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a:p>
            <a:pPr algn="l"/>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标题 11"/>
          <p:cNvSpPr txBox="1">
            <a:spLocks/>
          </p:cNvSpPr>
          <p:nvPr/>
        </p:nvSpPr>
        <p:spPr>
          <a:xfrm>
            <a:off x="7200208" y="3568452"/>
            <a:ext cx="3145851" cy="79665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请在此处输入详细的文字介绍信息和简介，</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表达图表的含义</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表达图表的</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含义</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a:p>
            <a:pPr algn="l"/>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2101143" y="5160094"/>
            <a:ext cx="8172908" cy="646331"/>
          </a:xfrm>
          <a:prstGeom prst="rect">
            <a:avLst/>
          </a:prstGeom>
          <a:noFill/>
        </p:spPr>
        <p:txBody>
          <a:bodyPr wrap="square" lIns="0" tIns="0" rIns="0" bIns="0" rtlCol="0">
            <a:spAutoFit/>
          </a:bodyPr>
          <a:lstStyle/>
          <a:p>
            <a:pPr algn="just"/>
            <a:r>
              <a:rPr lang="zh-CN" altLang="en-US" sz="1400" dirty="0" smtClean="0">
                <a:solidFill>
                  <a:schemeClr val="tx1">
                    <a:lumMod val="50000"/>
                    <a:lumOff val="50000"/>
                  </a:schemeClr>
                </a:solidFill>
                <a:latin typeface="Impact MT Std" pitchFamily="34" charset="0"/>
                <a:ea typeface="微软雅黑" panose="020B0503020204020204" pitchFamily="34" charset="-122"/>
              </a:rPr>
              <a:t>点击输入简要文字解说，解说文字尽量概括精炼，不用多余的文字修饰，简洁精准的 解说所提炼的核心概念。点击输入简要文字解说，解说文字尽量概括精炼，不用多余的文字修饰，简洁精准的 解说所提炼的核心概念。</a:t>
            </a:r>
          </a:p>
        </p:txBody>
      </p:sp>
      <p:sp>
        <p:nvSpPr>
          <p:cNvPr id="37" name="TextBox 36"/>
          <p:cNvSpPr txBox="1"/>
          <p:nvPr/>
        </p:nvSpPr>
        <p:spPr>
          <a:xfrm>
            <a:off x="5190372" y="4725144"/>
            <a:ext cx="2059343" cy="307777"/>
          </a:xfrm>
          <a:prstGeom prst="rect">
            <a:avLst/>
          </a:prstGeom>
          <a:noFill/>
        </p:spPr>
        <p:txBody>
          <a:bodyPr wrap="square" lIns="0" tIns="0" rIns="0" bIns="0" rtlCol="0">
            <a:spAutoFit/>
          </a:bodyPr>
          <a:lstStyle/>
          <a:p>
            <a:r>
              <a:rPr lang="zh-CN" altLang="en-US" sz="2000" b="1" dirty="0" smtClean="0">
                <a:solidFill>
                  <a:schemeClr val="tx1">
                    <a:lumMod val="65000"/>
                    <a:lumOff val="35000"/>
                  </a:schemeClr>
                </a:solidFill>
                <a:latin typeface="Impact MT Std" pitchFamily="34" charset="0"/>
                <a:ea typeface="微软雅黑" pitchFamily="34" charset="-122"/>
              </a:rPr>
              <a:t>点击输入标题文本</a:t>
            </a:r>
            <a:endParaRPr lang="zh-CN" altLang="en-US" sz="2000" b="1" dirty="0">
              <a:solidFill>
                <a:schemeClr val="tx1">
                  <a:lumMod val="65000"/>
                  <a:lumOff val="35000"/>
                </a:schemeClr>
              </a:solidFill>
              <a:latin typeface="Impact MT Std" pitchFamily="34" charset="0"/>
              <a:ea typeface="微软雅黑" pitchFamily="34" charset="-122"/>
            </a:endParaRPr>
          </a:p>
        </p:txBody>
      </p:sp>
    </p:spTree>
    <p:extLst>
      <p:ext uri="{BB962C8B-B14F-4D97-AF65-F5344CB8AC3E}">
        <p14:creationId xmlns:p14="http://schemas.microsoft.com/office/powerpoint/2010/main" val="2514930669"/>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0-#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par>
                                <p:cTn id="17" presetID="22" presetClass="entr" presetSubtype="4" fill="hold" nodeType="withEffect">
                                  <p:stCondLst>
                                    <p:cond delay="50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par>
                                <p:cTn id="20" presetID="22" presetClass="entr" presetSubtype="4" fill="hold" grpId="0" nodeType="withEffect">
                                  <p:stCondLst>
                                    <p:cond delay="50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21"/>
                                        </p:tgtEl>
                                        <p:attrNameLst>
                                          <p:attrName>style.visibility</p:attrName>
                                        </p:attrNameLst>
                                      </p:cBhvr>
                                      <p:to>
                                        <p:strVal val="visible"/>
                                      </p:to>
                                    </p:set>
                                    <p:animEffect transition="in" filter="wipe(down)">
                                      <p:cBhvr>
                                        <p:cTn id="25" dur="500"/>
                                        <p:tgtEl>
                                          <p:spTgt spid="21"/>
                                        </p:tgtEl>
                                      </p:cBhvr>
                                    </p:animEffect>
                                  </p:childTnLst>
                                </p:cTn>
                              </p:par>
                              <p:par>
                                <p:cTn id="26" presetID="22" presetClass="entr" presetSubtype="4" fill="hold" grpId="0" nodeType="withEffect">
                                  <p:stCondLst>
                                    <p:cond delay="500"/>
                                  </p:stCondLst>
                                  <p:childTnLst>
                                    <p:set>
                                      <p:cBhvr>
                                        <p:cTn id="27" dur="1" fill="hold">
                                          <p:stCondLst>
                                            <p:cond delay="0"/>
                                          </p:stCondLst>
                                        </p:cTn>
                                        <p:tgtEl>
                                          <p:spTgt spid="22"/>
                                        </p:tgtEl>
                                        <p:attrNameLst>
                                          <p:attrName>style.visibility</p:attrName>
                                        </p:attrNameLst>
                                      </p:cBhvr>
                                      <p:to>
                                        <p:strVal val="visible"/>
                                      </p:to>
                                    </p:set>
                                    <p:animEffect transition="in" filter="wipe(down)">
                                      <p:cBhvr>
                                        <p:cTn id="28" dur="500"/>
                                        <p:tgtEl>
                                          <p:spTgt spid="22"/>
                                        </p:tgtEl>
                                      </p:cBhvr>
                                    </p:animEffect>
                                  </p:childTnLst>
                                </p:cTn>
                              </p:par>
                              <p:par>
                                <p:cTn id="29" presetID="22" presetClass="entr" presetSubtype="4" fill="hold" nodeType="withEffect">
                                  <p:stCondLst>
                                    <p:cond delay="500"/>
                                  </p:stCondLst>
                                  <p:childTnLst>
                                    <p:set>
                                      <p:cBhvr>
                                        <p:cTn id="30" dur="1" fill="hold">
                                          <p:stCondLst>
                                            <p:cond delay="0"/>
                                          </p:stCondLst>
                                        </p:cTn>
                                        <p:tgtEl>
                                          <p:spTgt spid="23"/>
                                        </p:tgtEl>
                                        <p:attrNameLst>
                                          <p:attrName>style.visibility</p:attrName>
                                        </p:attrNameLst>
                                      </p:cBhvr>
                                      <p:to>
                                        <p:strVal val="visible"/>
                                      </p:to>
                                    </p:set>
                                    <p:animEffect transition="in" filter="wipe(down)">
                                      <p:cBhvr>
                                        <p:cTn id="31" dur="500"/>
                                        <p:tgtEl>
                                          <p:spTgt spid="23"/>
                                        </p:tgtEl>
                                      </p:cBhvr>
                                    </p:animEffect>
                                  </p:childTnLst>
                                </p:cTn>
                              </p:par>
                            </p:childTnLst>
                          </p:cTn>
                        </p:par>
                        <p:par>
                          <p:cTn id="32" fill="hold">
                            <p:stCondLst>
                              <p:cond delay="1000"/>
                            </p:stCondLst>
                            <p:childTnLst>
                              <p:par>
                                <p:cTn id="33" presetID="10" presetClass="entr" presetSubtype="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par>
                          <p:cTn id="36" fill="hold">
                            <p:stCondLst>
                              <p:cond delay="1500"/>
                            </p:stCondLst>
                            <p:childTnLst>
                              <p:par>
                                <p:cTn id="37" presetID="10" presetClass="entr" presetSubtype="0" fill="hold" grpId="0" nodeType="after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childTnLst>
                                </p:cTn>
                              </p:par>
                            </p:childTnLst>
                          </p:cTn>
                        </p:par>
                        <p:par>
                          <p:cTn id="40" fill="hold">
                            <p:stCondLst>
                              <p:cond delay="2000"/>
                            </p:stCondLst>
                            <p:childTnLst>
                              <p:par>
                                <p:cTn id="41" presetID="10" presetClass="entr" presetSubtype="0"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childTnLst>
                          </p:cTn>
                        </p:par>
                        <p:par>
                          <p:cTn id="44" fill="hold">
                            <p:stCondLst>
                              <p:cond delay="2500"/>
                            </p:stCondLst>
                            <p:childTnLst>
                              <p:par>
                                <p:cTn id="45" presetID="53" presetClass="entr" presetSubtype="16"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p:cTn id="47" dur="500" fill="hold"/>
                                        <p:tgtEl>
                                          <p:spTgt spid="30"/>
                                        </p:tgtEl>
                                        <p:attrNameLst>
                                          <p:attrName>ppt_w</p:attrName>
                                        </p:attrNameLst>
                                      </p:cBhvr>
                                      <p:tavLst>
                                        <p:tav tm="0">
                                          <p:val>
                                            <p:fltVal val="0"/>
                                          </p:val>
                                        </p:tav>
                                        <p:tav tm="100000">
                                          <p:val>
                                            <p:strVal val="#ppt_w"/>
                                          </p:val>
                                        </p:tav>
                                      </p:tavLst>
                                    </p:anim>
                                    <p:anim calcmode="lin" valueType="num">
                                      <p:cBhvr>
                                        <p:cTn id="48" dur="500" fill="hold"/>
                                        <p:tgtEl>
                                          <p:spTgt spid="30"/>
                                        </p:tgtEl>
                                        <p:attrNameLst>
                                          <p:attrName>ppt_h</p:attrName>
                                        </p:attrNameLst>
                                      </p:cBhvr>
                                      <p:tavLst>
                                        <p:tav tm="0">
                                          <p:val>
                                            <p:fltVal val="0"/>
                                          </p:val>
                                        </p:tav>
                                        <p:tav tm="100000">
                                          <p:val>
                                            <p:strVal val="#ppt_h"/>
                                          </p:val>
                                        </p:tav>
                                      </p:tavLst>
                                    </p:anim>
                                    <p:animEffect transition="in" filter="fade">
                                      <p:cBhvr>
                                        <p:cTn id="49" dur="500"/>
                                        <p:tgtEl>
                                          <p:spTgt spid="30"/>
                                        </p:tgtEl>
                                      </p:cBhvr>
                                    </p:animEffect>
                                  </p:childTnLst>
                                </p:cTn>
                              </p:par>
                            </p:childTnLst>
                          </p:cTn>
                        </p:par>
                        <p:par>
                          <p:cTn id="50" fill="hold">
                            <p:stCondLst>
                              <p:cond delay="3000"/>
                            </p:stCondLst>
                            <p:childTnLst>
                              <p:par>
                                <p:cTn id="51" presetID="53" presetClass="entr" presetSubtype="16"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 calcmode="lin" valueType="num">
                                      <p:cBhvr>
                                        <p:cTn id="53" dur="500" fill="hold"/>
                                        <p:tgtEl>
                                          <p:spTgt spid="31"/>
                                        </p:tgtEl>
                                        <p:attrNameLst>
                                          <p:attrName>ppt_w</p:attrName>
                                        </p:attrNameLst>
                                      </p:cBhvr>
                                      <p:tavLst>
                                        <p:tav tm="0">
                                          <p:val>
                                            <p:fltVal val="0"/>
                                          </p:val>
                                        </p:tav>
                                        <p:tav tm="100000">
                                          <p:val>
                                            <p:strVal val="#ppt_w"/>
                                          </p:val>
                                        </p:tav>
                                      </p:tavLst>
                                    </p:anim>
                                    <p:anim calcmode="lin" valueType="num">
                                      <p:cBhvr>
                                        <p:cTn id="54" dur="500" fill="hold"/>
                                        <p:tgtEl>
                                          <p:spTgt spid="31"/>
                                        </p:tgtEl>
                                        <p:attrNameLst>
                                          <p:attrName>ppt_h</p:attrName>
                                        </p:attrNameLst>
                                      </p:cBhvr>
                                      <p:tavLst>
                                        <p:tav tm="0">
                                          <p:val>
                                            <p:fltVal val="0"/>
                                          </p:val>
                                        </p:tav>
                                        <p:tav tm="100000">
                                          <p:val>
                                            <p:strVal val="#ppt_h"/>
                                          </p:val>
                                        </p:tav>
                                      </p:tavLst>
                                    </p:anim>
                                    <p:animEffect transition="in" filter="fade">
                                      <p:cBhvr>
                                        <p:cTn id="55" dur="500"/>
                                        <p:tgtEl>
                                          <p:spTgt spid="31"/>
                                        </p:tgtEl>
                                      </p:cBhvr>
                                    </p:animEffect>
                                  </p:childTnLst>
                                </p:cTn>
                              </p:par>
                            </p:childTnLst>
                          </p:cTn>
                        </p:par>
                        <p:par>
                          <p:cTn id="56" fill="hold">
                            <p:stCondLst>
                              <p:cond delay="3500"/>
                            </p:stCondLst>
                            <p:childTnLst>
                              <p:par>
                                <p:cTn id="57" presetID="53" presetClass="entr" presetSubtype="16" fill="hold" grpId="0" nodeType="afterEffect">
                                  <p:stCondLst>
                                    <p:cond delay="0"/>
                                  </p:stCondLst>
                                  <p:childTnLst>
                                    <p:set>
                                      <p:cBhvr>
                                        <p:cTn id="58" dur="1" fill="hold">
                                          <p:stCondLst>
                                            <p:cond delay="0"/>
                                          </p:stCondLst>
                                        </p:cTn>
                                        <p:tgtEl>
                                          <p:spTgt spid="32"/>
                                        </p:tgtEl>
                                        <p:attrNameLst>
                                          <p:attrName>style.visibility</p:attrName>
                                        </p:attrNameLst>
                                      </p:cBhvr>
                                      <p:to>
                                        <p:strVal val="visible"/>
                                      </p:to>
                                    </p:set>
                                    <p:anim calcmode="lin" valueType="num">
                                      <p:cBhvr>
                                        <p:cTn id="59" dur="500" fill="hold"/>
                                        <p:tgtEl>
                                          <p:spTgt spid="32"/>
                                        </p:tgtEl>
                                        <p:attrNameLst>
                                          <p:attrName>ppt_w</p:attrName>
                                        </p:attrNameLst>
                                      </p:cBhvr>
                                      <p:tavLst>
                                        <p:tav tm="0">
                                          <p:val>
                                            <p:fltVal val="0"/>
                                          </p:val>
                                        </p:tav>
                                        <p:tav tm="100000">
                                          <p:val>
                                            <p:strVal val="#ppt_w"/>
                                          </p:val>
                                        </p:tav>
                                      </p:tavLst>
                                    </p:anim>
                                    <p:anim calcmode="lin" valueType="num">
                                      <p:cBhvr>
                                        <p:cTn id="60" dur="500" fill="hold"/>
                                        <p:tgtEl>
                                          <p:spTgt spid="32"/>
                                        </p:tgtEl>
                                        <p:attrNameLst>
                                          <p:attrName>ppt_h</p:attrName>
                                        </p:attrNameLst>
                                      </p:cBhvr>
                                      <p:tavLst>
                                        <p:tav tm="0">
                                          <p:val>
                                            <p:fltVal val="0"/>
                                          </p:val>
                                        </p:tav>
                                        <p:tav tm="100000">
                                          <p:val>
                                            <p:strVal val="#ppt_h"/>
                                          </p:val>
                                        </p:tav>
                                      </p:tavLst>
                                    </p:anim>
                                    <p:animEffect transition="in" filter="fade">
                                      <p:cBhvr>
                                        <p:cTn id="61" dur="500"/>
                                        <p:tgtEl>
                                          <p:spTgt spid="32"/>
                                        </p:tgtEl>
                                      </p:cBhvr>
                                    </p:animEffect>
                                  </p:childTnLst>
                                </p:cTn>
                              </p:par>
                            </p:childTnLst>
                          </p:cTn>
                        </p:par>
                        <p:par>
                          <p:cTn id="62" fill="hold">
                            <p:stCondLst>
                              <p:cond delay="4000"/>
                            </p:stCondLst>
                            <p:childTnLst>
                              <p:par>
                                <p:cTn id="63" presetID="2" presetClass="entr" presetSubtype="2" fill="hold" grpId="0" nodeType="after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300" fill="hold"/>
                                        <p:tgtEl>
                                          <p:spTgt spid="37"/>
                                        </p:tgtEl>
                                        <p:attrNameLst>
                                          <p:attrName>ppt_x</p:attrName>
                                        </p:attrNameLst>
                                      </p:cBhvr>
                                      <p:tavLst>
                                        <p:tav tm="0">
                                          <p:val>
                                            <p:strVal val="1+#ppt_w/2"/>
                                          </p:val>
                                        </p:tav>
                                        <p:tav tm="100000">
                                          <p:val>
                                            <p:strVal val="#ppt_x"/>
                                          </p:val>
                                        </p:tav>
                                      </p:tavLst>
                                    </p:anim>
                                    <p:anim calcmode="lin" valueType="num">
                                      <p:cBhvr additive="base">
                                        <p:cTn id="66" dur="300" fill="hold"/>
                                        <p:tgtEl>
                                          <p:spTgt spid="37"/>
                                        </p:tgtEl>
                                        <p:attrNameLst>
                                          <p:attrName>ppt_y</p:attrName>
                                        </p:attrNameLst>
                                      </p:cBhvr>
                                      <p:tavLst>
                                        <p:tav tm="0">
                                          <p:val>
                                            <p:strVal val="#ppt_y"/>
                                          </p:val>
                                        </p:tav>
                                        <p:tav tm="100000">
                                          <p:val>
                                            <p:strVal val="#ppt_y"/>
                                          </p:val>
                                        </p:tav>
                                      </p:tavLst>
                                    </p:anim>
                                  </p:childTnLst>
                                </p:cTn>
                              </p:par>
                            </p:childTnLst>
                          </p:cTn>
                        </p:par>
                        <p:par>
                          <p:cTn id="67" fill="hold">
                            <p:stCondLst>
                              <p:cond delay="4300"/>
                            </p:stCondLst>
                            <p:childTnLst>
                              <p:par>
                                <p:cTn id="68" presetID="2" presetClass="entr" presetSubtype="2" fill="hold" grpId="0" nodeType="afterEffect">
                                  <p:stCondLst>
                                    <p:cond delay="0"/>
                                  </p:stCondLst>
                                  <p:childTnLst>
                                    <p:set>
                                      <p:cBhvr>
                                        <p:cTn id="69" dur="1" fill="hold">
                                          <p:stCondLst>
                                            <p:cond delay="0"/>
                                          </p:stCondLst>
                                        </p:cTn>
                                        <p:tgtEl>
                                          <p:spTgt spid="36"/>
                                        </p:tgtEl>
                                        <p:attrNameLst>
                                          <p:attrName>style.visibility</p:attrName>
                                        </p:attrNameLst>
                                      </p:cBhvr>
                                      <p:to>
                                        <p:strVal val="visible"/>
                                      </p:to>
                                    </p:set>
                                    <p:anim calcmode="lin" valueType="num">
                                      <p:cBhvr additive="base">
                                        <p:cTn id="70" dur="300" fill="hold"/>
                                        <p:tgtEl>
                                          <p:spTgt spid="36"/>
                                        </p:tgtEl>
                                        <p:attrNameLst>
                                          <p:attrName>ppt_x</p:attrName>
                                        </p:attrNameLst>
                                      </p:cBhvr>
                                      <p:tavLst>
                                        <p:tav tm="0">
                                          <p:val>
                                            <p:strVal val="1+#ppt_w/2"/>
                                          </p:val>
                                        </p:tav>
                                        <p:tav tm="100000">
                                          <p:val>
                                            <p:strVal val="#ppt_x"/>
                                          </p:val>
                                        </p:tav>
                                      </p:tavLst>
                                    </p:anim>
                                    <p:anim calcmode="lin" valueType="num">
                                      <p:cBhvr additive="base">
                                        <p:cTn id="71" dur="3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20" grpId="0"/>
      <p:bldP spid="21" grpId="0"/>
      <p:bldP spid="22" grpId="0"/>
      <p:bldP spid="27" grpId="0" animBg="1"/>
      <p:bldP spid="28" grpId="0" animBg="1"/>
      <p:bldP spid="29" grpId="0" animBg="1"/>
      <p:bldP spid="30" grpId="0"/>
      <p:bldP spid="31" grpId="0"/>
      <p:bldP spid="32" grpId="0"/>
      <p:bldP spid="36" grpId="0"/>
      <p:bldP spid="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可行性分析</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FEASIBILITY ANALYSIS</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3093"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第二章：项目介绍</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19</a:t>
            </a:r>
            <a:endParaRPr lang="en-US" altLang="zh-CN" sz="1400" b="1" dirty="0">
              <a:solidFill>
                <a:srgbClr val="34495E"/>
              </a:solidFill>
              <a:latin typeface="微软雅黑" pitchFamily="34" charset="-122"/>
              <a:ea typeface="微软雅黑" pitchFamily="34" charset="-122"/>
            </a:endParaRPr>
          </a:p>
        </p:txBody>
      </p:sp>
      <p:sp>
        <p:nvSpPr>
          <p:cNvPr id="12" name="KSO_Shape"/>
          <p:cNvSpPr>
            <a:spLocks/>
          </p:cNvSpPr>
          <p:nvPr/>
        </p:nvSpPr>
        <p:spPr bwMode="auto">
          <a:xfrm>
            <a:off x="160606" y="260648"/>
            <a:ext cx="542883" cy="40701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65D7FF"/>
              </a:solidFill>
              <a:ea typeface="宋体" panose="02010600030101010101" pitchFamily="2" charset="-122"/>
            </a:endParaRPr>
          </a:p>
        </p:txBody>
      </p:sp>
      <p:sp>
        <p:nvSpPr>
          <p:cNvPr id="13" name="圆角矩形 12"/>
          <p:cNvSpPr/>
          <p:nvPr/>
        </p:nvSpPr>
        <p:spPr>
          <a:xfrm>
            <a:off x="6050884" y="4149080"/>
            <a:ext cx="5315962" cy="764070"/>
          </a:xfrm>
          <a:prstGeom prst="roundRect">
            <a:avLst>
              <a:gd name="adj" fmla="val 50000"/>
            </a:avLst>
          </a:prstGeom>
          <a:solidFill>
            <a:schemeClr val="bg1">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2">
                  <a:lumMod val="50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3426604" y="2553514"/>
            <a:ext cx="5513168" cy="764070"/>
          </a:xfrm>
          <a:prstGeom prst="roundRect">
            <a:avLst>
              <a:gd name="adj" fmla="val 50000"/>
            </a:avLst>
          </a:prstGeom>
          <a:solidFill>
            <a:schemeClr val="bg1">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2">
                  <a:lumMod val="50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1345059" y="2104118"/>
            <a:ext cx="1230525" cy="1688231"/>
            <a:chOff x="1032992" y="2432634"/>
            <a:chExt cx="1230525" cy="1688231"/>
          </a:xfrm>
        </p:grpSpPr>
        <p:sp>
          <p:nvSpPr>
            <p:cNvPr id="16" name="任意多边形 15"/>
            <p:cNvSpPr/>
            <p:nvPr/>
          </p:nvSpPr>
          <p:spPr>
            <a:xfrm>
              <a:off x="1067786" y="2432634"/>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 name="KSO_Shape"/>
            <p:cNvSpPr>
              <a:spLocks/>
            </p:cNvSpPr>
            <p:nvPr/>
          </p:nvSpPr>
          <p:spPr bwMode="auto">
            <a:xfrm>
              <a:off x="1450338" y="2837335"/>
              <a:ext cx="430626" cy="439414"/>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8" name="文本框 6"/>
            <p:cNvSpPr txBox="1"/>
            <p:nvPr/>
          </p:nvSpPr>
          <p:spPr>
            <a:xfrm>
              <a:off x="1032992" y="3398149"/>
              <a:ext cx="1193800" cy="371984"/>
            </a:xfrm>
            <a:prstGeom prst="rect">
              <a:avLst/>
            </a:prstGeom>
            <a:noFill/>
          </p:spPr>
          <p:txBody>
            <a:bodyPr wrap="square" rtlCol="0">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 输入标题</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2567303" y="2676142"/>
            <a:ext cx="1238805" cy="1688231"/>
            <a:chOff x="2255236" y="3004658"/>
            <a:chExt cx="1238805" cy="1688231"/>
          </a:xfrm>
        </p:grpSpPr>
        <p:sp>
          <p:nvSpPr>
            <p:cNvPr id="20" name="任意多边形 19"/>
            <p:cNvSpPr/>
            <p:nvPr/>
          </p:nvSpPr>
          <p:spPr>
            <a:xfrm flipH="1">
              <a:off x="2298310" y="3004658"/>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21" name="KSO_Shape"/>
            <p:cNvSpPr>
              <a:spLocks/>
            </p:cNvSpPr>
            <p:nvPr/>
          </p:nvSpPr>
          <p:spPr bwMode="auto">
            <a:xfrm>
              <a:off x="2675625" y="3406937"/>
              <a:ext cx="441100" cy="441836"/>
            </a:xfrm>
            <a:custGeom>
              <a:avLst/>
              <a:gdLst>
                <a:gd name="T0" fmla="*/ 923363 w 1752600"/>
                <a:gd name="T1" fmla="*/ 1417153 h 1754188"/>
                <a:gd name="T2" fmla="*/ 958587 w 1752600"/>
                <a:gd name="T3" fmla="*/ 1476612 h 1754188"/>
                <a:gd name="T4" fmla="*/ 945181 w 1752600"/>
                <a:gd name="T5" fmla="*/ 1530763 h 1754188"/>
                <a:gd name="T6" fmla="*/ 886299 w 1752600"/>
                <a:gd name="T7" fmla="*/ 1566067 h 1754188"/>
                <a:gd name="T8" fmla="*/ 832675 w 1752600"/>
                <a:gd name="T9" fmla="*/ 1552795 h 1754188"/>
                <a:gd name="T10" fmla="*/ 797714 w 1752600"/>
                <a:gd name="T11" fmla="*/ 1493335 h 1754188"/>
                <a:gd name="T12" fmla="*/ 810857 w 1752600"/>
                <a:gd name="T13" fmla="*/ 1439185 h 1754188"/>
                <a:gd name="T14" fmla="*/ 869739 w 1752600"/>
                <a:gd name="T15" fmla="*/ 1403616 h 1754188"/>
                <a:gd name="T16" fmla="*/ 1526266 w 1752600"/>
                <a:gd name="T17" fmla="*/ 809406 h 1754188"/>
                <a:gd name="T18" fmla="*/ 1561836 w 1752600"/>
                <a:gd name="T19" fmla="*/ 868866 h 1754188"/>
                <a:gd name="T20" fmla="*/ 1548298 w 1752600"/>
                <a:gd name="T21" fmla="*/ 923016 h 1754188"/>
                <a:gd name="T22" fmla="*/ 1488839 w 1752600"/>
                <a:gd name="T23" fmla="*/ 958586 h 1754188"/>
                <a:gd name="T24" fmla="*/ 1434954 w 1752600"/>
                <a:gd name="T25" fmla="*/ 945048 h 1754188"/>
                <a:gd name="T26" fmla="*/ 1399385 w 1752600"/>
                <a:gd name="T27" fmla="*/ 885589 h 1754188"/>
                <a:gd name="T28" fmla="*/ 1412922 w 1752600"/>
                <a:gd name="T29" fmla="*/ 831438 h 1754188"/>
                <a:gd name="T30" fmla="*/ 1472116 w 1752600"/>
                <a:gd name="T31" fmla="*/ 795869 h 1754188"/>
                <a:gd name="T32" fmla="*/ 931422 w 1752600"/>
                <a:gd name="T33" fmla="*/ 210375 h 1754188"/>
                <a:gd name="T34" fmla="*/ 985331 w 1752600"/>
                <a:gd name="T35" fmla="*/ 812351 h 1754188"/>
                <a:gd name="T36" fmla="*/ 997223 w 1752600"/>
                <a:gd name="T37" fmla="*/ 915108 h 1754188"/>
                <a:gd name="T38" fmla="*/ 946749 w 1752600"/>
                <a:gd name="T39" fmla="*/ 982906 h 1754188"/>
                <a:gd name="T40" fmla="*/ 857693 w 1752600"/>
                <a:gd name="T41" fmla="*/ 1003564 h 1754188"/>
                <a:gd name="T42" fmla="*/ 763351 w 1752600"/>
                <a:gd name="T43" fmla="*/ 937354 h 1754188"/>
                <a:gd name="T44" fmla="*/ 353480 w 1752600"/>
                <a:gd name="T45" fmla="*/ 893921 h 1754188"/>
                <a:gd name="T46" fmla="*/ 383342 w 1752600"/>
                <a:gd name="T47" fmla="*/ 820296 h 1754188"/>
                <a:gd name="T48" fmla="*/ 815147 w 1752600"/>
                <a:gd name="T49" fmla="*/ 764945 h 1754188"/>
                <a:gd name="T50" fmla="*/ 858486 w 1752600"/>
                <a:gd name="T51" fmla="*/ 180713 h 1754188"/>
                <a:gd name="T52" fmla="*/ 670516 w 1752600"/>
                <a:gd name="T53" fmla="*/ 152975 h 1754188"/>
                <a:gd name="T54" fmla="*/ 441192 w 1752600"/>
                <a:gd name="T55" fmla="*/ 263340 h 1754188"/>
                <a:gd name="T56" fmla="*/ 263181 w 1752600"/>
                <a:gd name="T57" fmla="*/ 441458 h 1754188"/>
                <a:gd name="T58" fmla="*/ 152883 w 1752600"/>
                <a:gd name="T59" fmla="*/ 670921 h 1754188"/>
                <a:gd name="T60" fmla="*/ 126168 w 1752600"/>
                <a:gd name="T61" fmla="*/ 934791 h 1754188"/>
                <a:gd name="T62" fmla="*/ 190707 w 1752600"/>
                <a:gd name="T63" fmla="*/ 1186485 h 1754188"/>
                <a:gd name="T64" fmla="*/ 332216 w 1752600"/>
                <a:gd name="T65" fmla="*/ 1396099 h 1754188"/>
                <a:gd name="T66" fmla="*/ 534297 w 1752600"/>
                <a:gd name="T67" fmla="*/ 1547221 h 1754188"/>
                <a:gd name="T68" fmla="*/ 780550 w 1752600"/>
                <a:gd name="T69" fmla="*/ 1623709 h 1754188"/>
                <a:gd name="T70" fmla="*/ 1045847 w 1752600"/>
                <a:gd name="T71" fmla="*/ 1610476 h 1754188"/>
                <a:gd name="T72" fmla="*/ 1281255 w 1752600"/>
                <a:gd name="T73" fmla="*/ 1511227 h 1754188"/>
                <a:gd name="T74" fmla="*/ 1467730 w 1752600"/>
                <a:gd name="T75" fmla="*/ 1341578 h 1754188"/>
                <a:gd name="T76" fmla="*/ 1588873 w 1752600"/>
                <a:gd name="T77" fmla="*/ 1118202 h 1754188"/>
                <a:gd name="T78" fmla="*/ 1628019 w 1752600"/>
                <a:gd name="T79" fmla="*/ 857509 h 1754188"/>
                <a:gd name="T80" fmla="*/ 1576176 w 1752600"/>
                <a:gd name="T81" fmla="*/ 601315 h 1754188"/>
                <a:gd name="T82" fmla="*/ 1444718 w 1752600"/>
                <a:gd name="T83" fmla="*/ 384820 h 1754188"/>
                <a:gd name="T84" fmla="*/ 1250573 w 1752600"/>
                <a:gd name="T85" fmla="*/ 224170 h 1754188"/>
                <a:gd name="T86" fmla="*/ 1009345 w 1752600"/>
                <a:gd name="T87" fmla="*/ 136037 h 1754188"/>
                <a:gd name="T88" fmla="*/ 987656 w 1752600"/>
                <a:gd name="T89" fmla="*/ 7146 h 1754188"/>
                <a:gd name="T90" fmla="*/ 1274907 w 1752600"/>
                <a:gd name="T91" fmla="*/ 96337 h 1754188"/>
                <a:gd name="T92" fmla="*/ 1510315 w 1752600"/>
                <a:gd name="T93" fmla="*/ 272074 h 1754188"/>
                <a:gd name="T94" fmla="*/ 1675101 w 1752600"/>
                <a:gd name="T95" fmla="*/ 516358 h 1754188"/>
                <a:gd name="T96" fmla="*/ 1749955 w 1752600"/>
                <a:gd name="T97" fmla="*/ 809605 h 1754188"/>
                <a:gd name="T98" fmla="*/ 1719273 w 1752600"/>
                <a:gd name="T99" fmla="*/ 1116879 h 1754188"/>
                <a:gd name="T100" fmla="*/ 1590724 w 1752600"/>
                <a:gd name="T101" fmla="*/ 1384453 h 1754188"/>
                <a:gd name="T102" fmla="*/ 1383353 w 1752600"/>
                <a:gd name="T103" fmla="*/ 1591949 h 1754188"/>
                <a:gd name="T104" fmla="*/ 1115940 w 1752600"/>
                <a:gd name="T105" fmla="*/ 1720576 h 1754188"/>
                <a:gd name="T106" fmla="*/ 809116 w 1752600"/>
                <a:gd name="T107" fmla="*/ 1751277 h 1754188"/>
                <a:gd name="T108" fmla="*/ 516046 w 1752600"/>
                <a:gd name="T109" fmla="*/ 1676377 h 1754188"/>
                <a:gd name="T110" fmla="*/ 271909 w 1752600"/>
                <a:gd name="T111" fmla="*/ 1511492 h 1754188"/>
                <a:gd name="T112" fmla="*/ 95750 w 1752600"/>
                <a:gd name="T113" fmla="*/ 1275941 h 1754188"/>
                <a:gd name="T114" fmla="*/ 6877 w 1752600"/>
                <a:gd name="T115" fmla="*/ 988782 h 1754188"/>
                <a:gd name="T116" fmla="*/ 22483 w 1752600"/>
                <a:gd name="T117" fmla="*/ 679126 h 1754188"/>
                <a:gd name="T118" fmla="*/ 138071 w 1752600"/>
                <a:gd name="T119" fmla="*/ 404935 h 1754188"/>
                <a:gd name="T120" fmla="*/ 335655 w 1752600"/>
                <a:gd name="T121" fmla="*/ 187117 h 1754188"/>
                <a:gd name="T122" fmla="*/ 595662 w 1752600"/>
                <a:gd name="T123" fmla="*/ 46051 h 1754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b="1">
                <a:solidFill>
                  <a:srgbClr val="FFFFFF"/>
                </a:solidFill>
                <a:latin typeface="微软雅黑" panose="020B0503020204020204" pitchFamily="34" charset="-122"/>
                <a:ea typeface="微软雅黑" panose="020B0503020204020204" pitchFamily="34" charset="-122"/>
              </a:endParaRPr>
            </a:p>
          </p:txBody>
        </p:sp>
        <p:sp>
          <p:nvSpPr>
            <p:cNvPr id="22" name="文本框 85"/>
            <p:cNvSpPr txBox="1"/>
            <p:nvPr/>
          </p:nvSpPr>
          <p:spPr>
            <a:xfrm>
              <a:off x="2255236" y="3965724"/>
              <a:ext cx="1193800" cy="371984"/>
            </a:xfrm>
            <a:prstGeom prst="rect">
              <a:avLst/>
            </a:prstGeom>
            <a:noFill/>
          </p:spPr>
          <p:txBody>
            <a:bodyPr wrap="square" rtlCol="0">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 输入</a:t>
              </a:r>
              <a:r>
                <a:rPr lang="zh-CN" altLang="en-US" dirty="0">
                  <a:solidFill>
                    <a:schemeClr val="bg1"/>
                  </a:solidFill>
                  <a:latin typeface="微软雅黑" panose="020B0503020204020204" pitchFamily="34" charset="-122"/>
                  <a:ea typeface="微软雅黑" panose="020B0503020204020204" pitchFamily="34" charset="-122"/>
                </a:rPr>
                <a:t>标题</a:t>
              </a:r>
            </a:p>
          </p:txBody>
        </p:sp>
      </p:grpSp>
      <p:cxnSp>
        <p:nvCxnSpPr>
          <p:cNvPr id="23" name="直接连接符 22"/>
          <p:cNvCxnSpPr/>
          <p:nvPr/>
        </p:nvCxnSpPr>
        <p:spPr>
          <a:xfrm>
            <a:off x="2696456" y="2123368"/>
            <a:ext cx="973171" cy="0"/>
          </a:xfrm>
          <a:prstGeom prst="line">
            <a:avLst/>
          </a:prstGeom>
          <a:ln>
            <a:solidFill>
              <a:srgbClr val="C00000"/>
            </a:solidFill>
            <a:prstDash val="dashDot"/>
            <a:tailEnd type="ova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3840902" y="2914492"/>
            <a:ext cx="973171" cy="0"/>
          </a:xfrm>
          <a:prstGeom prst="line">
            <a:avLst/>
          </a:prstGeom>
          <a:ln>
            <a:solidFill>
              <a:srgbClr val="C00000"/>
            </a:solidFill>
            <a:prstDash val="dashDot"/>
            <a:tailEnd type="ova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091072" y="3637208"/>
            <a:ext cx="973171" cy="0"/>
          </a:xfrm>
          <a:prstGeom prst="line">
            <a:avLst/>
          </a:prstGeom>
          <a:ln>
            <a:solidFill>
              <a:srgbClr val="C00000"/>
            </a:solidFill>
            <a:prstDash val="dashDot"/>
            <a:tailEnd type="oval"/>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4814073" y="3344526"/>
            <a:ext cx="5315962" cy="764070"/>
          </a:xfrm>
          <a:prstGeom prst="roundRect">
            <a:avLst>
              <a:gd name="adj" fmla="val 50000"/>
            </a:avLst>
          </a:prstGeom>
          <a:solidFill>
            <a:schemeClr val="bg1">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2">
                  <a:lumMod val="50000"/>
                </a:schemeClr>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2884510" y="1760350"/>
            <a:ext cx="5157145" cy="764070"/>
          </a:xfrm>
          <a:prstGeom prst="roundRect">
            <a:avLst>
              <a:gd name="adj" fmla="val 50000"/>
            </a:avLst>
          </a:prstGeom>
          <a:solidFill>
            <a:schemeClr val="bg1">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2">
                  <a:lumMod val="50000"/>
                </a:schemeClr>
              </a:solidFill>
              <a:latin typeface="微软雅黑" panose="020B0503020204020204" pitchFamily="34" charset="-122"/>
              <a:ea typeface="微软雅黑" panose="020B0503020204020204" pitchFamily="34" charset="-122"/>
            </a:endParaRPr>
          </a:p>
        </p:txBody>
      </p:sp>
      <p:sp>
        <p:nvSpPr>
          <p:cNvPr id="28" name="文本框 13"/>
          <p:cNvSpPr txBox="1"/>
          <p:nvPr/>
        </p:nvSpPr>
        <p:spPr>
          <a:xfrm>
            <a:off x="3853532" y="1927864"/>
            <a:ext cx="3770583" cy="609398"/>
          </a:xfrm>
          <a:prstGeom prst="rect">
            <a:avLst/>
          </a:prstGeom>
          <a:noFill/>
        </p:spPr>
        <p:txBody>
          <a:bodyPr wrap="square" rtlCol="0">
            <a:spAutoFit/>
          </a:bodyPr>
          <a:lstStyle/>
          <a:p>
            <a:pPr>
              <a:lnSpc>
                <a:spcPct val="120000"/>
              </a:lnSpc>
            </a:pP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请在这里输入文字信息和简介，表达图表的含义，更好的理解。</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9" name="文本框 89"/>
          <p:cNvSpPr txBox="1"/>
          <p:nvPr/>
        </p:nvSpPr>
        <p:spPr>
          <a:xfrm>
            <a:off x="4946371" y="2678645"/>
            <a:ext cx="3770583" cy="609398"/>
          </a:xfrm>
          <a:prstGeom prst="rect">
            <a:avLst/>
          </a:prstGeom>
          <a:noFill/>
        </p:spPr>
        <p:txBody>
          <a:bodyPr wrap="square" rtlCol="0">
            <a:spAutoFit/>
          </a:bodyPr>
          <a:lstStyle>
            <a:defPPr>
              <a:defRPr lang="zh-CN"/>
            </a:defPPr>
            <a:lvl1pPr>
              <a:lnSpc>
                <a:spcPct val="120000"/>
              </a:lnSpc>
              <a:defRPr sz="1200">
                <a:solidFill>
                  <a:schemeClr val="bg1"/>
                </a:solidFill>
                <a:latin typeface="造字工房悦圆演示版常规体" pitchFamily="50" charset="-122"/>
                <a:ea typeface="造字工房悦圆演示版常规体" pitchFamily="50" charset="-122"/>
              </a:defRPr>
            </a:lvl1pPr>
          </a:lstStyle>
          <a:p>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请在这里输入文字信息和简介，表达图表的含义，更好的理解。</a:t>
            </a:r>
          </a:p>
        </p:txBody>
      </p:sp>
      <p:sp>
        <p:nvSpPr>
          <p:cNvPr id="30" name="文本框 91"/>
          <p:cNvSpPr txBox="1"/>
          <p:nvPr/>
        </p:nvSpPr>
        <p:spPr>
          <a:xfrm>
            <a:off x="6183188" y="3388516"/>
            <a:ext cx="3770583" cy="867930"/>
          </a:xfrm>
          <a:prstGeom prst="rect">
            <a:avLst/>
          </a:prstGeom>
          <a:noFill/>
        </p:spPr>
        <p:txBody>
          <a:bodyPr wrap="square" rtlCol="0">
            <a:spAutoFit/>
          </a:bodyPr>
          <a:lstStyle/>
          <a:p>
            <a:pPr>
              <a:lnSpc>
                <a:spcPct val="120000"/>
              </a:lnSpc>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请在这里输入文字信息和简介，表达图表的含义，更好的理解。</a:t>
            </a:r>
          </a:p>
          <a:p>
            <a:pPr>
              <a:lnSpc>
                <a:spcPct val="120000"/>
              </a:lnSpc>
            </a:pP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5030142" y="3901009"/>
            <a:ext cx="1230525" cy="1688231"/>
            <a:chOff x="3494041" y="3716886"/>
            <a:chExt cx="1230525" cy="1688231"/>
          </a:xfrm>
        </p:grpSpPr>
        <p:sp>
          <p:nvSpPr>
            <p:cNvPr id="32" name="任意多边形 31"/>
            <p:cNvSpPr/>
            <p:nvPr/>
          </p:nvSpPr>
          <p:spPr>
            <a:xfrm flipH="1">
              <a:off x="3528835" y="3716886"/>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33" name="KSO_Shape"/>
            <p:cNvSpPr>
              <a:spLocks/>
            </p:cNvSpPr>
            <p:nvPr/>
          </p:nvSpPr>
          <p:spPr bwMode="auto">
            <a:xfrm>
              <a:off x="3899886" y="4107374"/>
              <a:ext cx="453627" cy="453627"/>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b="1">
                <a:solidFill>
                  <a:srgbClr val="FFFFFF"/>
                </a:solidFill>
                <a:latin typeface="微软雅黑" panose="020B0503020204020204" pitchFamily="34" charset="-122"/>
                <a:ea typeface="微软雅黑" panose="020B0503020204020204" pitchFamily="34" charset="-122"/>
              </a:endParaRPr>
            </a:p>
          </p:txBody>
        </p:sp>
        <p:sp>
          <p:nvSpPr>
            <p:cNvPr id="34" name="文本框 86"/>
            <p:cNvSpPr txBox="1"/>
            <p:nvPr/>
          </p:nvSpPr>
          <p:spPr>
            <a:xfrm>
              <a:off x="3494041" y="4712872"/>
              <a:ext cx="1193800" cy="371984"/>
            </a:xfrm>
            <a:prstGeom prst="rect">
              <a:avLst/>
            </a:prstGeom>
            <a:noFill/>
          </p:spPr>
          <p:txBody>
            <a:bodyPr wrap="square" rtlCol="0">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 输入</a:t>
              </a:r>
              <a:r>
                <a:rPr lang="zh-CN" altLang="en-US" dirty="0">
                  <a:solidFill>
                    <a:schemeClr val="bg1"/>
                  </a:solidFill>
                  <a:latin typeface="微软雅黑" panose="020B0503020204020204" pitchFamily="34" charset="-122"/>
                  <a:ea typeface="微软雅黑" panose="020B0503020204020204" pitchFamily="34" charset="-122"/>
                </a:rPr>
                <a:t>标题</a:t>
              </a:r>
            </a:p>
          </p:txBody>
        </p:sp>
      </p:grpSp>
      <p:cxnSp>
        <p:nvCxnSpPr>
          <p:cNvPr id="35" name="直接连接符 34"/>
          <p:cNvCxnSpPr/>
          <p:nvPr/>
        </p:nvCxnSpPr>
        <p:spPr>
          <a:xfrm>
            <a:off x="6289219" y="4437112"/>
            <a:ext cx="973171" cy="0"/>
          </a:xfrm>
          <a:prstGeom prst="line">
            <a:avLst/>
          </a:prstGeom>
          <a:ln>
            <a:solidFill>
              <a:srgbClr val="C00000"/>
            </a:solidFill>
            <a:prstDash val="dashDot"/>
            <a:tailEnd type="oval"/>
          </a:ln>
        </p:spPr>
        <p:style>
          <a:lnRef idx="1">
            <a:schemeClr val="accent1"/>
          </a:lnRef>
          <a:fillRef idx="0">
            <a:schemeClr val="accent1"/>
          </a:fillRef>
          <a:effectRef idx="0">
            <a:schemeClr val="accent1"/>
          </a:effectRef>
          <a:fontRef idx="minor">
            <a:schemeClr val="tx1"/>
          </a:fontRef>
        </p:style>
      </p:cxnSp>
      <p:sp>
        <p:nvSpPr>
          <p:cNvPr id="36" name="文本框 91"/>
          <p:cNvSpPr txBox="1"/>
          <p:nvPr/>
        </p:nvSpPr>
        <p:spPr>
          <a:xfrm>
            <a:off x="7452247" y="4193070"/>
            <a:ext cx="3770583" cy="846001"/>
          </a:xfrm>
          <a:prstGeom prst="rect">
            <a:avLst/>
          </a:prstGeom>
          <a:noFill/>
        </p:spPr>
        <p:txBody>
          <a:bodyPr wrap="square" rtlCol="0">
            <a:spAutoFit/>
          </a:bodyPr>
          <a:lstStyle/>
          <a:p>
            <a:pPr>
              <a:lnSpc>
                <a:spcPct val="120000"/>
              </a:lnSpc>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请在这里输入文字信息和简介，表达图表的含义，更好的理解</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20000"/>
              </a:lnSpc>
            </a:pP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37" name="组合 36"/>
          <p:cNvGrpSpPr/>
          <p:nvPr/>
        </p:nvGrpSpPr>
        <p:grpSpPr>
          <a:xfrm>
            <a:off x="3806108" y="3388370"/>
            <a:ext cx="1230525" cy="1688231"/>
            <a:chOff x="3937449" y="3388370"/>
            <a:chExt cx="1230525" cy="1688231"/>
          </a:xfrm>
        </p:grpSpPr>
        <p:grpSp>
          <p:nvGrpSpPr>
            <p:cNvPr id="38" name="组合 37"/>
            <p:cNvGrpSpPr/>
            <p:nvPr/>
          </p:nvGrpSpPr>
          <p:grpSpPr>
            <a:xfrm>
              <a:off x="3937449" y="3388370"/>
              <a:ext cx="1230525" cy="1688231"/>
              <a:chOff x="3494041" y="3716886"/>
              <a:chExt cx="1230525" cy="1688231"/>
            </a:xfrm>
            <a:solidFill>
              <a:srgbClr val="FC4B41"/>
            </a:solidFill>
          </p:grpSpPr>
          <p:sp>
            <p:nvSpPr>
              <p:cNvPr id="40" name="任意多边形 39"/>
              <p:cNvSpPr/>
              <p:nvPr/>
            </p:nvSpPr>
            <p:spPr>
              <a:xfrm flipH="1">
                <a:off x="3528835" y="3716886"/>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41" name="文本框 86"/>
              <p:cNvSpPr txBox="1"/>
              <p:nvPr/>
            </p:nvSpPr>
            <p:spPr>
              <a:xfrm>
                <a:off x="3494041" y="4712872"/>
                <a:ext cx="1193800" cy="371984"/>
              </a:xfrm>
              <a:prstGeom prst="rect">
                <a:avLst/>
              </a:prstGeom>
              <a:noFill/>
            </p:spPr>
            <p:txBody>
              <a:bodyPr wrap="square" rtlCol="0">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 输入标题 </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39" name="Freeform 126"/>
            <p:cNvSpPr>
              <a:spLocks noChangeAspect="1" noEditPoints="1"/>
            </p:cNvSpPr>
            <p:nvPr/>
          </p:nvSpPr>
          <p:spPr bwMode="auto">
            <a:xfrm>
              <a:off x="4385843" y="3856787"/>
              <a:ext cx="297012" cy="371653"/>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sz="1600">
                <a:solidFill>
                  <a:srgbClr val="0EDEBA"/>
                </a:solidFill>
                <a:latin typeface="微软雅黑" panose="020B0503020204020204" pitchFamily="34" charset="-122"/>
                <a:ea typeface="微软雅黑" panose="020B0503020204020204" pitchFamily="34" charset="-122"/>
                <a:cs typeface="Arial" panose="020B0604020202020204" pitchFamily="34" charset="0"/>
              </a:endParaRPr>
            </a:p>
          </p:txBody>
        </p:sp>
      </p:grpSp>
    </p:spTree>
    <p:extLst>
      <p:ext uri="{BB962C8B-B14F-4D97-AF65-F5344CB8AC3E}">
        <p14:creationId xmlns:p14="http://schemas.microsoft.com/office/powerpoint/2010/main" val="379587559"/>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0-#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750"/>
                                        <p:tgtEl>
                                          <p:spTgt spid="15"/>
                                        </p:tgtEl>
                                      </p:cBhvr>
                                    </p:animEffect>
                                    <p:anim calcmode="lin" valueType="num">
                                      <p:cBhvr>
                                        <p:cTn id="21" dur="750" fill="hold"/>
                                        <p:tgtEl>
                                          <p:spTgt spid="15"/>
                                        </p:tgtEl>
                                        <p:attrNameLst>
                                          <p:attrName>ppt_x</p:attrName>
                                        </p:attrNameLst>
                                      </p:cBhvr>
                                      <p:tavLst>
                                        <p:tav tm="0">
                                          <p:val>
                                            <p:strVal val="#ppt_x"/>
                                          </p:val>
                                        </p:tav>
                                        <p:tav tm="100000">
                                          <p:val>
                                            <p:strVal val="#ppt_x"/>
                                          </p:val>
                                        </p:tav>
                                      </p:tavLst>
                                    </p:anim>
                                    <p:anim calcmode="lin" valueType="num">
                                      <p:cBhvr>
                                        <p:cTn id="22" dur="750" fill="hold"/>
                                        <p:tgtEl>
                                          <p:spTgt spid="15"/>
                                        </p:tgtEl>
                                        <p:attrNameLst>
                                          <p:attrName>ppt_y</p:attrName>
                                        </p:attrNameLst>
                                      </p:cBhvr>
                                      <p:tavLst>
                                        <p:tav tm="0">
                                          <p:val>
                                            <p:strVal val="#ppt_y+.1"/>
                                          </p:val>
                                        </p:tav>
                                        <p:tav tm="100000">
                                          <p:val>
                                            <p:strVal val="#ppt_y"/>
                                          </p:val>
                                        </p:tav>
                                      </p:tavLst>
                                    </p:anim>
                                  </p:childTnLst>
                                </p:cTn>
                              </p:par>
                            </p:childTnLst>
                          </p:cTn>
                        </p:par>
                        <p:par>
                          <p:cTn id="23" fill="hold">
                            <p:stCondLst>
                              <p:cond delay="1250"/>
                            </p:stCondLst>
                            <p:childTnLst>
                              <p:par>
                                <p:cTn id="24" presetID="22" presetClass="entr" presetSubtype="8" fill="hold"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par>
                          <p:cTn id="27" fill="hold">
                            <p:stCondLst>
                              <p:cond delay="1750"/>
                            </p:stCondLst>
                            <p:childTnLst>
                              <p:par>
                                <p:cTn id="28" presetID="10" presetClass="entr" presetSubtype="0"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par>
                          <p:cTn id="31" fill="hold">
                            <p:stCondLst>
                              <p:cond delay="2250"/>
                            </p:stCondLst>
                            <p:childTnLst>
                              <p:par>
                                <p:cTn id="32" presetID="41" presetClass="entr" presetSubtype="0" fill="hold" grpId="0" nodeType="afterEffect">
                                  <p:stCondLst>
                                    <p:cond delay="0"/>
                                  </p:stCondLst>
                                  <p:iterate type="lt">
                                    <p:tmPct val="10000"/>
                                  </p:iterate>
                                  <p:childTnLst>
                                    <p:set>
                                      <p:cBhvr>
                                        <p:cTn id="33" dur="1" fill="hold">
                                          <p:stCondLst>
                                            <p:cond delay="0"/>
                                          </p:stCondLst>
                                        </p:cTn>
                                        <p:tgtEl>
                                          <p:spTgt spid="28"/>
                                        </p:tgtEl>
                                        <p:attrNameLst>
                                          <p:attrName>style.visibility</p:attrName>
                                        </p:attrNameLst>
                                      </p:cBhvr>
                                      <p:to>
                                        <p:strVal val="visible"/>
                                      </p:to>
                                    </p:set>
                                    <p:anim calcmode="lin" valueType="num">
                                      <p:cBhvr>
                                        <p:cTn id="34"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28"/>
                                        </p:tgtEl>
                                        <p:attrNameLst>
                                          <p:attrName>ppt_y</p:attrName>
                                        </p:attrNameLst>
                                      </p:cBhvr>
                                      <p:tavLst>
                                        <p:tav tm="0">
                                          <p:val>
                                            <p:strVal val="#ppt_y"/>
                                          </p:val>
                                        </p:tav>
                                        <p:tav tm="100000">
                                          <p:val>
                                            <p:strVal val="#ppt_y"/>
                                          </p:val>
                                        </p:tav>
                                      </p:tavLst>
                                    </p:anim>
                                    <p:anim calcmode="lin" valueType="num">
                                      <p:cBhvr>
                                        <p:cTn id="36"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28"/>
                                        </p:tgtEl>
                                      </p:cBhvr>
                                    </p:animEffect>
                                  </p:childTnLst>
                                </p:cTn>
                              </p:par>
                            </p:childTnLst>
                          </p:cTn>
                        </p:par>
                        <p:par>
                          <p:cTn id="39" fill="hold">
                            <p:stCondLst>
                              <p:cond delay="4100"/>
                            </p:stCondLst>
                            <p:childTnLst>
                              <p:par>
                                <p:cTn id="40" presetID="42" presetClass="entr" presetSubtype="0"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anim calcmode="lin" valueType="num">
                                      <p:cBhvr>
                                        <p:cTn id="43" dur="1000" fill="hold"/>
                                        <p:tgtEl>
                                          <p:spTgt spid="19"/>
                                        </p:tgtEl>
                                        <p:attrNameLst>
                                          <p:attrName>ppt_x</p:attrName>
                                        </p:attrNameLst>
                                      </p:cBhvr>
                                      <p:tavLst>
                                        <p:tav tm="0">
                                          <p:val>
                                            <p:strVal val="#ppt_x"/>
                                          </p:val>
                                        </p:tav>
                                        <p:tav tm="100000">
                                          <p:val>
                                            <p:strVal val="#ppt_x"/>
                                          </p:val>
                                        </p:tav>
                                      </p:tavLst>
                                    </p:anim>
                                    <p:anim calcmode="lin" valueType="num">
                                      <p:cBhvr>
                                        <p:cTn id="44" dur="1000" fill="hold"/>
                                        <p:tgtEl>
                                          <p:spTgt spid="19"/>
                                        </p:tgtEl>
                                        <p:attrNameLst>
                                          <p:attrName>ppt_y</p:attrName>
                                        </p:attrNameLst>
                                      </p:cBhvr>
                                      <p:tavLst>
                                        <p:tav tm="0">
                                          <p:val>
                                            <p:strVal val="#ppt_y+.1"/>
                                          </p:val>
                                        </p:tav>
                                        <p:tav tm="100000">
                                          <p:val>
                                            <p:strVal val="#ppt_y"/>
                                          </p:val>
                                        </p:tav>
                                      </p:tavLst>
                                    </p:anim>
                                  </p:childTnLst>
                                </p:cTn>
                              </p:par>
                            </p:childTnLst>
                          </p:cTn>
                        </p:par>
                        <p:par>
                          <p:cTn id="45" fill="hold">
                            <p:stCondLst>
                              <p:cond delay="5100"/>
                            </p:stCondLst>
                            <p:childTnLst>
                              <p:par>
                                <p:cTn id="46" presetID="22" presetClass="entr" presetSubtype="8"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left)">
                                      <p:cBhvr>
                                        <p:cTn id="48" dur="500"/>
                                        <p:tgtEl>
                                          <p:spTgt spid="24"/>
                                        </p:tgtEl>
                                      </p:cBhvr>
                                    </p:animEffect>
                                  </p:childTnLst>
                                </p:cTn>
                              </p:par>
                            </p:childTnLst>
                          </p:cTn>
                        </p:par>
                        <p:par>
                          <p:cTn id="49" fill="hold">
                            <p:stCondLst>
                              <p:cond delay="5600"/>
                            </p:stCondLst>
                            <p:childTnLst>
                              <p:par>
                                <p:cTn id="50" presetID="10"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par>
                          <p:cTn id="53" fill="hold">
                            <p:stCondLst>
                              <p:cond delay="6100"/>
                            </p:stCondLst>
                            <p:childTnLst>
                              <p:par>
                                <p:cTn id="54" presetID="41" presetClass="entr" presetSubtype="0" fill="hold" grpId="0" nodeType="afterEffect">
                                  <p:stCondLst>
                                    <p:cond delay="0"/>
                                  </p:stCondLst>
                                  <p:iterate type="lt">
                                    <p:tmPct val="10000"/>
                                  </p:iterate>
                                  <p:childTnLst>
                                    <p:set>
                                      <p:cBhvr>
                                        <p:cTn id="55" dur="1" fill="hold">
                                          <p:stCondLst>
                                            <p:cond delay="0"/>
                                          </p:stCondLst>
                                        </p:cTn>
                                        <p:tgtEl>
                                          <p:spTgt spid="29"/>
                                        </p:tgtEl>
                                        <p:attrNameLst>
                                          <p:attrName>style.visibility</p:attrName>
                                        </p:attrNameLst>
                                      </p:cBhvr>
                                      <p:to>
                                        <p:strVal val="visible"/>
                                      </p:to>
                                    </p:set>
                                    <p:anim calcmode="lin" valueType="num">
                                      <p:cBhvr>
                                        <p:cTn id="56"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57" dur="500" fill="hold"/>
                                        <p:tgtEl>
                                          <p:spTgt spid="29"/>
                                        </p:tgtEl>
                                        <p:attrNameLst>
                                          <p:attrName>ppt_y</p:attrName>
                                        </p:attrNameLst>
                                      </p:cBhvr>
                                      <p:tavLst>
                                        <p:tav tm="0">
                                          <p:val>
                                            <p:strVal val="#ppt_y"/>
                                          </p:val>
                                        </p:tav>
                                        <p:tav tm="100000">
                                          <p:val>
                                            <p:strVal val="#ppt_y"/>
                                          </p:val>
                                        </p:tav>
                                      </p:tavLst>
                                    </p:anim>
                                    <p:anim calcmode="lin" valueType="num">
                                      <p:cBhvr>
                                        <p:cTn id="58"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59"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60" dur="500" tmFilter="0,0; .5, 1; 1, 1"/>
                                        <p:tgtEl>
                                          <p:spTgt spid="29"/>
                                        </p:tgtEl>
                                      </p:cBhvr>
                                    </p:animEffect>
                                  </p:childTnLst>
                                </p:cTn>
                              </p:par>
                            </p:childTnLst>
                          </p:cTn>
                        </p:par>
                        <p:par>
                          <p:cTn id="61" fill="hold">
                            <p:stCondLst>
                              <p:cond delay="7950"/>
                            </p:stCondLst>
                            <p:childTnLst>
                              <p:par>
                                <p:cTn id="62" presetID="42" presetClass="entr" presetSubtype="0" fill="hold" nodeType="after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1000"/>
                                        <p:tgtEl>
                                          <p:spTgt spid="37"/>
                                        </p:tgtEl>
                                      </p:cBhvr>
                                    </p:animEffect>
                                    <p:anim calcmode="lin" valueType="num">
                                      <p:cBhvr>
                                        <p:cTn id="65" dur="1000" fill="hold"/>
                                        <p:tgtEl>
                                          <p:spTgt spid="37"/>
                                        </p:tgtEl>
                                        <p:attrNameLst>
                                          <p:attrName>ppt_x</p:attrName>
                                        </p:attrNameLst>
                                      </p:cBhvr>
                                      <p:tavLst>
                                        <p:tav tm="0">
                                          <p:val>
                                            <p:strVal val="#ppt_x"/>
                                          </p:val>
                                        </p:tav>
                                        <p:tav tm="100000">
                                          <p:val>
                                            <p:strVal val="#ppt_x"/>
                                          </p:val>
                                        </p:tav>
                                      </p:tavLst>
                                    </p:anim>
                                    <p:anim calcmode="lin" valueType="num">
                                      <p:cBhvr>
                                        <p:cTn id="66" dur="1000" fill="hold"/>
                                        <p:tgtEl>
                                          <p:spTgt spid="37"/>
                                        </p:tgtEl>
                                        <p:attrNameLst>
                                          <p:attrName>ppt_y</p:attrName>
                                        </p:attrNameLst>
                                      </p:cBhvr>
                                      <p:tavLst>
                                        <p:tav tm="0">
                                          <p:val>
                                            <p:strVal val="#ppt_y+.1"/>
                                          </p:val>
                                        </p:tav>
                                        <p:tav tm="100000">
                                          <p:val>
                                            <p:strVal val="#ppt_y"/>
                                          </p:val>
                                        </p:tav>
                                      </p:tavLst>
                                    </p:anim>
                                  </p:childTnLst>
                                </p:cTn>
                              </p:par>
                            </p:childTnLst>
                          </p:cTn>
                        </p:par>
                        <p:par>
                          <p:cTn id="67" fill="hold">
                            <p:stCondLst>
                              <p:cond delay="8950"/>
                            </p:stCondLst>
                            <p:childTnLst>
                              <p:par>
                                <p:cTn id="68" presetID="22" presetClass="entr" presetSubtype="8" fill="hold" nodeType="after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wipe(left)">
                                      <p:cBhvr>
                                        <p:cTn id="70" dur="500"/>
                                        <p:tgtEl>
                                          <p:spTgt spid="25"/>
                                        </p:tgtEl>
                                      </p:cBhvr>
                                    </p:animEffect>
                                  </p:childTnLst>
                                </p:cTn>
                              </p:par>
                            </p:childTnLst>
                          </p:cTn>
                        </p:par>
                        <p:par>
                          <p:cTn id="71" fill="hold">
                            <p:stCondLst>
                              <p:cond delay="945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par>
                          <p:cTn id="75" fill="hold">
                            <p:stCondLst>
                              <p:cond delay="9950"/>
                            </p:stCondLst>
                            <p:childTnLst>
                              <p:par>
                                <p:cTn id="76" presetID="41" presetClass="entr" presetSubtype="0" fill="hold" grpId="0" nodeType="afterEffect">
                                  <p:stCondLst>
                                    <p:cond delay="0"/>
                                  </p:stCondLst>
                                  <p:iterate type="lt">
                                    <p:tmPct val="10000"/>
                                  </p:iterate>
                                  <p:childTnLst>
                                    <p:set>
                                      <p:cBhvr>
                                        <p:cTn id="77" dur="1" fill="hold">
                                          <p:stCondLst>
                                            <p:cond delay="0"/>
                                          </p:stCondLst>
                                        </p:cTn>
                                        <p:tgtEl>
                                          <p:spTgt spid="30"/>
                                        </p:tgtEl>
                                        <p:attrNameLst>
                                          <p:attrName>style.visibility</p:attrName>
                                        </p:attrNameLst>
                                      </p:cBhvr>
                                      <p:to>
                                        <p:strVal val="visible"/>
                                      </p:to>
                                    </p:set>
                                    <p:anim calcmode="lin" valueType="num">
                                      <p:cBhvr>
                                        <p:cTn id="78"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79" dur="500" fill="hold"/>
                                        <p:tgtEl>
                                          <p:spTgt spid="30"/>
                                        </p:tgtEl>
                                        <p:attrNameLst>
                                          <p:attrName>ppt_y</p:attrName>
                                        </p:attrNameLst>
                                      </p:cBhvr>
                                      <p:tavLst>
                                        <p:tav tm="0">
                                          <p:val>
                                            <p:strVal val="#ppt_y"/>
                                          </p:val>
                                        </p:tav>
                                        <p:tav tm="100000">
                                          <p:val>
                                            <p:strVal val="#ppt_y"/>
                                          </p:val>
                                        </p:tav>
                                      </p:tavLst>
                                    </p:anim>
                                    <p:anim calcmode="lin" valueType="num">
                                      <p:cBhvr>
                                        <p:cTn id="80"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81"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82" dur="500" tmFilter="0,0; .5, 1; 1, 1"/>
                                        <p:tgtEl>
                                          <p:spTgt spid="30"/>
                                        </p:tgtEl>
                                      </p:cBhvr>
                                    </p:animEffect>
                                  </p:childTnLst>
                                </p:cTn>
                              </p:par>
                            </p:childTnLst>
                          </p:cTn>
                        </p:par>
                        <p:par>
                          <p:cTn id="83" fill="hold">
                            <p:stCondLst>
                              <p:cond delay="11800"/>
                            </p:stCondLst>
                            <p:childTnLst>
                              <p:par>
                                <p:cTn id="84" presetID="42" presetClass="entr" presetSubtype="0" fill="hold" nodeType="after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fade">
                                      <p:cBhvr>
                                        <p:cTn id="86" dur="1000"/>
                                        <p:tgtEl>
                                          <p:spTgt spid="31"/>
                                        </p:tgtEl>
                                      </p:cBhvr>
                                    </p:animEffect>
                                    <p:anim calcmode="lin" valueType="num">
                                      <p:cBhvr>
                                        <p:cTn id="87" dur="1000" fill="hold"/>
                                        <p:tgtEl>
                                          <p:spTgt spid="31"/>
                                        </p:tgtEl>
                                        <p:attrNameLst>
                                          <p:attrName>ppt_x</p:attrName>
                                        </p:attrNameLst>
                                      </p:cBhvr>
                                      <p:tavLst>
                                        <p:tav tm="0">
                                          <p:val>
                                            <p:strVal val="#ppt_x"/>
                                          </p:val>
                                        </p:tav>
                                        <p:tav tm="100000">
                                          <p:val>
                                            <p:strVal val="#ppt_x"/>
                                          </p:val>
                                        </p:tav>
                                      </p:tavLst>
                                    </p:anim>
                                    <p:anim calcmode="lin" valueType="num">
                                      <p:cBhvr>
                                        <p:cTn id="88" dur="1000" fill="hold"/>
                                        <p:tgtEl>
                                          <p:spTgt spid="31"/>
                                        </p:tgtEl>
                                        <p:attrNameLst>
                                          <p:attrName>ppt_y</p:attrName>
                                        </p:attrNameLst>
                                      </p:cBhvr>
                                      <p:tavLst>
                                        <p:tav tm="0">
                                          <p:val>
                                            <p:strVal val="#ppt_y+.1"/>
                                          </p:val>
                                        </p:tav>
                                        <p:tav tm="100000">
                                          <p:val>
                                            <p:strVal val="#ppt_y"/>
                                          </p:val>
                                        </p:tav>
                                      </p:tavLst>
                                    </p:anim>
                                  </p:childTnLst>
                                </p:cTn>
                              </p:par>
                            </p:childTnLst>
                          </p:cTn>
                        </p:par>
                        <p:par>
                          <p:cTn id="89" fill="hold">
                            <p:stCondLst>
                              <p:cond delay="12800"/>
                            </p:stCondLst>
                            <p:childTnLst>
                              <p:par>
                                <p:cTn id="90" presetID="22" presetClass="entr" presetSubtype="8" fill="hold" nodeType="after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wipe(left)">
                                      <p:cBhvr>
                                        <p:cTn id="92" dur="500"/>
                                        <p:tgtEl>
                                          <p:spTgt spid="35"/>
                                        </p:tgtEl>
                                      </p:cBhvr>
                                    </p:animEffect>
                                  </p:childTnLst>
                                </p:cTn>
                              </p:par>
                            </p:childTnLst>
                          </p:cTn>
                        </p:par>
                        <p:par>
                          <p:cTn id="93" fill="hold">
                            <p:stCondLst>
                              <p:cond delay="13300"/>
                            </p:stCondLst>
                            <p:childTnLst>
                              <p:par>
                                <p:cTn id="94" presetID="10" presetClass="entr" presetSubtype="0" fill="hold" grpId="0" nodeType="afterEffect">
                                  <p:stCondLst>
                                    <p:cond delay="0"/>
                                  </p:stCondLst>
                                  <p:childTnLst>
                                    <p:set>
                                      <p:cBhvr>
                                        <p:cTn id="95" dur="1" fill="hold">
                                          <p:stCondLst>
                                            <p:cond delay="0"/>
                                          </p:stCondLst>
                                        </p:cTn>
                                        <p:tgtEl>
                                          <p:spTgt spid="13"/>
                                        </p:tgtEl>
                                        <p:attrNameLst>
                                          <p:attrName>style.visibility</p:attrName>
                                        </p:attrNameLst>
                                      </p:cBhvr>
                                      <p:to>
                                        <p:strVal val="visible"/>
                                      </p:to>
                                    </p:set>
                                    <p:animEffect transition="in" filter="fade">
                                      <p:cBhvr>
                                        <p:cTn id="96" dur="500"/>
                                        <p:tgtEl>
                                          <p:spTgt spid="13"/>
                                        </p:tgtEl>
                                      </p:cBhvr>
                                    </p:animEffect>
                                  </p:childTnLst>
                                </p:cTn>
                              </p:par>
                            </p:childTnLst>
                          </p:cTn>
                        </p:par>
                        <p:par>
                          <p:cTn id="97" fill="hold">
                            <p:stCondLst>
                              <p:cond delay="13800"/>
                            </p:stCondLst>
                            <p:childTnLst>
                              <p:par>
                                <p:cTn id="98" presetID="41" presetClass="entr" presetSubtype="0" fill="hold" grpId="0" nodeType="afterEffect">
                                  <p:stCondLst>
                                    <p:cond delay="0"/>
                                  </p:stCondLst>
                                  <p:iterate type="lt">
                                    <p:tmPct val="10000"/>
                                  </p:iterate>
                                  <p:childTnLst>
                                    <p:set>
                                      <p:cBhvr>
                                        <p:cTn id="99" dur="1" fill="hold">
                                          <p:stCondLst>
                                            <p:cond delay="0"/>
                                          </p:stCondLst>
                                        </p:cTn>
                                        <p:tgtEl>
                                          <p:spTgt spid="36"/>
                                        </p:tgtEl>
                                        <p:attrNameLst>
                                          <p:attrName>style.visibility</p:attrName>
                                        </p:attrNameLst>
                                      </p:cBhvr>
                                      <p:to>
                                        <p:strVal val="visible"/>
                                      </p:to>
                                    </p:set>
                                    <p:anim calcmode="lin" valueType="num">
                                      <p:cBhvr>
                                        <p:cTn id="100" dur="500" fill="hold"/>
                                        <p:tgtEl>
                                          <p:spTgt spid="36"/>
                                        </p:tgtEl>
                                        <p:attrNameLst>
                                          <p:attrName>ppt_x</p:attrName>
                                        </p:attrNameLst>
                                      </p:cBhvr>
                                      <p:tavLst>
                                        <p:tav tm="0">
                                          <p:val>
                                            <p:strVal val="#ppt_x"/>
                                          </p:val>
                                        </p:tav>
                                        <p:tav tm="50000">
                                          <p:val>
                                            <p:strVal val="#ppt_x+.1"/>
                                          </p:val>
                                        </p:tav>
                                        <p:tav tm="100000">
                                          <p:val>
                                            <p:strVal val="#ppt_x"/>
                                          </p:val>
                                        </p:tav>
                                      </p:tavLst>
                                    </p:anim>
                                    <p:anim calcmode="lin" valueType="num">
                                      <p:cBhvr>
                                        <p:cTn id="101" dur="500" fill="hold"/>
                                        <p:tgtEl>
                                          <p:spTgt spid="36"/>
                                        </p:tgtEl>
                                        <p:attrNameLst>
                                          <p:attrName>ppt_y</p:attrName>
                                        </p:attrNameLst>
                                      </p:cBhvr>
                                      <p:tavLst>
                                        <p:tav tm="0">
                                          <p:val>
                                            <p:strVal val="#ppt_y"/>
                                          </p:val>
                                        </p:tav>
                                        <p:tav tm="100000">
                                          <p:val>
                                            <p:strVal val="#ppt_y"/>
                                          </p:val>
                                        </p:tav>
                                      </p:tavLst>
                                    </p:anim>
                                    <p:anim calcmode="lin" valueType="num">
                                      <p:cBhvr>
                                        <p:cTn id="102" dur="500" fill="hold"/>
                                        <p:tgtEl>
                                          <p:spTgt spid="36"/>
                                        </p:tgtEl>
                                        <p:attrNameLst>
                                          <p:attrName>ppt_h</p:attrName>
                                        </p:attrNameLst>
                                      </p:cBhvr>
                                      <p:tavLst>
                                        <p:tav tm="0">
                                          <p:val>
                                            <p:strVal val="#ppt_h/10"/>
                                          </p:val>
                                        </p:tav>
                                        <p:tav tm="50000">
                                          <p:val>
                                            <p:strVal val="#ppt_h+.01"/>
                                          </p:val>
                                        </p:tav>
                                        <p:tav tm="100000">
                                          <p:val>
                                            <p:strVal val="#ppt_h"/>
                                          </p:val>
                                        </p:tav>
                                      </p:tavLst>
                                    </p:anim>
                                    <p:anim calcmode="lin" valueType="num">
                                      <p:cBhvr>
                                        <p:cTn id="103" dur="500" fill="hold"/>
                                        <p:tgtEl>
                                          <p:spTgt spid="36"/>
                                        </p:tgtEl>
                                        <p:attrNameLst>
                                          <p:attrName>ppt_w</p:attrName>
                                        </p:attrNameLst>
                                      </p:cBhvr>
                                      <p:tavLst>
                                        <p:tav tm="0">
                                          <p:val>
                                            <p:strVal val="#ppt_w/10"/>
                                          </p:val>
                                        </p:tav>
                                        <p:tav tm="50000">
                                          <p:val>
                                            <p:strVal val="#ppt_w+.01"/>
                                          </p:val>
                                        </p:tav>
                                        <p:tav tm="100000">
                                          <p:val>
                                            <p:strVal val="#ppt_w"/>
                                          </p:val>
                                        </p:tav>
                                      </p:tavLst>
                                    </p:anim>
                                    <p:animEffect transition="in" filter="fade">
                                      <p:cBhvr>
                                        <p:cTn id="104" dur="500" tmFilter="0,0; .5, 1; 1, 1"/>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2" grpId="0" animBg="1"/>
      <p:bldP spid="13" grpId="0" animBg="1"/>
      <p:bldP spid="14" grpId="0" animBg="1"/>
      <p:bldP spid="26" grpId="0" animBg="1"/>
      <p:bldP spid="27" grpId="0" animBg="1"/>
      <p:bldP spid="28" grpId="0"/>
      <p:bldP spid="29" grpId="0"/>
      <p:bldP spid="30" grpId="0"/>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矩形 81"/>
          <p:cNvSpPr/>
          <p:nvPr/>
        </p:nvSpPr>
        <p:spPr>
          <a:xfrm>
            <a:off x="-23093" y="2880320"/>
            <a:ext cx="12203671" cy="3963998"/>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23093" y="2880320"/>
            <a:ext cx="12241360" cy="3963998"/>
          </a:xfrm>
          <a:prstGeom prst="rect">
            <a:avLst/>
          </a:prstGeom>
          <a:solidFill>
            <a:schemeClr val="bg1">
              <a:alpha val="6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产品概述</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PRODUCT OVERVIEW</a:t>
            </a:r>
            <a:endParaRPr lang="zh-CN" altLang="en-US" sz="1200" b="1" dirty="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8915"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第三章：产品与运营</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21</a:t>
            </a:r>
            <a:endParaRPr lang="en-US" altLang="zh-CN" sz="1400" b="1" dirty="0">
              <a:solidFill>
                <a:srgbClr val="34495E"/>
              </a:solidFill>
              <a:latin typeface="微软雅黑" pitchFamily="34" charset="-122"/>
              <a:ea typeface="微软雅黑" pitchFamily="34" charset="-122"/>
            </a:endParaRPr>
          </a:p>
        </p:txBody>
      </p:sp>
      <p:sp>
        <p:nvSpPr>
          <p:cNvPr id="13" name="KSO_Shape"/>
          <p:cNvSpPr>
            <a:spLocks/>
          </p:cNvSpPr>
          <p:nvPr/>
        </p:nvSpPr>
        <p:spPr bwMode="auto">
          <a:xfrm>
            <a:off x="146973" y="195306"/>
            <a:ext cx="478266" cy="47348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58" name="组合 57"/>
          <p:cNvGrpSpPr/>
          <p:nvPr/>
        </p:nvGrpSpPr>
        <p:grpSpPr>
          <a:xfrm>
            <a:off x="3073251" y="908720"/>
            <a:ext cx="6120680" cy="3682533"/>
            <a:chOff x="3022028" y="1587732"/>
            <a:chExt cx="6120680" cy="3682533"/>
          </a:xfrm>
        </p:grpSpPr>
        <p:pic>
          <p:nvPicPr>
            <p:cNvPr id="59" name="Picture 2" descr="C:\Users\Administrator\Desktop\ppt展示模板-8.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022028" y="1587732"/>
              <a:ext cx="6120680" cy="3682533"/>
            </a:xfrm>
            <a:prstGeom prst="rect">
              <a:avLst/>
            </a:prstGeom>
            <a:noFill/>
            <a:extLst>
              <a:ext uri="{909E8E84-426E-40DD-AFC4-6F175D3DCCD1}">
                <a14:hiddenFill xmlns:a14="http://schemas.microsoft.com/office/drawing/2010/main">
                  <a:solidFill>
                    <a:srgbClr val="FFFFFF"/>
                  </a:solidFill>
                </a14:hiddenFill>
              </a:ext>
            </a:extLst>
          </p:spPr>
        </p:pic>
        <p:sp>
          <p:nvSpPr>
            <p:cNvPr id="60" name="矩形 59"/>
            <p:cNvSpPr/>
            <p:nvPr/>
          </p:nvSpPr>
          <p:spPr>
            <a:xfrm>
              <a:off x="3937348" y="2060861"/>
              <a:ext cx="4320480" cy="2376251"/>
            </a:xfrm>
            <a:prstGeom prst="rect">
              <a:avLst/>
            </a:prstGeom>
            <a:blipFill dpi="0" rotWithShape="1">
              <a:blip r:embed="rId5">
                <a:extLst>
                  <a:ext uri="{28A0092B-C50C-407E-A947-70E740481C1C}">
                    <a14:useLocalDpi xmlns:a14="http://schemas.microsoft.com/office/drawing/2010/main"/>
                  </a:ext>
                </a:extLst>
              </a:blip>
              <a:srcRect/>
              <a:stretch>
                <a:fillRect/>
              </a:stretch>
            </a:blip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Oval 4"/>
          <p:cNvSpPr/>
          <p:nvPr/>
        </p:nvSpPr>
        <p:spPr>
          <a:xfrm>
            <a:off x="1766711" y="2420888"/>
            <a:ext cx="802484" cy="80603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95000"/>
                </a:schemeClr>
              </a:solidFill>
            </a:endParaRPr>
          </a:p>
        </p:txBody>
      </p:sp>
      <p:grpSp>
        <p:nvGrpSpPr>
          <p:cNvPr id="69" name="Group 20"/>
          <p:cNvGrpSpPr/>
          <p:nvPr/>
        </p:nvGrpSpPr>
        <p:grpSpPr>
          <a:xfrm>
            <a:off x="1943261" y="2597818"/>
            <a:ext cx="449384" cy="452174"/>
            <a:chOff x="7971783" y="2080670"/>
            <a:chExt cx="401822" cy="404317"/>
          </a:xfrm>
          <a:solidFill>
            <a:schemeClr val="bg1"/>
          </a:solidFill>
        </p:grpSpPr>
        <p:sp>
          <p:nvSpPr>
            <p:cNvPr id="70" name="Freeform 42"/>
            <p:cNvSpPr>
              <a:spLocks noEditPoints="1"/>
            </p:cNvSpPr>
            <p:nvPr/>
          </p:nvSpPr>
          <p:spPr bwMode="auto">
            <a:xfrm>
              <a:off x="7971783" y="2080670"/>
              <a:ext cx="401822" cy="404317"/>
            </a:xfrm>
            <a:custGeom>
              <a:avLst/>
              <a:gdLst>
                <a:gd name="T0" fmla="*/ 60 w 121"/>
                <a:gd name="T1" fmla="*/ 0 h 121"/>
                <a:gd name="T2" fmla="*/ 0 w 121"/>
                <a:gd name="T3" fmla="*/ 61 h 121"/>
                <a:gd name="T4" fmla="*/ 60 w 121"/>
                <a:gd name="T5" fmla="*/ 121 h 121"/>
                <a:gd name="T6" fmla="*/ 121 w 121"/>
                <a:gd name="T7" fmla="*/ 61 h 121"/>
                <a:gd name="T8" fmla="*/ 60 w 121"/>
                <a:gd name="T9" fmla="*/ 0 h 121"/>
                <a:gd name="T10" fmla="*/ 60 w 121"/>
                <a:gd name="T11" fmla="*/ 111 h 121"/>
                <a:gd name="T12" fmla="*/ 10 w 121"/>
                <a:gd name="T13" fmla="*/ 61 h 121"/>
                <a:gd name="T14" fmla="*/ 60 w 121"/>
                <a:gd name="T15" fmla="*/ 10 h 121"/>
                <a:gd name="T16" fmla="*/ 111 w 121"/>
                <a:gd name="T17" fmla="*/ 61 h 121"/>
                <a:gd name="T18" fmla="*/ 60 w 121"/>
                <a:gd name="T19" fmla="*/ 11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60" y="0"/>
                  </a:moveTo>
                  <a:cubicBezTo>
                    <a:pt x="27" y="0"/>
                    <a:pt x="0" y="27"/>
                    <a:pt x="0" y="61"/>
                  </a:cubicBezTo>
                  <a:cubicBezTo>
                    <a:pt x="0" y="94"/>
                    <a:pt x="27" y="121"/>
                    <a:pt x="60" y="121"/>
                  </a:cubicBezTo>
                  <a:cubicBezTo>
                    <a:pt x="94" y="121"/>
                    <a:pt x="121" y="94"/>
                    <a:pt x="121" y="61"/>
                  </a:cubicBezTo>
                  <a:cubicBezTo>
                    <a:pt x="121" y="27"/>
                    <a:pt x="94" y="0"/>
                    <a:pt x="60" y="0"/>
                  </a:cubicBezTo>
                  <a:close/>
                  <a:moveTo>
                    <a:pt x="60" y="111"/>
                  </a:moveTo>
                  <a:cubicBezTo>
                    <a:pt x="32" y="111"/>
                    <a:pt x="10" y="89"/>
                    <a:pt x="10" y="61"/>
                  </a:cubicBezTo>
                  <a:cubicBezTo>
                    <a:pt x="10" y="33"/>
                    <a:pt x="32" y="10"/>
                    <a:pt x="60" y="10"/>
                  </a:cubicBezTo>
                  <a:cubicBezTo>
                    <a:pt x="88" y="10"/>
                    <a:pt x="111" y="33"/>
                    <a:pt x="111" y="61"/>
                  </a:cubicBezTo>
                  <a:cubicBezTo>
                    <a:pt x="111" y="89"/>
                    <a:pt x="88" y="111"/>
                    <a:pt x="6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71" name="Freeform 43"/>
            <p:cNvSpPr>
              <a:spLocks/>
            </p:cNvSpPr>
            <p:nvPr/>
          </p:nvSpPr>
          <p:spPr bwMode="auto">
            <a:xfrm>
              <a:off x="8079103" y="2178006"/>
              <a:ext cx="139764" cy="199662"/>
            </a:xfrm>
            <a:custGeom>
              <a:avLst/>
              <a:gdLst>
                <a:gd name="T0" fmla="*/ 42 w 42"/>
                <a:gd name="T1" fmla="*/ 60 h 60"/>
                <a:gd name="T2" fmla="*/ 42 w 42"/>
                <a:gd name="T3" fmla="*/ 0 h 60"/>
                <a:gd name="T4" fmla="*/ 0 w 42"/>
                <a:gd name="T5" fmla="*/ 42 h 60"/>
                <a:gd name="T6" fmla="*/ 42 w 42"/>
                <a:gd name="T7" fmla="*/ 60 h 60"/>
              </a:gdLst>
              <a:ahLst/>
              <a:cxnLst>
                <a:cxn ang="0">
                  <a:pos x="T0" y="T1"/>
                </a:cxn>
                <a:cxn ang="0">
                  <a:pos x="T2" y="T3"/>
                </a:cxn>
                <a:cxn ang="0">
                  <a:pos x="T4" y="T5"/>
                </a:cxn>
                <a:cxn ang="0">
                  <a:pos x="T6" y="T7"/>
                </a:cxn>
              </a:cxnLst>
              <a:rect l="0" t="0" r="r" b="b"/>
              <a:pathLst>
                <a:path w="42" h="60">
                  <a:moveTo>
                    <a:pt x="42" y="60"/>
                  </a:moveTo>
                  <a:cubicBezTo>
                    <a:pt x="42" y="0"/>
                    <a:pt x="42" y="0"/>
                    <a:pt x="42" y="0"/>
                  </a:cubicBezTo>
                  <a:cubicBezTo>
                    <a:pt x="0" y="42"/>
                    <a:pt x="0" y="42"/>
                    <a:pt x="0" y="42"/>
                  </a:cubicBezTo>
                  <a:cubicBezTo>
                    <a:pt x="29" y="42"/>
                    <a:pt x="42" y="60"/>
                    <a:pt x="4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grpSp>
      <p:sp>
        <p:nvSpPr>
          <p:cNvPr id="72" name="矩形 71"/>
          <p:cNvSpPr/>
          <p:nvPr/>
        </p:nvSpPr>
        <p:spPr>
          <a:xfrm>
            <a:off x="1410854" y="3429000"/>
            <a:ext cx="1551767" cy="430879"/>
          </a:xfrm>
          <a:prstGeom prst="rect">
            <a:avLst/>
          </a:prstGeom>
        </p:spPr>
        <p:txBody>
          <a:bodyPr wrap="square" lIns="91431" tIns="45716" rIns="91431" bIns="45716">
            <a:spAutoFit/>
          </a:bodyPr>
          <a:lstStyle/>
          <a:p>
            <a:pPr algn="ctr"/>
            <a:r>
              <a:rPr lang="zh-CN" altLang="en-US" sz="2200" b="1" dirty="0">
                <a:solidFill>
                  <a:schemeClr val="tx1">
                    <a:lumMod val="65000"/>
                    <a:lumOff val="35000"/>
                  </a:schemeClr>
                </a:solidFill>
                <a:latin typeface="微软雅黑" pitchFamily="34" charset="-122"/>
                <a:ea typeface="微软雅黑" pitchFamily="34" charset="-122"/>
              </a:rPr>
              <a:t>添加标题</a:t>
            </a:r>
            <a:endParaRPr lang="en-US" altLang="zh-CN" sz="2200" b="1" dirty="0">
              <a:solidFill>
                <a:schemeClr val="tx1">
                  <a:lumMod val="65000"/>
                  <a:lumOff val="35000"/>
                </a:schemeClr>
              </a:solidFill>
              <a:latin typeface="微软雅黑" pitchFamily="34" charset="-122"/>
              <a:ea typeface="微软雅黑" pitchFamily="34" charset="-122"/>
            </a:endParaRPr>
          </a:p>
        </p:txBody>
      </p:sp>
      <p:sp>
        <p:nvSpPr>
          <p:cNvPr id="73" name="矩形 47"/>
          <p:cNvSpPr>
            <a:spLocks noChangeArrowheads="1"/>
          </p:cNvSpPr>
          <p:nvPr/>
        </p:nvSpPr>
        <p:spPr bwMode="auto">
          <a:xfrm>
            <a:off x="1201043" y="3849384"/>
            <a:ext cx="1971389" cy="86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smtClean="0">
                <a:solidFill>
                  <a:schemeClr val="tx1">
                    <a:lumMod val="65000"/>
                    <a:lumOff val="35000"/>
                  </a:schemeClr>
                </a:solidFill>
                <a:sym typeface="微软雅黑" pitchFamily="34" charset="-122"/>
              </a:rPr>
              <a:t>在此</a:t>
            </a:r>
            <a:r>
              <a:rPr lang="zh-CN" altLang="en-US" sz="1400" dirty="0">
                <a:solidFill>
                  <a:schemeClr val="tx1">
                    <a:lumMod val="65000"/>
                    <a:lumOff val="35000"/>
                  </a:schemeClr>
                </a:solidFill>
                <a:sym typeface="微软雅黑" pitchFamily="34" charset="-122"/>
              </a:rPr>
              <a:t>录入上述图表的描述说明，在此录入上述图表的描述说明。</a:t>
            </a:r>
          </a:p>
        </p:txBody>
      </p:sp>
      <p:sp>
        <p:nvSpPr>
          <p:cNvPr id="74" name="Oval 14"/>
          <p:cNvSpPr/>
          <p:nvPr/>
        </p:nvSpPr>
        <p:spPr>
          <a:xfrm>
            <a:off x="9676202" y="2420888"/>
            <a:ext cx="813873" cy="81928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95000"/>
                </a:schemeClr>
              </a:solidFill>
            </a:endParaRPr>
          </a:p>
        </p:txBody>
      </p:sp>
      <p:grpSp>
        <p:nvGrpSpPr>
          <p:cNvPr id="75" name="Group 54"/>
          <p:cNvGrpSpPr/>
          <p:nvPr/>
        </p:nvGrpSpPr>
        <p:grpSpPr>
          <a:xfrm>
            <a:off x="9912913" y="2609238"/>
            <a:ext cx="340451" cy="442587"/>
            <a:chOff x="6421904" y="4798576"/>
            <a:chExt cx="299494" cy="389342"/>
          </a:xfrm>
          <a:solidFill>
            <a:schemeClr val="bg1"/>
          </a:solidFill>
        </p:grpSpPr>
        <p:sp>
          <p:nvSpPr>
            <p:cNvPr id="76" name="Freeform 170"/>
            <p:cNvSpPr>
              <a:spLocks/>
            </p:cNvSpPr>
            <p:nvPr/>
          </p:nvSpPr>
          <p:spPr bwMode="auto">
            <a:xfrm>
              <a:off x="6421904" y="4910886"/>
              <a:ext cx="299494" cy="277032"/>
            </a:xfrm>
            <a:custGeom>
              <a:avLst/>
              <a:gdLst>
                <a:gd name="T0" fmla="*/ 45 w 90"/>
                <a:gd name="T1" fmla="*/ 83 h 83"/>
                <a:gd name="T2" fmla="*/ 90 w 90"/>
                <a:gd name="T3" fmla="*/ 0 h 83"/>
                <a:gd name="T4" fmla="*/ 0 w 90"/>
                <a:gd name="T5" fmla="*/ 0 h 83"/>
                <a:gd name="T6" fmla="*/ 45 w 90"/>
                <a:gd name="T7" fmla="*/ 83 h 83"/>
              </a:gdLst>
              <a:ahLst/>
              <a:cxnLst>
                <a:cxn ang="0">
                  <a:pos x="T0" y="T1"/>
                </a:cxn>
                <a:cxn ang="0">
                  <a:pos x="T2" y="T3"/>
                </a:cxn>
                <a:cxn ang="0">
                  <a:pos x="T4" y="T5"/>
                </a:cxn>
                <a:cxn ang="0">
                  <a:pos x="T6" y="T7"/>
                </a:cxn>
              </a:cxnLst>
              <a:rect l="0" t="0" r="r" b="b"/>
              <a:pathLst>
                <a:path w="90" h="83">
                  <a:moveTo>
                    <a:pt x="45" y="83"/>
                  </a:moveTo>
                  <a:cubicBezTo>
                    <a:pt x="90" y="59"/>
                    <a:pt x="90" y="0"/>
                    <a:pt x="90" y="0"/>
                  </a:cubicBezTo>
                  <a:cubicBezTo>
                    <a:pt x="0" y="0"/>
                    <a:pt x="0" y="0"/>
                    <a:pt x="0" y="0"/>
                  </a:cubicBezTo>
                  <a:cubicBezTo>
                    <a:pt x="0" y="0"/>
                    <a:pt x="0" y="59"/>
                    <a:pt x="45"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77" name="Freeform 171"/>
            <p:cNvSpPr>
              <a:spLocks/>
            </p:cNvSpPr>
            <p:nvPr/>
          </p:nvSpPr>
          <p:spPr bwMode="auto">
            <a:xfrm>
              <a:off x="6421904" y="4798576"/>
              <a:ext cx="299494" cy="94840"/>
            </a:xfrm>
            <a:custGeom>
              <a:avLst/>
              <a:gdLst>
                <a:gd name="T0" fmla="*/ 84 w 90"/>
                <a:gd name="T1" fmla="*/ 0 h 29"/>
                <a:gd name="T2" fmla="*/ 68 w 90"/>
                <a:gd name="T3" fmla="*/ 16 h 29"/>
                <a:gd name="T4" fmla="*/ 52 w 90"/>
                <a:gd name="T5" fmla="*/ 0 h 29"/>
                <a:gd name="T6" fmla="*/ 39 w 90"/>
                <a:gd name="T7" fmla="*/ 0 h 29"/>
                <a:gd name="T8" fmla="*/ 23 w 90"/>
                <a:gd name="T9" fmla="*/ 16 h 29"/>
                <a:gd name="T10" fmla="*/ 7 w 90"/>
                <a:gd name="T11" fmla="*/ 0 h 29"/>
                <a:gd name="T12" fmla="*/ 0 w 90"/>
                <a:gd name="T13" fmla="*/ 0 h 29"/>
                <a:gd name="T14" fmla="*/ 0 w 90"/>
                <a:gd name="T15" fmla="*/ 29 h 29"/>
                <a:gd name="T16" fmla="*/ 90 w 90"/>
                <a:gd name="T17" fmla="*/ 29 h 29"/>
                <a:gd name="T18" fmla="*/ 90 w 90"/>
                <a:gd name="T19" fmla="*/ 0 h 29"/>
                <a:gd name="T20" fmla="*/ 84 w 90"/>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29">
                  <a:moveTo>
                    <a:pt x="84" y="0"/>
                  </a:moveTo>
                  <a:cubicBezTo>
                    <a:pt x="84" y="9"/>
                    <a:pt x="77" y="16"/>
                    <a:pt x="68" y="16"/>
                  </a:cubicBezTo>
                  <a:cubicBezTo>
                    <a:pt x="59" y="16"/>
                    <a:pt x="52" y="9"/>
                    <a:pt x="52" y="0"/>
                  </a:cubicBezTo>
                  <a:cubicBezTo>
                    <a:pt x="39" y="0"/>
                    <a:pt x="39" y="0"/>
                    <a:pt x="39" y="0"/>
                  </a:cubicBezTo>
                  <a:cubicBezTo>
                    <a:pt x="39" y="9"/>
                    <a:pt x="32" y="16"/>
                    <a:pt x="23" y="16"/>
                  </a:cubicBezTo>
                  <a:cubicBezTo>
                    <a:pt x="14" y="16"/>
                    <a:pt x="7" y="9"/>
                    <a:pt x="7" y="0"/>
                  </a:cubicBezTo>
                  <a:cubicBezTo>
                    <a:pt x="0" y="0"/>
                    <a:pt x="0" y="0"/>
                    <a:pt x="0" y="0"/>
                  </a:cubicBezTo>
                  <a:cubicBezTo>
                    <a:pt x="0" y="29"/>
                    <a:pt x="0" y="29"/>
                    <a:pt x="0" y="29"/>
                  </a:cubicBezTo>
                  <a:cubicBezTo>
                    <a:pt x="90" y="29"/>
                    <a:pt x="90" y="29"/>
                    <a:pt x="90" y="29"/>
                  </a:cubicBezTo>
                  <a:cubicBezTo>
                    <a:pt x="90" y="0"/>
                    <a:pt x="90" y="0"/>
                    <a:pt x="90" y="0"/>
                  </a:cubicBezTo>
                  <a:lnTo>
                    <a:pt x="8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grpSp>
      <p:sp>
        <p:nvSpPr>
          <p:cNvPr id="78" name="矩形 77"/>
          <p:cNvSpPr/>
          <p:nvPr/>
        </p:nvSpPr>
        <p:spPr>
          <a:xfrm>
            <a:off x="9304561" y="3442252"/>
            <a:ext cx="1551767" cy="430879"/>
          </a:xfrm>
          <a:prstGeom prst="rect">
            <a:avLst/>
          </a:prstGeom>
        </p:spPr>
        <p:txBody>
          <a:bodyPr wrap="square" lIns="91431" tIns="45716" rIns="91431" bIns="45716">
            <a:spAutoFit/>
          </a:bodyPr>
          <a:lstStyle/>
          <a:p>
            <a:pPr algn="ctr"/>
            <a:r>
              <a:rPr lang="zh-CN" altLang="en-US" sz="2200" b="1" dirty="0">
                <a:solidFill>
                  <a:schemeClr val="tx1">
                    <a:lumMod val="65000"/>
                    <a:lumOff val="35000"/>
                  </a:schemeClr>
                </a:solidFill>
                <a:latin typeface="微软雅黑" pitchFamily="34" charset="-122"/>
                <a:ea typeface="微软雅黑" pitchFamily="34" charset="-122"/>
              </a:rPr>
              <a:t>添加标题</a:t>
            </a:r>
            <a:endParaRPr lang="en-US" altLang="zh-CN" sz="2200" b="1" dirty="0">
              <a:solidFill>
                <a:schemeClr val="tx1">
                  <a:lumMod val="65000"/>
                  <a:lumOff val="35000"/>
                </a:schemeClr>
              </a:solidFill>
              <a:latin typeface="微软雅黑" pitchFamily="34" charset="-122"/>
              <a:ea typeface="微软雅黑" pitchFamily="34" charset="-122"/>
            </a:endParaRPr>
          </a:p>
        </p:txBody>
      </p:sp>
      <p:sp>
        <p:nvSpPr>
          <p:cNvPr id="79" name="矩形 47"/>
          <p:cNvSpPr>
            <a:spLocks noChangeArrowheads="1"/>
          </p:cNvSpPr>
          <p:nvPr/>
        </p:nvSpPr>
        <p:spPr bwMode="auto">
          <a:xfrm>
            <a:off x="9094750" y="3862636"/>
            <a:ext cx="1971389" cy="86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400" dirty="0" smtClean="0">
                <a:solidFill>
                  <a:schemeClr val="tx1">
                    <a:lumMod val="65000"/>
                    <a:lumOff val="35000"/>
                  </a:schemeClr>
                </a:solidFill>
                <a:sym typeface="微软雅黑" pitchFamily="34" charset="-122"/>
              </a:rPr>
              <a:t>在此</a:t>
            </a:r>
            <a:r>
              <a:rPr lang="zh-CN" altLang="en-US" sz="1400" dirty="0">
                <a:solidFill>
                  <a:schemeClr val="tx1">
                    <a:lumMod val="65000"/>
                    <a:lumOff val="35000"/>
                  </a:schemeClr>
                </a:solidFill>
                <a:sym typeface="微软雅黑" pitchFamily="34" charset="-122"/>
              </a:rPr>
              <a:t>录入上述图表的描述说明，在此录入上述图表的描述说明。</a:t>
            </a:r>
          </a:p>
        </p:txBody>
      </p:sp>
      <p:sp>
        <p:nvSpPr>
          <p:cNvPr id="80" name="标题 11"/>
          <p:cNvSpPr txBox="1">
            <a:spLocks/>
          </p:cNvSpPr>
          <p:nvPr/>
        </p:nvSpPr>
        <p:spPr>
          <a:xfrm>
            <a:off x="1849115" y="5323216"/>
            <a:ext cx="8421910" cy="79665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请在此处输入详细的文字介绍信息和简介，表达图表的含义</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请在此处输入详细的文字介绍信息和简介，表达图表的含义</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。请</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在此处输入详细的文字介绍信息和简介，表达图表的</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含义</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请在此处输入详细的文字介绍信息和简介，表达图表的含义</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请在此处输入详细的文字介绍信息和简介，表达图表的含义。</a:t>
            </a:r>
          </a:p>
          <a:p>
            <a:pPr algn="l"/>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1" name="标题 11"/>
          <p:cNvSpPr txBox="1">
            <a:spLocks/>
          </p:cNvSpPr>
          <p:nvPr/>
        </p:nvSpPr>
        <p:spPr>
          <a:xfrm>
            <a:off x="5225107" y="4941168"/>
            <a:ext cx="1728192" cy="28346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000" b="1" dirty="0" smtClean="0">
                <a:solidFill>
                  <a:schemeClr val="bg1"/>
                </a:solidFill>
                <a:latin typeface="微软雅黑" panose="020B0503020204020204" pitchFamily="34" charset="-122"/>
                <a:ea typeface="微软雅黑" panose="020B0503020204020204" pitchFamily="34" charset="-122"/>
              </a:rPr>
              <a:t>输入文字</a:t>
            </a:r>
            <a:r>
              <a:rPr lang="zh-CN" altLang="en-US" sz="2000" b="1" dirty="0">
                <a:solidFill>
                  <a:schemeClr val="bg1"/>
                </a:solidFill>
                <a:latin typeface="微软雅黑" panose="020B0503020204020204" pitchFamily="34" charset="-122"/>
                <a:ea typeface="微软雅黑" panose="020B0503020204020204" pitchFamily="34" charset="-122"/>
              </a:rPr>
              <a:t>标题</a:t>
            </a:r>
          </a:p>
        </p:txBody>
      </p:sp>
    </p:spTree>
    <p:extLst>
      <p:ext uri="{BB962C8B-B14F-4D97-AF65-F5344CB8AC3E}">
        <p14:creationId xmlns:p14="http://schemas.microsoft.com/office/powerpoint/2010/main" val="2430821725"/>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fill="hold"/>
                                        <p:tgtEl>
                                          <p:spTgt spid="13"/>
                                        </p:tgtEl>
                                        <p:attrNameLst>
                                          <p:attrName>ppt_x</p:attrName>
                                        </p:attrNameLst>
                                      </p:cBhvr>
                                      <p:tavLst>
                                        <p:tav tm="0">
                                          <p:val>
                                            <p:strVal val="0-#ppt_w/2"/>
                                          </p:val>
                                        </p:tav>
                                        <p:tav tm="100000">
                                          <p:val>
                                            <p:strVal val="#ppt_x"/>
                                          </p:val>
                                        </p:tav>
                                      </p:tavLst>
                                    </p:anim>
                                    <p:anim calcmode="lin" valueType="num">
                                      <p:cBhvr additive="base">
                                        <p:cTn id="16" dur="250" fill="hold"/>
                                        <p:tgtEl>
                                          <p:spTgt spid="13"/>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58"/>
                                        </p:tgtEl>
                                        <p:attrNameLst>
                                          <p:attrName>style.visibility</p:attrName>
                                        </p:attrNameLst>
                                      </p:cBhvr>
                                      <p:to>
                                        <p:strVal val="visible"/>
                                      </p:to>
                                    </p:set>
                                    <p:animEffect transition="in" filter="fade">
                                      <p:cBhvr>
                                        <p:cTn id="20" dur="1000"/>
                                        <p:tgtEl>
                                          <p:spTgt spid="58"/>
                                        </p:tgtEl>
                                      </p:cBhvr>
                                    </p:animEffect>
                                    <p:anim calcmode="lin" valueType="num">
                                      <p:cBhvr>
                                        <p:cTn id="21" dur="1000" fill="hold"/>
                                        <p:tgtEl>
                                          <p:spTgt spid="58"/>
                                        </p:tgtEl>
                                        <p:attrNameLst>
                                          <p:attrName>ppt_x</p:attrName>
                                        </p:attrNameLst>
                                      </p:cBhvr>
                                      <p:tavLst>
                                        <p:tav tm="0">
                                          <p:val>
                                            <p:strVal val="#ppt_x"/>
                                          </p:val>
                                        </p:tav>
                                        <p:tav tm="100000">
                                          <p:val>
                                            <p:strVal val="#ppt_x"/>
                                          </p:val>
                                        </p:tav>
                                      </p:tavLst>
                                    </p:anim>
                                    <p:anim calcmode="lin" valueType="num">
                                      <p:cBhvr>
                                        <p:cTn id="22" dur="1000" fill="hold"/>
                                        <p:tgtEl>
                                          <p:spTgt spid="58"/>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21" presetClass="entr" presetSubtype="1" fill="hold" grpId="0" nodeType="after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wheel(1)">
                                      <p:cBhvr>
                                        <p:cTn id="26" dur="400"/>
                                        <p:tgtEl>
                                          <p:spTgt spid="61"/>
                                        </p:tgtEl>
                                      </p:cBhvr>
                                    </p:animEffect>
                                  </p:childTnLst>
                                </p:cTn>
                              </p:par>
                            </p:childTnLst>
                          </p:cTn>
                        </p:par>
                        <p:par>
                          <p:cTn id="27" fill="hold">
                            <p:stCondLst>
                              <p:cond delay="1900"/>
                            </p:stCondLst>
                            <p:childTnLst>
                              <p:par>
                                <p:cTn id="28" presetID="10" presetClass="entr" presetSubtype="0" fill="hold" nodeType="afterEffect">
                                  <p:stCondLst>
                                    <p:cond delay="0"/>
                                  </p:stCondLst>
                                  <p:childTnLst>
                                    <p:set>
                                      <p:cBhvr>
                                        <p:cTn id="29" dur="1" fill="hold">
                                          <p:stCondLst>
                                            <p:cond delay="0"/>
                                          </p:stCondLst>
                                        </p:cTn>
                                        <p:tgtEl>
                                          <p:spTgt spid="69"/>
                                        </p:tgtEl>
                                        <p:attrNameLst>
                                          <p:attrName>style.visibility</p:attrName>
                                        </p:attrNameLst>
                                      </p:cBhvr>
                                      <p:to>
                                        <p:strVal val="visible"/>
                                      </p:to>
                                    </p:set>
                                    <p:animEffect transition="in" filter="fade">
                                      <p:cBhvr>
                                        <p:cTn id="30" dur="250"/>
                                        <p:tgtEl>
                                          <p:spTgt spid="69"/>
                                        </p:tgtEl>
                                      </p:cBhvr>
                                    </p:animEffect>
                                  </p:childTnLst>
                                </p:cTn>
                              </p:par>
                              <p:par>
                                <p:cTn id="31" presetID="14" presetClass="entr" presetSubtype="10" fill="hold" grpId="0" nodeType="withEffect">
                                  <p:stCondLst>
                                    <p:cond delay="250"/>
                                  </p:stCondLst>
                                  <p:childTnLst>
                                    <p:set>
                                      <p:cBhvr>
                                        <p:cTn id="32" dur="1" fill="hold">
                                          <p:stCondLst>
                                            <p:cond delay="0"/>
                                          </p:stCondLst>
                                        </p:cTn>
                                        <p:tgtEl>
                                          <p:spTgt spid="72"/>
                                        </p:tgtEl>
                                        <p:attrNameLst>
                                          <p:attrName>style.visibility</p:attrName>
                                        </p:attrNameLst>
                                      </p:cBhvr>
                                      <p:to>
                                        <p:strVal val="visible"/>
                                      </p:to>
                                    </p:set>
                                    <p:animEffect transition="in" filter="randombar(horizontal)">
                                      <p:cBhvr>
                                        <p:cTn id="33" dur="400"/>
                                        <p:tgtEl>
                                          <p:spTgt spid="72"/>
                                        </p:tgtEl>
                                      </p:cBhvr>
                                    </p:animEffect>
                                  </p:childTnLst>
                                </p:cTn>
                              </p:par>
                              <p:par>
                                <p:cTn id="34" presetID="14" presetClass="entr" presetSubtype="10" fill="hold" grpId="0" nodeType="withEffect">
                                  <p:stCondLst>
                                    <p:cond delay="250"/>
                                  </p:stCondLst>
                                  <p:childTnLst>
                                    <p:set>
                                      <p:cBhvr>
                                        <p:cTn id="35" dur="1" fill="hold">
                                          <p:stCondLst>
                                            <p:cond delay="0"/>
                                          </p:stCondLst>
                                        </p:cTn>
                                        <p:tgtEl>
                                          <p:spTgt spid="73"/>
                                        </p:tgtEl>
                                        <p:attrNameLst>
                                          <p:attrName>style.visibility</p:attrName>
                                        </p:attrNameLst>
                                      </p:cBhvr>
                                      <p:to>
                                        <p:strVal val="visible"/>
                                      </p:to>
                                    </p:set>
                                    <p:animEffect transition="in" filter="randombar(horizontal)">
                                      <p:cBhvr>
                                        <p:cTn id="36" dur="400"/>
                                        <p:tgtEl>
                                          <p:spTgt spid="73"/>
                                        </p:tgtEl>
                                      </p:cBhvr>
                                    </p:animEffect>
                                  </p:childTnLst>
                                </p:cTn>
                              </p:par>
                            </p:childTnLst>
                          </p:cTn>
                        </p:par>
                        <p:par>
                          <p:cTn id="37" fill="hold">
                            <p:stCondLst>
                              <p:cond delay="2550"/>
                            </p:stCondLst>
                            <p:childTnLst>
                              <p:par>
                                <p:cTn id="38" presetID="21" presetClass="entr" presetSubtype="1" fill="hold" grpId="0" nodeType="afterEffect">
                                  <p:stCondLst>
                                    <p:cond delay="0"/>
                                  </p:stCondLst>
                                  <p:childTnLst>
                                    <p:set>
                                      <p:cBhvr>
                                        <p:cTn id="39" dur="1" fill="hold">
                                          <p:stCondLst>
                                            <p:cond delay="0"/>
                                          </p:stCondLst>
                                        </p:cTn>
                                        <p:tgtEl>
                                          <p:spTgt spid="74"/>
                                        </p:tgtEl>
                                        <p:attrNameLst>
                                          <p:attrName>style.visibility</p:attrName>
                                        </p:attrNameLst>
                                      </p:cBhvr>
                                      <p:to>
                                        <p:strVal val="visible"/>
                                      </p:to>
                                    </p:set>
                                    <p:animEffect transition="in" filter="wheel(1)">
                                      <p:cBhvr>
                                        <p:cTn id="40" dur="400"/>
                                        <p:tgtEl>
                                          <p:spTgt spid="74"/>
                                        </p:tgtEl>
                                      </p:cBhvr>
                                    </p:animEffect>
                                  </p:childTnLst>
                                </p:cTn>
                              </p:par>
                              <p:par>
                                <p:cTn id="41" presetID="10" presetClass="entr" presetSubtype="0" fill="hold" nodeType="withEffect">
                                  <p:stCondLst>
                                    <p:cond delay="0"/>
                                  </p:stCondLst>
                                  <p:childTnLst>
                                    <p:set>
                                      <p:cBhvr>
                                        <p:cTn id="42" dur="1" fill="hold">
                                          <p:stCondLst>
                                            <p:cond delay="0"/>
                                          </p:stCondLst>
                                        </p:cTn>
                                        <p:tgtEl>
                                          <p:spTgt spid="75"/>
                                        </p:tgtEl>
                                        <p:attrNameLst>
                                          <p:attrName>style.visibility</p:attrName>
                                        </p:attrNameLst>
                                      </p:cBhvr>
                                      <p:to>
                                        <p:strVal val="visible"/>
                                      </p:to>
                                    </p:set>
                                    <p:animEffect transition="in" filter="fade">
                                      <p:cBhvr>
                                        <p:cTn id="43" dur="250"/>
                                        <p:tgtEl>
                                          <p:spTgt spid="75"/>
                                        </p:tgtEl>
                                      </p:cBhvr>
                                    </p:animEffect>
                                  </p:childTnLst>
                                </p:cTn>
                              </p:par>
                              <p:par>
                                <p:cTn id="44" presetID="14" presetClass="entr" presetSubtype="10" fill="hold" grpId="0" nodeType="withEffect">
                                  <p:stCondLst>
                                    <p:cond delay="250"/>
                                  </p:stCondLst>
                                  <p:childTnLst>
                                    <p:set>
                                      <p:cBhvr>
                                        <p:cTn id="45" dur="1" fill="hold">
                                          <p:stCondLst>
                                            <p:cond delay="0"/>
                                          </p:stCondLst>
                                        </p:cTn>
                                        <p:tgtEl>
                                          <p:spTgt spid="78"/>
                                        </p:tgtEl>
                                        <p:attrNameLst>
                                          <p:attrName>style.visibility</p:attrName>
                                        </p:attrNameLst>
                                      </p:cBhvr>
                                      <p:to>
                                        <p:strVal val="visible"/>
                                      </p:to>
                                    </p:set>
                                    <p:animEffect transition="in" filter="randombar(horizontal)">
                                      <p:cBhvr>
                                        <p:cTn id="46" dur="400"/>
                                        <p:tgtEl>
                                          <p:spTgt spid="78"/>
                                        </p:tgtEl>
                                      </p:cBhvr>
                                    </p:animEffect>
                                  </p:childTnLst>
                                </p:cTn>
                              </p:par>
                              <p:par>
                                <p:cTn id="47" presetID="14" presetClass="entr" presetSubtype="10" fill="hold" grpId="0" nodeType="withEffect">
                                  <p:stCondLst>
                                    <p:cond delay="250"/>
                                  </p:stCondLst>
                                  <p:childTnLst>
                                    <p:set>
                                      <p:cBhvr>
                                        <p:cTn id="48" dur="1" fill="hold">
                                          <p:stCondLst>
                                            <p:cond delay="0"/>
                                          </p:stCondLst>
                                        </p:cTn>
                                        <p:tgtEl>
                                          <p:spTgt spid="79"/>
                                        </p:tgtEl>
                                        <p:attrNameLst>
                                          <p:attrName>style.visibility</p:attrName>
                                        </p:attrNameLst>
                                      </p:cBhvr>
                                      <p:to>
                                        <p:strVal val="visible"/>
                                      </p:to>
                                    </p:set>
                                    <p:animEffect transition="in" filter="randombar(horizontal)">
                                      <p:cBhvr>
                                        <p:cTn id="49" dur="400"/>
                                        <p:tgtEl>
                                          <p:spTgt spid="79"/>
                                        </p:tgtEl>
                                      </p:cBhvr>
                                    </p:animEffect>
                                  </p:childTnLst>
                                </p:cTn>
                              </p:par>
                              <p:par>
                                <p:cTn id="50" presetID="53" presetClass="entr" presetSubtype="16" fill="hold" grpId="0" nodeType="withEffect">
                                  <p:stCondLst>
                                    <p:cond delay="500"/>
                                  </p:stCondLst>
                                  <p:childTnLst>
                                    <p:set>
                                      <p:cBhvr>
                                        <p:cTn id="51" dur="1" fill="hold">
                                          <p:stCondLst>
                                            <p:cond delay="0"/>
                                          </p:stCondLst>
                                        </p:cTn>
                                        <p:tgtEl>
                                          <p:spTgt spid="80"/>
                                        </p:tgtEl>
                                        <p:attrNameLst>
                                          <p:attrName>style.visibility</p:attrName>
                                        </p:attrNameLst>
                                      </p:cBhvr>
                                      <p:to>
                                        <p:strVal val="visible"/>
                                      </p:to>
                                    </p:set>
                                    <p:anim calcmode="lin" valueType="num">
                                      <p:cBhvr>
                                        <p:cTn id="52" dur="500" fill="hold"/>
                                        <p:tgtEl>
                                          <p:spTgt spid="80"/>
                                        </p:tgtEl>
                                        <p:attrNameLst>
                                          <p:attrName>ppt_w</p:attrName>
                                        </p:attrNameLst>
                                      </p:cBhvr>
                                      <p:tavLst>
                                        <p:tav tm="0">
                                          <p:val>
                                            <p:fltVal val="0"/>
                                          </p:val>
                                        </p:tav>
                                        <p:tav tm="100000">
                                          <p:val>
                                            <p:strVal val="#ppt_w"/>
                                          </p:val>
                                        </p:tav>
                                      </p:tavLst>
                                    </p:anim>
                                    <p:anim calcmode="lin" valueType="num">
                                      <p:cBhvr>
                                        <p:cTn id="53" dur="500" fill="hold"/>
                                        <p:tgtEl>
                                          <p:spTgt spid="80"/>
                                        </p:tgtEl>
                                        <p:attrNameLst>
                                          <p:attrName>ppt_h</p:attrName>
                                        </p:attrNameLst>
                                      </p:cBhvr>
                                      <p:tavLst>
                                        <p:tav tm="0">
                                          <p:val>
                                            <p:fltVal val="0"/>
                                          </p:val>
                                        </p:tav>
                                        <p:tav tm="100000">
                                          <p:val>
                                            <p:strVal val="#ppt_h"/>
                                          </p:val>
                                        </p:tav>
                                      </p:tavLst>
                                    </p:anim>
                                    <p:animEffect transition="in" filter="fade">
                                      <p:cBhvr>
                                        <p:cTn id="54" dur="500"/>
                                        <p:tgtEl>
                                          <p:spTgt spid="80"/>
                                        </p:tgtEl>
                                      </p:cBhvr>
                                    </p:animEffect>
                                  </p:childTnLst>
                                </p:cTn>
                              </p:par>
                              <p:par>
                                <p:cTn id="55" presetID="53" presetClass="entr" presetSubtype="16" fill="hold" grpId="0" nodeType="withEffect">
                                  <p:stCondLst>
                                    <p:cond delay="500"/>
                                  </p:stCondLst>
                                  <p:childTnLst>
                                    <p:set>
                                      <p:cBhvr>
                                        <p:cTn id="56" dur="1" fill="hold">
                                          <p:stCondLst>
                                            <p:cond delay="0"/>
                                          </p:stCondLst>
                                        </p:cTn>
                                        <p:tgtEl>
                                          <p:spTgt spid="81"/>
                                        </p:tgtEl>
                                        <p:attrNameLst>
                                          <p:attrName>style.visibility</p:attrName>
                                        </p:attrNameLst>
                                      </p:cBhvr>
                                      <p:to>
                                        <p:strVal val="visible"/>
                                      </p:to>
                                    </p:set>
                                    <p:anim calcmode="lin" valueType="num">
                                      <p:cBhvr>
                                        <p:cTn id="57" dur="500" fill="hold"/>
                                        <p:tgtEl>
                                          <p:spTgt spid="81"/>
                                        </p:tgtEl>
                                        <p:attrNameLst>
                                          <p:attrName>ppt_w</p:attrName>
                                        </p:attrNameLst>
                                      </p:cBhvr>
                                      <p:tavLst>
                                        <p:tav tm="0">
                                          <p:val>
                                            <p:fltVal val="0"/>
                                          </p:val>
                                        </p:tav>
                                        <p:tav tm="100000">
                                          <p:val>
                                            <p:strVal val="#ppt_w"/>
                                          </p:val>
                                        </p:tav>
                                      </p:tavLst>
                                    </p:anim>
                                    <p:anim calcmode="lin" valueType="num">
                                      <p:cBhvr>
                                        <p:cTn id="58" dur="500" fill="hold"/>
                                        <p:tgtEl>
                                          <p:spTgt spid="81"/>
                                        </p:tgtEl>
                                        <p:attrNameLst>
                                          <p:attrName>ppt_h</p:attrName>
                                        </p:attrNameLst>
                                      </p:cBhvr>
                                      <p:tavLst>
                                        <p:tav tm="0">
                                          <p:val>
                                            <p:fltVal val="0"/>
                                          </p:val>
                                        </p:tav>
                                        <p:tav tm="100000">
                                          <p:val>
                                            <p:strVal val="#ppt_h"/>
                                          </p:val>
                                        </p:tav>
                                      </p:tavLst>
                                    </p:anim>
                                    <p:animEffect transition="in" filter="fade">
                                      <p:cBhvr>
                                        <p:cTn id="5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3" grpId="0" animBg="1"/>
      <p:bldP spid="61" grpId="0" animBg="1"/>
      <p:bldP spid="72" grpId="0"/>
      <p:bldP spid="73" grpId="0"/>
      <p:bldP spid="74" grpId="0" animBg="1"/>
      <p:bldP spid="78" grpId="0"/>
      <p:bldP spid="79" grpId="0"/>
      <p:bldP spid="80" grpId="0"/>
      <p:bldP spid="8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12195175" cy="864096"/>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864096" cy="86409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a:spLocks/>
          </p:cNvSpPr>
          <p:nvPr/>
        </p:nvSpPr>
        <p:spPr>
          <a:xfrm>
            <a:off x="985019" y="36322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000" b="1" dirty="0" smtClean="0">
                <a:solidFill>
                  <a:schemeClr val="bg1"/>
                </a:solidFill>
                <a:latin typeface="微软雅黑" panose="020B0503020204020204" pitchFamily="34" charset="-122"/>
                <a:ea typeface="微软雅黑" panose="020B0503020204020204" pitchFamily="34" charset="-122"/>
              </a:rPr>
              <a:t>产品形式</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l"/>
            <a:r>
              <a:rPr lang="en-US" altLang="zh-CN" sz="1200" b="1" dirty="0">
                <a:solidFill>
                  <a:schemeClr val="bg1"/>
                </a:solidFill>
                <a:latin typeface="微软雅黑" panose="020B0503020204020204" pitchFamily="34" charset="-122"/>
                <a:ea typeface="微软雅黑" panose="020B0503020204020204" pitchFamily="34" charset="-122"/>
              </a:rPr>
              <a:t>PRODUCT FORM </a:t>
            </a:r>
            <a:endParaRPr lang="zh-CN" altLang="en-US" sz="1200" b="1" dirty="0" smtClean="0">
              <a:solidFill>
                <a:schemeClr val="bg1"/>
              </a:solidFill>
              <a:latin typeface="微软雅黑" panose="020B0503020204020204" pitchFamily="34" charset="-122"/>
              <a:ea typeface="微软雅黑" panose="020B0503020204020204" pitchFamily="34" charset="-122"/>
            </a:endParaRPr>
          </a:p>
          <a:p>
            <a:pPr algn="l"/>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0" y="6597352"/>
            <a:ext cx="10850115" cy="260648"/>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0850115" y="6597352"/>
            <a:ext cx="1345060" cy="2606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6200000">
            <a:off x="11138147" y="6665600"/>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11776287" y="6672644"/>
            <a:ext cx="144016" cy="124152"/>
          </a:xfrm>
          <a:prstGeom prs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8915" y="6577616"/>
            <a:ext cx="2088232" cy="307768"/>
          </a:xfrm>
          <a:prstGeom prst="rect">
            <a:avLst/>
          </a:prstGeom>
        </p:spPr>
        <p:txBody>
          <a:bodyPr wrap="square" lIns="91431" tIns="45716" rIns="91431" bIns="45716">
            <a:spAutoFit/>
          </a:bodyPr>
          <a:lstStyle/>
          <a:p>
            <a:pPr algn="ctr"/>
            <a:r>
              <a:rPr lang="zh-CN" altLang="en-US" sz="1400" b="1" dirty="0" smtClean="0">
                <a:solidFill>
                  <a:schemeClr val="bg1"/>
                </a:solidFill>
                <a:latin typeface="微软雅黑" pitchFamily="34" charset="-122"/>
                <a:ea typeface="微软雅黑" pitchFamily="34" charset="-122"/>
              </a:rPr>
              <a:t>第三章：产品与运营</a:t>
            </a:r>
            <a:endParaRPr lang="en-US" altLang="zh-CN" sz="1400" b="1" dirty="0">
              <a:solidFill>
                <a:schemeClr val="bg1"/>
              </a:solidFill>
              <a:latin typeface="微软雅黑" pitchFamily="34" charset="-122"/>
              <a:ea typeface="微软雅黑" pitchFamily="34" charset="-122"/>
            </a:endParaRPr>
          </a:p>
        </p:txBody>
      </p:sp>
      <p:sp>
        <p:nvSpPr>
          <p:cNvPr id="67" name="矩形 66"/>
          <p:cNvSpPr/>
          <p:nvPr/>
        </p:nvSpPr>
        <p:spPr>
          <a:xfrm>
            <a:off x="10850115" y="6577616"/>
            <a:ext cx="1368152" cy="307768"/>
          </a:xfrm>
          <a:prstGeom prst="rect">
            <a:avLst/>
          </a:prstGeom>
        </p:spPr>
        <p:txBody>
          <a:bodyPr wrap="square" lIns="91431" tIns="45716" rIns="91431" bIns="45716">
            <a:spAutoFit/>
          </a:bodyPr>
          <a:lstStyle/>
          <a:p>
            <a:pPr algn="ctr"/>
            <a:r>
              <a:rPr lang="en-US" altLang="zh-CN" sz="1400" b="1" dirty="0" smtClean="0">
                <a:solidFill>
                  <a:srgbClr val="34495E"/>
                </a:solidFill>
                <a:latin typeface="微软雅黑" pitchFamily="34" charset="-122"/>
                <a:ea typeface="微软雅黑" pitchFamily="34" charset="-122"/>
              </a:rPr>
              <a:t>22</a:t>
            </a:r>
            <a:endParaRPr lang="en-US" altLang="zh-CN" sz="1400" b="1" dirty="0">
              <a:solidFill>
                <a:srgbClr val="34495E"/>
              </a:solidFill>
              <a:latin typeface="微软雅黑" pitchFamily="34" charset="-122"/>
              <a:ea typeface="微软雅黑" pitchFamily="34" charset="-122"/>
            </a:endParaRPr>
          </a:p>
        </p:txBody>
      </p:sp>
      <p:sp>
        <p:nvSpPr>
          <p:cNvPr id="13" name="KSO_Shape"/>
          <p:cNvSpPr>
            <a:spLocks/>
          </p:cNvSpPr>
          <p:nvPr/>
        </p:nvSpPr>
        <p:spPr bwMode="auto">
          <a:xfrm>
            <a:off x="146973" y="195306"/>
            <a:ext cx="478266" cy="47348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12" name="椭圆 11"/>
          <p:cNvSpPr/>
          <p:nvPr/>
        </p:nvSpPr>
        <p:spPr>
          <a:xfrm>
            <a:off x="2425179" y="1738070"/>
            <a:ext cx="2016224" cy="201622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981615" y="1738070"/>
            <a:ext cx="2016224" cy="201622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7538051" y="1738070"/>
            <a:ext cx="2016224" cy="201622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2875530" y="2837945"/>
            <a:ext cx="1036867" cy="307777"/>
          </a:xfrm>
          <a:prstGeom prst="rect">
            <a:avLst/>
          </a:prstGeom>
          <a:noFill/>
        </p:spPr>
        <p:txBody>
          <a:bodyPr wrap="square" lIns="0" tIns="0" rIns="0" bIns="0" rtlCol="0">
            <a:spAutoFit/>
          </a:bodyPr>
          <a:lstStyle/>
          <a:p>
            <a:pPr algn="ctr"/>
            <a:r>
              <a:rPr lang="zh-CN" altLang="en-US" sz="2000" b="1" dirty="0" smtClean="0">
                <a:solidFill>
                  <a:schemeClr val="bg1"/>
                </a:solidFill>
                <a:latin typeface="微软雅黑" pitchFamily="34" charset="-122"/>
                <a:ea typeface="微软雅黑" pitchFamily="34" charset="-122"/>
              </a:rPr>
              <a:t>线下门店</a:t>
            </a:r>
            <a:endParaRPr lang="zh-CN" altLang="en-US" sz="2000" b="1" dirty="0">
              <a:solidFill>
                <a:schemeClr val="bg1"/>
              </a:solidFill>
              <a:latin typeface="微软雅黑" pitchFamily="34" charset="-122"/>
              <a:ea typeface="微软雅黑" pitchFamily="34" charset="-122"/>
            </a:endParaRPr>
          </a:p>
        </p:txBody>
      </p:sp>
      <p:sp>
        <p:nvSpPr>
          <p:cNvPr id="17" name="TextBox 16"/>
          <p:cNvSpPr txBox="1"/>
          <p:nvPr/>
        </p:nvSpPr>
        <p:spPr>
          <a:xfrm>
            <a:off x="5324068" y="2837945"/>
            <a:ext cx="1331318" cy="307777"/>
          </a:xfrm>
          <a:prstGeom prst="rect">
            <a:avLst/>
          </a:prstGeom>
          <a:noFill/>
        </p:spPr>
        <p:txBody>
          <a:bodyPr wrap="square" lIns="0" tIns="0" rIns="0" bIns="0" rtlCol="0">
            <a:spAutoFit/>
          </a:bodyPr>
          <a:lstStyle/>
          <a:p>
            <a:pPr algn="ctr"/>
            <a:r>
              <a:rPr lang="zh-CN" altLang="en-US" sz="2000" b="1" dirty="0" smtClean="0">
                <a:solidFill>
                  <a:schemeClr val="bg1"/>
                </a:solidFill>
                <a:latin typeface="微软雅黑" pitchFamily="34" charset="-122"/>
                <a:ea typeface="微软雅黑" pitchFamily="34" charset="-122"/>
              </a:rPr>
              <a:t>电脑客户端</a:t>
            </a:r>
            <a:endParaRPr lang="zh-CN" altLang="en-US" sz="2000" b="1" dirty="0">
              <a:solidFill>
                <a:schemeClr val="bg1"/>
              </a:solidFill>
              <a:latin typeface="微软雅黑" pitchFamily="34" charset="-122"/>
              <a:ea typeface="微软雅黑" pitchFamily="34" charset="-122"/>
            </a:endParaRPr>
          </a:p>
        </p:txBody>
      </p:sp>
      <p:sp>
        <p:nvSpPr>
          <p:cNvPr id="18" name="TextBox 17"/>
          <p:cNvSpPr txBox="1"/>
          <p:nvPr/>
        </p:nvSpPr>
        <p:spPr>
          <a:xfrm>
            <a:off x="7962910" y="2837945"/>
            <a:ext cx="1166506" cy="307777"/>
          </a:xfrm>
          <a:prstGeom prst="rect">
            <a:avLst/>
          </a:prstGeom>
          <a:noFill/>
        </p:spPr>
        <p:txBody>
          <a:bodyPr wrap="square" lIns="0" tIns="0" rIns="0" bIns="0" rtlCol="0">
            <a:spAutoFit/>
          </a:bodyPr>
          <a:lstStyle/>
          <a:p>
            <a:pPr algn="ctr"/>
            <a:r>
              <a:rPr lang="zh-CN" altLang="en-US" sz="2000" b="1" dirty="0" smtClean="0">
                <a:solidFill>
                  <a:schemeClr val="bg1"/>
                </a:solidFill>
                <a:latin typeface="微软雅黑" pitchFamily="34" charset="-122"/>
                <a:ea typeface="微软雅黑" pitchFamily="34" charset="-122"/>
              </a:rPr>
              <a:t>手机</a:t>
            </a:r>
            <a:r>
              <a:rPr lang="en-US" altLang="zh-CN" sz="2000" b="1" dirty="0" smtClean="0">
                <a:solidFill>
                  <a:schemeClr val="bg1"/>
                </a:solidFill>
                <a:latin typeface="微软雅黑" pitchFamily="34" charset="-122"/>
                <a:ea typeface="微软雅黑" pitchFamily="34" charset="-122"/>
              </a:rPr>
              <a:t>APP</a:t>
            </a:r>
            <a:endParaRPr lang="zh-CN" altLang="en-US" sz="2000" b="1" dirty="0">
              <a:solidFill>
                <a:schemeClr val="bg1"/>
              </a:solidFill>
              <a:latin typeface="微软雅黑" pitchFamily="34" charset="-122"/>
              <a:ea typeface="微软雅黑" pitchFamily="34" charset="-122"/>
            </a:endParaRPr>
          </a:p>
        </p:txBody>
      </p:sp>
      <p:sp>
        <p:nvSpPr>
          <p:cNvPr id="19" name="KSO_Shape"/>
          <p:cNvSpPr>
            <a:spLocks/>
          </p:cNvSpPr>
          <p:nvPr/>
        </p:nvSpPr>
        <p:spPr bwMode="auto">
          <a:xfrm>
            <a:off x="5634207" y="2064669"/>
            <a:ext cx="711040" cy="532094"/>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bg1"/>
          </a:solidFill>
          <a:ln>
            <a:noFill/>
          </a:ln>
          <a:extLst/>
        </p:spPr>
        <p:txBody>
          <a:bodyPr bIns="360000" anchor="ctr">
            <a:scene3d>
              <a:camera prst="orthographicFront"/>
              <a:lightRig rig="threePt" dir="t"/>
            </a:scene3d>
            <a:sp3d>
              <a:contourClr>
                <a:srgbClr val="FFFFFF"/>
              </a:contourClr>
            </a:sp3d>
          </a:bodyPr>
          <a:lstStyle/>
          <a:p>
            <a:pPr algn="ctr">
              <a:defRPr/>
            </a:pPr>
            <a:endParaRPr lang="zh-CN" altLang="en-US" dirty="0">
              <a:solidFill>
                <a:srgbClr val="FFFFFF"/>
              </a:solidFill>
              <a:ea typeface="宋体" panose="02010600030101010101" pitchFamily="2" charset="-122"/>
            </a:endParaRPr>
          </a:p>
        </p:txBody>
      </p:sp>
      <p:sp>
        <p:nvSpPr>
          <p:cNvPr id="20" name="KSO_Shape"/>
          <p:cNvSpPr>
            <a:spLocks/>
          </p:cNvSpPr>
          <p:nvPr/>
        </p:nvSpPr>
        <p:spPr bwMode="auto">
          <a:xfrm>
            <a:off x="8271042" y="2090084"/>
            <a:ext cx="570670" cy="481264"/>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21" name="KSO_Shape"/>
          <p:cNvSpPr>
            <a:spLocks/>
          </p:cNvSpPr>
          <p:nvPr/>
        </p:nvSpPr>
        <p:spPr bwMode="auto">
          <a:xfrm>
            <a:off x="3110123" y="2018992"/>
            <a:ext cx="536164" cy="623448"/>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22" name="组合 21"/>
          <p:cNvGrpSpPr/>
          <p:nvPr/>
        </p:nvGrpSpPr>
        <p:grpSpPr>
          <a:xfrm>
            <a:off x="4556306" y="2590979"/>
            <a:ext cx="310406" cy="310406"/>
            <a:chOff x="3264324" y="1749600"/>
            <a:chExt cx="348156" cy="348156"/>
          </a:xfrm>
        </p:grpSpPr>
        <p:sp>
          <p:nvSpPr>
            <p:cNvPr id="23" name="矩形 22"/>
            <p:cNvSpPr/>
            <p:nvPr/>
          </p:nvSpPr>
          <p:spPr>
            <a:xfrm>
              <a:off x="3264324" y="1900818"/>
              <a:ext cx="348156"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rot="5400000">
              <a:off x="3264324" y="1900818"/>
              <a:ext cx="348156"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112742" y="2590979"/>
            <a:ext cx="310406" cy="310406"/>
            <a:chOff x="3264324" y="1749600"/>
            <a:chExt cx="348156" cy="348156"/>
          </a:xfrm>
        </p:grpSpPr>
        <p:sp>
          <p:nvSpPr>
            <p:cNvPr id="26" name="矩形 25"/>
            <p:cNvSpPr/>
            <p:nvPr/>
          </p:nvSpPr>
          <p:spPr>
            <a:xfrm>
              <a:off x="3264324" y="1900818"/>
              <a:ext cx="348156"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rot="5400000">
              <a:off x="3264324" y="1900818"/>
              <a:ext cx="348156"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TextBox 27"/>
          <p:cNvSpPr txBox="1"/>
          <p:nvPr/>
        </p:nvSpPr>
        <p:spPr>
          <a:xfrm>
            <a:off x="2875530" y="3168358"/>
            <a:ext cx="1036867" cy="153888"/>
          </a:xfrm>
          <a:prstGeom prst="rect">
            <a:avLst/>
          </a:prstGeom>
          <a:noFill/>
        </p:spPr>
        <p:txBody>
          <a:bodyPr wrap="square" lIns="0" tIns="0" rIns="0" bIns="0" rtlCol="0">
            <a:spAutoFit/>
          </a:bodyPr>
          <a:lstStyle/>
          <a:p>
            <a:pPr algn="ctr"/>
            <a:r>
              <a:rPr lang="zh-CN" altLang="en-US" sz="1000" b="1" dirty="0" smtClean="0">
                <a:solidFill>
                  <a:schemeClr val="bg1"/>
                </a:solidFill>
                <a:latin typeface="微软雅黑" pitchFamily="34" charset="-122"/>
                <a:ea typeface="微软雅黑" pitchFamily="34" charset="-122"/>
              </a:rPr>
              <a:t>点击输入说明文字</a:t>
            </a:r>
            <a:endParaRPr lang="zh-CN" altLang="en-US" sz="1000" b="1" dirty="0">
              <a:solidFill>
                <a:schemeClr val="bg1"/>
              </a:solidFill>
              <a:latin typeface="微软雅黑" pitchFamily="34" charset="-122"/>
              <a:ea typeface="微软雅黑" pitchFamily="34" charset="-122"/>
            </a:endParaRPr>
          </a:p>
        </p:txBody>
      </p:sp>
      <p:sp>
        <p:nvSpPr>
          <p:cNvPr id="29" name="TextBox 28"/>
          <p:cNvSpPr txBox="1"/>
          <p:nvPr/>
        </p:nvSpPr>
        <p:spPr>
          <a:xfrm>
            <a:off x="5406474" y="3168358"/>
            <a:ext cx="1166506" cy="153888"/>
          </a:xfrm>
          <a:prstGeom prst="rect">
            <a:avLst/>
          </a:prstGeom>
          <a:noFill/>
        </p:spPr>
        <p:txBody>
          <a:bodyPr wrap="square" lIns="0" tIns="0" rIns="0" bIns="0" rtlCol="0">
            <a:spAutoFit/>
          </a:bodyPr>
          <a:lstStyle/>
          <a:p>
            <a:pPr algn="ctr"/>
            <a:r>
              <a:rPr lang="zh-CN" altLang="en-US" sz="1000" b="1" dirty="0">
                <a:solidFill>
                  <a:schemeClr val="bg1"/>
                </a:solidFill>
                <a:latin typeface="微软雅黑" pitchFamily="34" charset="-122"/>
                <a:ea typeface="微软雅黑" pitchFamily="34" charset="-122"/>
              </a:rPr>
              <a:t>点击输入说明文字</a:t>
            </a:r>
          </a:p>
        </p:txBody>
      </p:sp>
      <p:sp>
        <p:nvSpPr>
          <p:cNvPr id="30" name="TextBox 29"/>
          <p:cNvSpPr txBox="1"/>
          <p:nvPr/>
        </p:nvSpPr>
        <p:spPr>
          <a:xfrm>
            <a:off x="7962910" y="3168358"/>
            <a:ext cx="1166506" cy="153888"/>
          </a:xfrm>
          <a:prstGeom prst="rect">
            <a:avLst/>
          </a:prstGeom>
          <a:noFill/>
        </p:spPr>
        <p:txBody>
          <a:bodyPr wrap="square" lIns="0" tIns="0" rIns="0" bIns="0" rtlCol="0">
            <a:spAutoFit/>
          </a:bodyPr>
          <a:lstStyle/>
          <a:p>
            <a:pPr algn="ctr"/>
            <a:r>
              <a:rPr lang="zh-CN" altLang="en-US" sz="1000" b="1" dirty="0">
                <a:solidFill>
                  <a:schemeClr val="bg1"/>
                </a:solidFill>
                <a:latin typeface="微软雅黑" pitchFamily="34" charset="-122"/>
                <a:ea typeface="微软雅黑" pitchFamily="34" charset="-122"/>
              </a:rPr>
              <a:t>点击输入说明文字</a:t>
            </a:r>
          </a:p>
        </p:txBody>
      </p:sp>
      <p:sp>
        <p:nvSpPr>
          <p:cNvPr id="31" name="Freeform 12"/>
          <p:cNvSpPr>
            <a:spLocks/>
          </p:cNvSpPr>
          <p:nvPr/>
        </p:nvSpPr>
        <p:spPr bwMode="auto">
          <a:xfrm>
            <a:off x="1608509" y="4221088"/>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32" name="Freeform 12"/>
          <p:cNvSpPr>
            <a:spLocks/>
          </p:cNvSpPr>
          <p:nvPr/>
        </p:nvSpPr>
        <p:spPr bwMode="auto">
          <a:xfrm flipH="1" flipV="1">
            <a:off x="10249469" y="5255369"/>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C00000"/>
          </a:solidFill>
          <a:ln>
            <a:noFill/>
          </a:ln>
          <a:extLst/>
        </p:spPr>
        <p:txBody>
          <a:bodyPr/>
          <a:lstStyle/>
          <a:p>
            <a:endParaRPr lang="zh-CN" altLang="en-US">
              <a:solidFill>
                <a:schemeClr val="tx1">
                  <a:lumMod val="50000"/>
                  <a:lumOff val="50000"/>
                </a:schemeClr>
              </a:solidFill>
            </a:endParaRPr>
          </a:p>
        </p:txBody>
      </p:sp>
      <p:sp>
        <p:nvSpPr>
          <p:cNvPr id="33" name="TextBox 32"/>
          <p:cNvSpPr txBox="1"/>
          <p:nvPr/>
        </p:nvSpPr>
        <p:spPr>
          <a:xfrm>
            <a:off x="1968549" y="4535289"/>
            <a:ext cx="8545239" cy="1052596"/>
          </a:xfrm>
          <a:prstGeom prst="rect">
            <a:avLst/>
          </a:prstGeom>
          <a:noFill/>
        </p:spPr>
        <p:txBody>
          <a:bodyPr wrap="square" rtlCol="0">
            <a:spAutoFit/>
          </a:bodyPr>
          <a:lstStyle/>
          <a:p>
            <a:pPr>
              <a:lnSpc>
                <a:spcPct val="130000"/>
              </a:lnSpc>
              <a:spcBef>
                <a:spcPct val="0"/>
              </a:spcBef>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上述图表的综合描述说明入。在此录入上述图表的综合描述说明，在此录入上述图表的上述图表的综合描述说明入。在此录入上述图表的综合描述说明，在此录入上述图表的上述图表的综合描述说明入。</a:t>
            </a:r>
          </a:p>
        </p:txBody>
      </p:sp>
    </p:spTree>
    <p:extLst>
      <p:ext uri="{BB962C8B-B14F-4D97-AF65-F5344CB8AC3E}">
        <p14:creationId xmlns:p14="http://schemas.microsoft.com/office/powerpoint/2010/main" val="3273179373"/>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fill="hold"/>
                                        <p:tgtEl>
                                          <p:spTgt spid="2"/>
                                        </p:tgtEl>
                                        <p:attrNameLst>
                                          <p:attrName>ppt_x</p:attrName>
                                        </p:attrNameLst>
                                      </p:cBhvr>
                                      <p:tavLst>
                                        <p:tav tm="0">
                                          <p:val>
                                            <p:strVal val="0-#ppt_w/2"/>
                                          </p:val>
                                        </p:tav>
                                        <p:tav tm="100000">
                                          <p:val>
                                            <p:strVal val="#ppt_x"/>
                                          </p:val>
                                        </p:tav>
                                      </p:tavLst>
                                    </p:anim>
                                    <p:anim calcmode="lin" valueType="num">
                                      <p:cBhvr additive="base">
                                        <p:cTn id="12" dur="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fill="hold"/>
                                        <p:tgtEl>
                                          <p:spTgt spid="13"/>
                                        </p:tgtEl>
                                        <p:attrNameLst>
                                          <p:attrName>ppt_x</p:attrName>
                                        </p:attrNameLst>
                                      </p:cBhvr>
                                      <p:tavLst>
                                        <p:tav tm="0">
                                          <p:val>
                                            <p:strVal val="0-#ppt_w/2"/>
                                          </p:val>
                                        </p:tav>
                                        <p:tav tm="100000">
                                          <p:val>
                                            <p:strVal val="#ppt_x"/>
                                          </p:val>
                                        </p:tav>
                                      </p:tavLst>
                                    </p:anim>
                                    <p:anim calcmode="lin" valueType="num">
                                      <p:cBhvr additive="base">
                                        <p:cTn id="16" dur="250" fill="hold"/>
                                        <p:tgtEl>
                                          <p:spTgt spid="13"/>
                                        </p:tgtEl>
                                        <p:attrNameLst>
                                          <p:attrName>ppt_y</p:attrName>
                                        </p:attrNameLst>
                                      </p:cBhvr>
                                      <p:tavLst>
                                        <p:tav tm="0">
                                          <p:val>
                                            <p:strVal val="#ppt_y"/>
                                          </p:val>
                                        </p:tav>
                                        <p:tav tm="100000">
                                          <p:val>
                                            <p:strVal val="#ppt_y"/>
                                          </p:val>
                                        </p:tav>
                                      </p:tavLst>
                                    </p:anim>
                                  </p:childTnLst>
                                </p:cTn>
                              </p:par>
                              <p:par>
                                <p:cTn id="17" presetID="26"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290">
                                          <p:stCondLst>
                                            <p:cond delay="0"/>
                                          </p:stCondLst>
                                        </p:cTn>
                                        <p:tgtEl>
                                          <p:spTgt spid="16"/>
                                        </p:tgtEl>
                                      </p:cBhvr>
                                    </p:animEffect>
                                    <p:anim calcmode="lin" valueType="num">
                                      <p:cBhvr>
                                        <p:cTn id="20" dur="911"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21" dur="332"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22" dur="332" tmFilter="0, 0; 0.125,0.2665; 0.25,0.4; 0.375,0.465; 0.5,0.5;  0.625,0.535; 0.75,0.6; 0.875,0.7335; 1,1">
                                          <p:stCondLst>
                                            <p:cond delay="332"/>
                                          </p:stCondLst>
                                        </p:cTn>
                                        <p:tgtEl>
                                          <p:spTgt spid="16"/>
                                        </p:tgtEl>
                                        <p:attrNameLst>
                                          <p:attrName>ppt_y</p:attrName>
                                        </p:attrNameLst>
                                      </p:cBhvr>
                                      <p:tavLst>
                                        <p:tav tm="0" fmla="#ppt_y-sin(pi*$)/9">
                                          <p:val>
                                            <p:fltVal val="0"/>
                                          </p:val>
                                        </p:tav>
                                        <p:tav tm="100000">
                                          <p:val>
                                            <p:fltVal val="1"/>
                                          </p:val>
                                        </p:tav>
                                      </p:tavLst>
                                    </p:anim>
                                    <p:anim calcmode="lin" valueType="num">
                                      <p:cBhvr>
                                        <p:cTn id="23" dur="166" tmFilter="0, 0; 0.125,0.2665; 0.25,0.4; 0.375,0.465; 0.5,0.5;  0.625,0.535; 0.75,0.6; 0.875,0.7335; 1,1">
                                          <p:stCondLst>
                                            <p:cond delay="662"/>
                                          </p:stCondLst>
                                        </p:cTn>
                                        <p:tgtEl>
                                          <p:spTgt spid="16"/>
                                        </p:tgtEl>
                                        <p:attrNameLst>
                                          <p:attrName>ppt_y</p:attrName>
                                        </p:attrNameLst>
                                      </p:cBhvr>
                                      <p:tavLst>
                                        <p:tav tm="0" fmla="#ppt_y-sin(pi*$)/27">
                                          <p:val>
                                            <p:fltVal val="0"/>
                                          </p:val>
                                        </p:tav>
                                        <p:tav tm="100000">
                                          <p:val>
                                            <p:fltVal val="1"/>
                                          </p:val>
                                        </p:tav>
                                      </p:tavLst>
                                    </p:anim>
                                    <p:anim calcmode="lin" valueType="num">
                                      <p:cBhvr>
                                        <p:cTn id="24" dur="82" tmFilter="0, 0; 0.125,0.2665; 0.25,0.4; 0.375,0.465; 0.5,0.5;  0.625,0.535; 0.75,0.6; 0.875,0.7335; 1,1">
                                          <p:stCondLst>
                                            <p:cond delay="828"/>
                                          </p:stCondLst>
                                        </p:cTn>
                                        <p:tgtEl>
                                          <p:spTgt spid="16"/>
                                        </p:tgtEl>
                                        <p:attrNameLst>
                                          <p:attrName>ppt_y</p:attrName>
                                        </p:attrNameLst>
                                      </p:cBhvr>
                                      <p:tavLst>
                                        <p:tav tm="0" fmla="#ppt_y-sin(pi*$)/81">
                                          <p:val>
                                            <p:fltVal val="0"/>
                                          </p:val>
                                        </p:tav>
                                        <p:tav tm="100000">
                                          <p:val>
                                            <p:fltVal val="1"/>
                                          </p:val>
                                        </p:tav>
                                      </p:tavLst>
                                    </p:anim>
                                    <p:animScale>
                                      <p:cBhvr>
                                        <p:cTn id="25" dur="13">
                                          <p:stCondLst>
                                            <p:cond delay="325"/>
                                          </p:stCondLst>
                                        </p:cTn>
                                        <p:tgtEl>
                                          <p:spTgt spid="16"/>
                                        </p:tgtEl>
                                      </p:cBhvr>
                                      <p:to x="100000" y="60000"/>
                                    </p:animScale>
                                    <p:animScale>
                                      <p:cBhvr>
                                        <p:cTn id="26" dur="83" decel="50000">
                                          <p:stCondLst>
                                            <p:cond delay="338"/>
                                          </p:stCondLst>
                                        </p:cTn>
                                        <p:tgtEl>
                                          <p:spTgt spid="16"/>
                                        </p:tgtEl>
                                      </p:cBhvr>
                                      <p:to x="100000" y="100000"/>
                                    </p:animScale>
                                    <p:animScale>
                                      <p:cBhvr>
                                        <p:cTn id="27" dur="13">
                                          <p:stCondLst>
                                            <p:cond delay="656"/>
                                          </p:stCondLst>
                                        </p:cTn>
                                        <p:tgtEl>
                                          <p:spTgt spid="16"/>
                                        </p:tgtEl>
                                      </p:cBhvr>
                                      <p:to x="100000" y="80000"/>
                                    </p:animScale>
                                    <p:animScale>
                                      <p:cBhvr>
                                        <p:cTn id="28" dur="83" decel="50000">
                                          <p:stCondLst>
                                            <p:cond delay="669"/>
                                          </p:stCondLst>
                                        </p:cTn>
                                        <p:tgtEl>
                                          <p:spTgt spid="16"/>
                                        </p:tgtEl>
                                      </p:cBhvr>
                                      <p:to x="100000" y="100000"/>
                                    </p:animScale>
                                    <p:animScale>
                                      <p:cBhvr>
                                        <p:cTn id="29" dur="13">
                                          <p:stCondLst>
                                            <p:cond delay="821"/>
                                          </p:stCondLst>
                                        </p:cTn>
                                        <p:tgtEl>
                                          <p:spTgt spid="16"/>
                                        </p:tgtEl>
                                      </p:cBhvr>
                                      <p:to x="100000" y="90000"/>
                                    </p:animScale>
                                    <p:animScale>
                                      <p:cBhvr>
                                        <p:cTn id="30" dur="83" decel="50000">
                                          <p:stCondLst>
                                            <p:cond delay="834"/>
                                          </p:stCondLst>
                                        </p:cTn>
                                        <p:tgtEl>
                                          <p:spTgt spid="16"/>
                                        </p:tgtEl>
                                      </p:cBhvr>
                                      <p:to x="100000" y="100000"/>
                                    </p:animScale>
                                    <p:animScale>
                                      <p:cBhvr>
                                        <p:cTn id="31" dur="13">
                                          <p:stCondLst>
                                            <p:cond delay="904"/>
                                          </p:stCondLst>
                                        </p:cTn>
                                        <p:tgtEl>
                                          <p:spTgt spid="16"/>
                                        </p:tgtEl>
                                      </p:cBhvr>
                                      <p:to x="100000" y="95000"/>
                                    </p:animScale>
                                    <p:animScale>
                                      <p:cBhvr>
                                        <p:cTn id="32" dur="83" decel="50000">
                                          <p:stCondLst>
                                            <p:cond delay="917"/>
                                          </p:stCondLst>
                                        </p:cTn>
                                        <p:tgtEl>
                                          <p:spTgt spid="16"/>
                                        </p:tgtEl>
                                      </p:cBhvr>
                                      <p:to x="100000" y="100000"/>
                                    </p:animScale>
                                  </p:childTnLst>
                                </p:cTn>
                              </p:par>
                              <p:par>
                                <p:cTn id="33" presetID="26"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down)">
                                      <p:cBhvr>
                                        <p:cTn id="35" dur="290">
                                          <p:stCondLst>
                                            <p:cond delay="0"/>
                                          </p:stCondLst>
                                        </p:cTn>
                                        <p:tgtEl>
                                          <p:spTgt spid="28"/>
                                        </p:tgtEl>
                                      </p:cBhvr>
                                    </p:animEffect>
                                    <p:anim calcmode="lin" valueType="num">
                                      <p:cBhvr>
                                        <p:cTn id="36" dur="911"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37" dur="332"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38" dur="332" tmFilter="0, 0; 0.125,0.2665; 0.25,0.4; 0.375,0.465; 0.5,0.5;  0.625,0.535; 0.75,0.6; 0.875,0.7335; 1,1">
                                          <p:stCondLst>
                                            <p:cond delay="332"/>
                                          </p:stCondLst>
                                        </p:cTn>
                                        <p:tgtEl>
                                          <p:spTgt spid="28"/>
                                        </p:tgtEl>
                                        <p:attrNameLst>
                                          <p:attrName>ppt_y</p:attrName>
                                        </p:attrNameLst>
                                      </p:cBhvr>
                                      <p:tavLst>
                                        <p:tav tm="0" fmla="#ppt_y-sin(pi*$)/9">
                                          <p:val>
                                            <p:fltVal val="0"/>
                                          </p:val>
                                        </p:tav>
                                        <p:tav tm="100000">
                                          <p:val>
                                            <p:fltVal val="1"/>
                                          </p:val>
                                        </p:tav>
                                      </p:tavLst>
                                    </p:anim>
                                    <p:anim calcmode="lin" valueType="num">
                                      <p:cBhvr>
                                        <p:cTn id="39" dur="166" tmFilter="0, 0; 0.125,0.2665; 0.25,0.4; 0.375,0.465; 0.5,0.5;  0.625,0.535; 0.75,0.6; 0.875,0.7335; 1,1">
                                          <p:stCondLst>
                                            <p:cond delay="662"/>
                                          </p:stCondLst>
                                        </p:cTn>
                                        <p:tgtEl>
                                          <p:spTgt spid="28"/>
                                        </p:tgtEl>
                                        <p:attrNameLst>
                                          <p:attrName>ppt_y</p:attrName>
                                        </p:attrNameLst>
                                      </p:cBhvr>
                                      <p:tavLst>
                                        <p:tav tm="0" fmla="#ppt_y-sin(pi*$)/27">
                                          <p:val>
                                            <p:fltVal val="0"/>
                                          </p:val>
                                        </p:tav>
                                        <p:tav tm="100000">
                                          <p:val>
                                            <p:fltVal val="1"/>
                                          </p:val>
                                        </p:tav>
                                      </p:tavLst>
                                    </p:anim>
                                    <p:anim calcmode="lin" valueType="num">
                                      <p:cBhvr>
                                        <p:cTn id="40" dur="82" tmFilter="0, 0; 0.125,0.2665; 0.25,0.4; 0.375,0.465; 0.5,0.5;  0.625,0.535; 0.75,0.6; 0.875,0.7335; 1,1">
                                          <p:stCondLst>
                                            <p:cond delay="828"/>
                                          </p:stCondLst>
                                        </p:cTn>
                                        <p:tgtEl>
                                          <p:spTgt spid="28"/>
                                        </p:tgtEl>
                                        <p:attrNameLst>
                                          <p:attrName>ppt_y</p:attrName>
                                        </p:attrNameLst>
                                      </p:cBhvr>
                                      <p:tavLst>
                                        <p:tav tm="0" fmla="#ppt_y-sin(pi*$)/81">
                                          <p:val>
                                            <p:fltVal val="0"/>
                                          </p:val>
                                        </p:tav>
                                        <p:tav tm="100000">
                                          <p:val>
                                            <p:fltVal val="1"/>
                                          </p:val>
                                        </p:tav>
                                      </p:tavLst>
                                    </p:anim>
                                    <p:animScale>
                                      <p:cBhvr>
                                        <p:cTn id="41" dur="13">
                                          <p:stCondLst>
                                            <p:cond delay="325"/>
                                          </p:stCondLst>
                                        </p:cTn>
                                        <p:tgtEl>
                                          <p:spTgt spid="28"/>
                                        </p:tgtEl>
                                      </p:cBhvr>
                                      <p:to x="100000" y="60000"/>
                                    </p:animScale>
                                    <p:animScale>
                                      <p:cBhvr>
                                        <p:cTn id="42" dur="83" decel="50000">
                                          <p:stCondLst>
                                            <p:cond delay="338"/>
                                          </p:stCondLst>
                                        </p:cTn>
                                        <p:tgtEl>
                                          <p:spTgt spid="28"/>
                                        </p:tgtEl>
                                      </p:cBhvr>
                                      <p:to x="100000" y="100000"/>
                                    </p:animScale>
                                    <p:animScale>
                                      <p:cBhvr>
                                        <p:cTn id="43" dur="13">
                                          <p:stCondLst>
                                            <p:cond delay="656"/>
                                          </p:stCondLst>
                                        </p:cTn>
                                        <p:tgtEl>
                                          <p:spTgt spid="28"/>
                                        </p:tgtEl>
                                      </p:cBhvr>
                                      <p:to x="100000" y="80000"/>
                                    </p:animScale>
                                    <p:animScale>
                                      <p:cBhvr>
                                        <p:cTn id="44" dur="83" decel="50000">
                                          <p:stCondLst>
                                            <p:cond delay="669"/>
                                          </p:stCondLst>
                                        </p:cTn>
                                        <p:tgtEl>
                                          <p:spTgt spid="28"/>
                                        </p:tgtEl>
                                      </p:cBhvr>
                                      <p:to x="100000" y="100000"/>
                                    </p:animScale>
                                    <p:animScale>
                                      <p:cBhvr>
                                        <p:cTn id="45" dur="13">
                                          <p:stCondLst>
                                            <p:cond delay="821"/>
                                          </p:stCondLst>
                                        </p:cTn>
                                        <p:tgtEl>
                                          <p:spTgt spid="28"/>
                                        </p:tgtEl>
                                      </p:cBhvr>
                                      <p:to x="100000" y="90000"/>
                                    </p:animScale>
                                    <p:animScale>
                                      <p:cBhvr>
                                        <p:cTn id="46" dur="83" decel="50000">
                                          <p:stCondLst>
                                            <p:cond delay="834"/>
                                          </p:stCondLst>
                                        </p:cTn>
                                        <p:tgtEl>
                                          <p:spTgt spid="28"/>
                                        </p:tgtEl>
                                      </p:cBhvr>
                                      <p:to x="100000" y="100000"/>
                                    </p:animScale>
                                    <p:animScale>
                                      <p:cBhvr>
                                        <p:cTn id="47" dur="13">
                                          <p:stCondLst>
                                            <p:cond delay="904"/>
                                          </p:stCondLst>
                                        </p:cTn>
                                        <p:tgtEl>
                                          <p:spTgt spid="28"/>
                                        </p:tgtEl>
                                      </p:cBhvr>
                                      <p:to x="100000" y="95000"/>
                                    </p:animScale>
                                    <p:animScale>
                                      <p:cBhvr>
                                        <p:cTn id="48" dur="83" decel="50000">
                                          <p:stCondLst>
                                            <p:cond delay="917"/>
                                          </p:stCondLst>
                                        </p:cTn>
                                        <p:tgtEl>
                                          <p:spTgt spid="28"/>
                                        </p:tgtEl>
                                      </p:cBhvr>
                                      <p:to x="100000" y="100000"/>
                                    </p:animScale>
                                  </p:childTnLst>
                                </p:cTn>
                              </p:par>
                              <p:par>
                                <p:cTn id="49" presetID="26"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down)">
                                      <p:cBhvr>
                                        <p:cTn id="51" dur="290">
                                          <p:stCondLst>
                                            <p:cond delay="0"/>
                                          </p:stCondLst>
                                        </p:cTn>
                                        <p:tgtEl>
                                          <p:spTgt spid="12"/>
                                        </p:tgtEl>
                                      </p:cBhvr>
                                    </p:animEffect>
                                    <p:anim calcmode="lin" valueType="num">
                                      <p:cBhvr>
                                        <p:cTn id="52" dur="911"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53" dur="332"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54" dur="332" tmFilter="0, 0; 0.125,0.2665; 0.25,0.4; 0.375,0.465; 0.5,0.5;  0.625,0.535; 0.75,0.6; 0.875,0.7335; 1,1">
                                          <p:stCondLst>
                                            <p:cond delay="332"/>
                                          </p:stCondLst>
                                        </p:cTn>
                                        <p:tgtEl>
                                          <p:spTgt spid="12"/>
                                        </p:tgtEl>
                                        <p:attrNameLst>
                                          <p:attrName>ppt_y</p:attrName>
                                        </p:attrNameLst>
                                      </p:cBhvr>
                                      <p:tavLst>
                                        <p:tav tm="0" fmla="#ppt_y-sin(pi*$)/9">
                                          <p:val>
                                            <p:fltVal val="0"/>
                                          </p:val>
                                        </p:tav>
                                        <p:tav tm="100000">
                                          <p:val>
                                            <p:fltVal val="1"/>
                                          </p:val>
                                        </p:tav>
                                      </p:tavLst>
                                    </p:anim>
                                    <p:anim calcmode="lin" valueType="num">
                                      <p:cBhvr>
                                        <p:cTn id="55" dur="166" tmFilter="0, 0; 0.125,0.2665; 0.25,0.4; 0.375,0.465; 0.5,0.5;  0.625,0.535; 0.75,0.6; 0.875,0.7335; 1,1">
                                          <p:stCondLst>
                                            <p:cond delay="662"/>
                                          </p:stCondLst>
                                        </p:cTn>
                                        <p:tgtEl>
                                          <p:spTgt spid="12"/>
                                        </p:tgtEl>
                                        <p:attrNameLst>
                                          <p:attrName>ppt_y</p:attrName>
                                        </p:attrNameLst>
                                      </p:cBhvr>
                                      <p:tavLst>
                                        <p:tav tm="0" fmla="#ppt_y-sin(pi*$)/27">
                                          <p:val>
                                            <p:fltVal val="0"/>
                                          </p:val>
                                        </p:tav>
                                        <p:tav tm="100000">
                                          <p:val>
                                            <p:fltVal val="1"/>
                                          </p:val>
                                        </p:tav>
                                      </p:tavLst>
                                    </p:anim>
                                    <p:anim calcmode="lin" valueType="num">
                                      <p:cBhvr>
                                        <p:cTn id="56" dur="82" tmFilter="0, 0; 0.125,0.2665; 0.25,0.4; 0.375,0.465; 0.5,0.5;  0.625,0.535; 0.75,0.6; 0.875,0.7335; 1,1">
                                          <p:stCondLst>
                                            <p:cond delay="828"/>
                                          </p:stCondLst>
                                        </p:cTn>
                                        <p:tgtEl>
                                          <p:spTgt spid="12"/>
                                        </p:tgtEl>
                                        <p:attrNameLst>
                                          <p:attrName>ppt_y</p:attrName>
                                        </p:attrNameLst>
                                      </p:cBhvr>
                                      <p:tavLst>
                                        <p:tav tm="0" fmla="#ppt_y-sin(pi*$)/81">
                                          <p:val>
                                            <p:fltVal val="0"/>
                                          </p:val>
                                        </p:tav>
                                        <p:tav tm="100000">
                                          <p:val>
                                            <p:fltVal val="1"/>
                                          </p:val>
                                        </p:tav>
                                      </p:tavLst>
                                    </p:anim>
                                    <p:animScale>
                                      <p:cBhvr>
                                        <p:cTn id="57" dur="13">
                                          <p:stCondLst>
                                            <p:cond delay="325"/>
                                          </p:stCondLst>
                                        </p:cTn>
                                        <p:tgtEl>
                                          <p:spTgt spid="12"/>
                                        </p:tgtEl>
                                      </p:cBhvr>
                                      <p:to x="100000" y="60000"/>
                                    </p:animScale>
                                    <p:animScale>
                                      <p:cBhvr>
                                        <p:cTn id="58" dur="83" decel="50000">
                                          <p:stCondLst>
                                            <p:cond delay="338"/>
                                          </p:stCondLst>
                                        </p:cTn>
                                        <p:tgtEl>
                                          <p:spTgt spid="12"/>
                                        </p:tgtEl>
                                      </p:cBhvr>
                                      <p:to x="100000" y="100000"/>
                                    </p:animScale>
                                    <p:animScale>
                                      <p:cBhvr>
                                        <p:cTn id="59" dur="13">
                                          <p:stCondLst>
                                            <p:cond delay="656"/>
                                          </p:stCondLst>
                                        </p:cTn>
                                        <p:tgtEl>
                                          <p:spTgt spid="12"/>
                                        </p:tgtEl>
                                      </p:cBhvr>
                                      <p:to x="100000" y="80000"/>
                                    </p:animScale>
                                    <p:animScale>
                                      <p:cBhvr>
                                        <p:cTn id="60" dur="83" decel="50000">
                                          <p:stCondLst>
                                            <p:cond delay="669"/>
                                          </p:stCondLst>
                                        </p:cTn>
                                        <p:tgtEl>
                                          <p:spTgt spid="12"/>
                                        </p:tgtEl>
                                      </p:cBhvr>
                                      <p:to x="100000" y="100000"/>
                                    </p:animScale>
                                    <p:animScale>
                                      <p:cBhvr>
                                        <p:cTn id="61" dur="13">
                                          <p:stCondLst>
                                            <p:cond delay="821"/>
                                          </p:stCondLst>
                                        </p:cTn>
                                        <p:tgtEl>
                                          <p:spTgt spid="12"/>
                                        </p:tgtEl>
                                      </p:cBhvr>
                                      <p:to x="100000" y="90000"/>
                                    </p:animScale>
                                    <p:animScale>
                                      <p:cBhvr>
                                        <p:cTn id="62" dur="83" decel="50000">
                                          <p:stCondLst>
                                            <p:cond delay="834"/>
                                          </p:stCondLst>
                                        </p:cTn>
                                        <p:tgtEl>
                                          <p:spTgt spid="12"/>
                                        </p:tgtEl>
                                      </p:cBhvr>
                                      <p:to x="100000" y="100000"/>
                                    </p:animScale>
                                    <p:animScale>
                                      <p:cBhvr>
                                        <p:cTn id="63" dur="13">
                                          <p:stCondLst>
                                            <p:cond delay="904"/>
                                          </p:stCondLst>
                                        </p:cTn>
                                        <p:tgtEl>
                                          <p:spTgt spid="12"/>
                                        </p:tgtEl>
                                      </p:cBhvr>
                                      <p:to x="100000" y="95000"/>
                                    </p:animScale>
                                    <p:animScale>
                                      <p:cBhvr>
                                        <p:cTn id="64" dur="83" decel="50000">
                                          <p:stCondLst>
                                            <p:cond delay="917"/>
                                          </p:stCondLst>
                                        </p:cTn>
                                        <p:tgtEl>
                                          <p:spTgt spid="12"/>
                                        </p:tgtEl>
                                      </p:cBhvr>
                                      <p:to x="100000" y="100000"/>
                                    </p:animScale>
                                  </p:childTnLst>
                                </p:cTn>
                              </p:par>
                              <p:par>
                                <p:cTn id="65" presetID="26"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down)">
                                      <p:cBhvr>
                                        <p:cTn id="67" dur="290">
                                          <p:stCondLst>
                                            <p:cond delay="0"/>
                                          </p:stCondLst>
                                        </p:cTn>
                                        <p:tgtEl>
                                          <p:spTgt spid="21"/>
                                        </p:tgtEl>
                                      </p:cBhvr>
                                    </p:animEffect>
                                    <p:anim calcmode="lin" valueType="num">
                                      <p:cBhvr>
                                        <p:cTn id="68" dur="911"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69" dur="332"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70" dur="332" tmFilter="0, 0; 0.125,0.2665; 0.25,0.4; 0.375,0.465; 0.5,0.5;  0.625,0.535; 0.75,0.6; 0.875,0.7335; 1,1">
                                          <p:stCondLst>
                                            <p:cond delay="332"/>
                                          </p:stCondLst>
                                        </p:cTn>
                                        <p:tgtEl>
                                          <p:spTgt spid="21"/>
                                        </p:tgtEl>
                                        <p:attrNameLst>
                                          <p:attrName>ppt_y</p:attrName>
                                        </p:attrNameLst>
                                      </p:cBhvr>
                                      <p:tavLst>
                                        <p:tav tm="0" fmla="#ppt_y-sin(pi*$)/9">
                                          <p:val>
                                            <p:fltVal val="0"/>
                                          </p:val>
                                        </p:tav>
                                        <p:tav tm="100000">
                                          <p:val>
                                            <p:fltVal val="1"/>
                                          </p:val>
                                        </p:tav>
                                      </p:tavLst>
                                    </p:anim>
                                    <p:anim calcmode="lin" valueType="num">
                                      <p:cBhvr>
                                        <p:cTn id="71" dur="166" tmFilter="0, 0; 0.125,0.2665; 0.25,0.4; 0.375,0.465; 0.5,0.5;  0.625,0.535; 0.75,0.6; 0.875,0.7335; 1,1">
                                          <p:stCondLst>
                                            <p:cond delay="662"/>
                                          </p:stCondLst>
                                        </p:cTn>
                                        <p:tgtEl>
                                          <p:spTgt spid="21"/>
                                        </p:tgtEl>
                                        <p:attrNameLst>
                                          <p:attrName>ppt_y</p:attrName>
                                        </p:attrNameLst>
                                      </p:cBhvr>
                                      <p:tavLst>
                                        <p:tav tm="0" fmla="#ppt_y-sin(pi*$)/27">
                                          <p:val>
                                            <p:fltVal val="0"/>
                                          </p:val>
                                        </p:tav>
                                        <p:tav tm="100000">
                                          <p:val>
                                            <p:fltVal val="1"/>
                                          </p:val>
                                        </p:tav>
                                      </p:tavLst>
                                    </p:anim>
                                    <p:anim calcmode="lin" valueType="num">
                                      <p:cBhvr>
                                        <p:cTn id="72" dur="82" tmFilter="0, 0; 0.125,0.2665; 0.25,0.4; 0.375,0.465; 0.5,0.5;  0.625,0.535; 0.75,0.6; 0.875,0.7335; 1,1">
                                          <p:stCondLst>
                                            <p:cond delay="828"/>
                                          </p:stCondLst>
                                        </p:cTn>
                                        <p:tgtEl>
                                          <p:spTgt spid="21"/>
                                        </p:tgtEl>
                                        <p:attrNameLst>
                                          <p:attrName>ppt_y</p:attrName>
                                        </p:attrNameLst>
                                      </p:cBhvr>
                                      <p:tavLst>
                                        <p:tav tm="0" fmla="#ppt_y-sin(pi*$)/81">
                                          <p:val>
                                            <p:fltVal val="0"/>
                                          </p:val>
                                        </p:tav>
                                        <p:tav tm="100000">
                                          <p:val>
                                            <p:fltVal val="1"/>
                                          </p:val>
                                        </p:tav>
                                      </p:tavLst>
                                    </p:anim>
                                    <p:animScale>
                                      <p:cBhvr>
                                        <p:cTn id="73" dur="13">
                                          <p:stCondLst>
                                            <p:cond delay="325"/>
                                          </p:stCondLst>
                                        </p:cTn>
                                        <p:tgtEl>
                                          <p:spTgt spid="21"/>
                                        </p:tgtEl>
                                      </p:cBhvr>
                                      <p:to x="100000" y="60000"/>
                                    </p:animScale>
                                    <p:animScale>
                                      <p:cBhvr>
                                        <p:cTn id="74" dur="83" decel="50000">
                                          <p:stCondLst>
                                            <p:cond delay="338"/>
                                          </p:stCondLst>
                                        </p:cTn>
                                        <p:tgtEl>
                                          <p:spTgt spid="21"/>
                                        </p:tgtEl>
                                      </p:cBhvr>
                                      <p:to x="100000" y="100000"/>
                                    </p:animScale>
                                    <p:animScale>
                                      <p:cBhvr>
                                        <p:cTn id="75" dur="13">
                                          <p:stCondLst>
                                            <p:cond delay="656"/>
                                          </p:stCondLst>
                                        </p:cTn>
                                        <p:tgtEl>
                                          <p:spTgt spid="21"/>
                                        </p:tgtEl>
                                      </p:cBhvr>
                                      <p:to x="100000" y="80000"/>
                                    </p:animScale>
                                    <p:animScale>
                                      <p:cBhvr>
                                        <p:cTn id="76" dur="83" decel="50000">
                                          <p:stCondLst>
                                            <p:cond delay="669"/>
                                          </p:stCondLst>
                                        </p:cTn>
                                        <p:tgtEl>
                                          <p:spTgt spid="21"/>
                                        </p:tgtEl>
                                      </p:cBhvr>
                                      <p:to x="100000" y="100000"/>
                                    </p:animScale>
                                    <p:animScale>
                                      <p:cBhvr>
                                        <p:cTn id="77" dur="13">
                                          <p:stCondLst>
                                            <p:cond delay="821"/>
                                          </p:stCondLst>
                                        </p:cTn>
                                        <p:tgtEl>
                                          <p:spTgt spid="21"/>
                                        </p:tgtEl>
                                      </p:cBhvr>
                                      <p:to x="100000" y="90000"/>
                                    </p:animScale>
                                    <p:animScale>
                                      <p:cBhvr>
                                        <p:cTn id="78" dur="83" decel="50000">
                                          <p:stCondLst>
                                            <p:cond delay="834"/>
                                          </p:stCondLst>
                                        </p:cTn>
                                        <p:tgtEl>
                                          <p:spTgt spid="21"/>
                                        </p:tgtEl>
                                      </p:cBhvr>
                                      <p:to x="100000" y="100000"/>
                                    </p:animScale>
                                    <p:animScale>
                                      <p:cBhvr>
                                        <p:cTn id="79" dur="13">
                                          <p:stCondLst>
                                            <p:cond delay="904"/>
                                          </p:stCondLst>
                                        </p:cTn>
                                        <p:tgtEl>
                                          <p:spTgt spid="21"/>
                                        </p:tgtEl>
                                      </p:cBhvr>
                                      <p:to x="100000" y="95000"/>
                                    </p:animScale>
                                    <p:animScale>
                                      <p:cBhvr>
                                        <p:cTn id="80" dur="83" decel="50000">
                                          <p:stCondLst>
                                            <p:cond delay="917"/>
                                          </p:stCondLst>
                                        </p:cTn>
                                        <p:tgtEl>
                                          <p:spTgt spid="21"/>
                                        </p:tgtEl>
                                      </p:cBhvr>
                                      <p:to x="100000" y="100000"/>
                                    </p:animScale>
                                  </p:childTnLst>
                                </p:cTn>
                              </p:par>
                            </p:childTnLst>
                          </p:cTn>
                        </p:par>
                        <p:par>
                          <p:cTn id="81" fill="hold">
                            <p:stCondLst>
                              <p:cond delay="1000"/>
                            </p:stCondLst>
                            <p:childTnLst>
                              <p:par>
                                <p:cTn id="82" presetID="31" presetClass="entr" presetSubtype="0" fill="hold" nodeType="afterEffect">
                                  <p:stCondLst>
                                    <p:cond delay="0"/>
                                  </p:stCondLst>
                                  <p:childTnLst>
                                    <p:set>
                                      <p:cBhvr>
                                        <p:cTn id="83" dur="1" fill="hold">
                                          <p:stCondLst>
                                            <p:cond delay="0"/>
                                          </p:stCondLst>
                                        </p:cTn>
                                        <p:tgtEl>
                                          <p:spTgt spid="22"/>
                                        </p:tgtEl>
                                        <p:attrNameLst>
                                          <p:attrName>style.visibility</p:attrName>
                                        </p:attrNameLst>
                                      </p:cBhvr>
                                      <p:to>
                                        <p:strVal val="visible"/>
                                      </p:to>
                                    </p:set>
                                    <p:anim calcmode="lin" valueType="num">
                                      <p:cBhvr>
                                        <p:cTn id="84" dur="700" fill="hold"/>
                                        <p:tgtEl>
                                          <p:spTgt spid="22"/>
                                        </p:tgtEl>
                                        <p:attrNameLst>
                                          <p:attrName>ppt_w</p:attrName>
                                        </p:attrNameLst>
                                      </p:cBhvr>
                                      <p:tavLst>
                                        <p:tav tm="0">
                                          <p:val>
                                            <p:fltVal val="0"/>
                                          </p:val>
                                        </p:tav>
                                        <p:tav tm="100000">
                                          <p:val>
                                            <p:strVal val="#ppt_w"/>
                                          </p:val>
                                        </p:tav>
                                      </p:tavLst>
                                    </p:anim>
                                    <p:anim calcmode="lin" valueType="num">
                                      <p:cBhvr>
                                        <p:cTn id="85" dur="700" fill="hold"/>
                                        <p:tgtEl>
                                          <p:spTgt spid="22"/>
                                        </p:tgtEl>
                                        <p:attrNameLst>
                                          <p:attrName>ppt_h</p:attrName>
                                        </p:attrNameLst>
                                      </p:cBhvr>
                                      <p:tavLst>
                                        <p:tav tm="0">
                                          <p:val>
                                            <p:fltVal val="0"/>
                                          </p:val>
                                        </p:tav>
                                        <p:tav tm="100000">
                                          <p:val>
                                            <p:strVal val="#ppt_h"/>
                                          </p:val>
                                        </p:tav>
                                      </p:tavLst>
                                    </p:anim>
                                    <p:anim calcmode="lin" valueType="num">
                                      <p:cBhvr>
                                        <p:cTn id="86" dur="700" fill="hold"/>
                                        <p:tgtEl>
                                          <p:spTgt spid="22"/>
                                        </p:tgtEl>
                                        <p:attrNameLst>
                                          <p:attrName>style.rotation</p:attrName>
                                        </p:attrNameLst>
                                      </p:cBhvr>
                                      <p:tavLst>
                                        <p:tav tm="0">
                                          <p:val>
                                            <p:fltVal val="90"/>
                                          </p:val>
                                        </p:tav>
                                        <p:tav tm="100000">
                                          <p:val>
                                            <p:fltVal val="0"/>
                                          </p:val>
                                        </p:tav>
                                      </p:tavLst>
                                    </p:anim>
                                    <p:animEffect transition="in" filter="fade">
                                      <p:cBhvr>
                                        <p:cTn id="87" dur="700"/>
                                        <p:tgtEl>
                                          <p:spTgt spid="22"/>
                                        </p:tgtEl>
                                      </p:cBhvr>
                                    </p:animEffect>
                                  </p:childTnLst>
                                </p:cTn>
                              </p:par>
                            </p:childTnLst>
                          </p:cTn>
                        </p:par>
                        <p:par>
                          <p:cTn id="88" fill="hold">
                            <p:stCondLst>
                              <p:cond delay="1700"/>
                            </p:stCondLst>
                            <p:childTnLst>
                              <p:par>
                                <p:cTn id="89" presetID="26" presetClass="entr" presetSubtype="0" fill="hold" grpId="0" nodeType="after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wipe(down)">
                                      <p:cBhvr>
                                        <p:cTn id="91" dur="290">
                                          <p:stCondLst>
                                            <p:cond delay="0"/>
                                          </p:stCondLst>
                                        </p:cTn>
                                        <p:tgtEl>
                                          <p:spTgt spid="14"/>
                                        </p:tgtEl>
                                      </p:cBhvr>
                                    </p:animEffect>
                                    <p:anim calcmode="lin" valueType="num">
                                      <p:cBhvr>
                                        <p:cTn id="92" dur="911"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3" dur="332"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94" dur="332" tmFilter="0, 0; 0.125,0.2665; 0.25,0.4; 0.375,0.465; 0.5,0.5;  0.625,0.535; 0.75,0.6; 0.875,0.7335; 1,1">
                                          <p:stCondLst>
                                            <p:cond delay="332"/>
                                          </p:stCondLst>
                                        </p:cTn>
                                        <p:tgtEl>
                                          <p:spTgt spid="14"/>
                                        </p:tgtEl>
                                        <p:attrNameLst>
                                          <p:attrName>ppt_y</p:attrName>
                                        </p:attrNameLst>
                                      </p:cBhvr>
                                      <p:tavLst>
                                        <p:tav tm="0" fmla="#ppt_y-sin(pi*$)/9">
                                          <p:val>
                                            <p:fltVal val="0"/>
                                          </p:val>
                                        </p:tav>
                                        <p:tav tm="100000">
                                          <p:val>
                                            <p:fltVal val="1"/>
                                          </p:val>
                                        </p:tav>
                                      </p:tavLst>
                                    </p:anim>
                                    <p:anim calcmode="lin" valueType="num">
                                      <p:cBhvr>
                                        <p:cTn id="95" dur="166" tmFilter="0, 0; 0.125,0.2665; 0.25,0.4; 0.375,0.465; 0.5,0.5;  0.625,0.535; 0.75,0.6; 0.875,0.7335; 1,1">
                                          <p:stCondLst>
                                            <p:cond delay="662"/>
                                          </p:stCondLst>
                                        </p:cTn>
                                        <p:tgtEl>
                                          <p:spTgt spid="14"/>
                                        </p:tgtEl>
                                        <p:attrNameLst>
                                          <p:attrName>ppt_y</p:attrName>
                                        </p:attrNameLst>
                                      </p:cBhvr>
                                      <p:tavLst>
                                        <p:tav tm="0" fmla="#ppt_y-sin(pi*$)/27">
                                          <p:val>
                                            <p:fltVal val="0"/>
                                          </p:val>
                                        </p:tav>
                                        <p:tav tm="100000">
                                          <p:val>
                                            <p:fltVal val="1"/>
                                          </p:val>
                                        </p:tav>
                                      </p:tavLst>
                                    </p:anim>
                                    <p:anim calcmode="lin" valueType="num">
                                      <p:cBhvr>
                                        <p:cTn id="96" dur="82" tmFilter="0, 0; 0.125,0.2665; 0.25,0.4; 0.375,0.465; 0.5,0.5;  0.625,0.535; 0.75,0.6; 0.875,0.7335; 1,1">
                                          <p:stCondLst>
                                            <p:cond delay="828"/>
                                          </p:stCondLst>
                                        </p:cTn>
                                        <p:tgtEl>
                                          <p:spTgt spid="14"/>
                                        </p:tgtEl>
                                        <p:attrNameLst>
                                          <p:attrName>ppt_y</p:attrName>
                                        </p:attrNameLst>
                                      </p:cBhvr>
                                      <p:tavLst>
                                        <p:tav tm="0" fmla="#ppt_y-sin(pi*$)/81">
                                          <p:val>
                                            <p:fltVal val="0"/>
                                          </p:val>
                                        </p:tav>
                                        <p:tav tm="100000">
                                          <p:val>
                                            <p:fltVal val="1"/>
                                          </p:val>
                                        </p:tav>
                                      </p:tavLst>
                                    </p:anim>
                                    <p:animScale>
                                      <p:cBhvr>
                                        <p:cTn id="97" dur="13">
                                          <p:stCondLst>
                                            <p:cond delay="325"/>
                                          </p:stCondLst>
                                        </p:cTn>
                                        <p:tgtEl>
                                          <p:spTgt spid="14"/>
                                        </p:tgtEl>
                                      </p:cBhvr>
                                      <p:to x="100000" y="60000"/>
                                    </p:animScale>
                                    <p:animScale>
                                      <p:cBhvr>
                                        <p:cTn id="98" dur="83" decel="50000">
                                          <p:stCondLst>
                                            <p:cond delay="338"/>
                                          </p:stCondLst>
                                        </p:cTn>
                                        <p:tgtEl>
                                          <p:spTgt spid="14"/>
                                        </p:tgtEl>
                                      </p:cBhvr>
                                      <p:to x="100000" y="100000"/>
                                    </p:animScale>
                                    <p:animScale>
                                      <p:cBhvr>
                                        <p:cTn id="99" dur="13">
                                          <p:stCondLst>
                                            <p:cond delay="656"/>
                                          </p:stCondLst>
                                        </p:cTn>
                                        <p:tgtEl>
                                          <p:spTgt spid="14"/>
                                        </p:tgtEl>
                                      </p:cBhvr>
                                      <p:to x="100000" y="80000"/>
                                    </p:animScale>
                                    <p:animScale>
                                      <p:cBhvr>
                                        <p:cTn id="100" dur="83" decel="50000">
                                          <p:stCondLst>
                                            <p:cond delay="669"/>
                                          </p:stCondLst>
                                        </p:cTn>
                                        <p:tgtEl>
                                          <p:spTgt spid="14"/>
                                        </p:tgtEl>
                                      </p:cBhvr>
                                      <p:to x="100000" y="100000"/>
                                    </p:animScale>
                                    <p:animScale>
                                      <p:cBhvr>
                                        <p:cTn id="101" dur="13">
                                          <p:stCondLst>
                                            <p:cond delay="821"/>
                                          </p:stCondLst>
                                        </p:cTn>
                                        <p:tgtEl>
                                          <p:spTgt spid="14"/>
                                        </p:tgtEl>
                                      </p:cBhvr>
                                      <p:to x="100000" y="90000"/>
                                    </p:animScale>
                                    <p:animScale>
                                      <p:cBhvr>
                                        <p:cTn id="102" dur="83" decel="50000">
                                          <p:stCondLst>
                                            <p:cond delay="834"/>
                                          </p:stCondLst>
                                        </p:cTn>
                                        <p:tgtEl>
                                          <p:spTgt spid="14"/>
                                        </p:tgtEl>
                                      </p:cBhvr>
                                      <p:to x="100000" y="100000"/>
                                    </p:animScale>
                                    <p:animScale>
                                      <p:cBhvr>
                                        <p:cTn id="103" dur="13">
                                          <p:stCondLst>
                                            <p:cond delay="904"/>
                                          </p:stCondLst>
                                        </p:cTn>
                                        <p:tgtEl>
                                          <p:spTgt spid="14"/>
                                        </p:tgtEl>
                                      </p:cBhvr>
                                      <p:to x="100000" y="95000"/>
                                    </p:animScale>
                                    <p:animScale>
                                      <p:cBhvr>
                                        <p:cTn id="104" dur="83" decel="50000">
                                          <p:stCondLst>
                                            <p:cond delay="917"/>
                                          </p:stCondLst>
                                        </p:cTn>
                                        <p:tgtEl>
                                          <p:spTgt spid="14"/>
                                        </p:tgtEl>
                                      </p:cBhvr>
                                      <p:to x="100000" y="100000"/>
                                    </p:animScale>
                                  </p:childTnLst>
                                </p:cTn>
                              </p:par>
                              <p:par>
                                <p:cTn id="105" presetID="26" presetClass="entr" presetSubtype="0" fill="hold" grpId="0" nodeType="withEffect">
                                  <p:stCondLst>
                                    <p:cond delay="0"/>
                                  </p:stCondLst>
                                  <p:childTnLst>
                                    <p:set>
                                      <p:cBhvr>
                                        <p:cTn id="106" dur="1" fill="hold">
                                          <p:stCondLst>
                                            <p:cond delay="0"/>
                                          </p:stCondLst>
                                        </p:cTn>
                                        <p:tgtEl>
                                          <p:spTgt spid="17"/>
                                        </p:tgtEl>
                                        <p:attrNameLst>
                                          <p:attrName>style.visibility</p:attrName>
                                        </p:attrNameLst>
                                      </p:cBhvr>
                                      <p:to>
                                        <p:strVal val="visible"/>
                                      </p:to>
                                    </p:set>
                                    <p:animEffect transition="in" filter="wipe(down)">
                                      <p:cBhvr>
                                        <p:cTn id="107" dur="290">
                                          <p:stCondLst>
                                            <p:cond delay="0"/>
                                          </p:stCondLst>
                                        </p:cTn>
                                        <p:tgtEl>
                                          <p:spTgt spid="17"/>
                                        </p:tgtEl>
                                      </p:cBhvr>
                                    </p:animEffect>
                                    <p:anim calcmode="lin" valueType="num">
                                      <p:cBhvr>
                                        <p:cTn id="10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0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13" dur="13">
                                          <p:stCondLst>
                                            <p:cond delay="325"/>
                                          </p:stCondLst>
                                        </p:cTn>
                                        <p:tgtEl>
                                          <p:spTgt spid="17"/>
                                        </p:tgtEl>
                                      </p:cBhvr>
                                      <p:to x="100000" y="60000"/>
                                    </p:animScale>
                                    <p:animScale>
                                      <p:cBhvr>
                                        <p:cTn id="114" dur="83" decel="50000">
                                          <p:stCondLst>
                                            <p:cond delay="338"/>
                                          </p:stCondLst>
                                        </p:cTn>
                                        <p:tgtEl>
                                          <p:spTgt spid="17"/>
                                        </p:tgtEl>
                                      </p:cBhvr>
                                      <p:to x="100000" y="100000"/>
                                    </p:animScale>
                                    <p:animScale>
                                      <p:cBhvr>
                                        <p:cTn id="115" dur="13">
                                          <p:stCondLst>
                                            <p:cond delay="656"/>
                                          </p:stCondLst>
                                        </p:cTn>
                                        <p:tgtEl>
                                          <p:spTgt spid="17"/>
                                        </p:tgtEl>
                                      </p:cBhvr>
                                      <p:to x="100000" y="80000"/>
                                    </p:animScale>
                                    <p:animScale>
                                      <p:cBhvr>
                                        <p:cTn id="116" dur="83" decel="50000">
                                          <p:stCondLst>
                                            <p:cond delay="669"/>
                                          </p:stCondLst>
                                        </p:cTn>
                                        <p:tgtEl>
                                          <p:spTgt spid="17"/>
                                        </p:tgtEl>
                                      </p:cBhvr>
                                      <p:to x="100000" y="100000"/>
                                    </p:animScale>
                                    <p:animScale>
                                      <p:cBhvr>
                                        <p:cTn id="117" dur="13">
                                          <p:stCondLst>
                                            <p:cond delay="821"/>
                                          </p:stCondLst>
                                        </p:cTn>
                                        <p:tgtEl>
                                          <p:spTgt spid="17"/>
                                        </p:tgtEl>
                                      </p:cBhvr>
                                      <p:to x="100000" y="90000"/>
                                    </p:animScale>
                                    <p:animScale>
                                      <p:cBhvr>
                                        <p:cTn id="118" dur="83" decel="50000">
                                          <p:stCondLst>
                                            <p:cond delay="834"/>
                                          </p:stCondLst>
                                        </p:cTn>
                                        <p:tgtEl>
                                          <p:spTgt spid="17"/>
                                        </p:tgtEl>
                                      </p:cBhvr>
                                      <p:to x="100000" y="100000"/>
                                    </p:animScale>
                                    <p:animScale>
                                      <p:cBhvr>
                                        <p:cTn id="119" dur="13">
                                          <p:stCondLst>
                                            <p:cond delay="904"/>
                                          </p:stCondLst>
                                        </p:cTn>
                                        <p:tgtEl>
                                          <p:spTgt spid="17"/>
                                        </p:tgtEl>
                                      </p:cBhvr>
                                      <p:to x="100000" y="95000"/>
                                    </p:animScale>
                                    <p:animScale>
                                      <p:cBhvr>
                                        <p:cTn id="120" dur="83" decel="50000">
                                          <p:stCondLst>
                                            <p:cond delay="917"/>
                                          </p:stCondLst>
                                        </p:cTn>
                                        <p:tgtEl>
                                          <p:spTgt spid="17"/>
                                        </p:tgtEl>
                                      </p:cBhvr>
                                      <p:to x="100000" y="100000"/>
                                    </p:animScale>
                                  </p:childTnLst>
                                </p:cTn>
                              </p:par>
                              <p:par>
                                <p:cTn id="121" presetID="26" presetClass="entr" presetSubtype="0" fill="hold" grpId="0" nodeType="withEffect">
                                  <p:stCondLst>
                                    <p:cond delay="0"/>
                                  </p:stCondLst>
                                  <p:childTnLst>
                                    <p:set>
                                      <p:cBhvr>
                                        <p:cTn id="122" dur="1" fill="hold">
                                          <p:stCondLst>
                                            <p:cond delay="0"/>
                                          </p:stCondLst>
                                        </p:cTn>
                                        <p:tgtEl>
                                          <p:spTgt spid="29"/>
                                        </p:tgtEl>
                                        <p:attrNameLst>
                                          <p:attrName>style.visibility</p:attrName>
                                        </p:attrNameLst>
                                      </p:cBhvr>
                                      <p:to>
                                        <p:strVal val="visible"/>
                                      </p:to>
                                    </p:set>
                                    <p:animEffect transition="in" filter="wipe(down)">
                                      <p:cBhvr>
                                        <p:cTn id="123" dur="290">
                                          <p:stCondLst>
                                            <p:cond delay="0"/>
                                          </p:stCondLst>
                                        </p:cTn>
                                        <p:tgtEl>
                                          <p:spTgt spid="29"/>
                                        </p:tgtEl>
                                      </p:cBhvr>
                                    </p:animEffect>
                                    <p:anim calcmode="lin" valueType="num">
                                      <p:cBhvr>
                                        <p:cTn id="124" dur="911"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125" dur="332"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126" dur="332" tmFilter="0, 0; 0.125,0.2665; 0.25,0.4; 0.375,0.465; 0.5,0.5;  0.625,0.535; 0.75,0.6; 0.875,0.7335; 1,1">
                                          <p:stCondLst>
                                            <p:cond delay="332"/>
                                          </p:stCondLst>
                                        </p:cTn>
                                        <p:tgtEl>
                                          <p:spTgt spid="29"/>
                                        </p:tgtEl>
                                        <p:attrNameLst>
                                          <p:attrName>ppt_y</p:attrName>
                                        </p:attrNameLst>
                                      </p:cBhvr>
                                      <p:tavLst>
                                        <p:tav tm="0" fmla="#ppt_y-sin(pi*$)/9">
                                          <p:val>
                                            <p:fltVal val="0"/>
                                          </p:val>
                                        </p:tav>
                                        <p:tav tm="100000">
                                          <p:val>
                                            <p:fltVal val="1"/>
                                          </p:val>
                                        </p:tav>
                                      </p:tavLst>
                                    </p:anim>
                                    <p:anim calcmode="lin" valueType="num">
                                      <p:cBhvr>
                                        <p:cTn id="127" dur="166" tmFilter="0, 0; 0.125,0.2665; 0.25,0.4; 0.375,0.465; 0.5,0.5;  0.625,0.535; 0.75,0.6; 0.875,0.7335; 1,1">
                                          <p:stCondLst>
                                            <p:cond delay="662"/>
                                          </p:stCondLst>
                                        </p:cTn>
                                        <p:tgtEl>
                                          <p:spTgt spid="29"/>
                                        </p:tgtEl>
                                        <p:attrNameLst>
                                          <p:attrName>ppt_y</p:attrName>
                                        </p:attrNameLst>
                                      </p:cBhvr>
                                      <p:tavLst>
                                        <p:tav tm="0" fmla="#ppt_y-sin(pi*$)/27">
                                          <p:val>
                                            <p:fltVal val="0"/>
                                          </p:val>
                                        </p:tav>
                                        <p:tav tm="100000">
                                          <p:val>
                                            <p:fltVal val="1"/>
                                          </p:val>
                                        </p:tav>
                                      </p:tavLst>
                                    </p:anim>
                                    <p:anim calcmode="lin" valueType="num">
                                      <p:cBhvr>
                                        <p:cTn id="128" dur="82" tmFilter="0, 0; 0.125,0.2665; 0.25,0.4; 0.375,0.465; 0.5,0.5;  0.625,0.535; 0.75,0.6; 0.875,0.7335; 1,1">
                                          <p:stCondLst>
                                            <p:cond delay="828"/>
                                          </p:stCondLst>
                                        </p:cTn>
                                        <p:tgtEl>
                                          <p:spTgt spid="29"/>
                                        </p:tgtEl>
                                        <p:attrNameLst>
                                          <p:attrName>ppt_y</p:attrName>
                                        </p:attrNameLst>
                                      </p:cBhvr>
                                      <p:tavLst>
                                        <p:tav tm="0" fmla="#ppt_y-sin(pi*$)/81">
                                          <p:val>
                                            <p:fltVal val="0"/>
                                          </p:val>
                                        </p:tav>
                                        <p:tav tm="100000">
                                          <p:val>
                                            <p:fltVal val="1"/>
                                          </p:val>
                                        </p:tav>
                                      </p:tavLst>
                                    </p:anim>
                                    <p:animScale>
                                      <p:cBhvr>
                                        <p:cTn id="129" dur="13">
                                          <p:stCondLst>
                                            <p:cond delay="325"/>
                                          </p:stCondLst>
                                        </p:cTn>
                                        <p:tgtEl>
                                          <p:spTgt spid="29"/>
                                        </p:tgtEl>
                                      </p:cBhvr>
                                      <p:to x="100000" y="60000"/>
                                    </p:animScale>
                                    <p:animScale>
                                      <p:cBhvr>
                                        <p:cTn id="130" dur="83" decel="50000">
                                          <p:stCondLst>
                                            <p:cond delay="338"/>
                                          </p:stCondLst>
                                        </p:cTn>
                                        <p:tgtEl>
                                          <p:spTgt spid="29"/>
                                        </p:tgtEl>
                                      </p:cBhvr>
                                      <p:to x="100000" y="100000"/>
                                    </p:animScale>
                                    <p:animScale>
                                      <p:cBhvr>
                                        <p:cTn id="131" dur="13">
                                          <p:stCondLst>
                                            <p:cond delay="656"/>
                                          </p:stCondLst>
                                        </p:cTn>
                                        <p:tgtEl>
                                          <p:spTgt spid="29"/>
                                        </p:tgtEl>
                                      </p:cBhvr>
                                      <p:to x="100000" y="80000"/>
                                    </p:animScale>
                                    <p:animScale>
                                      <p:cBhvr>
                                        <p:cTn id="132" dur="83" decel="50000">
                                          <p:stCondLst>
                                            <p:cond delay="669"/>
                                          </p:stCondLst>
                                        </p:cTn>
                                        <p:tgtEl>
                                          <p:spTgt spid="29"/>
                                        </p:tgtEl>
                                      </p:cBhvr>
                                      <p:to x="100000" y="100000"/>
                                    </p:animScale>
                                    <p:animScale>
                                      <p:cBhvr>
                                        <p:cTn id="133" dur="13">
                                          <p:stCondLst>
                                            <p:cond delay="821"/>
                                          </p:stCondLst>
                                        </p:cTn>
                                        <p:tgtEl>
                                          <p:spTgt spid="29"/>
                                        </p:tgtEl>
                                      </p:cBhvr>
                                      <p:to x="100000" y="90000"/>
                                    </p:animScale>
                                    <p:animScale>
                                      <p:cBhvr>
                                        <p:cTn id="134" dur="83" decel="50000">
                                          <p:stCondLst>
                                            <p:cond delay="834"/>
                                          </p:stCondLst>
                                        </p:cTn>
                                        <p:tgtEl>
                                          <p:spTgt spid="29"/>
                                        </p:tgtEl>
                                      </p:cBhvr>
                                      <p:to x="100000" y="100000"/>
                                    </p:animScale>
                                    <p:animScale>
                                      <p:cBhvr>
                                        <p:cTn id="135" dur="13">
                                          <p:stCondLst>
                                            <p:cond delay="904"/>
                                          </p:stCondLst>
                                        </p:cTn>
                                        <p:tgtEl>
                                          <p:spTgt spid="29"/>
                                        </p:tgtEl>
                                      </p:cBhvr>
                                      <p:to x="100000" y="95000"/>
                                    </p:animScale>
                                    <p:animScale>
                                      <p:cBhvr>
                                        <p:cTn id="136" dur="83" decel="50000">
                                          <p:stCondLst>
                                            <p:cond delay="917"/>
                                          </p:stCondLst>
                                        </p:cTn>
                                        <p:tgtEl>
                                          <p:spTgt spid="29"/>
                                        </p:tgtEl>
                                      </p:cBhvr>
                                      <p:to x="100000" y="100000"/>
                                    </p:animScale>
                                  </p:childTnLst>
                                </p:cTn>
                              </p:par>
                              <p:par>
                                <p:cTn id="137" presetID="26" presetClass="entr" presetSubtype="0" fill="hold" grpId="0" nodeType="withEffect">
                                  <p:stCondLst>
                                    <p:cond delay="0"/>
                                  </p:stCondLst>
                                  <p:childTnLst>
                                    <p:set>
                                      <p:cBhvr>
                                        <p:cTn id="138" dur="1" fill="hold">
                                          <p:stCondLst>
                                            <p:cond delay="0"/>
                                          </p:stCondLst>
                                        </p:cTn>
                                        <p:tgtEl>
                                          <p:spTgt spid="19"/>
                                        </p:tgtEl>
                                        <p:attrNameLst>
                                          <p:attrName>style.visibility</p:attrName>
                                        </p:attrNameLst>
                                      </p:cBhvr>
                                      <p:to>
                                        <p:strVal val="visible"/>
                                      </p:to>
                                    </p:set>
                                    <p:animEffect transition="in" filter="wipe(down)">
                                      <p:cBhvr>
                                        <p:cTn id="139" dur="290">
                                          <p:stCondLst>
                                            <p:cond delay="0"/>
                                          </p:stCondLst>
                                        </p:cTn>
                                        <p:tgtEl>
                                          <p:spTgt spid="19"/>
                                        </p:tgtEl>
                                      </p:cBhvr>
                                    </p:animEffect>
                                    <p:anim calcmode="lin" valueType="num">
                                      <p:cBhvr>
                                        <p:cTn id="140" dur="911"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141" dur="332"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42" dur="332" tmFilter="0, 0; 0.125,0.2665; 0.25,0.4; 0.375,0.465; 0.5,0.5;  0.625,0.535; 0.75,0.6; 0.875,0.7335; 1,1">
                                          <p:stCondLst>
                                            <p:cond delay="332"/>
                                          </p:stCondLst>
                                        </p:cTn>
                                        <p:tgtEl>
                                          <p:spTgt spid="19"/>
                                        </p:tgtEl>
                                        <p:attrNameLst>
                                          <p:attrName>ppt_y</p:attrName>
                                        </p:attrNameLst>
                                      </p:cBhvr>
                                      <p:tavLst>
                                        <p:tav tm="0" fmla="#ppt_y-sin(pi*$)/9">
                                          <p:val>
                                            <p:fltVal val="0"/>
                                          </p:val>
                                        </p:tav>
                                        <p:tav tm="100000">
                                          <p:val>
                                            <p:fltVal val="1"/>
                                          </p:val>
                                        </p:tav>
                                      </p:tavLst>
                                    </p:anim>
                                    <p:anim calcmode="lin" valueType="num">
                                      <p:cBhvr>
                                        <p:cTn id="143" dur="166" tmFilter="0, 0; 0.125,0.2665; 0.25,0.4; 0.375,0.465; 0.5,0.5;  0.625,0.535; 0.75,0.6; 0.875,0.7335; 1,1">
                                          <p:stCondLst>
                                            <p:cond delay="662"/>
                                          </p:stCondLst>
                                        </p:cTn>
                                        <p:tgtEl>
                                          <p:spTgt spid="19"/>
                                        </p:tgtEl>
                                        <p:attrNameLst>
                                          <p:attrName>ppt_y</p:attrName>
                                        </p:attrNameLst>
                                      </p:cBhvr>
                                      <p:tavLst>
                                        <p:tav tm="0" fmla="#ppt_y-sin(pi*$)/27">
                                          <p:val>
                                            <p:fltVal val="0"/>
                                          </p:val>
                                        </p:tav>
                                        <p:tav tm="100000">
                                          <p:val>
                                            <p:fltVal val="1"/>
                                          </p:val>
                                        </p:tav>
                                      </p:tavLst>
                                    </p:anim>
                                    <p:anim calcmode="lin" valueType="num">
                                      <p:cBhvr>
                                        <p:cTn id="144" dur="82" tmFilter="0, 0; 0.125,0.2665; 0.25,0.4; 0.375,0.465; 0.5,0.5;  0.625,0.535; 0.75,0.6; 0.875,0.7335; 1,1">
                                          <p:stCondLst>
                                            <p:cond delay="828"/>
                                          </p:stCondLst>
                                        </p:cTn>
                                        <p:tgtEl>
                                          <p:spTgt spid="19"/>
                                        </p:tgtEl>
                                        <p:attrNameLst>
                                          <p:attrName>ppt_y</p:attrName>
                                        </p:attrNameLst>
                                      </p:cBhvr>
                                      <p:tavLst>
                                        <p:tav tm="0" fmla="#ppt_y-sin(pi*$)/81">
                                          <p:val>
                                            <p:fltVal val="0"/>
                                          </p:val>
                                        </p:tav>
                                        <p:tav tm="100000">
                                          <p:val>
                                            <p:fltVal val="1"/>
                                          </p:val>
                                        </p:tav>
                                      </p:tavLst>
                                    </p:anim>
                                    <p:animScale>
                                      <p:cBhvr>
                                        <p:cTn id="145" dur="13">
                                          <p:stCondLst>
                                            <p:cond delay="325"/>
                                          </p:stCondLst>
                                        </p:cTn>
                                        <p:tgtEl>
                                          <p:spTgt spid="19"/>
                                        </p:tgtEl>
                                      </p:cBhvr>
                                      <p:to x="100000" y="60000"/>
                                    </p:animScale>
                                    <p:animScale>
                                      <p:cBhvr>
                                        <p:cTn id="146" dur="83" decel="50000">
                                          <p:stCondLst>
                                            <p:cond delay="338"/>
                                          </p:stCondLst>
                                        </p:cTn>
                                        <p:tgtEl>
                                          <p:spTgt spid="19"/>
                                        </p:tgtEl>
                                      </p:cBhvr>
                                      <p:to x="100000" y="100000"/>
                                    </p:animScale>
                                    <p:animScale>
                                      <p:cBhvr>
                                        <p:cTn id="147" dur="13">
                                          <p:stCondLst>
                                            <p:cond delay="656"/>
                                          </p:stCondLst>
                                        </p:cTn>
                                        <p:tgtEl>
                                          <p:spTgt spid="19"/>
                                        </p:tgtEl>
                                      </p:cBhvr>
                                      <p:to x="100000" y="80000"/>
                                    </p:animScale>
                                    <p:animScale>
                                      <p:cBhvr>
                                        <p:cTn id="148" dur="83" decel="50000">
                                          <p:stCondLst>
                                            <p:cond delay="669"/>
                                          </p:stCondLst>
                                        </p:cTn>
                                        <p:tgtEl>
                                          <p:spTgt spid="19"/>
                                        </p:tgtEl>
                                      </p:cBhvr>
                                      <p:to x="100000" y="100000"/>
                                    </p:animScale>
                                    <p:animScale>
                                      <p:cBhvr>
                                        <p:cTn id="149" dur="13">
                                          <p:stCondLst>
                                            <p:cond delay="821"/>
                                          </p:stCondLst>
                                        </p:cTn>
                                        <p:tgtEl>
                                          <p:spTgt spid="19"/>
                                        </p:tgtEl>
                                      </p:cBhvr>
                                      <p:to x="100000" y="90000"/>
                                    </p:animScale>
                                    <p:animScale>
                                      <p:cBhvr>
                                        <p:cTn id="150" dur="83" decel="50000">
                                          <p:stCondLst>
                                            <p:cond delay="834"/>
                                          </p:stCondLst>
                                        </p:cTn>
                                        <p:tgtEl>
                                          <p:spTgt spid="19"/>
                                        </p:tgtEl>
                                      </p:cBhvr>
                                      <p:to x="100000" y="100000"/>
                                    </p:animScale>
                                    <p:animScale>
                                      <p:cBhvr>
                                        <p:cTn id="151" dur="13">
                                          <p:stCondLst>
                                            <p:cond delay="904"/>
                                          </p:stCondLst>
                                        </p:cTn>
                                        <p:tgtEl>
                                          <p:spTgt spid="19"/>
                                        </p:tgtEl>
                                      </p:cBhvr>
                                      <p:to x="100000" y="95000"/>
                                    </p:animScale>
                                    <p:animScale>
                                      <p:cBhvr>
                                        <p:cTn id="152" dur="83" decel="50000">
                                          <p:stCondLst>
                                            <p:cond delay="917"/>
                                          </p:stCondLst>
                                        </p:cTn>
                                        <p:tgtEl>
                                          <p:spTgt spid="19"/>
                                        </p:tgtEl>
                                      </p:cBhvr>
                                      <p:to x="100000" y="100000"/>
                                    </p:animScale>
                                  </p:childTnLst>
                                </p:cTn>
                              </p:par>
                            </p:childTnLst>
                          </p:cTn>
                        </p:par>
                        <p:par>
                          <p:cTn id="153" fill="hold">
                            <p:stCondLst>
                              <p:cond delay="2700"/>
                            </p:stCondLst>
                            <p:childTnLst>
                              <p:par>
                                <p:cTn id="154" presetID="31" presetClass="entr" presetSubtype="0" fill="hold" nodeType="afterEffect">
                                  <p:stCondLst>
                                    <p:cond delay="0"/>
                                  </p:stCondLst>
                                  <p:childTnLst>
                                    <p:set>
                                      <p:cBhvr>
                                        <p:cTn id="155" dur="1" fill="hold">
                                          <p:stCondLst>
                                            <p:cond delay="0"/>
                                          </p:stCondLst>
                                        </p:cTn>
                                        <p:tgtEl>
                                          <p:spTgt spid="25"/>
                                        </p:tgtEl>
                                        <p:attrNameLst>
                                          <p:attrName>style.visibility</p:attrName>
                                        </p:attrNameLst>
                                      </p:cBhvr>
                                      <p:to>
                                        <p:strVal val="visible"/>
                                      </p:to>
                                    </p:set>
                                    <p:anim calcmode="lin" valueType="num">
                                      <p:cBhvr>
                                        <p:cTn id="156" dur="700" fill="hold"/>
                                        <p:tgtEl>
                                          <p:spTgt spid="25"/>
                                        </p:tgtEl>
                                        <p:attrNameLst>
                                          <p:attrName>ppt_w</p:attrName>
                                        </p:attrNameLst>
                                      </p:cBhvr>
                                      <p:tavLst>
                                        <p:tav tm="0">
                                          <p:val>
                                            <p:fltVal val="0"/>
                                          </p:val>
                                        </p:tav>
                                        <p:tav tm="100000">
                                          <p:val>
                                            <p:strVal val="#ppt_w"/>
                                          </p:val>
                                        </p:tav>
                                      </p:tavLst>
                                    </p:anim>
                                    <p:anim calcmode="lin" valueType="num">
                                      <p:cBhvr>
                                        <p:cTn id="157" dur="700" fill="hold"/>
                                        <p:tgtEl>
                                          <p:spTgt spid="25"/>
                                        </p:tgtEl>
                                        <p:attrNameLst>
                                          <p:attrName>ppt_h</p:attrName>
                                        </p:attrNameLst>
                                      </p:cBhvr>
                                      <p:tavLst>
                                        <p:tav tm="0">
                                          <p:val>
                                            <p:fltVal val="0"/>
                                          </p:val>
                                        </p:tav>
                                        <p:tav tm="100000">
                                          <p:val>
                                            <p:strVal val="#ppt_h"/>
                                          </p:val>
                                        </p:tav>
                                      </p:tavLst>
                                    </p:anim>
                                    <p:anim calcmode="lin" valueType="num">
                                      <p:cBhvr>
                                        <p:cTn id="158" dur="700" fill="hold"/>
                                        <p:tgtEl>
                                          <p:spTgt spid="25"/>
                                        </p:tgtEl>
                                        <p:attrNameLst>
                                          <p:attrName>style.rotation</p:attrName>
                                        </p:attrNameLst>
                                      </p:cBhvr>
                                      <p:tavLst>
                                        <p:tav tm="0">
                                          <p:val>
                                            <p:fltVal val="90"/>
                                          </p:val>
                                        </p:tav>
                                        <p:tav tm="100000">
                                          <p:val>
                                            <p:fltVal val="0"/>
                                          </p:val>
                                        </p:tav>
                                      </p:tavLst>
                                    </p:anim>
                                    <p:animEffect transition="in" filter="fade">
                                      <p:cBhvr>
                                        <p:cTn id="159" dur="700"/>
                                        <p:tgtEl>
                                          <p:spTgt spid="25"/>
                                        </p:tgtEl>
                                      </p:cBhvr>
                                    </p:animEffect>
                                  </p:childTnLst>
                                </p:cTn>
                              </p:par>
                            </p:childTnLst>
                          </p:cTn>
                        </p:par>
                        <p:par>
                          <p:cTn id="160" fill="hold">
                            <p:stCondLst>
                              <p:cond delay="3400"/>
                            </p:stCondLst>
                            <p:childTnLst>
                              <p:par>
                                <p:cTn id="161" presetID="26" presetClass="entr" presetSubtype="0" fill="hold" grpId="0" nodeType="afterEffect">
                                  <p:stCondLst>
                                    <p:cond delay="0"/>
                                  </p:stCondLst>
                                  <p:childTnLst>
                                    <p:set>
                                      <p:cBhvr>
                                        <p:cTn id="162" dur="1" fill="hold">
                                          <p:stCondLst>
                                            <p:cond delay="0"/>
                                          </p:stCondLst>
                                        </p:cTn>
                                        <p:tgtEl>
                                          <p:spTgt spid="15"/>
                                        </p:tgtEl>
                                        <p:attrNameLst>
                                          <p:attrName>style.visibility</p:attrName>
                                        </p:attrNameLst>
                                      </p:cBhvr>
                                      <p:to>
                                        <p:strVal val="visible"/>
                                      </p:to>
                                    </p:set>
                                    <p:animEffect transition="in" filter="wipe(down)">
                                      <p:cBhvr>
                                        <p:cTn id="163" dur="290">
                                          <p:stCondLst>
                                            <p:cond delay="0"/>
                                          </p:stCondLst>
                                        </p:cTn>
                                        <p:tgtEl>
                                          <p:spTgt spid="15"/>
                                        </p:tgtEl>
                                      </p:cBhvr>
                                    </p:animEffect>
                                    <p:anim calcmode="lin" valueType="num">
                                      <p:cBhvr>
                                        <p:cTn id="164"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65"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66"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167"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168"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169" dur="13">
                                          <p:stCondLst>
                                            <p:cond delay="325"/>
                                          </p:stCondLst>
                                        </p:cTn>
                                        <p:tgtEl>
                                          <p:spTgt spid="15"/>
                                        </p:tgtEl>
                                      </p:cBhvr>
                                      <p:to x="100000" y="60000"/>
                                    </p:animScale>
                                    <p:animScale>
                                      <p:cBhvr>
                                        <p:cTn id="170" dur="83" decel="50000">
                                          <p:stCondLst>
                                            <p:cond delay="338"/>
                                          </p:stCondLst>
                                        </p:cTn>
                                        <p:tgtEl>
                                          <p:spTgt spid="15"/>
                                        </p:tgtEl>
                                      </p:cBhvr>
                                      <p:to x="100000" y="100000"/>
                                    </p:animScale>
                                    <p:animScale>
                                      <p:cBhvr>
                                        <p:cTn id="171" dur="13">
                                          <p:stCondLst>
                                            <p:cond delay="656"/>
                                          </p:stCondLst>
                                        </p:cTn>
                                        <p:tgtEl>
                                          <p:spTgt spid="15"/>
                                        </p:tgtEl>
                                      </p:cBhvr>
                                      <p:to x="100000" y="80000"/>
                                    </p:animScale>
                                    <p:animScale>
                                      <p:cBhvr>
                                        <p:cTn id="172" dur="83" decel="50000">
                                          <p:stCondLst>
                                            <p:cond delay="669"/>
                                          </p:stCondLst>
                                        </p:cTn>
                                        <p:tgtEl>
                                          <p:spTgt spid="15"/>
                                        </p:tgtEl>
                                      </p:cBhvr>
                                      <p:to x="100000" y="100000"/>
                                    </p:animScale>
                                    <p:animScale>
                                      <p:cBhvr>
                                        <p:cTn id="173" dur="13">
                                          <p:stCondLst>
                                            <p:cond delay="821"/>
                                          </p:stCondLst>
                                        </p:cTn>
                                        <p:tgtEl>
                                          <p:spTgt spid="15"/>
                                        </p:tgtEl>
                                      </p:cBhvr>
                                      <p:to x="100000" y="90000"/>
                                    </p:animScale>
                                    <p:animScale>
                                      <p:cBhvr>
                                        <p:cTn id="174" dur="83" decel="50000">
                                          <p:stCondLst>
                                            <p:cond delay="834"/>
                                          </p:stCondLst>
                                        </p:cTn>
                                        <p:tgtEl>
                                          <p:spTgt spid="15"/>
                                        </p:tgtEl>
                                      </p:cBhvr>
                                      <p:to x="100000" y="100000"/>
                                    </p:animScale>
                                    <p:animScale>
                                      <p:cBhvr>
                                        <p:cTn id="175" dur="13">
                                          <p:stCondLst>
                                            <p:cond delay="904"/>
                                          </p:stCondLst>
                                        </p:cTn>
                                        <p:tgtEl>
                                          <p:spTgt spid="15"/>
                                        </p:tgtEl>
                                      </p:cBhvr>
                                      <p:to x="100000" y="95000"/>
                                    </p:animScale>
                                    <p:animScale>
                                      <p:cBhvr>
                                        <p:cTn id="176" dur="83" decel="50000">
                                          <p:stCondLst>
                                            <p:cond delay="917"/>
                                          </p:stCondLst>
                                        </p:cTn>
                                        <p:tgtEl>
                                          <p:spTgt spid="15"/>
                                        </p:tgtEl>
                                      </p:cBhvr>
                                      <p:to x="100000" y="100000"/>
                                    </p:animScale>
                                  </p:childTnLst>
                                </p:cTn>
                              </p:par>
                              <p:par>
                                <p:cTn id="177" presetID="26" presetClass="entr" presetSubtype="0" fill="hold" grpId="0" nodeType="withEffect">
                                  <p:stCondLst>
                                    <p:cond delay="0"/>
                                  </p:stCondLst>
                                  <p:childTnLst>
                                    <p:set>
                                      <p:cBhvr>
                                        <p:cTn id="178" dur="1" fill="hold">
                                          <p:stCondLst>
                                            <p:cond delay="0"/>
                                          </p:stCondLst>
                                        </p:cTn>
                                        <p:tgtEl>
                                          <p:spTgt spid="18"/>
                                        </p:tgtEl>
                                        <p:attrNameLst>
                                          <p:attrName>style.visibility</p:attrName>
                                        </p:attrNameLst>
                                      </p:cBhvr>
                                      <p:to>
                                        <p:strVal val="visible"/>
                                      </p:to>
                                    </p:set>
                                    <p:animEffect transition="in" filter="wipe(down)">
                                      <p:cBhvr>
                                        <p:cTn id="179" dur="290">
                                          <p:stCondLst>
                                            <p:cond delay="0"/>
                                          </p:stCondLst>
                                        </p:cTn>
                                        <p:tgtEl>
                                          <p:spTgt spid="18"/>
                                        </p:tgtEl>
                                      </p:cBhvr>
                                    </p:animEffect>
                                    <p:anim calcmode="lin" valueType="num">
                                      <p:cBhvr>
                                        <p:cTn id="180"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181"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82"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183"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184"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185" dur="13">
                                          <p:stCondLst>
                                            <p:cond delay="325"/>
                                          </p:stCondLst>
                                        </p:cTn>
                                        <p:tgtEl>
                                          <p:spTgt spid="18"/>
                                        </p:tgtEl>
                                      </p:cBhvr>
                                      <p:to x="100000" y="60000"/>
                                    </p:animScale>
                                    <p:animScale>
                                      <p:cBhvr>
                                        <p:cTn id="186" dur="83" decel="50000">
                                          <p:stCondLst>
                                            <p:cond delay="338"/>
                                          </p:stCondLst>
                                        </p:cTn>
                                        <p:tgtEl>
                                          <p:spTgt spid="18"/>
                                        </p:tgtEl>
                                      </p:cBhvr>
                                      <p:to x="100000" y="100000"/>
                                    </p:animScale>
                                    <p:animScale>
                                      <p:cBhvr>
                                        <p:cTn id="187" dur="13">
                                          <p:stCondLst>
                                            <p:cond delay="656"/>
                                          </p:stCondLst>
                                        </p:cTn>
                                        <p:tgtEl>
                                          <p:spTgt spid="18"/>
                                        </p:tgtEl>
                                      </p:cBhvr>
                                      <p:to x="100000" y="80000"/>
                                    </p:animScale>
                                    <p:animScale>
                                      <p:cBhvr>
                                        <p:cTn id="188" dur="83" decel="50000">
                                          <p:stCondLst>
                                            <p:cond delay="669"/>
                                          </p:stCondLst>
                                        </p:cTn>
                                        <p:tgtEl>
                                          <p:spTgt spid="18"/>
                                        </p:tgtEl>
                                      </p:cBhvr>
                                      <p:to x="100000" y="100000"/>
                                    </p:animScale>
                                    <p:animScale>
                                      <p:cBhvr>
                                        <p:cTn id="189" dur="13">
                                          <p:stCondLst>
                                            <p:cond delay="821"/>
                                          </p:stCondLst>
                                        </p:cTn>
                                        <p:tgtEl>
                                          <p:spTgt spid="18"/>
                                        </p:tgtEl>
                                      </p:cBhvr>
                                      <p:to x="100000" y="90000"/>
                                    </p:animScale>
                                    <p:animScale>
                                      <p:cBhvr>
                                        <p:cTn id="190" dur="83" decel="50000">
                                          <p:stCondLst>
                                            <p:cond delay="834"/>
                                          </p:stCondLst>
                                        </p:cTn>
                                        <p:tgtEl>
                                          <p:spTgt spid="18"/>
                                        </p:tgtEl>
                                      </p:cBhvr>
                                      <p:to x="100000" y="100000"/>
                                    </p:animScale>
                                    <p:animScale>
                                      <p:cBhvr>
                                        <p:cTn id="191" dur="13">
                                          <p:stCondLst>
                                            <p:cond delay="904"/>
                                          </p:stCondLst>
                                        </p:cTn>
                                        <p:tgtEl>
                                          <p:spTgt spid="18"/>
                                        </p:tgtEl>
                                      </p:cBhvr>
                                      <p:to x="100000" y="95000"/>
                                    </p:animScale>
                                    <p:animScale>
                                      <p:cBhvr>
                                        <p:cTn id="192" dur="83" decel="50000">
                                          <p:stCondLst>
                                            <p:cond delay="917"/>
                                          </p:stCondLst>
                                        </p:cTn>
                                        <p:tgtEl>
                                          <p:spTgt spid="18"/>
                                        </p:tgtEl>
                                      </p:cBhvr>
                                      <p:to x="100000" y="100000"/>
                                    </p:animScale>
                                  </p:childTnLst>
                                </p:cTn>
                              </p:par>
                              <p:par>
                                <p:cTn id="193" presetID="26" presetClass="entr" presetSubtype="0" fill="hold" grpId="0" nodeType="withEffect">
                                  <p:stCondLst>
                                    <p:cond delay="0"/>
                                  </p:stCondLst>
                                  <p:childTnLst>
                                    <p:set>
                                      <p:cBhvr>
                                        <p:cTn id="194" dur="1" fill="hold">
                                          <p:stCondLst>
                                            <p:cond delay="0"/>
                                          </p:stCondLst>
                                        </p:cTn>
                                        <p:tgtEl>
                                          <p:spTgt spid="30"/>
                                        </p:tgtEl>
                                        <p:attrNameLst>
                                          <p:attrName>style.visibility</p:attrName>
                                        </p:attrNameLst>
                                      </p:cBhvr>
                                      <p:to>
                                        <p:strVal val="visible"/>
                                      </p:to>
                                    </p:set>
                                    <p:animEffect transition="in" filter="wipe(down)">
                                      <p:cBhvr>
                                        <p:cTn id="195" dur="290">
                                          <p:stCondLst>
                                            <p:cond delay="0"/>
                                          </p:stCondLst>
                                        </p:cTn>
                                        <p:tgtEl>
                                          <p:spTgt spid="30"/>
                                        </p:tgtEl>
                                      </p:cBhvr>
                                    </p:animEffect>
                                    <p:anim calcmode="lin" valueType="num">
                                      <p:cBhvr>
                                        <p:cTn id="196" dur="911"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197" dur="332"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198" dur="332" tmFilter="0, 0; 0.125,0.2665; 0.25,0.4; 0.375,0.465; 0.5,0.5;  0.625,0.535; 0.75,0.6; 0.875,0.7335; 1,1">
                                          <p:stCondLst>
                                            <p:cond delay="332"/>
                                          </p:stCondLst>
                                        </p:cTn>
                                        <p:tgtEl>
                                          <p:spTgt spid="30"/>
                                        </p:tgtEl>
                                        <p:attrNameLst>
                                          <p:attrName>ppt_y</p:attrName>
                                        </p:attrNameLst>
                                      </p:cBhvr>
                                      <p:tavLst>
                                        <p:tav tm="0" fmla="#ppt_y-sin(pi*$)/9">
                                          <p:val>
                                            <p:fltVal val="0"/>
                                          </p:val>
                                        </p:tav>
                                        <p:tav tm="100000">
                                          <p:val>
                                            <p:fltVal val="1"/>
                                          </p:val>
                                        </p:tav>
                                      </p:tavLst>
                                    </p:anim>
                                    <p:anim calcmode="lin" valueType="num">
                                      <p:cBhvr>
                                        <p:cTn id="199" dur="166" tmFilter="0, 0; 0.125,0.2665; 0.25,0.4; 0.375,0.465; 0.5,0.5;  0.625,0.535; 0.75,0.6; 0.875,0.7335; 1,1">
                                          <p:stCondLst>
                                            <p:cond delay="662"/>
                                          </p:stCondLst>
                                        </p:cTn>
                                        <p:tgtEl>
                                          <p:spTgt spid="30"/>
                                        </p:tgtEl>
                                        <p:attrNameLst>
                                          <p:attrName>ppt_y</p:attrName>
                                        </p:attrNameLst>
                                      </p:cBhvr>
                                      <p:tavLst>
                                        <p:tav tm="0" fmla="#ppt_y-sin(pi*$)/27">
                                          <p:val>
                                            <p:fltVal val="0"/>
                                          </p:val>
                                        </p:tav>
                                        <p:tav tm="100000">
                                          <p:val>
                                            <p:fltVal val="1"/>
                                          </p:val>
                                        </p:tav>
                                      </p:tavLst>
                                    </p:anim>
                                    <p:anim calcmode="lin" valueType="num">
                                      <p:cBhvr>
                                        <p:cTn id="200" dur="82" tmFilter="0, 0; 0.125,0.2665; 0.25,0.4; 0.375,0.465; 0.5,0.5;  0.625,0.535; 0.75,0.6; 0.875,0.7335; 1,1">
                                          <p:stCondLst>
                                            <p:cond delay="828"/>
                                          </p:stCondLst>
                                        </p:cTn>
                                        <p:tgtEl>
                                          <p:spTgt spid="30"/>
                                        </p:tgtEl>
                                        <p:attrNameLst>
                                          <p:attrName>ppt_y</p:attrName>
                                        </p:attrNameLst>
                                      </p:cBhvr>
                                      <p:tavLst>
                                        <p:tav tm="0" fmla="#ppt_y-sin(pi*$)/81">
                                          <p:val>
                                            <p:fltVal val="0"/>
                                          </p:val>
                                        </p:tav>
                                        <p:tav tm="100000">
                                          <p:val>
                                            <p:fltVal val="1"/>
                                          </p:val>
                                        </p:tav>
                                      </p:tavLst>
                                    </p:anim>
                                    <p:animScale>
                                      <p:cBhvr>
                                        <p:cTn id="201" dur="13">
                                          <p:stCondLst>
                                            <p:cond delay="325"/>
                                          </p:stCondLst>
                                        </p:cTn>
                                        <p:tgtEl>
                                          <p:spTgt spid="30"/>
                                        </p:tgtEl>
                                      </p:cBhvr>
                                      <p:to x="100000" y="60000"/>
                                    </p:animScale>
                                    <p:animScale>
                                      <p:cBhvr>
                                        <p:cTn id="202" dur="83" decel="50000">
                                          <p:stCondLst>
                                            <p:cond delay="338"/>
                                          </p:stCondLst>
                                        </p:cTn>
                                        <p:tgtEl>
                                          <p:spTgt spid="30"/>
                                        </p:tgtEl>
                                      </p:cBhvr>
                                      <p:to x="100000" y="100000"/>
                                    </p:animScale>
                                    <p:animScale>
                                      <p:cBhvr>
                                        <p:cTn id="203" dur="13">
                                          <p:stCondLst>
                                            <p:cond delay="656"/>
                                          </p:stCondLst>
                                        </p:cTn>
                                        <p:tgtEl>
                                          <p:spTgt spid="30"/>
                                        </p:tgtEl>
                                      </p:cBhvr>
                                      <p:to x="100000" y="80000"/>
                                    </p:animScale>
                                    <p:animScale>
                                      <p:cBhvr>
                                        <p:cTn id="204" dur="83" decel="50000">
                                          <p:stCondLst>
                                            <p:cond delay="669"/>
                                          </p:stCondLst>
                                        </p:cTn>
                                        <p:tgtEl>
                                          <p:spTgt spid="30"/>
                                        </p:tgtEl>
                                      </p:cBhvr>
                                      <p:to x="100000" y="100000"/>
                                    </p:animScale>
                                    <p:animScale>
                                      <p:cBhvr>
                                        <p:cTn id="205" dur="13">
                                          <p:stCondLst>
                                            <p:cond delay="821"/>
                                          </p:stCondLst>
                                        </p:cTn>
                                        <p:tgtEl>
                                          <p:spTgt spid="30"/>
                                        </p:tgtEl>
                                      </p:cBhvr>
                                      <p:to x="100000" y="90000"/>
                                    </p:animScale>
                                    <p:animScale>
                                      <p:cBhvr>
                                        <p:cTn id="206" dur="83" decel="50000">
                                          <p:stCondLst>
                                            <p:cond delay="834"/>
                                          </p:stCondLst>
                                        </p:cTn>
                                        <p:tgtEl>
                                          <p:spTgt spid="30"/>
                                        </p:tgtEl>
                                      </p:cBhvr>
                                      <p:to x="100000" y="100000"/>
                                    </p:animScale>
                                    <p:animScale>
                                      <p:cBhvr>
                                        <p:cTn id="207" dur="13">
                                          <p:stCondLst>
                                            <p:cond delay="904"/>
                                          </p:stCondLst>
                                        </p:cTn>
                                        <p:tgtEl>
                                          <p:spTgt spid="30"/>
                                        </p:tgtEl>
                                      </p:cBhvr>
                                      <p:to x="100000" y="95000"/>
                                    </p:animScale>
                                    <p:animScale>
                                      <p:cBhvr>
                                        <p:cTn id="208" dur="83" decel="50000">
                                          <p:stCondLst>
                                            <p:cond delay="917"/>
                                          </p:stCondLst>
                                        </p:cTn>
                                        <p:tgtEl>
                                          <p:spTgt spid="30"/>
                                        </p:tgtEl>
                                      </p:cBhvr>
                                      <p:to x="100000" y="100000"/>
                                    </p:animScale>
                                  </p:childTnLst>
                                </p:cTn>
                              </p:par>
                              <p:par>
                                <p:cTn id="209" presetID="26" presetClass="entr" presetSubtype="0" fill="hold" grpId="0" nodeType="withEffect">
                                  <p:stCondLst>
                                    <p:cond delay="0"/>
                                  </p:stCondLst>
                                  <p:childTnLst>
                                    <p:set>
                                      <p:cBhvr>
                                        <p:cTn id="210" dur="1" fill="hold">
                                          <p:stCondLst>
                                            <p:cond delay="0"/>
                                          </p:stCondLst>
                                        </p:cTn>
                                        <p:tgtEl>
                                          <p:spTgt spid="20"/>
                                        </p:tgtEl>
                                        <p:attrNameLst>
                                          <p:attrName>style.visibility</p:attrName>
                                        </p:attrNameLst>
                                      </p:cBhvr>
                                      <p:to>
                                        <p:strVal val="visible"/>
                                      </p:to>
                                    </p:set>
                                    <p:animEffect transition="in" filter="wipe(down)">
                                      <p:cBhvr>
                                        <p:cTn id="211" dur="290">
                                          <p:stCondLst>
                                            <p:cond delay="0"/>
                                          </p:stCondLst>
                                        </p:cTn>
                                        <p:tgtEl>
                                          <p:spTgt spid="20"/>
                                        </p:tgtEl>
                                      </p:cBhvr>
                                    </p:animEffect>
                                    <p:anim calcmode="lin" valueType="num">
                                      <p:cBhvr>
                                        <p:cTn id="212" dur="911"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213" dur="332"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214" dur="332" tmFilter="0, 0; 0.125,0.2665; 0.25,0.4; 0.375,0.465; 0.5,0.5;  0.625,0.535; 0.75,0.6; 0.875,0.7335; 1,1">
                                          <p:stCondLst>
                                            <p:cond delay="332"/>
                                          </p:stCondLst>
                                        </p:cTn>
                                        <p:tgtEl>
                                          <p:spTgt spid="20"/>
                                        </p:tgtEl>
                                        <p:attrNameLst>
                                          <p:attrName>ppt_y</p:attrName>
                                        </p:attrNameLst>
                                      </p:cBhvr>
                                      <p:tavLst>
                                        <p:tav tm="0" fmla="#ppt_y-sin(pi*$)/9">
                                          <p:val>
                                            <p:fltVal val="0"/>
                                          </p:val>
                                        </p:tav>
                                        <p:tav tm="100000">
                                          <p:val>
                                            <p:fltVal val="1"/>
                                          </p:val>
                                        </p:tav>
                                      </p:tavLst>
                                    </p:anim>
                                    <p:anim calcmode="lin" valueType="num">
                                      <p:cBhvr>
                                        <p:cTn id="215" dur="166" tmFilter="0, 0; 0.125,0.2665; 0.25,0.4; 0.375,0.465; 0.5,0.5;  0.625,0.535; 0.75,0.6; 0.875,0.7335; 1,1">
                                          <p:stCondLst>
                                            <p:cond delay="662"/>
                                          </p:stCondLst>
                                        </p:cTn>
                                        <p:tgtEl>
                                          <p:spTgt spid="20"/>
                                        </p:tgtEl>
                                        <p:attrNameLst>
                                          <p:attrName>ppt_y</p:attrName>
                                        </p:attrNameLst>
                                      </p:cBhvr>
                                      <p:tavLst>
                                        <p:tav tm="0" fmla="#ppt_y-sin(pi*$)/27">
                                          <p:val>
                                            <p:fltVal val="0"/>
                                          </p:val>
                                        </p:tav>
                                        <p:tav tm="100000">
                                          <p:val>
                                            <p:fltVal val="1"/>
                                          </p:val>
                                        </p:tav>
                                      </p:tavLst>
                                    </p:anim>
                                    <p:anim calcmode="lin" valueType="num">
                                      <p:cBhvr>
                                        <p:cTn id="216" dur="82" tmFilter="0, 0; 0.125,0.2665; 0.25,0.4; 0.375,0.465; 0.5,0.5;  0.625,0.535; 0.75,0.6; 0.875,0.7335; 1,1">
                                          <p:stCondLst>
                                            <p:cond delay="828"/>
                                          </p:stCondLst>
                                        </p:cTn>
                                        <p:tgtEl>
                                          <p:spTgt spid="20"/>
                                        </p:tgtEl>
                                        <p:attrNameLst>
                                          <p:attrName>ppt_y</p:attrName>
                                        </p:attrNameLst>
                                      </p:cBhvr>
                                      <p:tavLst>
                                        <p:tav tm="0" fmla="#ppt_y-sin(pi*$)/81">
                                          <p:val>
                                            <p:fltVal val="0"/>
                                          </p:val>
                                        </p:tav>
                                        <p:tav tm="100000">
                                          <p:val>
                                            <p:fltVal val="1"/>
                                          </p:val>
                                        </p:tav>
                                      </p:tavLst>
                                    </p:anim>
                                    <p:animScale>
                                      <p:cBhvr>
                                        <p:cTn id="217" dur="13">
                                          <p:stCondLst>
                                            <p:cond delay="325"/>
                                          </p:stCondLst>
                                        </p:cTn>
                                        <p:tgtEl>
                                          <p:spTgt spid="20"/>
                                        </p:tgtEl>
                                      </p:cBhvr>
                                      <p:to x="100000" y="60000"/>
                                    </p:animScale>
                                    <p:animScale>
                                      <p:cBhvr>
                                        <p:cTn id="218" dur="83" decel="50000">
                                          <p:stCondLst>
                                            <p:cond delay="338"/>
                                          </p:stCondLst>
                                        </p:cTn>
                                        <p:tgtEl>
                                          <p:spTgt spid="20"/>
                                        </p:tgtEl>
                                      </p:cBhvr>
                                      <p:to x="100000" y="100000"/>
                                    </p:animScale>
                                    <p:animScale>
                                      <p:cBhvr>
                                        <p:cTn id="219" dur="13">
                                          <p:stCondLst>
                                            <p:cond delay="656"/>
                                          </p:stCondLst>
                                        </p:cTn>
                                        <p:tgtEl>
                                          <p:spTgt spid="20"/>
                                        </p:tgtEl>
                                      </p:cBhvr>
                                      <p:to x="100000" y="80000"/>
                                    </p:animScale>
                                    <p:animScale>
                                      <p:cBhvr>
                                        <p:cTn id="220" dur="83" decel="50000">
                                          <p:stCondLst>
                                            <p:cond delay="669"/>
                                          </p:stCondLst>
                                        </p:cTn>
                                        <p:tgtEl>
                                          <p:spTgt spid="20"/>
                                        </p:tgtEl>
                                      </p:cBhvr>
                                      <p:to x="100000" y="100000"/>
                                    </p:animScale>
                                    <p:animScale>
                                      <p:cBhvr>
                                        <p:cTn id="221" dur="13">
                                          <p:stCondLst>
                                            <p:cond delay="821"/>
                                          </p:stCondLst>
                                        </p:cTn>
                                        <p:tgtEl>
                                          <p:spTgt spid="20"/>
                                        </p:tgtEl>
                                      </p:cBhvr>
                                      <p:to x="100000" y="90000"/>
                                    </p:animScale>
                                    <p:animScale>
                                      <p:cBhvr>
                                        <p:cTn id="222" dur="83" decel="50000">
                                          <p:stCondLst>
                                            <p:cond delay="834"/>
                                          </p:stCondLst>
                                        </p:cTn>
                                        <p:tgtEl>
                                          <p:spTgt spid="20"/>
                                        </p:tgtEl>
                                      </p:cBhvr>
                                      <p:to x="100000" y="100000"/>
                                    </p:animScale>
                                    <p:animScale>
                                      <p:cBhvr>
                                        <p:cTn id="223" dur="13">
                                          <p:stCondLst>
                                            <p:cond delay="904"/>
                                          </p:stCondLst>
                                        </p:cTn>
                                        <p:tgtEl>
                                          <p:spTgt spid="20"/>
                                        </p:tgtEl>
                                      </p:cBhvr>
                                      <p:to x="100000" y="95000"/>
                                    </p:animScale>
                                    <p:animScale>
                                      <p:cBhvr>
                                        <p:cTn id="224" dur="83" decel="50000">
                                          <p:stCondLst>
                                            <p:cond delay="917"/>
                                          </p:stCondLst>
                                        </p:cTn>
                                        <p:tgtEl>
                                          <p:spTgt spid="20"/>
                                        </p:tgtEl>
                                      </p:cBhvr>
                                      <p:to x="100000" y="100000"/>
                                    </p:animScale>
                                  </p:childTnLst>
                                </p:cTn>
                              </p:par>
                            </p:childTnLst>
                          </p:cTn>
                        </p:par>
                        <p:par>
                          <p:cTn id="225" fill="hold">
                            <p:stCondLst>
                              <p:cond delay="4400"/>
                            </p:stCondLst>
                            <p:childTnLst>
                              <p:par>
                                <p:cTn id="226" presetID="1" presetClass="entr" presetSubtype="0" fill="hold" grpId="0" nodeType="afterEffect">
                                  <p:stCondLst>
                                    <p:cond delay="0"/>
                                  </p:stCondLst>
                                  <p:childTnLst>
                                    <p:set>
                                      <p:cBhvr>
                                        <p:cTn id="227" dur="1" fill="hold">
                                          <p:stCondLst>
                                            <p:cond delay="0"/>
                                          </p:stCondLst>
                                        </p:cTn>
                                        <p:tgtEl>
                                          <p:spTgt spid="31"/>
                                        </p:tgtEl>
                                        <p:attrNameLst>
                                          <p:attrName>style.visibility</p:attrName>
                                        </p:attrNameLst>
                                      </p:cBhvr>
                                      <p:to>
                                        <p:strVal val="visible"/>
                                      </p:to>
                                    </p:set>
                                  </p:childTnLst>
                                </p:cTn>
                              </p:par>
                              <p:par>
                                <p:cTn id="228" presetID="35" presetClass="path" presetSubtype="0" accel="50000" decel="50000" fill="hold" grpId="1" nodeType="withEffect">
                                  <p:stCondLst>
                                    <p:cond delay="0"/>
                                  </p:stCondLst>
                                  <p:childTnLst>
                                    <p:animMotion origin="layout" path="M -3.56836E-6 -3.7037E-7 L 0.36686 0.15278 " pathEditMode="relative" rAng="0" ptsTypes="AA">
                                      <p:cBhvr>
                                        <p:cTn id="229" dur="500" spd="-99900" fill="hold"/>
                                        <p:tgtEl>
                                          <p:spTgt spid="31"/>
                                        </p:tgtEl>
                                        <p:attrNameLst>
                                          <p:attrName>ppt_x,ppt_y</p:attrName>
                                        </p:attrNameLst>
                                      </p:cBhvr>
                                      <p:rCtr x="18343" y="7639"/>
                                    </p:animMotion>
                                  </p:childTnLst>
                                </p:cTn>
                              </p:par>
                              <p:par>
                                <p:cTn id="230" presetID="1" presetClass="entr" presetSubtype="0" fill="hold" grpId="0" nodeType="withEffect">
                                  <p:stCondLst>
                                    <p:cond delay="0"/>
                                  </p:stCondLst>
                                  <p:childTnLst>
                                    <p:set>
                                      <p:cBhvr>
                                        <p:cTn id="231" dur="1" fill="hold">
                                          <p:stCondLst>
                                            <p:cond delay="0"/>
                                          </p:stCondLst>
                                        </p:cTn>
                                        <p:tgtEl>
                                          <p:spTgt spid="32"/>
                                        </p:tgtEl>
                                        <p:attrNameLst>
                                          <p:attrName>style.visibility</p:attrName>
                                        </p:attrNameLst>
                                      </p:cBhvr>
                                      <p:to>
                                        <p:strVal val="visible"/>
                                      </p:to>
                                    </p:set>
                                  </p:childTnLst>
                                </p:cTn>
                              </p:par>
                              <p:par>
                                <p:cTn id="232" presetID="35" presetClass="path" presetSubtype="0" accel="50000" decel="50000" fill="hold" grpId="1" nodeType="withEffect">
                                  <p:stCondLst>
                                    <p:cond delay="0"/>
                                  </p:stCondLst>
                                  <p:childTnLst>
                                    <p:animMotion origin="layout" path="M 7.85742E-7 -3.33333E-6 L -0.39495 -0.11018 " pathEditMode="relative" rAng="0" ptsTypes="AA">
                                      <p:cBhvr>
                                        <p:cTn id="233" dur="500" spd="-99900" fill="hold"/>
                                        <p:tgtEl>
                                          <p:spTgt spid="32"/>
                                        </p:tgtEl>
                                        <p:attrNameLst>
                                          <p:attrName>ppt_x,ppt_y</p:attrName>
                                        </p:attrNameLst>
                                      </p:cBhvr>
                                      <p:rCtr x="-19748" y="-5509"/>
                                    </p:animMotion>
                                  </p:childTnLst>
                                </p:cTn>
                              </p:par>
                            </p:childTnLst>
                          </p:cTn>
                        </p:par>
                        <p:par>
                          <p:cTn id="234" fill="hold">
                            <p:stCondLst>
                              <p:cond delay="4900"/>
                            </p:stCondLst>
                            <p:childTnLst>
                              <p:par>
                                <p:cTn id="235" presetID="18" presetClass="entr" presetSubtype="3" fill="hold" grpId="0" nodeType="afterEffect">
                                  <p:stCondLst>
                                    <p:cond delay="0"/>
                                  </p:stCondLst>
                                  <p:childTnLst>
                                    <p:set>
                                      <p:cBhvr>
                                        <p:cTn id="236" dur="1" fill="hold">
                                          <p:stCondLst>
                                            <p:cond delay="0"/>
                                          </p:stCondLst>
                                        </p:cTn>
                                        <p:tgtEl>
                                          <p:spTgt spid="33"/>
                                        </p:tgtEl>
                                        <p:attrNameLst>
                                          <p:attrName>style.visibility</p:attrName>
                                        </p:attrNameLst>
                                      </p:cBhvr>
                                      <p:to>
                                        <p:strVal val="visible"/>
                                      </p:to>
                                    </p:set>
                                    <p:animEffect transition="in" filter="strips(upRight)">
                                      <p:cBhvr>
                                        <p:cTn id="23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3" grpId="0" animBg="1"/>
      <p:bldP spid="12" grpId="0" animBg="1"/>
      <p:bldP spid="14" grpId="0" animBg="1"/>
      <p:bldP spid="15" grpId="0" animBg="1"/>
      <p:bldP spid="16" grpId="0"/>
      <p:bldP spid="17" grpId="0"/>
      <p:bldP spid="18" grpId="0"/>
      <p:bldP spid="19" grpId="0" animBg="1"/>
      <p:bldP spid="20" grpId="0" animBg="1"/>
      <p:bldP spid="21" grpId="0" animBg="1"/>
      <p:bldP spid="28" grpId="0"/>
      <p:bldP spid="29" grpId="0"/>
      <p:bldP spid="30" grpId="0"/>
      <p:bldP spid="31" grpId="0" animBg="1"/>
      <p:bldP spid="31" grpId="1" animBg="1"/>
      <p:bldP spid="32" grpId="0" animBg="1"/>
      <p:bldP spid="32" grpId="1" animBg="1"/>
      <p:bldP spid="33"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1920</TotalTime>
  <Words>3295</Words>
  <Application>Microsoft Office PowerPoint</Application>
  <PresentationFormat>自定义</PresentationFormat>
  <Paragraphs>476</Paragraphs>
  <Slides>31</Slides>
  <Notes>30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31</vt:i4>
      </vt:variant>
    </vt:vector>
  </HeadingPairs>
  <TitlesOfParts>
    <vt:vector size="45" baseType="lpstr">
      <vt:lpstr>Bebas Neue</vt:lpstr>
      <vt:lpstr>Impact MT Std</vt:lpstr>
      <vt:lpstr>Lato Light</vt:lpstr>
      <vt:lpstr>Open Sans</vt:lpstr>
      <vt:lpstr>方正超粗黑简体</vt:lpstr>
      <vt:lpstr>宋体</vt:lpstr>
      <vt:lpstr>微软雅黑</vt:lpstr>
      <vt:lpstr>Arial</vt:lpstr>
      <vt:lpstr>Calibri</vt:lpstr>
      <vt:lpstr>Segoe UI Black</vt:lpstr>
      <vt:lpstr>Times New Roman</vt:lpstr>
      <vt:lpstr>Wingdings</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http://www.deepbbs.org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彩色箭头模板</dc:title>
  <dc:creator>第一PPT模板网：www.1ppt.com</dc:creator>
  <cp:keywords>第一PPT模板网：www.1ppt.com</cp:keywords>
  <cp:lastModifiedBy>张健</cp:lastModifiedBy>
  <cp:revision>232</cp:revision>
  <dcterms:created xsi:type="dcterms:W3CDTF">2015-11-17T05:53:22Z</dcterms:created>
  <dcterms:modified xsi:type="dcterms:W3CDTF">2017-12-23T07:02:18Z</dcterms:modified>
</cp:coreProperties>
</file>