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48" r:id="rId2"/>
    <p:sldId id="317" r:id="rId3"/>
    <p:sldId id="258" r:id="rId4"/>
    <p:sldId id="353" r:id="rId5"/>
    <p:sldId id="267" r:id="rId6"/>
    <p:sldId id="381" r:id="rId7"/>
    <p:sldId id="349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76" r:id="rId20"/>
    <p:sldId id="377" r:id="rId21"/>
    <p:sldId id="378" r:id="rId22"/>
    <p:sldId id="379" r:id="rId23"/>
    <p:sldId id="380" r:id="rId24"/>
    <p:sldId id="371" r:id="rId25"/>
    <p:sldId id="372" r:id="rId26"/>
    <p:sldId id="373" r:id="rId27"/>
    <p:sldId id="374" r:id="rId28"/>
    <p:sldId id="375" r:id="rId29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C0504D"/>
    <a:srgbClr val="2DB2A4"/>
    <a:srgbClr val="67BFC0"/>
    <a:srgbClr val="FFFFFF"/>
    <a:srgbClr val="33B2AB"/>
    <a:srgbClr val="0D3B4A"/>
    <a:srgbClr val="215968"/>
    <a:srgbClr val="2BB28D"/>
    <a:srgbClr val="A2C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5" autoAdjust="0"/>
    <p:restoredTop sz="99638" autoAdjust="0"/>
  </p:normalViewPr>
  <p:slideViewPr>
    <p:cSldViewPr showGuides="1">
      <p:cViewPr varScale="1">
        <p:scale>
          <a:sx n="88" d="100"/>
          <a:sy n="88" d="100"/>
        </p:scale>
        <p:origin x="566" y="62"/>
      </p:cViewPr>
      <p:guideLst>
        <p:guide orient="horz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74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62C5E-B61C-4858-B376-48E3E36C133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A25F2-EFCA-4C4C-A3CA-41293FEE5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33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99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663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221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2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22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6342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801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22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751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3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746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06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8400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770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9500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477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643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46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42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817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A25F2-EFCA-4C4C-A3CA-41293FEE57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80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0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16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1A25F2-EFCA-4C4C-A3CA-41293FEE57B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748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D5ECE6-943B-49D7-A8A9-CDF5665F1A4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0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6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7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16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7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2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1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43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600201"/>
            <a:ext cx="109756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759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D908-6DDF-4BBA-A625-8B055FA29321}" type="datetimeFigureOut">
              <a:rPr lang="zh-CN" altLang="en-US" smtClean="0"/>
              <a:t>2017/12/23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6685" y="6356351"/>
            <a:ext cx="3861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875" y="6356351"/>
            <a:ext cx="28455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6F36-0A72-4476-A090-4AE50C9B2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4225379" y="4133220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Course work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68995" y="4900015"/>
            <a:ext cx="11233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Reimbursement process optimization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标题 4"/>
          <p:cNvSpPr txBox="1">
            <a:spLocks/>
          </p:cNvSpPr>
          <p:nvPr/>
        </p:nvSpPr>
        <p:spPr>
          <a:xfrm>
            <a:off x="2569195" y="5805264"/>
            <a:ext cx="7014035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 7 classes universe strongest group</a:t>
            </a: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78054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01643" y="256490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105699" y="1442678"/>
            <a:ext cx="2403204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Initial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situation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975096"/>
            <a:ext cx="4284476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have 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08265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2930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05699" y="266577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5699" y="3135841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paste and sort out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have some reimbursement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205599" y="4685717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673651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105699" y="4512092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100467" y="4934976"/>
            <a:ext cx="4289708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write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reimbursement which already pasted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74" y="1486195"/>
            <a:ext cx="3556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8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7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10" y="1452671"/>
            <a:ext cx="4892968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check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submit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Director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31512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Action4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1507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423243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Action5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52277" y="4797183"/>
            <a:ext cx="5458094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pre-condition4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Budget department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9" name="直接连接符 20"/>
          <p:cNvCxnSpPr/>
          <p:nvPr/>
        </p:nvCxnSpPr>
        <p:spPr>
          <a:xfrm>
            <a:off x="6097587" y="6237312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613" y="1368303"/>
            <a:ext cx="2400987" cy="15106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08" y="2845239"/>
            <a:ext cx="3756962" cy="35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8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6205599" y="1366036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661059" y="2420888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063530" y="984276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Action6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105699" y="1479326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effect6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6205599" y="313797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73651" y="4820895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111552" y="2548570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Action7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7100465" y="3005774"/>
            <a:ext cx="4541737" cy="177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Y5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N7:Finance department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6193007" y="530048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00465" y="4946837"/>
            <a:ext cx="1354840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Action8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7037857" y="5363444"/>
            <a:ext cx="4289708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effect8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4" y="3060054"/>
            <a:ext cx="4561087" cy="216914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95" y="1554879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92494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285911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7509" y="1452671"/>
            <a:ext cx="5328709" cy="134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check the reimbursement from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approved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General manager does pass the reimbursement form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7870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112137" y="4423243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305584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4360" y="3490290"/>
            <a:ext cx="4284476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failed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effect10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9204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29828" y="4526757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Action11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29828" y="5026376"/>
            <a:ext cx="4898201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Prepare reimbursements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Y9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effert11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112137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5" y="2656527"/>
            <a:ext cx="4157464" cy="35677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239" y="1146030"/>
            <a:ext cx="2400987" cy="151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 rot="5400000">
            <a:off x="5629535" y="151859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2137" y="270892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452277" y="102179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Action12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452277" y="1670896"/>
            <a:ext cx="5328709" cy="82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Notify applicant recipients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Reimbursements is ready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effect12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completed;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Calibri" pitchFamily="34" charset="0"/>
            </a:endParaRPr>
          </a:p>
        </p:txBody>
      </p:sp>
      <p:sp>
        <p:nvSpPr>
          <p:cNvPr id="20" name="燕尾形 19"/>
          <p:cNvSpPr/>
          <p:nvPr/>
        </p:nvSpPr>
        <p:spPr>
          <a:xfrm rot="5400000">
            <a:off x="5629535" y="3305324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094713" y="4574090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452277" y="2922112"/>
            <a:ext cx="1460638" cy="430879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Action13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6452277" y="3427714"/>
            <a:ext cx="4284476" cy="10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action13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Finance department handle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pre-condition13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Applicant's payment is completed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effect13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4" name="燕尾形 23"/>
          <p:cNvSpPr/>
          <p:nvPr/>
        </p:nvSpPr>
        <p:spPr>
          <a:xfrm rot="5400000">
            <a:off x="5629535" y="5045661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452277" y="4695834"/>
            <a:ext cx="899715" cy="4616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Goal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6416632" y="5297350"/>
            <a:ext cx="4898201" cy="3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goal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Reimbursement process is over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Calibri" pitchFamily="34" charset="0"/>
              </a:rPr>
              <a:t>；</a:t>
            </a: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the process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is </a:t>
            </a:r>
            <a:r>
              <a:rPr kumimoji="0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managed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25" name="直接连接符 20"/>
          <p:cNvCxnSpPr/>
          <p:nvPr/>
        </p:nvCxnSpPr>
        <p:spPr>
          <a:xfrm>
            <a:off x="6094713" y="6093296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35" y="1510556"/>
            <a:ext cx="3251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250"/>
                            </p:stCondLst>
                            <p:childTnLst>
                              <p:par>
                                <p:cTn id="4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  <p:bldP spid="18" grpId="0"/>
      <p:bldP spid="19" grpId="0"/>
      <p:bldP spid="20" grpId="0" animBg="1"/>
      <p:bldP spid="22" grpId="0"/>
      <p:bldP spid="23" grpId="0"/>
      <p:bldP spid="24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849115" y="1556792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</a:t>
            </a: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hapter3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6745659" y="2852937"/>
            <a:ext cx="3384376" cy="1584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activities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7253200" y="4581128"/>
            <a:ext cx="244478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Geng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Xuebing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7249715" y="508518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04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1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3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5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629769" y="1820417"/>
            <a:ext cx="4652394" cy="166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check of Finance 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department,the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reimbursements less than 200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yuan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skip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 Go straight to the next process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——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“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Prepare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-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”.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646292" y="1268760"/>
            <a:ext cx="2602301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Less than 200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yuan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705415" y="1729711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20265" y="1729711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629769" y="4399690"/>
            <a:ext cx="44363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After the application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failed,I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added an email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notifycation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process.I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think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applicant needs 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electronic notification before the reimbursement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is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over.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646292" y="3861048"/>
            <a:ext cx="1882553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Email notifies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05415" y="4308984"/>
            <a:ext cx="599800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265" y="4308984"/>
            <a:ext cx="1215000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0" y="1285415"/>
            <a:ext cx="2921362" cy="48214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843" y="1749961"/>
            <a:ext cx="3022755" cy="35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1872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 C1:less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Y7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effert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YC1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cost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is less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NC1: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reimbursement cost is more than 200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yuan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025579" y="4221088"/>
            <a:ext cx="5081170" cy="230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relieve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pressure of the general manager. The original process is not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reasonable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Because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all things of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reimbursement require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general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manager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check.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will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wasting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general manager's time. If the general manager has time, he can do more meaningful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things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 help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company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grow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6042102" y="3645024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01224" y="4092960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16074" y="4092960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5" y="1268760"/>
            <a:ext cx="2921362" cy="4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9" y="476672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improvement activities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5233491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025579" y="1604393"/>
            <a:ext cx="5328592" cy="573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ffect C2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N8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email notifies the applicant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pre-condition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N9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effect C5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The applicant knows not to pass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矩形 3"/>
          <p:cNvSpPr>
            <a:spLocks noChangeArrowheads="1"/>
          </p:cNvSpPr>
          <p:nvPr/>
        </p:nvSpPr>
        <p:spPr bwMode="auto">
          <a:xfrm>
            <a:off x="6042102" y="1052736"/>
            <a:ext cx="2980530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Add an process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01224" y="1513687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716074" y="1513687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264939" y="4797152"/>
            <a:ext cx="5081170" cy="134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 process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add to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help the applicant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quickly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know they failed for the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apply.And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it can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improve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 efficiency of reimbursement 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process.</a:t>
            </a:r>
            <a:r>
              <a:rPr kumimoji="0" lang="en-US" altLang="zh-CN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process added is just my suggestion.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6" name="矩形 3"/>
          <p:cNvSpPr>
            <a:spLocks noChangeArrowheads="1"/>
          </p:cNvSpPr>
          <p:nvPr/>
        </p:nvSpPr>
        <p:spPr bwMode="auto">
          <a:xfrm>
            <a:off x="281462" y="4221088"/>
            <a:ext cx="2791789" cy="37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The reason of add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0584" y="4669024"/>
            <a:ext cx="686977" cy="40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55434" y="4669024"/>
            <a:ext cx="1391593" cy="40500"/>
          </a:xfrm>
          <a:prstGeom prst="rect">
            <a:avLst/>
          </a:prstGeom>
          <a:solidFill>
            <a:srgbClr val="202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7" rIns="68576" bIns="34287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12" y="1021072"/>
            <a:ext cx="3022755" cy="31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8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31" grpId="0"/>
      <p:bldP spid="32" grpId="0"/>
      <p:bldP spid="33" grpId="0" animBg="1"/>
      <p:bldP spid="34" grpId="0" animBg="1"/>
      <p:bldP spid="35" grpId="0"/>
      <p:bldP spid="36" grpId="0"/>
      <p:bldP spid="37" grpId="0" animBg="1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28692" y="2177480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Chapter4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865988" y="2869305"/>
            <a:ext cx="4999702" cy="15821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process improvement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</a:t>
              </a:r>
              <a:r>
                <a:rPr kumimoji="0" lang="zh-CN" altLang="en-US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Yao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6169595" y="4365104"/>
            <a:ext cx="43924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9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/>
        </p:nvCxnSpPr>
        <p:spPr>
          <a:xfrm>
            <a:off x="6097587" y="1772816"/>
            <a:ext cx="0" cy="10081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9"/>
          <p:cNvSpPr txBox="1"/>
          <p:nvPr/>
        </p:nvSpPr>
        <p:spPr>
          <a:xfrm>
            <a:off x="6298803" y="2736304"/>
            <a:ext cx="3853820" cy="43858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member introduction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6097587" y="3284984"/>
            <a:ext cx="0" cy="924198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9"/>
          <p:cNvSpPr txBox="1"/>
          <p:nvPr/>
        </p:nvSpPr>
        <p:spPr>
          <a:xfrm>
            <a:off x="1345059" y="4224660"/>
            <a:ext cx="4551312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Process introduction and optimization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6097587" y="4797152"/>
            <a:ext cx="1" cy="888891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"/>
          <p:cNvSpPr txBox="1"/>
          <p:nvPr/>
        </p:nvSpPr>
        <p:spPr>
          <a:xfrm>
            <a:off x="6298803" y="5635466"/>
            <a:ext cx="4479304" cy="80791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lvl="1" algn="ctr"/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Optimization results summery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连接符 35"/>
          <p:cNvCxnSpPr>
            <a:stCxn id="53" idx="4"/>
          </p:cNvCxnSpPr>
          <p:nvPr/>
        </p:nvCxnSpPr>
        <p:spPr>
          <a:xfrm>
            <a:off x="6097588" y="6192688"/>
            <a:ext cx="0" cy="665312"/>
          </a:xfrm>
          <a:prstGeom prst="line">
            <a:avLst/>
          </a:prstGeom>
          <a:ln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4"/>
          <p:cNvSpPr/>
          <p:nvPr/>
        </p:nvSpPr>
        <p:spPr>
          <a:xfrm>
            <a:off x="5784359" y="2664296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5871078" y="2832966"/>
            <a:ext cx="442533" cy="303873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0" name="Oval 4"/>
          <p:cNvSpPr/>
          <p:nvPr/>
        </p:nvSpPr>
        <p:spPr>
          <a:xfrm>
            <a:off x="5784359" y="4152652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KSO_Shape"/>
          <p:cNvSpPr>
            <a:spLocks/>
          </p:cNvSpPr>
          <p:nvPr/>
        </p:nvSpPr>
        <p:spPr bwMode="auto">
          <a:xfrm>
            <a:off x="5912647" y="4331598"/>
            <a:ext cx="369883" cy="315016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3" name="Oval 4"/>
          <p:cNvSpPr/>
          <p:nvPr/>
        </p:nvSpPr>
        <p:spPr>
          <a:xfrm>
            <a:off x="5784359" y="5563458"/>
            <a:ext cx="626458" cy="629230"/>
          </a:xfrm>
          <a:prstGeom prst="ellipse">
            <a:avLst/>
          </a:prstGeom>
          <a:solidFill>
            <a:srgbClr val="C00000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KSO_Shape"/>
          <p:cNvSpPr>
            <a:spLocks/>
          </p:cNvSpPr>
          <p:nvPr/>
        </p:nvSpPr>
        <p:spPr bwMode="auto">
          <a:xfrm>
            <a:off x="5912647" y="5679911"/>
            <a:ext cx="400058" cy="39605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1C666E"/>
              </a:solidFill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8642576" y="666322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2700000">
            <a:off x="9457254" y="6665896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2700000">
            <a:off x="10271930" y="6622061"/>
            <a:ext cx="576064" cy="57606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2700000">
            <a:off x="11812265" y="6557709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 rot="2700000">
            <a:off x="11086607" y="6604000"/>
            <a:ext cx="576064" cy="576064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-455141" y="-27383"/>
            <a:ext cx="13126262" cy="1908871"/>
          </a:xfrm>
          <a:prstGeom prst="triangle">
            <a:avLst/>
          </a:prstGeom>
          <a:solidFill>
            <a:schemeClr val="bg1">
              <a:lumMod val="75000"/>
              <a:alpha val="7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0800000">
            <a:off x="0" y="-423"/>
            <a:ext cx="12193588" cy="177323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Rectangle 45"/>
          <p:cNvSpPr>
            <a:spLocks/>
          </p:cNvSpPr>
          <p:nvPr/>
        </p:nvSpPr>
        <p:spPr bwMode="auto">
          <a:xfrm>
            <a:off x="2313843" y="180425"/>
            <a:ext cx="7588294" cy="59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b="1" dirty="0">
                <a:solidFill>
                  <a:schemeClr val="bg1"/>
                </a:solidFill>
                <a:latin typeface="微软雅黑"/>
                <a:ea typeface="微软雅黑"/>
                <a:cs typeface="Bebas Neue" charset="0"/>
                <a:sym typeface="Bebas Neue" charset="0"/>
              </a:rPr>
              <a:t>content</a:t>
            </a:r>
          </a:p>
        </p:txBody>
      </p:sp>
      <p:sp>
        <p:nvSpPr>
          <p:cNvPr id="38" name="Rectangle 14"/>
          <p:cNvSpPr>
            <a:spLocks/>
          </p:cNvSpPr>
          <p:nvPr/>
        </p:nvSpPr>
        <p:spPr bwMode="auto">
          <a:xfrm>
            <a:off x="3670418" y="803284"/>
            <a:ext cx="5224224" cy="45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chemeClr val="bg1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28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4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35" grpId="0"/>
      <p:bldP spid="37" grpId="0" animBg="1"/>
      <p:bldP spid="45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32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01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5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We need strong support from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the</a:t>
            </a: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top managements.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10791616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improvement.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Only with the support of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top management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consistency can process improvement be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promoted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6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Carefully determine the goal of improvement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91940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make the right assessment and definition of the improvement goals that can be achieved within a given time and plan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should choose what we can achieve and see the benefits to the organization.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21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03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Choose best practices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9135432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We should get a new model of practice activity based on the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organization‘s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existing software activities and process assets,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referring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to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advantages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of other standard models.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45365" y="-10659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60606" y="410348"/>
            <a:ext cx="2736304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             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第二章：项目介绍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90628" y="126378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19758" y="1351439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04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1528758" y="1360623"/>
            <a:ext cx="5037857" cy="32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微软雅黑" pitchFamily="34" charset="-122"/>
              </a:rPr>
              <a:t>Process improvement goals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8" name="标题 4"/>
          <p:cNvSpPr txBox="1">
            <a:spLocks/>
          </p:cNvSpPr>
          <p:nvPr/>
        </p:nvSpPr>
        <p:spPr>
          <a:xfrm>
            <a:off x="994603" y="118400"/>
            <a:ext cx="8858140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The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“philosophy” that is used to guide the process improvement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8758" y="2314964"/>
            <a:ext cx="5864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Process improvement should be consistent with the business objectives of the organization and closely integrated with the development strategy.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9"/>
          <p:cNvSpPr>
            <a:spLocks/>
          </p:cNvSpPr>
          <p:nvPr/>
        </p:nvSpPr>
        <p:spPr bwMode="auto">
          <a:xfrm flipH="1">
            <a:off x="8293038" y="4149080"/>
            <a:ext cx="2485069" cy="1476070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0" name="KSO_Shape"/>
          <p:cNvSpPr>
            <a:spLocks/>
          </p:cNvSpPr>
          <p:nvPr/>
        </p:nvSpPr>
        <p:spPr bwMode="auto">
          <a:xfrm>
            <a:off x="9218401" y="468732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329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31" grpId="0"/>
      <p:bldP spid="38" grpId="0"/>
      <p:bldP spid="39" grpId="0" animBg="1"/>
      <p:bldP spid="39" grpId="1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Chapter5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of the </a:t>
            </a: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process improvement</a:t>
            </a:r>
            <a:endParaRPr kumimoji="0" lang="zh-CN" altLang="en-US" sz="40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Yan Congcong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26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 flipH="1">
            <a:off x="8206646" y="5547070"/>
            <a:ext cx="893867" cy="192303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24"/>
          <p:cNvSpPr/>
          <p:nvPr/>
        </p:nvSpPr>
        <p:spPr>
          <a:xfrm flipH="1">
            <a:off x="7972359" y="5149894"/>
            <a:ext cx="1362439" cy="397176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25"/>
          <p:cNvSpPr/>
          <p:nvPr/>
        </p:nvSpPr>
        <p:spPr>
          <a:xfrm flipH="1">
            <a:off x="8349697" y="5819538"/>
            <a:ext cx="607766" cy="129742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544246" y="4382478"/>
            <a:ext cx="177800" cy="525463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8595046" y="4288815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8579171" y="4347553"/>
            <a:ext cx="152400" cy="147638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8568059" y="4888890"/>
            <a:ext cx="46038" cy="76200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>
            <a:off x="8728396" y="4380890"/>
            <a:ext cx="176213" cy="525463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auto">
          <a:xfrm>
            <a:off x="8777609" y="4284053"/>
            <a:ext cx="139700" cy="161925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11"/>
          <p:cNvSpPr>
            <a:spLocks/>
          </p:cNvSpPr>
          <p:nvPr/>
        </p:nvSpPr>
        <p:spPr bwMode="auto">
          <a:xfrm>
            <a:off x="8763321" y="4345965"/>
            <a:ext cx="152400" cy="146050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12"/>
          <p:cNvSpPr>
            <a:spLocks/>
          </p:cNvSpPr>
          <p:nvPr/>
        </p:nvSpPr>
        <p:spPr bwMode="auto">
          <a:xfrm>
            <a:off x="8752209" y="4884128"/>
            <a:ext cx="46038" cy="76200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>
            <a:off x="8888734" y="4384065"/>
            <a:ext cx="41275" cy="266700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Group 123"/>
          <p:cNvGrpSpPr/>
          <p:nvPr/>
        </p:nvGrpSpPr>
        <p:grpSpPr>
          <a:xfrm>
            <a:off x="7653659" y="4261433"/>
            <a:ext cx="817563" cy="620713"/>
            <a:chOff x="7170738" y="4168775"/>
            <a:chExt cx="817563" cy="620713"/>
          </a:xfrm>
          <a:solidFill>
            <a:srgbClr val="C00000"/>
          </a:solidFill>
        </p:grpSpPr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Freeform 20"/>
          <p:cNvSpPr>
            <a:spLocks noEditPoints="1"/>
          </p:cNvSpPr>
          <p:nvPr/>
        </p:nvSpPr>
        <p:spPr bwMode="auto">
          <a:xfrm>
            <a:off x="6988496" y="2142515"/>
            <a:ext cx="477838" cy="503238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21"/>
          <p:cNvSpPr>
            <a:spLocks noChangeArrowheads="1"/>
          </p:cNvSpPr>
          <p:nvPr/>
        </p:nvSpPr>
        <p:spPr bwMode="auto">
          <a:xfrm>
            <a:off x="10038084" y="2025040"/>
            <a:ext cx="141288" cy="14128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reeform 22"/>
          <p:cNvSpPr>
            <a:spLocks/>
          </p:cNvSpPr>
          <p:nvPr/>
        </p:nvSpPr>
        <p:spPr bwMode="auto">
          <a:xfrm>
            <a:off x="10088884" y="2129815"/>
            <a:ext cx="222250" cy="463550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Freeform 23"/>
          <p:cNvSpPr>
            <a:spLocks/>
          </p:cNvSpPr>
          <p:nvPr/>
        </p:nvSpPr>
        <p:spPr bwMode="auto">
          <a:xfrm>
            <a:off x="9893621" y="2129815"/>
            <a:ext cx="238125" cy="457200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Freeform 24"/>
          <p:cNvSpPr>
            <a:spLocks/>
          </p:cNvSpPr>
          <p:nvPr/>
        </p:nvSpPr>
        <p:spPr bwMode="auto">
          <a:xfrm>
            <a:off x="10101584" y="1974240"/>
            <a:ext cx="25400" cy="79375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 25"/>
          <p:cNvSpPr>
            <a:spLocks noEditPoints="1"/>
          </p:cNvSpPr>
          <p:nvPr/>
        </p:nvSpPr>
        <p:spPr bwMode="auto">
          <a:xfrm>
            <a:off x="8964934" y="1632928"/>
            <a:ext cx="225425" cy="609600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Freeform 26"/>
          <p:cNvSpPr>
            <a:spLocks noEditPoints="1"/>
          </p:cNvSpPr>
          <p:nvPr/>
        </p:nvSpPr>
        <p:spPr bwMode="auto">
          <a:xfrm>
            <a:off x="8771259" y="1825015"/>
            <a:ext cx="611188" cy="223838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 27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Freeform 28"/>
          <p:cNvSpPr>
            <a:spLocks noEditPoints="1"/>
          </p:cNvSpPr>
          <p:nvPr/>
        </p:nvSpPr>
        <p:spPr bwMode="auto">
          <a:xfrm>
            <a:off x="8817296" y="1686903"/>
            <a:ext cx="519113" cy="498475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9031609" y="1890103"/>
            <a:ext cx="93663" cy="93663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 30"/>
          <p:cNvSpPr>
            <a:spLocks noEditPoints="1"/>
          </p:cNvSpPr>
          <p:nvPr/>
        </p:nvSpPr>
        <p:spPr bwMode="auto">
          <a:xfrm>
            <a:off x="9750746" y="1459890"/>
            <a:ext cx="257175" cy="487363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9622159" y="1458303"/>
            <a:ext cx="65088" cy="474663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Freeform 32"/>
          <p:cNvSpPr>
            <a:spLocks noEditPoints="1"/>
          </p:cNvSpPr>
          <p:nvPr/>
        </p:nvSpPr>
        <p:spPr bwMode="auto">
          <a:xfrm>
            <a:off x="7513959" y="3849078"/>
            <a:ext cx="561975" cy="411163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5" name="Group 127"/>
          <p:cNvGrpSpPr/>
          <p:nvPr/>
        </p:nvGrpSpPr>
        <p:grpSpPr>
          <a:xfrm>
            <a:off x="9093521" y="4260240"/>
            <a:ext cx="508001" cy="654050"/>
            <a:chOff x="8610600" y="4127500"/>
            <a:chExt cx="508001" cy="654050"/>
          </a:xfrm>
          <a:solidFill>
            <a:srgbClr val="C00000"/>
          </a:solidFill>
        </p:grpSpPr>
        <p:sp>
          <p:nvSpPr>
            <p:cNvPr id="46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Freeform 41"/>
          <p:cNvSpPr>
            <a:spLocks noEditPoints="1"/>
          </p:cNvSpPr>
          <p:nvPr/>
        </p:nvSpPr>
        <p:spPr bwMode="auto">
          <a:xfrm>
            <a:off x="9514209" y="3599840"/>
            <a:ext cx="428625" cy="390525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9625334" y="3960203"/>
            <a:ext cx="92075" cy="198438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9587234" y="4020528"/>
            <a:ext cx="130175" cy="268288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8398196" y="1015390"/>
            <a:ext cx="523875" cy="47942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>
            <a:off x="8242621" y="3676040"/>
            <a:ext cx="638175" cy="528638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>
            <a:off x="9371334" y="2623528"/>
            <a:ext cx="819150" cy="955675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reeform 47"/>
          <p:cNvSpPr>
            <a:spLocks noEditPoints="1"/>
          </p:cNvSpPr>
          <p:nvPr/>
        </p:nvSpPr>
        <p:spPr bwMode="auto">
          <a:xfrm>
            <a:off x="9992046" y="2902928"/>
            <a:ext cx="354013" cy="695325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reeform 48"/>
          <p:cNvSpPr>
            <a:spLocks noEditPoints="1"/>
          </p:cNvSpPr>
          <p:nvPr/>
        </p:nvSpPr>
        <p:spPr bwMode="auto">
          <a:xfrm>
            <a:off x="8756971" y="2991828"/>
            <a:ext cx="579438" cy="579438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Freeform 49"/>
          <p:cNvSpPr>
            <a:spLocks/>
          </p:cNvSpPr>
          <p:nvPr/>
        </p:nvSpPr>
        <p:spPr bwMode="auto">
          <a:xfrm>
            <a:off x="8863334" y="3175978"/>
            <a:ext cx="288925" cy="15240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0" name="Group 126"/>
          <p:cNvGrpSpPr/>
          <p:nvPr/>
        </p:nvGrpSpPr>
        <p:grpSpPr>
          <a:xfrm>
            <a:off x="8988746" y="3737953"/>
            <a:ext cx="454025" cy="431800"/>
            <a:chOff x="8505825" y="3605213"/>
            <a:chExt cx="454025" cy="431800"/>
          </a:xfrm>
        </p:grpSpPr>
        <p:sp>
          <p:nvSpPr>
            <p:cNvPr id="7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3" name="Freeform 52"/>
          <p:cNvSpPr>
            <a:spLocks/>
          </p:cNvSpPr>
          <p:nvPr/>
        </p:nvSpPr>
        <p:spPr bwMode="auto">
          <a:xfrm>
            <a:off x="7588571" y="1167790"/>
            <a:ext cx="679450" cy="55245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Freeform 53"/>
          <p:cNvSpPr>
            <a:spLocks/>
          </p:cNvSpPr>
          <p:nvPr/>
        </p:nvSpPr>
        <p:spPr bwMode="auto">
          <a:xfrm>
            <a:off x="8104509" y="1137628"/>
            <a:ext cx="187325" cy="257175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Freeform 54"/>
          <p:cNvSpPr>
            <a:spLocks/>
          </p:cNvSpPr>
          <p:nvPr/>
        </p:nvSpPr>
        <p:spPr bwMode="auto">
          <a:xfrm>
            <a:off x="7677471" y="1313840"/>
            <a:ext cx="514350" cy="336550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Freeform 55"/>
          <p:cNvSpPr>
            <a:spLocks noEditPoints="1"/>
          </p:cNvSpPr>
          <p:nvPr/>
        </p:nvSpPr>
        <p:spPr bwMode="auto">
          <a:xfrm>
            <a:off x="7258371" y="1609115"/>
            <a:ext cx="296863" cy="520700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Freeform 56"/>
          <p:cNvSpPr>
            <a:spLocks noEditPoints="1"/>
          </p:cNvSpPr>
          <p:nvPr/>
        </p:nvSpPr>
        <p:spPr bwMode="auto">
          <a:xfrm>
            <a:off x="6988496" y="2699728"/>
            <a:ext cx="555625" cy="604838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Freeform 57"/>
          <p:cNvSpPr>
            <a:spLocks noEditPoints="1"/>
          </p:cNvSpPr>
          <p:nvPr/>
        </p:nvSpPr>
        <p:spPr bwMode="auto">
          <a:xfrm>
            <a:off x="9037959" y="1136040"/>
            <a:ext cx="528638" cy="51911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Freeform 58"/>
          <p:cNvSpPr>
            <a:spLocks noEditPoints="1"/>
          </p:cNvSpPr>
          <p:nvPr/>
        </p:nvSpPr>
        <p:spPr bwMode="auto">
          <a:xfrm>
            <a:off x="7170551" y="3301664"/>
            <a:ext cx="514350" cy="520700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ctangle 59"/>
          <p:cNvSpPr>
            <a:spLocks noChangeArrowheads="1"/>
          </p:cNvSpPr>
          <p:nvPr/>
        </p:nvSpPr>
        <p:spPr bwMode="auto">
          <a:xfrm>
            <a:off x="9166546" y="2807678"/>
            <a:ext cx="627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ctangle 60"/>
          <p:cNvSpPr>
            <a:spLocks noChangeArrowheads="1"/>
          </p:cNvSpPr>
          <p:nvPr/>
        </p:nvSpPr>
        <p:spPr bwMode="auto">
          <a:xfrm>
            <a:off x="9191946" y="2744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Rectangle 61"/>
          <p:cNvSpPr>
            <a:spLocks noChangeArrowheads="1"/>
          </p:cNvSpPr>
          <p:nvPr/>
        </p:nvSpPr>
        <p:spPr bwMode="auto">
          <a:xfrm>
            <a:off x="9418959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Rectangle 62"/>
          <p:cNvSpPr>
            <a:spLocks noChangeArrowheads="1"/>
          </p:cNvSpPr>
          <p:nvPr/>
        </p:nvSpPr>
        <p:spPr bwMode="auto">
          <a:xfrm>
            <a:off x="9441184" y="2445728"/>
            <a:ext cx="77788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Rectangle 63"/>
          <p:cNvSpPr>
            <a:spLocks noChangeArrowheads="1"/>
          </p:cNvSpPr>
          <p:nvPr/>
        </p:nvSpPr>
        <p:spPr bwMode="auto">
          <a:xfrm>
            <a:off x="9418959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Rectangle 64"/>
          <p:cNvSpPr>
            <a:spLocks noChangeArrowheads="1"/>
          </p:cNvSpPr>
          <p:nvPr/>
        </p:nvSpPr>
        <p:spPr bwMode="auto">
          <a:xfrm>
            <a:off x="9604696" y="2679090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9625334" y="2445728"/>
            <a:ext cx="76200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Rectangle 66"/>
          <p:cNvSpPr>
            <a:spLocks noChangeArrowheads="1"/>
          </p:cNvSpPr>
          <p:nvPr/>
        </p:nvSpPr>
        <p:spPr bwMode="auto">
          <a:xfrm>
            <a:off x="9604696" y="2433028"/>
            <a:ext cx="1190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9236396" y="2679090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Rectangle 68"/>
          <p:cNvSpPr>
            <a:spLocks noChangeArrowheads="1"/>
          </p:cNvSpPr>
          <p:nvPr/>
        </p:nvSpPr>
        <p:spPr bwMode="auto">
          <a:xfrm>
            <a:off x="9257034" y="2445728"/>
            <a:ext cx="79375" cy="25400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Rectangle 69"/>
          <p:cNvSpPr>
            <a:spLocks noChangeArrowheads="1"/>
          </p:cNvSpPr>
          <p:nvPr/>
        </p:nvSpPr>
        <p:spPr bwMode="auto">
          <a:xfrm>
            <a:off x="9236396" y="2433028"/>
            <a:ext cx="122238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ectangle 70"/>
          <p:cNvSpPr>
            <a:spLocks noChangeArrowheads="1"/>
          </p:cNvSpPr>
          <p:nvPr/>
        </p:nvSpPr>
        <p:spPr bwMode="auto">
          <a:xfrm>
            <a:off x="9191946" y="2363178"/>
            <a:ext cx="576263" cy="317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71"/>
          <p:cNvSpPr>
            <a:spLocks/>
          </p:cNvSpPr>
          <p:nvPr/>
        </p:nvSpPr>
        <p:spPr bwMode="auto">
          <a:xfrm>
            <a:off x="9191946" y="2179028"/>
            <a:ext cx="576263" cy="184150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72"/>
          <p:cNvSpPr>
            <a:spLocks noEditPoints="1"/>
          </p:cNvSpPr>
          <p:nvPr/>
        </p:nvSpPr>
        <p:spPr bwMode="auto">
          <a:xfrm>
            <a:off x="7607621" y="2345715"/>
            <a:ext cx="800100" cy="522288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73"/>
          <p:cNvSpPr>
            <a:spLocks noEditPoints="1"/>
          </p:cNvSpPr>
          <p:nvPr/>
        </p:nvSpPr>
        <p:spPr bwMode="auto">
          <a:xfrm>
            <a:off x="9372921" y="2918803"/>
            <a:ext cx="187325" cy="32702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74"/>
          <p:cNvSpPr>
            <a:spLocks noEditPoints="1"/>
          </p:cNvSpPr>
          <p:nvPr/>
        </p:nvSpPr>
        <p:spPr bwMode="auto">
          <a:xfrm>
            <a:off x="7737796" y="1798028"/>
            <a:ext cx="376238" cy="460375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Freeform 75"/>
          <p:cNvSpPr>
            <a:spLocks noEditPoints="1"/>
          </p:cNvSpPr>
          <p:nvPr/>
        </p:nvSpPr>
        <p:spPr bwMode="auto">
          <a:xfrm>
            <a:off x="8461696" y="2282215"/>
            <a:ext cx="569913" cy="571500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 76"/>
          <p:cNvSpPr>
            <a:spLocks noEditPoints="1"/>
          </p:cNvSpPr>
          <p:nvPr/>
        </p:nvSpPr>
        <p:spPr bwMode="auto">
          <a:xfrm>
            <a:off x="7893371" y="3018815"/>
            <a:ext cx="642938" cy="487363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Freeform 77"/>
          <p:cNvSpPr>
            <a:spLocks/>
          </p:cNvSpPr>
          <p:nvPr/>
        </p:nvSpPr>
        <p:spPr bwMode="auto">
          <a:xfrm>
            <a:off x="8174359" y="2304440"/>
            <a:ext cx="214313" cy="160338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Freeform 78"/>
          <p:cNvSpPr>
            <a:spLocks/>
          </p:cNvSpPr>
          <p:nvPr/>
        </p:nvSpPr>
        <p:spPr bwMode="auto">
          <a:xfrm>
            <a:off x="8269609" y="2263165"/>
            <a:ext cx="58738" cy="73025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Freeform 79"/>
          <p:cNvSpPr>
            <a:spLocks noEditPoints="1"/>
          </p:cNvSpPr>
          <p:nvPr/>
        </p:nvSpPr>
        <p:spPr bwMode="auto">
          <a:xfrm>
            <a:off x="7936234" y="3599840"/>
            <a:ext cx="225425" cy="312738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Freeform 80"/>
          <p:cNvSpPr>
            <a:spLocks noEditPoints="1"/>
          </p:cNvSpPr>
          <p:nvPr/>
        </p:nvSpPr>
        <p:spPr bwMode="auto">
          <a:xfrm>
            <a:off x="9668196" y="1996465"/>
            <a:ext cx="282575" cy="309563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Freeform 81"/>
          <p:cNvSpPr>
            <a:spLocks noEditPoints="1"/>
          </p:cNvSpPr>
          <p:nvPr/>
        </p:nvSpPr>
        <p:spPr bwMode="auto">
          <a:xfrm>
            <a:off x="8255321" y="1580540"/>
            <a:ext cx="427038" cy="614363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Freeform 82"/>
          <p:cNvSpPr>
            <a:spLocks noEditPoints="1"/>
          </p:cNvSpPr>
          <p:nvPr/>
        </p:nvSpPr>
        <p:spPr bwMode="auto">
          <a:xfrm>
            <a:off x="8102921" y="1493228"/>
            <a:ext cx="246063" cy="217488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4" name="Freeform 83"/>
          <p:cNvSpPr>
            <a:spLocks/>
          </p:cNvSpPr>
          <p:nvPr/>
        </p:nvSpPr>
        <p:spPr bwMode="auto">
          <a:xfrm>
            <a:off x="8033071" y="1623403"/>
            <a:ext cx="107950" cy="68263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Freeform 84"/>
          <p:cNvSpPr>
            <a:spLocks/>
          </p:cNvSpPr>
          <p:nvPr/>
        </p:nvSpPr>
        <p:spPr bwMode="auto">
          <a:xfrm>
            <a:off x="7964809" y="1632928"/>
            <a:ext cx="146050" cy="88900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6" name="Freeform 85"/>
          <p:cNvSpPr>
            <a:spLocks noEditPoints="1"/>
          </p:cNvSpPr>
          <p:nvPr/>
        </p:nvSpPr>
        <p:spPr bwMode="auto">
          <a:xfrm>
            <a:off x="7880671" y="2791803"/>
            <a:ext cx="446088" cy="158750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Freeform 86"/>
          <p:cNvSpPr>
            <a:spLocks/>
          </p:cNvSpPr>
          <p:nvPr/>
        </p:nvSpPr>
        <p:spPr bwMode="auto">
          <a:xfrm>
            <a:off x="9728521" y="3201378"/>
            <a:ext cx="246063" cy="31591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8" name="Freeform 87"/>
          <p:cNvSpPr>
            <a:spLocks/>
          </p:cNvSpPr>
          <p:nvPr/>
        </p:nvSpPr>
        <p:spPr bwMode="auto">
          <a:xfrm>
            <a:off x="9868221" y="3190265"/>
            <a:ext cx="119063" cy="82550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9" name="Freeform 88"/>
          <p:cNvSpPr>
            <a:spLocks/>
          </p:cNvSpPr>
          <p:nvPr/>
        </p:nvSpPr>
        <p:spPr bwMode="auto">
          <a:xfrm>
            <a:off x="9776146" y="3255353"/>
            <a:ext cx="163513" cy="227013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Freeform 89"/>
          <p:cNvSpPr>
            <a:spLocks noEditPoints="1"/>
          </p:cNvSpPr>
          <p:nvPr/>
        </p:nvSpPr>
        <p:spPr bwMode="auto">
          <a:xfrm>
            <a:off x="9395146" y="1963128"/>
            <a:ext cx="222250" cy="161925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Freeform 90"/>
          <p:cNvSpPr>
            <a:spLocks/>
          </p:cNvSpPr>
          <p:nvPr/>
        </p:nvSpPr>
        <p:spPr bwMode="auto">
          <a:xfrm>
            <a:off x="7542534" y="3023578"/>
            <a:ext cx="206375" cy="266700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Freeform 91"/>
          <p:cNvSpPr>
            <a:spLocks/>
          </p:cNvSpPr>
          <p:nvPr/>
        </p:nvSpPr>
        <p:spPr bwMode="auto">
          <a:xfrm>
            <a:off x="7529834" y="3014053"/>
            <a:ext cx="101600" cy="69850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Freeform 92"/>
          <p:cNvSpPr>
            <a:spLocks/>
          </p:cNvSpPr>
          <p:nvPr/>
        </p:nvSpPr>
        <p:spPr bwMode="auto">
          <a:xfrm>
            <a:off x="7571109" y="3071203"/>
            <a:ext cx="139700" cy="19208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Freeform 93"/>
          <p:cNvSpPr>
            <a:spLocks noEditPoints="1"/>
          </p:cNvSpPr>
          <p:nvPr/>
        </p:nvSpPr>
        <p:spPr bwMode="auto">
          <a:xfrm>
            <a:off x="8903021" y="4674578"/>
            <a:ext cx="219075" cy="239713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Freeform 94"/>
          <p:cNvSpPr>
            <a:spLocks/>
          </p:cNvSpPr>
          <p:nvPr/>
        </p:nvSpPr>
        <p:spPr bwMode="auto">
          <a:xfrm>
            <a:off x="8637909" y="3095015"/>
            <a:ext cx="63500" cy="60325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Freeform 95"/>
          <p:cNvSpPr>
            <a:spLocks/>
          </p:cNvSpPr>
          <p:nvPr/>
        </p:nvSpPr>
        <p:spPr bwMode="auto">
          <a:xfrm>
            <a:off x="8623621" y="2912453"/>
            <a:ext cx="58738" cy="196850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Freeform 96"/>
          <p:cNvSpPr>
            <a:spLocks/>
          </p:cNvSpPr>
          <p:nvPr/>
        </p:nvSpPr>
        <p:spPr bwMode="auto">
          <a:xfrm>
            <a:off x="8664896" y="2944203"/>
            <a:ext cx="127000" cy="169863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97"/>
          <p:cNvSpPr>
            <a:spLocks/>
          </p:cNvSpPr>
          <p:nvPr/>
        </p:nvSpPr>
        <p:spPr bwMode="auto">
          <a:xfrm>
            <a:off x="8653784" y="3141053"/>
            <a:ext cx="15875" cy="31750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Freeform 98"/>
          <p:cNvSpPr>
            <a:spLocks noEditPoints="1"/>
          </p:cNvSpPr>
          <p:nvPr/>
        </p:nvSpPr>
        <p:spPr bwMode="auto">
          <a:xfrm>
            <a:off x="8602984" y="1532915"/>
            <a:ext cx="220663" cy="236538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燕尾形 119"/>
          <p:cNvSpPr/>
          <p:nvPr/>
        </p:nvSpPr>
        <p:spPr>
          <a:xfrm rot="5400000">
            <a:off x="2548134" y="1591702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2728154" y="3184894"/>
            <a:ext cx="363640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3065152" y="1071630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8" name="燕尾形 127"/>
          <p:cNvSpPr/>
          <p:nvPr/>
        </p:nvSpPr>
        <p:spPr>
          <a:xfrm rot="5400000">
            <a:off x="2561096" y="4266939"/>
            <a:ext cx="360040" cy="576064"/>
          </a:xfrm>
          <a:prstGeom prst="chevr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9" name="直接连接符 128"/>
          <p:cNvCxnSpPr/>
          <p:nvPr/>
        </p:nvCxnSpPr>
        <p:spPr>
          <a:xfrm>
            <a:off x="2785219" y="6453336"/>
            <a:ext cx="37543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3106873" y="3242043"/>
            <a:ext cx="952487" cy="400101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Add 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89275" y="280767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68" y="1413780"/>
            <a:ext cx="2882386" cy="172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129" y="3553101"/>
            <a:ext cx="3074414" cy="650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01" y="4293946"/>
            <a:ext cx="3361437" cy="7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26" y="5063049"/>
            <a:ext cx="3073548" cy="672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23" y="5771303"/>
            <a:ext cx="2739964" cy="64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35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500"/>
                            </p:stCondLst>
                            <p:childTnLst>
                              <p:par>
                                <p:cTn id="3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4000"/>
                            </p:stCondLst>
                            <p:childTnLst>
                              <p:par>
                                <p:cTn id="3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4500"/>
                            </p:stCondLst>
                            <p:childTnLst>
                              <p:par>
                                <p:cTn id="3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500"/>
                            </p:stCondLst>
                            <p:childTnLst>
                              <p:par>
                                <p:cTn id="3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60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2" grpId="0"/>
      <p:bldP spid="128" grpId="0" animBg="1"/>
      <p:bldP spid="1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271451"/>
            <a:ext cx="6639097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19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50884" y="4149080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426604" y="2553514"/>
            <a:ext cx="5513168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45059" y="2104118"/>
            <a:ext cx="1230525" cy="1688231"/>
            <a:chOff x="1032992" y="2432634"/>
            <a:chExt cx="1230525" cy="1688231"/>
          </a:xfrm>
        </p:grpSpPr>
        <p:sp>
          <p:nvSpPr>
            <p:cNvPr id="16" name="任意多边形 15"/>
            <p:cNvSpPr/>
            <p:nvPr/>
          </p:nvSpPr>
          <p:spPr>
            <a:xfrm>
              <a:off x="1067786" y="2432634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1450338" y="2837335"/>
              <a:ext cx="430626" cy="439414"/>
            </a:xfrm>
            <a:custGeom>
              <a:avLst/>
              <a:gdLst>
                <a:gd name="T0" fmla="*/ 1524318 w 3543300"/>
                <a:gd name="T1" fmla="*/ 1132523 h 3617913"/>
                <a:gd name="T2" fmla="*/ 1313498 w 3543300"/>
                <a:gd name="T3" fmla="*/ 1253173 h 3617913"/>
                <a:gd name="T4" fmla="*/ 1155382 w 3543300"/>
                <a:gd name="T5" fmla="*/ 1435418 h 3617913"/>
                <a:gd name="T6" fmla="*/ 1066122 w 3543300"/>
                <a:gd name="T7" fmla="*/ 1663327 h 3617913"/>
                <a:gd name="T8" fmla="*/ 1059774 w 3543300"/>
                <a:gd name="T9" fmla="*/ 1918696 h 3617913"/>
                <a:gd name="T10" fmla="*/ 1138484 w 3543300"/>
                <a:gd name="T11" fmla="*/ 2152467 h 3617913"/>
                <a:gd name="T12" fmla="*/ 1287651 w 3543300"/>
                <a:gd name="T13" fmla="*/ 2342088 h 3617913"/>
                <a:gd name="T14" fmla="*/ 1491724 w 3543300"/>
                <a:gd name="T15" fmla="*/ 2472632 h 3617913"/>
                <a:gd name="T16" fmla="*/ 1734517 w 3543300"/>
                <a:gd name="T17" fmla="*/ 2528533 h 3617913"/>
                <a:gd name="T18" fmla="*/ 1985879 w 3543300"/>
                <a:gd name="T19" fmla="*/ 2496771 h 3617913"/>
                <a:gd name="T20" fmla="*/ 2202647 w 3543300"/>
                <a:gd name="T21" fmla="*/ 2386238 h 3617913"/>
                <a:gd name="T22" fmla="*/ 2368635 w 3543300"/>
                <a:gd name="T23" fmla="*/ 2211863 h 3617913"/>
                <a:gd name="T24" fmla="*/ 2469244 w 3543300"/>
                <a:gd name="T25" fmla="*/ 1988891 h 3617913"/>
                <a:gd name="T26" fmla="*/ 2487969 w 3543300"/>
                <a:gd name="T27" fmla="*/ 1735110 h 3617913"/>
                <a:gd name="T28" fmla="*/ 2420685 w 3543300"/>
                <a:gd name="T29" fmla="*/ 1496257 h 3617913"/>
                <a:gd name="T30" fmla="*/ 2280920 w 3543300"/>
                <a:gd name="T31" fmla="*/ 1299528 h 3617913"/>
                <a:gd name="T32" fmla="*/ 2083752 w 3543300"/>
                <a:gd name="T33" fmla="*/ 1159510 h 3617913"/>
                <a:gd name="T34" fmla="*/ 1845310 w 3543300"/>
                <a:gd name="T35" fmla="*/ 1092518 h 3617913"/>
                <a:gd name="T36" fmla="*/ 1957705 w 3543300"/>
                <a:gd name="T37" fmla="*/ 6985 h 3617913"/>
                <a:gd name="T38" fmla="*/ 2011998 w 3543300"/>
                <a:gd name="T39" fmla="*/ 89217 h 3617913"/>
                <a:gd name="T40" fmla="*/ 2341562 w 3543300"/>
                <a:gd name="T41" fmla="*/ 485457 h 3617913"/>
                <a:gd name="T42" fmla="*/ 2646362 w 3543300"/>
                <a:gd name="T43" fmla="*/ 240665 h 3617913"/>
                <a:gd name="T44" fmla="*/ 2970848 w 3543300"/>
                <a:gd name="T45" fmla="*/ 446087 h 3617913"/>
                <a:gd name="T46" fmla="*/ 2979738 w 3543300"/>
                <a:gd name="T47" fmla="*/ 554990 h 3617913"/>
                <a:gd name="T48" fmla="*/ 2996248 w 3543300"/>
                <a:gd name="T49" fmla="*/ 1049655 h 3617913"/>
                <a:gd name="T50" fmla="*/ 3393440 w 3543300"/>
                <a:gd name="T51" fmla="*/ 1051243 h 3617913"/>
                <a:gd name="T52" fmla="*/ 3542030 w 3543300"/>
                <a:gd name="T53" fmla="*/ 1406843 h 3617913"/>
                <a:gd name="T54" fmla="*/ 3490278 w 3543300"/>
                <a:gd name="T55" fmla="*/ 1502728 h 3617913"/>
                <a:gd name="T56" fmla="*/ 3210242 w 3543300"/>
                <a:gd name="T57" fmla="*/ 1889125 h 3617913"/>
                <a:gd name="T58" fmla="*/ 3529330 w 3543300"/>
                <a:gd name="T59" fmla="*/ 2149158 h 3617913"/>
                <a:gd name="T60" fmla="*/ 3442335 w 3543300"/>
                <a:gd name="T61" fmla="*/ 2520315 h 3617913"/>
                <a:gd name="T62" fmla="*/ 3346450 w 3543300"/>
                <a:gd name="T63" fmla="*/ 2572068 h 3617913"/>
                <a:gd name="T64" fmla="*/ 2905125 w 3543300"/>
                <a:gd name="T65" fmla="*/ 2698115 h 3617913"/>
                <a:gd name="T66" fmla="*/ 2994025 w 3543300"/>
                <a:gd name="T67" fmla="*/ 3108643 h 3617913"/>
                <a:gd name="T68" fmla="*/ 2709228 w 3543300"/>
                <a:gd name="T69" fmla="*/ 3363913 h 3617913"/>
                <a:gd name="T70" fmla="*/ 2600325 w 3543300"/>
                <a:gd name="T71" fmla="*/ 3355023 h 3617913"/>
                <a:gd name="T72" fmla="*/ 2193608 w 3543300"/>
                <a:gd name="T73" fmla="*/ 3187066 h 3617913"/>
                <a:gd name="T74" fmla="*/ 2005012 w 3543300"/>
                <a:gd name="T75" fmla="*/ 3563621 h 3617913"/>
                <a:gd name="T76" fmla="*/ 1620520 w 3543300"/>
                <a:gd name="T77" fmla="*/ 3617913 h 3617913"/>
                <a:gd name="T78" fmla="*/ 1535430 w 3543300"/>
                <a:gd name="T79" fmla="*/ 3555366 h 3617913"/>
                <a:gd name="T80" fmla="*/ 1324928 w 3543300"/>
                <a:gd name="T81" fmla="*/ 3179128 h 3617913"/>
                <a:gd name="T82" fmla="*/ 935990 w 3543300"/>
                <a:gd name="T83" fmla="*/ 3361056 h 3617913"/>
                <a:gd name="T84" fmla="*/ 830262 w 3543300"/>
                <a:gd name="T85" fmla="*/ 3361056 h 3617913"/>
                <a:gd name="T86" fmla="*/ 550545 w 3543300"/>
                <a:gd name="T87" fmla="*/ 3100071 h 3617913"/>
                <a:gd name="T88" fmla="*/ 638492 w 3543300"/>
                <a:gd name="T89" fmla="*/ 2698115 h 3617913"/>
                <a:gd name="T90" fmla="*/ 196850 w 3543300"/>
                <a:gd name="T91" fmla="*/ 2572068 h 3617913"/>
                <a:gd name="T92" fmla="*/ 101282 w 3543300"/>
                <a:gd name="T93" fmla="*/ 2520315 h 3617913"/>
                <a:gd name="T94" fmla="*/ 13970 w 3543300"/>
                <a:gd name="T95" fmla="*/ 2149158 h 3617913"/>
                <a:gd name="T96" fmla="*/ 334962 w 3543300"/>
                <a:gd name="T97" fmla="*/ 1915478 h 3617913"/>
                <a:gd name="T98" fmla="*/ 57467 w 3543300"/>
                <a:gd name="T99" fmla="*/ 1504633 h 3617913"/>
                <a:gd name="T100" fmla="*/ 635 w 3543300"/>
                <a:gd name="T101" fmla="*/ 1411288 h 3617913"/>
                <a:gd name="T102" fmla="*/ 134620 w 3543300"/>
                <a:gd name="T103" fmla="*/ 1058863 h 3617913"/>
                <a:gd name="T104" fmla="*/ 520382 w 3543300"/>
                <a:gd name="T105" fmla="*/ 1095375 h 3617913"/>
                <a:gd name="T106" fmla="*/ 742632 w 3543300"/>
                <a:gd name="T107" fmla="*/ 801052 h 3617913"/>
                <a:gd name="T108" fmla="*/ 558482 w 3543300"/>
                <a:gd name="T109" fmla="*/ 467677 h 3617913"/>
                <a:gd name="T110" fmla="*/ 862648 w 3543300"/>
                <a:gd name="T111" fmla="*/ 242252 h 3617913"/>
                <a:gd name="T112" fmla="*/ 955040 w 3543300"/>
                <a:gd name="T113" fmla="*/ 276542 h 3617913"/>
                <a:gd name="T114" fmla="*/ 1452245 w 3543300"/>
                <a:gd name="T115" fmla="*/ 404177 h 3617913"/>
                <a:gd name="T116" fmla="*/ 1557655 w 3543300"/>
                <a:gd name="T117" fmla="*/ 26352 h 3617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43300" h="3617913">
                  <a:moveTo>
                    <a:pt x="1752918" y="1088708"/>
                  </a:moveTo>
                  <a:lnTo>
                    <a:pt x="1734502" y="1089660"/>
                  </a:lnTo>
                  <a:lnTo>
                    <a:pt x="1716088" y="1090613"/>
                  </a:lnTo>
                  <a:lnTo>
                    <a:pt x="1697990" y="1092518"/>
                  </a:lnTo>
                  <a:lnTo>
                    <a:pt x="1679892" y="1094423"/>
                  </a:lnTo>
                  <a:lnTo>
                    <a:pt x="1662112" y="1097280"/>
                  </a:lnTo>
                  <a:lnTo>
                    <a:pt x="1644332" y="1100138"/>
                  </a:lnTo>
                  <a:lnTo>
                    <a:pt x="1626552" y="1103630"/>
                  </a:lnTo>
                  <a:lnTo>
                    <a:pt x="1608772" y="1107440"/>
                  </a:lnTo>
                  <a:lnTo>
                    <a:pt x="1591628" y="1111568"/>
                  </a:lnTo>
                  <a:lnTo>
                    <a:pt x="1574800" y="1116013"/>
                  </a:lnTo>
                  <a:lnTo>
                    <a:pt x="1557338" y="1121093"/>
                  </a:lnTo>
                  <a:lnTo>
                    <a:pt x="1540828" y="1126490"/>
                  </a:lnTo>
                  <a:lnTo>
                    <a:pt x="1524318" y="1132523"/>
                  </a:lnTo>
                  <a:lnTo>
                    <a:pt x="1507808" y="1138555"/>
                  </a:lnTo>
                  <a:lnTo>
                    <a:pt x="1491615" y="1145223"/>
                  </a:lnTo>
                  <a:lnTo>
                    <a:pt x="1475422" y="1152525"/>
                  </a:lnTo>
                  <a:lnTo>
                    <a:pt x="1459548" y="1159510"/>
                  </a:lnTo>
                  <a:lnTo>
                    <a:pt x="1443672" y="1167448"/>
                  </a:lnTo>
                  <a:lnTo>
                    <a:pt x="1428432" y="1175703"/>
                  </a:lnTo>
                  <a:lnTo>
                    <a:pt x="1413192" y="1183958"/>
                  </a:lnTo>
                  <a:lnTo>
                    <a:pt x="1398270" y="1193165"/>
                  </a:lnTo>
                  <a:lnTo>
                    <a:pt x="1383665" y="1202055"/>
                  </a:lnTo>
                  <a:lnTo>
                    <a:pt x="1368742" y="1211898"/>
                  </a:lnTo>
                  <a:lnTo>
                    <a:pt x="1354772" y="1221740"/>
                  </a:lnTo>
                  <a:lnTo>
                    <a:pt x="1340485" y="1231900"/>
                  </a:lnTo>
                  <a:lnTo>
                    <a:pt x="1327150" y="1242378"/>
                  </a:lnTo>
                  <a:lnTo>
                    <a:pt x="1313498" y="1253173"/>
                  </a:lnTo>
                  <a:lnTo>
                    <a:pt x="1300480" y="1264285"/>
                  </a:lnTo>
                  <a:lnTo>
                    <a:pt x="1287462" y="1275715"/>
                  </a:lnTo>
                  <a:lnTo>
                    <a:pt x="1274762" y="1287463"/>
                  </a:lnTo>
                  <a:lnTo>
                    <a:pt x="1262380" y="1299528"/>
                  </a:lnTo>
                  <a:lnTo>
                    <a:pt x="1250315" y="1311910"/>
                  </a:lnTo>
                  <a:lnTo>
                    <a:pt x="1238568" y="1324928"/>
                  </a:lnTo>
                  <a:lnTo>
                    <a:pt x="1227138" y="1337628"/>
                  </a:lnTo>
                  <a:lnTo>
                    <a:pt x="1215708" y="1350645"/>
                  </a:lnTo>
                  <a:lnTo>
                    <a:pt x="1205230" y="1364298"/>
                  </a:lnTo>
                  <a:lnTo>
                    <a:pt x="1194752" y="1377950"/>
                  </a:lnTo>
                  <a:lnTo>
                    <a:pt x="1183958" y="1392238"/>
                  </a:lnTo>
                  <a:lnTo>
                    <a:pt x="1174432" y="1406525"/>
                  </a:lnTo>
                  <a:lnTo>
                    <a:pt x="1164908" y="1420813"/>
                  </a:lnTo>
                  <a:lnTo>
                    <a:pt x="1155382" y="1435418"/>
                  </a:lnTo>
                  <a:lnTo>
                    <a:pt x="1146810" y="1450340"/>
                  </a:lnTo>
                  <a:lnTo>
                    <a:pt x="1138391" y="1465309"/>
                  </a:lnTo>
                  <a:lnTo>
                    <a:pt x="1130549" y="1480376"/>
                  </a:lnTo>
                  <a:lnTo>
                    <a:pt x="1122615" y="1496257"/>
                  </a:lnTo>
                  <a:lnTo>
                    <a:pt x="1114998" y="1512138"/>
                  </a:lnTo>
                  <a:lnTo>
                    <a:pt x="1108333" y="1528337"/>
                  </a:lnTo>
                  <a:lnTo>
                    <a:pt x="1101668" y="1544536"/>
                  </a:lnTo>
                  <a:lnTo>
                    <a:pt x="1095321" y="1561052"/>
                  </a:lnTo>
                  <a:lnTo>
                    <a:pt x="1089608" y="1577568"/>
                  </a:lnTo>
                  <a:lnTo>
                    <a:pt x="1083895" y="1594402"/>
                  </a:lnTo>
                  <a:lnTo>
                    <a:pt x="1079134" y="1611554"/>
                  </a:lnTo>
                  <a:lnTo>
                    <a:pt x="1074056" y="1628388"/>
                  </a:lnTo>
                  <a:lnTo>
                    <a:pt x="1069931" y="1646175"/>
                  </a:lnTo>
                  <a:lnTo>
                    <a:pt x="1066122" y="1663327"/>
                  </a:lnTo>
                  <a:lnTo>
                    <a:pt x="1062948" y="1681114"/>
                  </a:lnTo>
                  <a:lnTo>
                    <a:pt x="1059774" y="1698901"/>
                  </a:lnTo>
                  <a:lnTo>
                    <a:pt x="1057553" y="1717005"/>
                  </a:lnTo>
                  <a:lnTo>
                    <a:pt x="1055331" y="1735110"/>
                  </a:lnTo>
                  <a:lnTo>
                    <a:pt x="1053744" y="1753532"/>
                  </a:lnTo>
                  <a:lnTo>
                    <a:pt x="1052792" y="1771319"/>
                  </a:lnTo>
                  <a:lnTo>
                    <a:pt x="1051840" y="1790376"/>
                  </a:lnTo>
                  <a:lnTo>
                    <a:pt x="1051523" y="1808798"/>
                  </a:lnTo>
                  <a:lnTo>
                    <a:pt x="1051840" y="1827221"/>
                  </a:lnTo>
                  <a:lnTo>
                    <a:pt x="1052792" y="1845960"/>
                  </a:lnTo>
                  <a:lnTo>
                    <a:pt x="1053744" y="1864065"/>
                  </a:lnTo>
                  <a:lnTo>
                    <a:pt x="1055331" y="1882487"/>
                  </a:lnTo>
                  <a:lnTo>
                    <a:pt x="1057553" y="1900592"/>
                  </a:lnTo>
                  <a:lnTo>
                    <a:pt x="1059774" y="1918696"/>
                  </a:lnTo>
                  <a:lnTo>
                    <a:pt x="1062948" y="1936483"/>
                  </a:lnTo>
                  <a:lnTo>
                    <a:pt x="1066122" y="1953952"/>
                  </a:lnTo>
                  <a:lnTo>
                    <a:pt x="1069931" y="1971739"/>
                  </a:lnTo>
                  <a:lnTo>
                    <a:pt x="1074056" y="1988891"/>
                  </a:lnTo>
                  <a:lnTo>
                    <a:pt x="1079134" y="2006043"/>
                  </a:lnTo>
                  <a:lnTo>
                    <a:pt x="1083895" y="2022877"/>
                  </a:lnTo>
                  <a:lnTo>
                    <a:pt x="1089608" y="2039711"/>
                  </a:lnTo>
                  <a:lnTo>
                    <a:pt x="1095321" y="2056545"/>
                  </a:lnTo>
                  <a:lnTo>
                    <a:pt x="1101668" y="2073061"/>
                  </a:lnTo>
                  <a:lnTo>
                    <a:pt x="1108333" y="2089260"/>
                  </a:lnTo>
                  <a:lnTo>
                    <a:pt x="1114998" y="2105459"/>
                  </a:lnTo>
                  <a:lnTo>
                    <a:pt x="1122615" y="2121022"/>
                  </a:lnTo>
                  <a:lnTo>
                    <a:pt x="1130549" y="2136904"/>
                  </a:lnTo>
                  <a:lnTo>
                    <a:pt x="1138484" y="2152467"/>
                  </a:lnTo>
                  <a:lnTo>
                    <a:pt x="1147053" y="2167395"/>
                  </a:lnTo>
                  <a:lnTo>
                    <a:pt x="1155622" y="2182641"/>
                  </a:lnTo>
                  <a:lnTo>
                    <a:pt x="1165144" y="2197252"/>
                  </a:lnTo>
                  <a:lnTo>
                    <a:pt x="1174665" y="2211863"/>
                  </a:lnTo>
                  <a:lnTo>
                    <a:pt x="1184186" y="2225838"/>
                  </a:lnTo>
                  <a:lnTo>
                    <a:pt x="1194977" y="2240131"/>
                  </a:lnTo>
                  <a:lnTo>
                    <a:pt x="1205450" y="2253789"/>
                  </a:lnTo>
                  <a:lnTo>
                    <a:pt x="1215924" y="2267129"/>
                  </a:lnTo>
                  <a:lnTo>
                    <a:pt x="1227349" y="2280469"/>
                  </a:lnTo>
                  <a:lnTo>
                    <a:pt x="1238775" y="2293174"/>
                  </a:lnTo>
                  <a:lnTo>
                    <a:pt x="1250518" y="2305879"/>
                  </a:lnTo>
                  <a:lnTo>
                    <a:pt x="1262578" y="2318267"/>
                  </a:lnTo>
                  <a:lnTo>
                    <a:pt x="1274956" y="2330336"/>
                  </a:lnTo>
                  <a:lnTo>
                    <a:pt x="1287651" y="2342088"/>
                  </a:lnTo>
                  <a:lnTo>
                    <a:pt x="1300663" y="2353840"/>
                  </a:lnTo>
                  <a:lnTo>
                    <a:pt x="1313676" y="2364640"/>
                  </a:lnTo>
                  <a:lnTo>
                    <a:pt x="1327323" y="2375756"/>
                  </a:lnTo>
                  <a:lnTo>
                    <a:pt x="1340653" y="2386238"/>
                  </a:lnTo>
                  <a:lnTo>
                    <a:pt x="1354935" y="2396402"/>
                  </a:lnTo>
                  <a:lnTo>
                    <a:pt x="1368899" y="2406566"/>
                  </a:lnTo>
                  <a:lnTo>
                    <a:pt x="1383816" y="2415777"/>
                  </a:lnTo>
                  <a:lnTo>
                    <a:pt x="1398415" y="2424988"/>
                  </a:lnTo>
                  <a:lnTo>
                    <a:pt x="1413332" y="2433882"/>
                  </a:lnTo>
                  <a:lnTo>
                    <a:pt x="1428566" y="2442775"/>
                  </a:lnTo>
                  <a:lnTo>
                    <a:pt x="1443800" y="2450398"/>
                  </a:lnTo>
                  <a:lnTo>
                    <a:pt x="1459669" y="2458339"/>
                  </a:lnTo>
                  <a:lnTo>
                    <a:pt x="1475538" y="2465644"/>
                  </a:lnTo>
                  <a:lnTo>
                    <a:pt x="1491724" y="2472632"/>
                  </a:lnTo>
                  <a:lnTo>
                    <a:pt x="1507910" y="2479619"/>
                  </a:lnTo>
                  <a:lnTo>
                    <a:pt x="1524414" y="2485654"/>
                  </a:lnTo>
                  <a:lnTo>
                    <a:pt x="1540917" y="2491689"/>
                  </a:lnTo>
                  <a:lnTo>
                    <a:pt x="1557421" y="2496771"/>
                  </a:lnTo>
                  <a:lnTo>
                    <a:pt x="1574877" y="2502171"/>
                  </a:lnTo>
                  <a:lnTo>
                    <a:pt x="1591698" y="2506617"/>
                  </a:lnTo>
                  <a:lnTo>
                    <a:pt x="1608836" y="2510746"/>
                  </a:lnTo>
                  <a:lnTo>
                    <a:pt x="1626609" y="2514876"/>
                  </a:lnTo>
                  <a:lnTo>
                    <a:pt x="1644382" y="2518369"/>
                  </a:lnTo>
                  <a:lnTo>
                    <a:pt x="1662155" y="2520910"/>
                  </a:lnTo>
                  <a:lnTo>
                    <a:pt x="1679928" y="2523451"/>
                  </a:lnTo>
                  <a:lnTo>
                    <a:pt x="1698019" y="2525675"/>
                  </a:lnTo>
                  <a:lnTo>
                    <a:pt x="1716109" y="2527263"/>
                  </a:lnTo>
                  <a:lnTo>
                    <a:pt x="1734517" y="2528533"/>
                  </a:lnTo>
                  <a:lnTo>
                    <a:pt x="1752925" y="2529169"/>
                  </a:lnTo>
                  <a:lnTo>
                    <a:pt x="1771967" y="2529169"/>
                  </a:lnTo>
                  <a:lnTo>
                    <a:pt x="1790375" y="2529169"/>
                  </a:lnTo>
                  <a:lnTo>
                    <a:pt x="1808783" y="2528533"/>
                  </a:lnTo>
                  <a:lnTo>
                    <a:pt x="1827191" y="2527263"/>
                  </a:lnTo>
                  <a:lnTo>
                    <a:pt x="1845281" y="2525675"/>
                  </a:lnTo>
                  <a:lnTo>
                    <a:pt x="1863372" y="2523451"/>
                  </a:lnTo>
                  <a:lnTo>
                    <a:pt x="1881145" y="2520910"/>
                  </a:lnTo>
                  <a:lnTo>
                    <a:pt x="1898918" y="2518369"/>
                  </a:lnTo>
                  <a:lnTo>
                    <a:pt x="1916691" y="2514876"/>
                  </a:lnTo>
                  <a:lnTo>
                    <a:pt x="1934464" y="2510746"/>
                  </a:lnTo>
                  <a:lnTo>
                    <a:pt x="1951602" y="2506617"/>
                  </a:lnTo>
                  <a:lnTo>
                    <a:pt x="1969058" y="2502171"/>
                  </a:lnTo>
                  <a:lnTo>
                    <a:pt x="1985879" y="2496771"/>
                  </a:lnTo>
                  <a:lnTo>
                    <a:pt x="2002383" y="2491689"/>
                  </a:lnTo>
                  <a:lnTo>
                    <a:pt x="2019204" y="2485654"/>
                  </a:lnTo>
                  <a:lnTo>
                    <a:pt x="2035390" y="2479619"/>
                  </a:lnTo>
                  <a:lnTo>
                    <a:pt x="2051894" y="2472632"/>
                  </a:lnTo>
                  <a:lnTo>
                    <a:pt x="2067762" y="2465644"/>
                  </a:lnTo>
                  <a:lnTo>
                    <a:pt x="2083631" y="2458339"/>
                  </a:lnTo>
                  <a:lnTo>
                    <a:pt x="2099500" y="2450398"/>
                  </a:lnTo>
                  <a:lnTo>
                    <a:pt x="2114734" y="2442775"/>
                  </a:lnTo>
                  <a:lnTo>
                    <a:pt x="2129968" y="2433882"/>
                  </a:lnTo>
                  <a:lnTo>
                    <a:pt x="2144885" y="2424988"/>
                  </a:lnTo>
                  <a:lnTo>
                    <a:pt x="2159484" y="2415777"/>
                  </a:lnTo>
                  <a:lnTo>
                    <a:pt x="2174401" y="2406566"/>
                  </a:lnTo>
                  <a:lnTo>
                    <a:pt x="2188683" y="2396402"/>
                  </a:lnTo>
                  <a:lnTo>
                    <a:pt x="2202647" y="2386238"/>
                  </a:lnTo>
                  <a:lnTo>
                    <a:pt x="2215977" y="2375756"/>
                  </a:lnTo>
                  <a:lnTo>
                    <a:pt x="2229624" y="2364640"/>
                  </a:lnTo>
                  <a:lnTo>
                    <a:pt x="2242637" y="2353840"/>
                  </a:lnTo>
                  <a:lnTo>
                    <a:pt x="2255966" y="2342088"/>
                  </a:lnTo>
                  <a:lnTo>
                    <a:pt x="2268344" y="2330336"/>
                  </a:lnTo>
                  <a:lnTo>
                    <a:pt x="2280722" y="2318267"/>
                  </a:lnTo>
                  <a:lnTo>
                    <a:pt x="2292782" y="2305879"/>
                  </a:lnTo>
                  <a:lnTo>
                    <a:pt x="2304525" y="2293174"/>
                  </a:lnTo>
                  <a:lnTo>
                    <a:pt x="2315951" y="2280469"/>
                  </a:lnTo>
                  <a:lnTo>
                    <a:pt x="2327376" y="2267129"/>
                  </a:lnTo>
                  <a:lnTo>
                    <a:pt x="2338167" y="2253789"/>
                  </a:lnTo>
                  <a:lnTo>
                    <a:pt x="2348958" y="2240131"/>
                  </a:lnTo>
                  <a:lnTo>
                    <a:pt x="2359114" y="2225838"/>
                  </a:lnTo>
                  <a:lnTo>
                    <a:pt x="2368635" y="2211863"/>
                  </a:lnTo>
                  <a:lnTo>
                    <a:pt x="2378156" y="2197252"/>
                  </a:lnTo>
                  <a:lnTo>
                    <a:pt x="2387678" y="2182641"/>
                  </a:lnTo>
                  <a:lnTo>
                    <a:pt x="2396247" y="2167395"/>
                  </a:lnTo>
                  <a:lnTo>
                    <a:pt x="2404816" y="2152467"/>
                  </a:lnTo>
                  <a:lnTo>
                    <a:pt x="2412750" y="2136904"/>
                  </a:lnTo>
                  <a:lnTo>
                    <a:pt x="2420685" y="2121022"/>
                  </a:lnTo>
                  <a:lnTo>
                    <a:pt x="2428302" y="2105459"/>
                  </a:lnTo>
                  <a:lnTo>
                    <a:pt x="2434967" y="2089260"/>
                  </a:lnTo>
                  <a:lnTo>
                    <a:pt x="2441632" y="2073061"/>
                  </a:lnTo>
                  <a:lnTo>
                    <a:pt x="2447979" y="2056545"/>
                  </a:lnTo>
                  <a:lnTo>
                    <a:pt x="2453692" y="2039711"/>
                  </a:lnTo>
                  <a:lnTo>
                    <a:pt x="2459405" y="2022877"/>
                  </a:lnTo>
                  <a:lnTo>
                    <a:pt x="2464166" y="2006043"/>
                  </a:lnTo>
                  <a:lnTo>
                    <a:pt x="2469244" y="1988891"/>
                  </a:lnTo>
                  <a:lnTo>
                    <a:pt x="2473370" y="1971739"/>
                  </a:lnTo>
                  <a:lnTo>
                    <a:pt x="2477178" y="1953952"/>
                  </a:lnTo>
                  <a:lnTo>
                    <a:pt x="2480352" y="1936483"/>
                  </a:lnTo>
                  <a:lnTo>
                    <a:pt x="2483526" y="1918696"/>
                  </a:lnTo>
                  <a:lnTo>
                    <a:pt x="2486064" y="1900592"/>
                  </a:lnTo>
                  <a:lnTo>
                    <a:pt x="2487969" y="1882487"/>
                  </a:lnTo>
                  <a:lnTo>
                    <a:pt x="2489556" y="1864065"/>
                  </a:lnTo>
                  <a:lnTo>
                    <a:pt x="2490508" y="1845960"/>
                  </a:lnTo>
                  <a:lnTo>
                    <a:pt x="2491460" y="1827221"/>
                  </a:lnTo>
                  <a:lnTo>
                    <a:pt x="2491777" y="1808798"/>
                  </a:lnTo>
                  <a:lnTo>
                    <a:pt x="2491460" y="1790376"/>
                  </a:lnTo>
                  <a:lnTo>
                    <a:pt x="2490508" y="1771319"/>
                  </a:lnTo>
                  <a:lnTo>
                    <a:pt x="2489556" y="1753532"/>
                  </a:lnTo>
                  <a:lnTo>
                    <a:pt x="2487969" y="1735110"/>
                  </a:lnTo>
                  <a:lnTo>
                    <a:pt x="2486064" y="1717005"/>
                  </a:lnTo>
                  <a:lnTo>
                    <a:pt x="2483526" y="1698901"/>
                  </a:lnTo>
                  <a:lnTo>
                    <a:pt x="2480352" y="1681114"/>
                  </a:lnTo>
                  <a:lnTo>
                    <a:pt x="2477178" y="1663327"/>
                  </a:lnTo>
                  <a:lnTo>
                    <a:pt x="2473370" y="1646175"/>
                  </a:lnTo>
                  <a:lnTo>
                    <a:pt x="2469244" y="1628388"/>
                  </a:lnTo>
                  <a:lnTo>
                    <a:pt x="2464166" y="1611554"/>
                  </a:lnTo>
                  <a:lnTo>
                    <a:pt x="2459405" y="1594402"/>
                  </a:lnTo>
                  <a:lnTo>
                    <a:pt x="2453692" y="1577568"/>
                  </a:lnTo>
                  <a:lnTo>
                    <a:pt x="2447979" y="1561052"/>
                  </a:lnTo>
                  <a:lnTo>
                    <a:pt x="2441632" y="1544536"/>
                  </a:lnTo>
                  <a:lnTo>
                    <a:pt x="2434967" y="1528337"/>
                  </a:lnTo>
                  <a:lnTo>
                    <a:pt x="2428302" y="1512138"/>
                  </a:lnTo>
                  <a:lnTo>
                    <a:pt x="2420685" y="1496257"/>
                  </a:lnTo>
                  <a:lnTo>
                    <a:pt x="2412750" y="1480376"/>
                  </a:lnTo>
                  <a:lnTo>
                    <a:pt x="2404909" y="1465308"/>
                  </a:lnTo>
                  <a:lnTo>
                    <a:pt x="2396490" y="1450340"/>
                  </a:lnTo>
                  <a:lnTo>
                    <a:pt x="2387918" y="1435418"/>
                  </a:lnTo>
                  <a:lnTo>
                    <a:pt x="2378392" y="1420813"/>
                  </a:lnTo>
                  <a:lnTo>
                    <a:pt x="2368868" y="1406525"/>
                  </a:lnTo>
                  <a:lnTo>
                    <a:pt x="2359342" y="1392238"/>
                  </a:lnTo>
                  <a:lnTo>
                    <a:pt x="2349182" y="1377950"/>
                  </a:lnTo>
                  <a:lnTo>
                    <a:pt x="2338388" y="1364298"/>
                  </a:lnTo>
                  <a:lnTo>
                    <a:pt x="2327592" y="1350645"/>
                  </a:lnTo>
                  <a:lnTo>
                    <a:pt x="2316162" y="1337628"/>
                  </a:lnTo>
                  <a:lnTo>
                    <a:pt x="2304732" y="1324928"/>
                  </a:lnTo>
                  <a:lnTo>
                    <a:pt x="2292985" y="1311910"/>
                  </a:lnTo>
                  <a:lnTo>
                    <a:pt x="2280920" y="1299528"/>
                  </a:lnTo>
                  <a:lnTo>
                    <a:pt x="2268538" y="1287463"/>
                  </a:lnTo>
                  <a:lnTo>
                    <a:pt x="2256155" y="1275715"/>
                  </a:lnTo>
                  <a:lnTo>
                    <a:pt x="2242820" y="1264285"/>
                  </a:lnTo>
                  <a:lnTo>
                    <a:pt x="2229802" y="1253173"/>
                  </a:lnTo>
                  <a:lnTo>
                    <a:pt x="2216150" y="1242378"/>
                  </a:lnTo>
                  <a:lnTo>
                    <a:pt x="2202815" y="1231900"/>
                  </a:lnTo>
                  <a:lnTo>
                    <a:pt x="2188845" y="1221740"/>
                  </a:lnTo>
                  <a:lnTo>
                    <a:pt x="2174558" y="1211898"/>
                  </a:lnTo>
                  <a:lnTo>
                    <a:pt x="2159635" y="1202055"/>
                  </a:lnTo>
                  <a:lnTo>
                    <a:pt x="2145030" y="1193165"/>
                  </a:lnTo>
                  <a:lnTo>
                    <a:pt x="2130108" y="1183958"/>
                  </a:lnTo>
                  <a:lnTo>
                    <a:pt x="2114868" y="1175703"/>
                  </a:lnTo>
                  <a:lnTo>
                    <a:pt x="2099628" y="1167448"/>
                  </a:lnTo>
                  <a:lnTo>
                    <a:pt x="2083752" y="1159510"/>
                  </a:lnTo>
                  <a:lnTo>
                    <a:pt x="2067878" y="1152525"/>
                  </a:lnTo>
                  <a:lnTo>
                    <a:pt x="2052002" y="1145223"/>
                  </a:lnTo>
                  <a:lnTo>
                    <a:pt x="2035492" y="1138555"/>
                  </a:lnTo>
                  <a:lnTo>
                    <a:pt x="2019300" y="1132523"/>
                  </a:lnTo>
                  <a:lnTo>
                    <a:pt x="2002472" y="1126490"/>
                  </a:lnTo>
                  <a:lnTo>
                    <a:pt x="1985962" y="1121093"/>
                  </a:lnTo>
                  <a:lnTo>
                    <a:pt x="1969135" y="1116013"/>
                  </a:lnTo>
                  <a:lnTo>
                    <a:pt x="1951672" y="1111568"/>
                  </a:lnTo>
                  <a:lnTo>
                    <a:pt x="1934528" y="1107440"/>
                  </a:lnTo>
                  <a:lnTo>
                    <a:pt x="1916748" y="1103630"/>
                  </a:lnTo>
                  <a:lnTo>
                    <a:pt x="1898968" y="1100138"/>
                  </a:lnTo>
                  <a:lnTo>
                    <a:pt x="1881188" y="1097280"/>
                  </a:lnTo>
                  <a:lnTo>
                    <a:pt x="1863408" y="1094423"/>
                  </a:lnTo>
                  <a:lnTo>
                    <a:pt x="1845310" y="1092518"/>
                  </a:lnTo>
                  <a:lnTo>
                    <a:pt x="1827212" y="1090613"/>
                  </a:lnTo>
                  <a:lnTo>
                    <a:pt x="1808798" y="1089660"/>
                  </a:lnTo>
                  <a:lnTo>
                    <a:pt x="1790382" y="1088708"/>
                  </a:lnTo>
                  <a:lnTo>
                    <a:pt x="1771968" y="1088708"/>
                  </a:lnTo>
                  <a:lnTo>
                    <a:pt x="1752918" y="1088708"/>
                  </a:lnTo>
                  <a:close/>
                  <a:moveTo>
                    <a:pt x="1615758" y="0"/>
                  </a:moveTo>
                  <a:lnTo>
                    <a:pt x="1620520" y="0"/>
                  </a:lnTo>
                  <a:lnTo>
                    <a:pt x="1922780" y="0"/>
                  </a:lnTo>
                  <a:lnTo>
                    <a:pt x="1927225" y="0"/>
                  </a:lnTo>
                  <a:lnTo>
                    <a:pt x="1931670" y="317"/>
                  </a:lnTo>
                  <a:lnTo>
                    <a:pt x="1936115" y="952"/>
                  </a:lnTo>
                  <a:lnTo>
                    <a:pt x="1940878" y="1905"/>
                  </a:lnTo>
                  <a:lnTo>
                    <a:pt x="1949450" y="4127"/>
                  </a:lnTo>
                  <a:lnTo>
                    <a:pt x="1957705" y="6985"/>
                  </a:lnTo>
                  <a:lnTo>
                    <a:pt x="1965325" y="10795"/>
                  </a:lnTo>
                  <a:lnTo>
                    <a:pt x="1972628" y="14922"/>
                  </a:lnTo>
                  <a:lnTo>
                    <a:pt x="1979612" y="20320"/>
                  </a:lnTo>
                  <a:lnTo>
                    <a:pt x="1985962" y="26035"/>
                  </a:lnTo>
                  <a:lnTo>
                    <a:pt x="1991678" y="32385"/>
                  </a:lnTo>
                  <a:lnTo>
                    <a:pt x="1996758" y="39052"/>
                  </a:lnTo>
                  <a:lnTo>
                    <a:pt x="2001202" y="46672"/>
                  </a:lnTo>
                  <a:lnTo>
                    <a:pt x="2005012" y="54610"/>
                  </a:lnTo>
                  <a:lnTo>
                    <a:pt x="2007870" y="62230"/>
                  </a:lnTo>
                  <a:lnTo>
                    <a:pt x="2010092" y="71120"/>
                  </a:lnTo>
                  <a:lnTo>
                    <a:pt x="2010728" y="75565"/>
                  </a:lnTo>
                  <a:lnTo>
                    <a:pt x="2011362" y="80010"/>
                  </a:lnTo>
                  <a:lnTo>
                    <a:pt x="2011998" y="84455"/>
                  </a:lnTo>
                  <a:lnTo>
                    <a:pt x="2011998" y="89217"/>
                  </a:lnTo>
                  <a:lnTo>
                    <a:pt x="2011998" y="388620"/>
                  </a:lnTo>
                  <a:lnTo>
                    <a:pt x="2038350" y="393065"/>
                  </a:lnTo>
                  <a:lnTo>
                    <a:pt x="2064702" y="398462"/>
                  </a:lnTo>
                  <a:lnTo>
                    <a:pt x="2091055" y="404177"/>
                  </a:lnTo>
                  <a:lnTo>
                    <a:pt x="2116772" y="410210"/>
                  </a:lnTo>
                  <a:lnTo>
                    <a:pt x="2142490" y="416877"/>
                  </a:lnTo>
                  <a:lnTo>
                    <a:pt x="2167890" y="423545"/>
                  </a:lnTo>
                  <a:lnTo>
                    <a:pt x="2193608" y="431165"/>
                  </a:lnTo>
                  <a:lnTo>
                    <a:pt x="2218690" y="439102"/>
                  </a:lnTo>
                  <a:lnTo>
                    <a:pt x="2243772" y="447675"/>
                  </a:lnTo>
                  <a:lnTo>
                    <a:pt x="2268538" y="456247"/>
                  </a:lnTo>
                  <a:lnTo>
                    <a:pt x="2292985" y="465772"/>
                  </a:lnTo>
                  <a:lnTo>
                    <a:pt x="2317432" y="475615"/>
                  </a:lnTo>
                  <a:lnTo>
                    <a:pt x="2341562" y="485457"/>
                  </a:lnTo>
                  <a:lnTo>
                    <a:pt x="2365692" y="496252"/>
                  </a:lnTo>
                  <a:lnTo>
                    <a:pt x="2388870" y="507047"/>
                  </a:lnTo>
                  <a:lnTo>
                    <a:pt x="2412682" y="518477"/>
                  </a:lnTo>
                  <a:lnTo>
                    <a:pt x="2588260" y="276542"/>
                  </a:lnTo>
                  <a:lnTo>
                    <a:pt x="2591435" y="272732"/>
                  </a:lnTo>
                  <a:lnTo>
                    <a:pt x="2593975" y="269240"/>
                  </a:lnTo>
                  <a:lnTo>
                    <a:pt x="2597468" y="266065"/>
                  </a:lnTo>
                  <a:lnTo>
                    <a:pt x="2600325" y="262890"/>
                  </a:lnTo>
                  <a:lnTo>
                    <a:pt x="2606992" y="257175"/>
                  </a:lnTo>
                  <a:lnTo>
                    <a:pt x="2614295" y="252412"/>
                  </a:lnTo>
                  <a:lnTo>
                    <a:pt x="2621915" y="248602"/>
                  </a:lnTo>
                  <a:lnTo>
                    <a:pt x="2629852" y="245110"/>
                  </a:lnTo>
                  <a:lnTo>
                    <a:pt x="2638108" y="242570"/>
                  </a:lnTo>
                  <a:lnTo>
                    <a:pt x="2646362" y="240665"/>
                  </a:lnTo>
                  <a:lnTo>
                    <a:pt x="2654935" y="240030"/>
                  </a:lnTo>
                  <a:lnTo>
                    <a:pt x="2663508" y="240030"/>
                  </a:lnTo>
                  <a:lnTo>
                    <a:pt x="2671762" y="240665"/>
                  </a:lnTo>
                  <a:lnTo>
                    <a:pt x="2680652" y="242252"/>
                  </a:lnTo>
                  <a:lnTo>
                    <a:pt x="2688908" y="244475"/>
                  </a:lnTo>
                  <a:lnTo>
                    <a:pt x="2697162" y="247967"/>
                  </a:lnTo>
                  <a:lnTo>
                    <a:pt x="2705100" y="251777"/>
                  </a:lnTo>
                  <a:lnTo>
                    <a:pt x="2709228" y="254317"/>
                  </a:lnTo>
                  <a:lnTo>
                    <a:pt x="2712720" y="256857"/>
                  </a:lnTo>
                  <a:lnTo>
                    <a:pt x="2957512" y="434022"/>
                  </a:lnTo>
                  <a:lnTo>
                    <a:pt x="2960688" y="437197"/>
                  </a:lnTo>
                  <a:lnTo>
                    <a:pt x="2964498" y="439737"/>
                  </a:lnTo>
                  <a:lnTo>
                    <a:pt x="2967672" y="443230"/>
                  </a:lnTo>
                  <a:lnTo>
                    <a:pt x="2970848" y="446087"/>
                  </a:lnTo>
                  <a:lnTo>
                    <a:pt x="2976245" y="453072"/>
                  </a:lnTo>
                  <a:lnTo>
                    <a:pt x="2981008" y="460375"/>
                  </a:lnTo>
                  <a:lnTo>
                    <a:pt x="2985452" y="467995"/>
                  </a:lnTo>
                  <a:lnTo>
                    <a:pt x="2988628" y="475932"/>
                  </a:lnTo>
                  <a:lnTo>
                    <a:pt x="2991168" y="484187"/>
                  </a:lnTo>
                  <a:lnTo>
                    <a:pt x="2992755" y="492442"/>
                  </a:lnTo>
                  <a:lnTo>
                    <a:pt x="2994025" y="501015"/>
                  </a:lnTo>
                  <a:lnTo>
                    <a:pt x="2994025" y="509270"/>
                  </a:lnTo>
                  <a:lnTo>
                    <a:pt x="2993072" y="518160"/>
                  </a:lnTo>
                  <a:lnTo>
                    <a:pt x="2991802" y="526732"/>
                  </a:lnTo>
                  <a:lnTo>
                    <a:pt x="2988945" y="534987"/>
                  </a:lnTo>
                  <a:lnTo>
                    <a:pt x="2986088" y="543242"/>
                  </a:lnTo>
                  <a:lnTo>
                    <a:pt x="2981960" y="551180"/>
                  </a:lnTo>
                  <a:lnTo>
                    <a:pt x="2979738" y="554990"/>
                  </a:lnTo>
                  <a:lnTo>
                    <a:pt x="2976880" y="558800"/>
                  </a:lnTo>
                  <a:lnTo>
                    <a:pt x="2800985" y="801052"/>
                  </a:lnTo>
                  <a:lnTo>
                    <a:pt x="2819082" y="819785"/>
                  </a:lnTo>
                  <a:lnTo>
                    <a:pt x="2837180" y="839470"/>
                  </a:lnTo>
                  <a:lnTo>
                    <a:pt x="2854642" y="858837"/>
                  </a:lnTo>
                  <a:lnTo>
                    <a:pt x="2871788" y="878840"/>
                  </a:lnTo>
                  <a:lnTo>
                    <a:pt x="2888615" y="899160"/>
                  </a:lnTo>
                  <a:lnTo>
                    <a:pt x="2905125" y="919797"/>
                  </a:lnTo>
                  <a:lnTo>
                    <a:pt x="2921318" y="940752"/>
                  </a:lnTo>
                  <a:lnTo>
                    <a:pt x="2937192" y="962025"/>
                  </a:lnTo>
                  <a:lnTo>
                    <a:pt x="2952432" y="983615"/>
                  </a:lnTo>
                  <a:lnTo>
                    <a:pt x="2967672" y="1005205"/>
                  </a:lnTo>
                  <a:lnTo>
                    <a:pt x="2981960" y="1027113"/>
                  </a:lnTo>
                  <a:lnTo>
                    <a:pt x="2996248" y="1049655"/>
                  </a:lnTo>
                  <a:lnTo>
                    <a:pt x="3010218" y="1072198"/>
                  </a:lnTo>
                  <a:lnTo>
                    <a:pt x="3023235" y="1095375"/>
                  </a:lnTo>
                  <a:lnTo>
                    <a:pt x="3036570" y="1118553"/>
                  </a:lnTo>
                  <a:lnTo>
                    <a:pt x="3048952" y="1142048"/>
                  </a:lnTo>
                  <a:lnTo>
                    <a:pt x="3333115" y="1049338"/>
                  </a:lnTo>
                  <a:lnTo>
                    <a:pt x="3337560" y="1048068"/>
                  </a:lnTo>
                  <a:lnTo>
                    <a:pt x="3342005" y="1047115"/>
                  </a:lnTo>
                  <a:lnTo>
                    <a:pt x="3346450" y="1046480"/>
                  </a:lnTo>
                  <a:lnTo>
                    <a:pt x="3350578" y="1045528"/>
                  </a:lnTo>
                  <a:lnTo>
                    <a:pt x="3359785" y="1044893"/>
                  </a:lnTo>
                  <a:lnTo>
                    <a:pt x="3368358" y="1045210"/>
                  </a:lnTo>
                  <a:lnTo>
                    <a:pt x="3376930" y="1046480"/>
                  </a:lnTo>
                  <a:lnTo>
                    <a:pt x="3385185" y="1048068"/>
                  </a:lnTo>
                  <a:lnTo>
                    <a:pt x="3393440" y="1051243"/>
                  </a:lnTo>
                  <a:lnTo>
                    <a:pt x="3401060" y="1054735"/>
                  </a:lnTo>
                  <a:lnTo>
                    <a:pt x="3408680" y="1058863"/>
                  </a:lnTo>
                  <a:lnTo>
                    <a:pt x="3415665" y="1063625"/>
                  </a:lnTo>
                  <a:lnTo>
                    <a:pt x="3422015" y="1069340"/>
                  </a:lnTo>
                  <a:lnTo>
                    <a:pt x="3428048" y="1075690"/>
                  </a:lnTo>
                  <a:lnTo>
                    <a:pt x="3433445" y="1082358"/>
                  </a:lnTo>
                  <a:lnTo>
                    <a:pt x="3438208" y="1089978"/>
                  </a:lnTo>
                  <a:lnTo>
                    <a:pt x="3442335" y="1097915"/>
                  </a:lnTo>
                  <a:lnTo>
                    <a:pt x="3443922" y="1102043"/>
                  </a:lnTo>
                  <a:lnTo>
                    <a:pt x="3445510" y="1106488"/>
                  </a:lnTo>
                  <a:lnTo>
                    <a:pt x="3538855" y="1393508"/>
                  </a:lnTo>
                  <a:lnTo>
                    <a:pt x="3539808" y="1397635"/>
                  </a:lnTo>
                  <a:lnTo>
                    <a:pt x="3541078" y="1402398"/>
                  </a:lnTo>
                  <a:lnTo>
                    <a:pt x="3542030" y="1406843"/>
                  </a:lnTo>
                  <a:lnTo>
                    <a:pt x="3542665" y="1411288"/>
                  </a:lnTo>
                  <a:lnTo>
                    <a:pt x="3543300" y="1419860"/>
                  </a:lnTo>
                  <a:lnTo>
                    <a:pt x="3542982" y="1428750"/>
                  </a:lnTo>
                  <a:lnTo>
                    <a:pt x="3541712" y="1437323"/>
                  </a:lnTo>
                  <a:lnTo>
                    <a:pt x="3539808" y="1445578"/>
                  </a:lnTo>
                  <a:lnTo>
                    <a:pt x="3537268" y="1453833"/>
                  </a:lnTo>
                  <a:lnTo>
                    <a:pt x="3533458" y="1461453"/>
                  </a:lnTo>
                  <a:lnTo>
                    <a:pt x="3529330" y="1468755"/>
                  </a:lnTo>
                  <a:lnTo>
                    <a:pt x="3524568" y="1476058"/>
                  </a:lnTo>
                  <a:lnTo>
                    <a:pt x="3518852" y="1482408"/>
                  </a:lnTo>
                  <a:lnTo>
                    <a:pt x="3512502" y="1488440"/>
                  </a:lnTo>
                  <a:lnTo>
                    <a:pt x="3505518" y="1494155"/>
                  </a:lnTo>
                  <a:lnTo>
                    <a:pt x="3498215" y="1498600"/>
                  </a:lnTo>
                  <a:lnTo>
                    <a:pt x="3490278" y="1502728"/>
                  </a:lnTo>
                  <a:lnTo>
                    <a:pt x="3486150" y="1504633"/>
                  </a:lnTo>
                  <a:lnTo>
                    <a:pt x="3481705" y="1506220"/>
                  </a:lnTo>
                  <a:lnTo>
                    <a:pt x="3197225" y="1598295"/>
                  </a:lnTo>
                  <a:lnTo>
                    <a:pt x="3200400" y="1624330"/>
                  </a:lnTo>
                  <a:lnTo>
                    <a:pt x="3203892" y="1650365"/>
                  </a:lnTo>
                  <a:lnTo>
                    <a:pt x="3206115" y="1676718"/>
                  </a:lnTo>
                  <a:lnTo>
                    <a:pt x="3208338" y="1703070"/>
                  </a:lnTo>
                  <a:lnTo>
                    <a:pt x="3210242" y="1729423"/>
                  </a:lnTo>
                  <a:lnTo>
                    <a:pt x="3211512" y="1755775"/>
                  </a:lnTo>
                  <a:lnTo>
                    <a:pt x="3212148" y="1782445"/>
                  </a:lnTo>
                  <a:lnTo>
                    <a:pt x="3212465" y="1809115"/>
                  </a:lnTo>
                  <a:lnTo>
                    <a:pt x="3212148" y="1835785"/>
                  </a:lnTo>
                  <a:lnTo>
                    <a:pt x="3211512" y="1862455"/>
                  </a:lnTo>
                  <a:lnTo>
                    <a:pt x="3210242" y="1889125"/>
                  </a:lnTo>
                  <a:lnTo>
                    <a:pt x="3208338" y="1915478"/>
                  </a:lnTo>
                  <a:lnTo>
                    <a:pt x="3206115" y="1941830"/>
                  </a:lnTo>
                  <a:lnTo>
                    <a:pt x="3203892" y="1967865"/>
                  </a:lnTo>
                  <a:lnTo>
                    <a:pt x="3200400" y="1993900"/>
                  </a:lnTo>
                  <a:lnTo>
                    <a:pt x="3197225" y="2019618"/>
                  </a:lnTo>
                  <a:lnTo>
                    <a:pt x="3481705" y="2112328"/>
                  </a:lnTo>
                  <a:lnTo>
                    <a:pt x="3486150" y="2113915"/>
                  </a:lnTo>
                  <a:lnTo>
                    <a:pt x="3490278" y="2115820"/>
                  </a:lnTo>
                  <a:lnTo>
                    <a:pt x="3498215" y="2119630"/>
                  </a:lnTo>
                  <a:lnTo>
                    <a:pt x="3505518" y="2124393"/>
                  </a:lnTo>
                  <a:lnTo>
                    <a:pt x="3512502" y="2129790"/>
                  </a:lnTo>
                  <a:lnTo>
                    <a:pt x="3518852" y="2135505"/>
                  </a:lnTo>
                  <a:lnTo>
                    <a:pt x="3524568" y="2142173"/>
                  </a:lnTo>
                  <a:lnTo>
                    <a:pt x="3529330" y="2149158"/>
                  </a:lnTo>
                  <a:lnTo>
                    <a:pt x="3533458" y="2156778"/>
                  </a:lnTo>
                  <a:lnTo>
                    <a:pt x="3537268" y="2164398"/>
                  </a:lnTo>
                  <a:lnTo>
                    <a:pt x="3539808" y="2172653"/>
                  </a:lnTo>
                  <a:lnTo>
                    <a:pt x="3541712" y="2180908"/>
                  </a:lnTo>
                  <a:lnTo>
                    <a:pt x="3542982" y="2189480"/>
                  </a:lnTo>
                  <a:lnTo>
                    <a:pt x="3543300" y="2198053"/>
                  </a:lnTo>
                  <a:lnTo>
                    <a:pt x="3542665" y="2206625"/>
                  </a:lnTo>
                  <a:lnTo>
                    <a:pt x="3542030" y="2211388"/>
                  </a:lnTo>
                  <a:lnTo>
                    <a:pt x="3541078" y="2215833"/>
                  </a:lnTo>
                  <a:lnTo>
                    <a:pt x="3539808" y="2220278"/>
                  </a:lnTo>
                  <a:lnTo>
                    <a:pt x="3538855" y="2224405"/>
                  </a:lnTo>
                  <a:lnTo>
                    <a:pt x="3445510" y="2512060"/>
                  </a:lnTo>
                  <a:lnTo>
                    <a:pt x="3443922" y="2516188"/>
                  </a:lnTo>
                  <a:lnTo>
                    <a:pt x="3442335" y="2520315"/>
                  </a:lnTo>
                  <a:lnTo>
                    <a:pt x="3438208" y="2528253"/>
                  </a:lnTo>
                  <a:lnTo>
                    <a:pt x="3433445" y="2535555"/>
                  </a:lnTo>
                  <a:lnTo>
                    <a:pt x="3428048" y="2542540"/>
                  </a:lnTo>
                  <a:lnTo>
                    <a:pt x="3422015" y="2548890"/>
                  </a:lnTo>
                  <a:lnTo>
                    <a:pt x="3415665" y="2554605"/>
                  </a:lnTo>
                  <a:lnTo>
                    <a:pt x="3408680" y="2559368"/>
                  </a:lnTo>
                  <a:lnTo>
                    <a:pt x="3401060" y="2563495"/>
                  </a:lnTo>
                  <a:lnTo>
                    <a:pt x="3393440" y="2567305"/>
                  </a:lnTo>
                  <a:lnTo>
                    <a:pt x="3385185" y="2569845"/>
                  </a:lnTo>
                  <a:lnTo>
                    <a:pt x="3376930" y="2571750"/>
                  </a:lnTo>
                  <a:lnTo>
                    <a:pt x="3368358" y="2573020"/>
                  </a:lnTo>
                  <a:lnTo>
                    <a:pt x="3359785" y="2573338"/>
                  </a:lnTo>
                  <a:lnTo>
                    <a:pt x="3350578" y="2573020"/>
                  </a:lnTo>
                  <a:lnTo>
                    <a:pt x="3346450" y="2572068"/>
                  </a:lnTo>
                  <a:lnTo>
                    <a:pt x="3342005" y="2571433"/>
                  </a:lnTo>
                  <a:lnTo>
                    <a:pt x="3337560" y="2570163"/>
                  </a:lnTo>
                  <a:lnTo>
                    <a:pt x="3333115" y="2568893"/>
                  </a:lnTo>
                  <a:lnTo>
                    <a:pt x="3048952" y="2476500"/>
                  </a:lnTo>
                  <a:lnTo>
                    <a:pt x="3035935" y="2499995"/>
                  </a:lnTo>
                  <a:lnTo>
                    <a:pt x="3023235" y="2523173"/>
                  </a:lnTo>
                  <a:lnTo>
                    <a:pt x="3009900" y="2546033"/>
                  </a:lnTo>
                  <a:lnTo>
                    <a:pt x="2996248" y="2568893"/>
                  </a:lnTo>
                  <a:lnTo>
                    <a:pt x="2981960" y="2590800"/>
                  </a:lnTo>
                  <a:lnTo>
                    <a:pt x="2967355" y="2613025"/>
                  </a:lnTo>
                  <a:lnTo>
                    <a:pt x="2952115" y="2634933"/>
                  </a:lnTo>
                  <a:lnTo>
                    <a:pt x="2936875" y="2656523"/>
                  </a:lnTo>
                  <a:lnTo>
                    <a:pt x="2921318" y="2677478"/>
                  </a:lnTo>
                  <a:lnTo>
                    <a:pt x="2905125" y="2698115"/>
                  </a:lnTo>
                  <a:lnTo>
                    <a:pt x="2888615" y="2718753"/>
                  </a:lnTo>
                  <a:lnTo>
                    <a:pt x="2871788" y="2739073"/>
                  </a:lnTo>
                  <a:lnTo>
                    <a:pt x="2854325" y="2759076"/>
                  </a:lnTo>
                  <a:lnTo>
                    <a:pt x="2837180" y="2778761"/>
                  </a:lnTo>
                  <a:lnTo>
                    <a:pt x="2819082" y="2797811"/>
                  </a:lnTo>
                  <a:lnTo>
                    <a:pt x="2800985" y="2817178"/>
                  </a:lnTo>
                  <a:lnTo>
                    <a:pt x="2976880" y="3059431"/>
                  </a:lnTo>
                  <a:lnTo>
                    <a:pt x="2979738" y="3063241"/>
                  </a:lnTo>
                  <a:lnTo>
                    <a:pt x="2981960" y="3067368"/>
                  </a:lnTo>
                  <a:lnTo>
                    <a:pt x="2986088" y="3075306"/>
                  </a:lnTo>
                  <a:lnTo>
                    <a:pt x="2988945" y="3083243"/>
                  </a:lnTo>
                  <a:lnTo>
                    <a:pt x="2991802" y="3091816"/>
                  </a:lnTo>
                  <a:lnTo>
                    <a:pt x="2993072" y="3100071"/>
                  </a:lnTo>
                  <a:lnTo>
                    <a:pt x="2994025" y="3108643"/>
                  </a:lnTo>
                  <a:lnTo>
                    <a:pt x="2994025" y="3117216"/>
                  </a:lnTo>
                  <a:lnTo>
                    <a:pt x="2992755" y="3125788"/>
                  </a:lnTo>
                  <a:lnTo>
                    <a:pt x="2991168" y="3134043"/>
                  </a:lnTo>
                  <a:lnTo>
                    <a:pt x="2988628" y="3142298"/>
                  </a:lnTo>
                  <a:lnTo>
                    <a:pt x="2985770" y="3150236"/>
                  </a:lnTo>
                  <a:lnTo>
                    <a:pt x="2981642" y="3157538"/>
                  </a:lnTo>
                  <a:lnTo>
                    <a:pt x="2976562" y="3165158"/>
                  </a:lnTo>
                  <a:lnTo>
                    <a:pt x="2970848" y="3171826"/>
                  </a:lnTo>
                  <a:lnTo>
                    <a:pt x="2967990" y="3175001"/>
                  </a:lnTo>
                  <a:lnTo>
                    <a:pt x="2964498" y="3177858"/>
                  </a:lnTo>
                  <a:lnTo>
                    <a:pt x="2961322" y="3181033"/>
                  </a:lnTo>
                  <a:lnTo>
                    <a:pt x="2957512" y="3183573"/>
                  </a:lnTo>
                  <a:lnTo>
                    <a:pt x="2712720" y="3361056"/>
                  </a:lnTo>
                  <a:lnTo>
                    <a:pt x="2709228" y="3363913"/>
                  </a:lnTo>
                  <a:lnTo>
                    <a:pt x="2705100" y="3366453"/>
                  </a:lnTo>
                  <a:lnTo>
                    <a:pt x="2697162" y="3370581"/>
                  </a:lnTo>
                  <a:lnTo>
                    <a:pt x="2688908" y="3373756"/>
                  </a:lnTo>
                  <a:lnTo>
                    <a:pt x="2680652" y="3376296"/>
                  </a:lnTo>
                  <a:lnTo>
                    <a:pt x="2671762" y="3377883"/>
                  </a:lnTo>
                  <a:lnTo>
                    <a:pt x="2663508" y="3378518"/>
                  </a:lnTo>
                  <a:lnTo>
                    <a:pt x="2654935" y="3378518"/>
                  </a:lnTo>
                  <a:lnTo>
                    <a:pt x="2646362" y="3377248"/>
                  </a:lnTo>
                  <a:lnTo>
                    <a:pt x="2638108" y="3375978"/>
                  </a:lnTo>
                  <a:lnTo>
                    <a:pt x="2629852" y="3373121"/>
                  </a:lnTo>
                  <a:lnTo>
                    <a:pt x="2621915" y="3369946"/>
                  </a:lnTo>
                  <a:lnTo>
                    <a:pt x="2614295" y="3365818"/>
                  </a:lnTo>
                  <a:lnTo>
                    <a:pt x="2606992" y="3360738"/>
                  </a:lnTo>
                  <a:lnTo>
                    <a:pt x="2600325" y="3355023"/>
                  </a:lnTo>
                  <a:lnTo>
                    <a:pt x="2597468" y="3352166"/>
                  </a:lnTo>
                  <a:lnTo>
                    <a:pt x="2593975" y="3348673"/>
                  </a:lnTo>
                  <a:lnTo>
                    <a:pt x="2591435" y="3345498"/>
                  </a:lnTo>
                  <a:lnTo>
                    <a:pt x="2588260" y="3341688"/>
                  </a:lnTo>
                  <a:lnTo>
                    <a:pt x="2412682" y="3099753"/>
                  </a:lnTo>
                  <a:lnTo>
                    <a:pt x="2388870" y="3110866"/>
                  </a:lnTo>
                  <a:lnTo>
                    <a:pt x="2365692" y="3122296"/>
                  </a:lnTo>
                  <a:lnTo>
                    <a:pt x="2341562" y="3132773"/>
                  </a:lnTo>
                  <a:lnTo>
                    <a:pt x="2317432" y="3142933"/>
                  </a:lnTo>
                  <a:lnTo>
                    <a:pt x="2292985" y="3152776"/>
                  </a:lnTo>
                  <a:lnTo>
                    <a:pt x="2268538" y="3161666"/>
                  </a:lnTo>
                  <a:lnTo>
                    <a:pt x="2243772" y="3170873"/>
                  </a:lnTo>
                  <a:lnTo>
                    <a:pt x="2218690" y="3179128"/>
                  </a:lnTo>
                  <a:lnTo>
                    <a:pt x="2193608" y="3187066"/>
                  </a:lnTo>
                  <a:lnTo>
                    <a:pt x="2167890" y="3194368"/>
                  </a:lnTo>
                  <a:lnTo>
                    <a:pt x="2142490" y="3201671"/>
                  </a:lnTo>
                  <a:lnTo>
                    <a:pt x="2116772" y="3208021"/>
                  </a:lnTo>
                  <a:lnTo>
                    <a:pt x="2091055" y="3214371"/>
                  </a:lnTo>
                  <a:lnTo>
                    <a:pt x="2064702" y="3220086"/>
                  </a:lnTo>
                  <a:lnTo>
                    <a:pt x="2038350" y="3225483"/>
                  </a:lnTo>
                  <a:lnTo>
                    <a:pt x="2011998" y="3229928"/>
                  </a:lnTo>
                  <a:lnTo>
                    <a:pt x="2011998" y="3529013"/>
                  </a:lnTo>
                  <a:lnTo>
                    <a:pt x="2011998" y="3533458"/>
                  </a:lnTo>
                  <a:lnTo>
                    <a:pt x="2011362" y="3537903"/>
                  </a:lnTo>
                  <a:lnTo>
                    <a:pt x="2010728" y="3542666"/>
                  </a:lnTo>
                  <a:lnTo>
                    <a:pt x="2010092" y="3547111"/>
                  </a:lnTo>
                  <a:lnTo>
                    <a:pt x="2007870" y="3555366"/>
                  </a:lnTo>
                  <a:lnTo>
                    <a:pt x="2005012" y="3563621"/>
                  </a:lnTo>
                  <a:lnTo>
                    <a:pt x="2001202" y="3571558"/>
                  </a:lnTo>
                  <a:lnTo>
                    <a:pt x="1996758" y="3578543"/>
                  </a:lnTo>
                  <a:lnTo>
                    <a:pt x="1991678" y="3585846"/>
                  </a:lnTo>
                  <a:lnTo>
                    <a:pt x="1985962" y="3591878"/>
                  </a:lnTo>
                  <a:lnTo>
                    <a:pt x="1979612" y="3597911"/>
                  </a:lnTo>
                  <a:lnTo>
                    <a:pt x="1972628" y="3602673"/>
                  </a:lnTo>
                  <a:lnTo>
                    <a:pt x="1965325" y="3607118"/>
                  </a:lnTo>
                  <a:lnTo>
                    <a:pt x="1957705" y="3610928"/>
                  </a:lnTo>
                  <a:lnTo>
                    <a:pt x="1949450" y="3614103"/>
                  </a:lnTo>
                  <a:lnTo>
                    <a:pt x="1940878" y="3616326"/>
                  </a:lnTo>
                  <a:lnTo>
                    <a:pt x="1931670" y="3617278"/>
                  </a:lnTo>
                  <a:lnTo>
                    <a:pt x="1927225" y="3617913"/>
                  </a:lnTo>
                  <a:lnTo>
                    <a:pt x="1922780" y="3617913"/>
                  </a:lnTo>
                  <a:lnTo>
                    <a:pt x="1620520" y="3617913"/>
                  </a:lnTo>
                  <a:lnTo>
                    <a:pt x="1615758" y="3617913"/>
                  </a:lnTo>
                  <a:lnTo>
                    <a:pt x="1611630" y="3617278"/>
                  </a:lnTo>
                  <a:lnTo>
                    <a:pt x="1602422" y="3616326"/>
                  </a:lnTo>
                  <a:lnTo>
                    <a:pt x="1594168" y="3614103"/>
                  </a:lnTo>
                  <a:lnTo>
                    <a:pt x="1585912" y="3610928"/>
                  </a:lnTo>
                  <a:lnTo>
                    <a:pt x="1577975" y="3607118"/>
                  </a:lnTo>
                  <a:lnTo>
                    <a:pt x="1570990" y="3602673"/>
                  </a:lnTo>
                  <a:lnTo>
                    <a:pt x="1563688" y="3597911"/>
                  </a:lnTo>
                  <a:lnTo>
                    <a:pt x="1557655" y="3591878"/>
                  </a:lnTo>
                  <a:lnTo>
                    <a:pt x="1551622" y="3585846"/>
                  </a:lnTo>
                  <a:lnTo>
                    <a:pt x="1546860" y="3578543"/>
                  </a:lnTo>
                  <a:lnTo>
                    <a:pt x="1542415" y="3571558"/>
                  </a:lnTo>
                  <a:lnTo>
                    <a:pt x="1538605" y="3563621"/>
                  </a:lnTo>
                  <a:lnTo>
                    <a:pt x="1535430" y="3555366"/>
                  </a:lnTo>
                  <a:lnTo>
                    <a:pt x="1533208" y="3547111"/>
                  </a:lnTo>
                  <a:lnTo>
                    <a:pt x="1532572" y="3542666"/>
                  </a:lnTo>
                  <a:lnTo>
                    <a:pt x="1531620" y="3537903"/>
                  </a:lnTo>
                  <a:lnTo>
                    <a:pt x="1531302" y="3533458"/>
                  </a:lnTo>
                  <a:lnTo>
                    <a:pt x="1531302" y="3529013"/>
                  </a:lnTo>
                  <a:lnTo>
                    <a:pt x="1531302" y="3229928"/>
                  </a:lnTo>
                  <a:lnTo>
                    <a:pt x="1504950" y="3225483"/>
                  </a:lnTo>
                  <a:lnTo>
                    <a:pt x="1478598" y="3220086"/>
                  </a:lnTo>
                  <a:lnTo>
                    <a:pt x="1452245" y="3214371"/>
                  </a:lnTo>
                  <a:lnTo>
                    <a:pt x="1426845" y="3208021"/>
                  </a:lnTo>
                  <a:lnTo>
                    <a:pt x="1400810" y="3201671"/>
                  </a:lnTo>
                  <a:lnTo>
                    <a:pt x="1375092" y="3194368"/>
                  </a:lnTo>
                  <a:lnTo>
                    <a:pt x="1350010" y="3187066"/>
                  </a:lnTo>
                  <a:lnTo>
                    <a:pt x="1324928" y="3179128"/>
                  </a:lnTo>
                  <a:lnTo>
                    <a:pt x="1299528" y="3170873"/>
                  </a:lnTo>
                  <a:lnTo>
                    <a:pt x="1274762" y="3161666"/>
                  </a:lnTo>
                  <a:lnTo>
                    <a:pt x="1250315" y="3152776"/>
                  </a:lnTo>
                  <a:lnTo>
                    <a:pt x="1225868" y="3142933"/>
                  </a:lnTo>
                  <a:lnTo>
                    <a:pt x="1201738" y="3132773"/>
                  </a:lnTo>
                  <a:lnTo>
                    <a:pt x="1177925" y="3122296"/>
                  </a:lnTo>
                  <a:lnTo>
                    <a:pt x="1154430" y="3110866"/>
                  </a:lnTo>
                  <a:lnTo>
                    <a:pt x="1130618" y="3099753"/>
                  </a:lnTo>
                  <a:lnTo>
                    <a:pt x="955040" y="3342006"/>
                  </a:lnTo>
                  <a:lnTo>
                    <a:pt x="952182" y="3345816"/>
                  </a:lnTo>
                  <a:lnTo>
                    <a:pt x="949325" y="3349308"/>
                  </a:lnTo>
                  <a:lnTo>
                    <a:pt x="946150" y="3352483"/>
                  </a:lnTo>
                  <a:lnTo>
                    <a:pt x="942975" y="3355658"/>
                  </a:lnTo>
                  <a:lnTo>
                    <a:pt x="935990" y="3361056"/>
                  </a:lnTo>
                  <a:lnTo>
                    <a:pt x="929005" y="3366136"/>
                  </a:lnTo>
                  <a:lnTo>
                    <a:pt x="921385" y="3369946"/>
                  </a:lnTo>
                  <a:lnTo>
                    <a:pt x="913448" y="3373121"/>
                  </a:lnTo>
                  <a:lnTo>
                    <a:pt x="905192" y="3375978"/>
                  </a:lnTo>
                  <a:lnTo>
                    <a:pt x="896938" y="3377248"/>
                  </a:lnTo>
                  <a:lnTo>
                    <a:pt x="888365" y="3378518"/>
                  </a:lnTo>
                  <a:lnTo>
                    <a:pt x="879792" y="3378518"/>
                  </a:lnTo>
                  <a:lnTo>
                    <a:pt x="870902" y="3377883"/>
                  </a:lnTo>
                  <a:lnTo>
                    <a:pt x="862648" y="3376296"/>
                  </a:lnTo>
                  <a:lnTo>
                    <a:pt x="854075" y="3373756"/>
                  </a:lnTo>
                  <a:lnTo>
                    <a:pt x="846138" y="3370581"/>
                  </a:lnTo>
                  <a:lnTo>
                    <a:pt x="837882" y="3366453"/>
                  </a:lnTo>
                  <a:lnTo>
                    <a:pt x="834072" y="3363913"/>
                  </a:lnTo>
                  <a:lnTo>
                    <a:pt x="830262" y="3361056"/>
                  </a:lnTo>
                  <a:lnTo>
                    <a:pt x="586105" y="3183573"/>
                  </a:lnTo>
                  <a:lnTo>
                    <a:pt x="582930" y="3181033"/>
                  </a:lnTo>
                  <a:lnTo>
                    <a:pt x="579438" y="3177858"/>
                  </a:lnTo>
                  <a:lnTo>
                    <a:pt x="575945" y="3175001"/>
                  </a:lnTo>
                  <a:lnTo>
                    <a:pt x="573088" y="3171826"/>
                  </a:lnTo>
                  <a:lnTo>
                    <a:pt x="567372" y="3165158"/>
                  </a:lnTo>
                  <a:lnTo>
                    <a:pt x="562610" y="3157538"/>
                  </a:lnTo>
                  <a:lnTo>
                    <a:pt x="558482" y="3150236"/>
                  </a:lnTo>
                  <a:lnTo>
                    <a:pt x="554990" y="3142298"/>
                  </a:lnTo>
                  <a:lnTo>
                    <a:pt x="552450" y="3134043"/>
                  </a:lnTo>
                  <a:lnTo>
                    <a:pt x="550862" y="3125788"/>
                  </a:lnTo>
                  <a:lnTo>
                    <a:pt x="549592" y="3117216"/>
                  </a:lnTo>
                  <a:lnTo>
                    <a:pt x="549592" y="3108643"/>
                  </a:lnTo>
                  <a:lnTo>
                    <a:pt x="550545" y="3100071"/>
                  </a:lnTo>
                  <a:lnTo>
                    <a:pt x="551815" y="3091816"/>
                  </a:lnTo>
                  <a:lnTo>
                    <a:pt x="554355" y="3083243"/>
                  </a:lnTo>
                  <a:lnTo>
                    <a:pt x="557530" y="3075306"/>
                  </a:lnTo>
                  <a:lnTo>
                    <a:pt x="559435" y="3071178"/>
                  </a:lnTo>
                  <a:lnTo>
                    <a:pt x="561340" y="3067368"/>
                  </a:lnTo>
                  <a:lnTo>
                    <a:pt x="563880" y="3063241"/>
                  </a:lnTo>
                  <a:lnTo>
                    <a:pt x="566738" y="3059431"/>
                  </a:lnTo>
                  <a:lnTo>
                    <a:pt x="742632" y="2817178"/>
                  </a:lnTo>
                  <a:lnTo>
                    <a:pt x="724218" y="2797811"/>
                  </a:lnTo>
                  <a:lnTo>
                    <a:pt x="706755" y="2778761"/>
                  </a:lnTo>
                  <a:lnTo>
                    <a:pt x="688975" y="2759076"/>
                  </a:lnTo>
                  <a:lnTo>
                    <a:pt x="671512" y="2739073"/>
                  </a:lnTo>
                  <a:lnTo>
                    <a:pt x="655002" y="2718753"/>
                  </a:lnTo>
                  <a:lnTo>
                    <a:pt x="638492" y="2698115"/>
                  </a:lnTo>
                  <a:lnTo>
                    <a:pt x="622300" y="2677478"/>
                  </a:lnTo>
                  <a:lnTo>
                    <a:pt x="606425" y="2656523"/>
                  </a:lnTo>
                  <a:lnTo>
                    <a:pt x="591185" y="2634933"/>
                  </a:lnTo>
                  <a:lnTo>
                    <a:pt x="576580" y="2613025"/>
                  </a:lnTo>
                  <a:lnTo>
                    <a:pt x="561658" y="2590800"/>
                  </a:lnTo>
                  <a:lnTo>
                    <a:pt x="547370" y="2568893"/>
                  </a:lnTo>
                  <a:lnTo>
                    <a:pt x="534035" y="2546033"/>
                  </a:lnTo>
                  <a:lnTo>
                    <a:pt x="520382" y="2523173"/>
                  </a:lnTo>
                  <a:lnTo>
                    <a:pt x="507682" y="2499995"/>
                  </a:lnTo>
                  <a:lnTo>
                    <a:pt x="494665" y="2476500"/>
                  </a:lnTo>
                  <a:lnTo>
                    <a:pt x="209868" y="2568893"/>
                  </a:lnTo>
                  <a:lnTo>
                    <a:pt x="205740" y="2570163"/>
                  </a:lnTo>
                  <a:lnTo>
                    <a:pt x="201295" y="2571433"/>
                  </a:lnTo>
                  <a:lnTo>
                    <a:pt x="196850" y="2572068"/>
                  </a:lnTo>
                  <a:lnTo>
                    <a:pt x="192722" y="2573020"/>
                  </a:lnTo>
                  <a:lnTo>
                    <a:pt x="183515" y="2573338"/>
                  </a:lnTo>
                  <a:lnTo>
                    <a:pt x="174942" y="2573020"/>
                  </a:lnTo>
                  <a:lnTo>
                    <a:pt x="166688" y="2571750"/>
                  </a:lnTo>
                  <a:lnTo>
                    <a:pt x="158115" y="2569845"/>
                  </a:lnTo>
                  <a:lnTo>
                    <a:pt x="150177" y="2567305"/>
                  </a:lnTo>
                  <a:lnTo>
                    <a:pt x="142240" y="2563495"/>
                  </a:lnTo>
                  <a:lnTo>
                    <a:pt x="134620" y="2559368"/>
                  </a:lnTo>
                  <a:lnTo>
                    <a:pt x="127952" y="2554605"/>
                  </a:lnTo>
                  <a:lnTo>
                    <a:pt x="121602" y="2548890"/>
                  </a:lnTo>
                  <a:lnTo>
                    <a:pt x="115570" y="2542540"/>
                  </a:lnTo>
                  <a:lnTo>
                    <a:pt x="109855" y="2535555"/>
                  </a:lnTo>
                  <a:lnTo>
                    <a:pt x="105410" y="2528253"/>
                  </a:lnTo>
                  <a:lnTo>
                    <a:pt x="101282" y="2520315"/>
                  </a:lnTo>
                  <a:lnTo>
                    <a:pt x="99377" y="2516188"/>
                  </a:lnTo>
                  <a:lnTo>
                    <a:pt x="97790" y="2512060"/>
                  </a:lnTo>
                  <a:lnTo>
                    <a:pt x="4445" y="2224405"/>
                  </a:lnTo>
                  <a:lnTo>
                    <a:pt x="3492" y="2220278"/>
                  </a:lnTo>
                  <a:lnTo>
                    <a:pt x="2222" y="2215833"/>
                  </a:lnTo>
                  <a:lnTo>
                    <a:pt x="1587" y="2211388"/>
                  </a:lnTo>
                  <a:lnTo>
                    <a:pt x="635" y="2206625"/>
                  </a:lnTo>
                  <a:lnTo>
                    <a:pt x="0" y="2198053"/>
                  </a:lnTo>
                  <a:lnTo>
                    <a:pt x="317" y="2189480"/>
                  </a:lnTo>
                  <a:lnTo>
                    <a:pt x="1587" y="2180908"/>
                  </a:lnTo>
                  <a:lnTo>
                    <a:pt x="3810" y="2172653"/>
                  </a:lnTo>
                  <a:lnTo>
                    <a:pt x="6350" y="2164398"/>
                  </a:lnTo>
                  <a:lnTo>
                    <a:pt x="9842" y="2156778"/>
                  </a:lnTo>
                  <a:lnTo>
                    <a:pt x="13970" y="2149158"/>
                  </a:lnTo>
                  <a:lnTo>
                    <a:pt x="19050" y="2142173"/>
                  </a:lnTo>
                  <a:lnTo>
                    <a:pt x="24447" y="2135505"/>
                  </a:lnTo>
                  <a:lnTo>
                    <a:pt x="30797" y="2129790"/>
                  </a:lnTo>
                  <a:lnTo>
                    <a:pt x="37465" y="2124393"/>
                  </a:lnTo>
                  <a:lnTo>
                    <a:pt x="45085" y="2119630"/>
                  </a:lnTo>
                  <a:lnTo>
                    <a:pt x="49212" y="2117725"/>
                  </a:lnTo>
                  <a:lnTo>
                    <a:pt x="53340" y="2115820"/>
                  </a:lnTo>
                  <a:lnTo>
                    <a:pt x="57467" y="2113915"/>
                  </a:lnTo>
                  <a:lnTo>
                    <a:pt x="61595" y="2112328"/>
                  </a:lnTo>
                  <a:lnTo>
                    <a:pt x="346392" y="2019618"/>
                  </a:lnTo>
                  <a:lnTo>
                    <a:pt x="342900" y="1993900"/>
                  </a:lnTo>
                  <a:lnTo>
                    <a:pt x="339725" y="1967865"/>
                  </a:lnTo>
                  <a:lnTo>
                    <a:pt x="337185" y="1941830"/>
                  </a:lnTo>
                  <a:lnTo>
                    <a:pt x="334962" y="1915478"/>
                  </a:lnTo>
                  <a:lnTo>
                    <a:pt x="333375" y="1889125"/>
                  </a:lnTo>
                  <a:lnTo>
                    <a:pt x="331788" y="1862455"/>
                  </a:lnTo>
                  <a:lnTo>
                    <a:pt x="331152" y="1835785"/>
                  </a:lnTo>
                  <a:lnTo>
                    <a:pt x="331152" y="1809115"/>
                  </a:lnTo>
                  <a:lnTo>
                    <a:pt x="331152" y="1782445"/>
                  </a:lnTo>
                  <a:lnTo>
                    <a:pt x="331788" y="1755775"/>
                  </a:lnTo>
                  <a:lnTo>
                    <a:pt x="333375" y="1729423"/>
                  </a:lnTo>
                  <a:lnTo>
                    <a:pt x="334962" y="1703070"/>
                  </a:lnTo>
                  <a:lnTo>
                    <a:pt x="337185" y="1676718"/>
                  </a:lnTo>
                  <a:lnTo>
                    <a:pt x="339725" y="1650365"/>
                  </a:lnTo>
                  <a:lnTo>
                    <a:pt x="342900" y="1624330"/>
                  </a:lnTo>
                  <a:lnTo>
                    <a:pt x="346392" y="1598295"/>
                  </a:lnTo>
                  <a:lnTo>
                    <a:pt x="61595" y="1506220"/>
                  </a:lnTo>
                  <a:lnTo>
                    <a:pt x="57467" y="1504633"/>
                  </a:lnTo>
                  <a:lnTo>
                    <a:pt x="53340" y="1502728"/>
                  </a:lnTo>
                  <a:lnTo>
                    <a:pt x="45085" y="1498600"/>
                  </a:lnTo>
                  <a:lnTo>
                    <a:pt x="37465" y="1494155"/>
                  </a:lnTo>
                  <a:lnTo>
                    <a:pt x="30797" y="1488440"/>
                  </a:lnTo>
                  <a:lnTo>
                    <a:pt x="24447" y="1482408"/>
                  </a:lnTo>
                  <a:lnTo>
                    <a:pt x="19050" y="1476058"/>
                  </a:lnTo>
                  <a:lnTo>
                    <a:pt x="13970" y="1468755"/>
                  </a:lnTo>
                  <a:lnTo>
                    <a:pt x="9842" y="1461453"/>
                  </a:lnTo>
                  <a:lnTo>
                    <a:pt x="6350" y="1453833"/>
                  </a:lnTo>
                  <a:lnTo>
                    <a:pt x="3810" y="1445578"/>
                  </a:lnTo>
                  <a:lnTo>
                    <a:pt x="1587" y="1437323"/>
                  </a:lnTo>
                  <a:lnTo>
                    <a:pt x="317" y="1428750"/>
                  </a:lnTo>
                  <a:lnTo>
                    <a:pt x="0" y="1419860"/>
                  </a:lnTo>
                  <a:lnTo>
                    <a:pt x="635" y="1411288"/>
                  </a:lnTo>
                  <a:lnTo>
                    <a:pt x="1587" y="1406843"/>
                  </a:lnTo>
                  <a:lnTo>
                    <a:pt x="2222" y="1402398"/>
                  </a:lnTo>
                  <a:lnTo>
                    <a:pt x="3492" y="1397635"/>
                  </a:lnTo>
                  <a:lnTo>
                    <a:pt x="4445" y="1393508"/>
                  </a:lnTo>
                  <a:lnTo>
                    <a:pt x="97790" y="1106488"/>
                  </a:lnTo>
                  <a:lnTo>
                    <a:pt x="99377" y="1102043"/>
                  </a:lnTo>
                  <a:lnTo>
                    <a:pt x="101282" y="1097915"/>
                  </a:lnTo>
                  <a:lnTo>
                    <a:pt x="103187" y="1093788"/>
                  </a:lnTo>
                  <a:lnTo>
                    <a:pt x="105410" y="1089978"/>
                  </a:lnTo>
                  <a:lnTo>
                    <a:pt x="109855" y="1082358"/>
                  </a:lnTo>
                  <a:lnTo>
                    <a:pt x="115570" y="1075690"/>
                  </a:lnTo>
                  <a:lnTo>
                    <a:pt x="121602" y="1069340"/>
                  </a:lnTo>
                  <a:lnTo>
                    <a:pt x="127952" y="1063625"/>
                  </a:lnTo>
                  <a:lnTo>
                    <a:pt x="134620" y="1058863"/>
                  </a:lnTo>
                  <a:lnTo>
                    <a:pt x="142240" y="1054735"/>
                  </a:lnTo>
                  <a:lnTo>
                    <a:pt x="150177" y="1051243"/>
                  </a:lnTo>
                  <a:lnTo>
                    <a:pt x="158115" y="1048068"/>
                  </a:lnTo>
                  <a:lnTo>
                    <a:pt x="166688" y="1046480"/>
                  </a:lnTo>
                  <a:lnTo>
                    <a:pt x="174942" y="1045210"/>
                  </a:lnTo>
                  <a:lnTo>
                    <a:pt x="183515" y="1044893"/>
                  </a:lnTo>
                  <a:lnTo>
                    <a:pt x="192722" y="1045528"/>
                  </a:lnTo>
                  <a:lnTo>
                    <a:pt x="196850" y="1046480"/>
                  </a:lnTo>
                  <a:lnTo>
                    <a:pt x="201295" y="1047115"/>
                  </a:lnTo>
                  <a:lnTo>
                    <a:pt x="205740" y="1048068"/>
                  </a:lnTo>
                  <a:lnTo>
                    <a:pt x="209868" y="1049338"/>
                  </a:lnTo>
                  <a:lnTo>
                    <a:pt x="494665" y="1141413"/>
                  </a:lnTo>
                  <a:lnTo>
                    <a:pt x="507682" y="1118235"/>
                  </a:lnTo>
                  <a:lnTo>
                    <a:pt x="520382" y="1095375"/>
                  </a:lnTo>
                  <a:lnTo>
                    <a:pt x="534035" y="1072198"/>
                  </a:lnTo>
                  <a:lnTo>
                    <a:pt x="547370" y="1049655"/>
                  </a:lnTo>
                  <a:lnTo>
                    <a:pt x="561658" y="1027113"/>
                  </a:lnTo>
                  <a:lnTo>
                    <a:pt x="576580" y="1005205"/>
                  </a:lnTo>
                  <a:lnTo>
                    <a:pt x="591185" y="983615"/>
                  </a:lnTo>
                  <a:lnTo>
                    <a:pt x="606425" y="961707"/>
                  </a:lnTo>
                  <a:lnTo>
                    <a:pt x="622300" y="940752"/>
                  </a:lnTo>
                  <a:lnTo>
                    <a:pt x="638492" y="919797"/>
                  </a:lnTo>
                  <a:lnTo>
                    <a:pt x="655002" y="899160"/>
                  </a:lnTo>
                  <a:lnTo>
                    <a:pt x="671512" y="878840"/>
                  </a:lnTo>
                  <a:lnTo>
                    <a:pt x="688975" y="858837"/>
                  </a:lnTo>
                  <a:lnTo>
                    <a:pt x="706755" y="839470"/>
                  </a:lnTo>
                  <a:lnTo>
                    <a:pt x="724218" y="819785"/>
                  </a:lnTo>
                  <a:lnTo>
                    <a:pt x="742632" y="801052"/>
                  </a:lnTo>
                  <a:lnTo>
                    <a:pt x="566420" y="558800"/>
                  </a:lnTo>
                  <a:lnTo>
                    <a:pt x="563562" y="554990"/>
                  </a:lnTo>
                  <a:lnTo>
                    <a:pt x="561340" y="551180"/>
                  </a:lnTo>
                  <a:lnTo>
                    <a:pt x="559118" y="547370"/>
                  </a:lnTo>
                  <a:lnTo>
                    <a:pt x="557212" y="543242"/>
                  </a:lnTo>
                  <a:lnTo>
                    <a:pt x="554355" y="534987"/>
                  </a:lnTo>
                  <a:lnTo>
                    <a:pt x="551498" y="526732"/>
                  </a:lnTo>
                  <a:lnTo>
                    <a:pt x="550228" y="518160"/>
                  </a:lnTo>
                  <a:lnTo>
                    <a:pt x="549592" y="509270"/>
                  </a:lnTo>
                  <a:lnTo>
                    <a:pt x="549592" y="500697"/>
                  </a:lnTo>
                  <a:lnTo>
                    <a:pt x="550862" y="492442"/>
                  </a:lnTo>
                  <a:lnTo>
                    <a:pt x="552450" y="483870"/>
                  </a:lnTo>
                  <a:lnTo>
                    <a:pt x="554990" y="475932"/>
                  </a:lnTo>
                  <a:lnTo>
                    <a:pt x="558482" y="467677"/>
                  </a:lnTo>
                  <a:lnTo>
                    <a:pt x="562610" y="460057"/>
                  </a:lnTo>
                  <a:lnTo>
                    <a:pt x="567372" y="453072"/>
                  </a:lnTo>
                  <a:lnTo>
                    <a:pt x="573088" y="446087"/>
                  </a:lnTo>
                  <a:lnTo>
                    <a:pt x="575945" y="442912"/>
                  </a:lnTo>
                  <a:lnTo>
                    <a:pt x="579438" y="439737"/>
                  </a:lnTo>
                  <a:lnTo>
                    <a:pt x="582930" y="436880"/>
                  </a:lnTo>
                  <a:lnTo>
                    <a:pt x="586105" y="434022"/>
                  </a:lnTo>
                  <a:lnTo>
                    <a:pt x="830898" y="256857"/>
                  </a:lnTo>
                  <a:lnTo>
                    <a:pt x="834708" y="254317"/>
                  </a:lnTo>
                  <a:lnTo>
                    <a:pt x="838200" y="251777"/>
                  </a:lnTo>
                  <a:lnTo>
                    <a:pt x="842328" y="249872"/>
                  </a:lnTo>
                  <a:lnTo>
                    <a:pt x="846138" y="247967"/>
                  </a:lnTo>
                  <a:lnTo>
                    <a:pt x="854392" y="244475"/>
                  </a:lnTo>
                  <a:lnTo>
                    <a:pt x="862648" y="242252"/>
                  </a:lnTo>
                  <a:lnTo>
                    <a:pt x="871538" y="240665"/>
                  </a:lnTo>
                  <a:lnTo>
                    <a:pt x="880110" y="240030"/>
                  </a:lnTo>
                  <a:lnTo>
                    <a:pt x="888365" y="240030"/>
                  </a:lnTo>
                  <a:lnTo>
                    <a:pt x="896938" y="240665"/>
                  </a:lnTo>
                  <a:lnTo>
                    <a:pt x="905192" y="242570"/>
                  </a:lnTo>
                  <a:lnTo>
                    <a:pt x="913448" y="245110"/>
                  </a:lnTo>
                  <a:lnTo>
                    <a:pt x="921385" y="248602"/>
                  </a:lnTo>
                  <a:lnTo>
                    <a:pt x="929005" y="252412"/>
                  </a:lnTo>
                  <a:lnTo>
                    <a:pt x="935990" y="257175"/>
                  </a:lnTo>
                  <a:lnTo>
                    <a:pt x="942975" y="262890"/>
                  </a:lnTo>
                  <a:lnTo>
                    <a:pt x="946150" y="266065"/>
                  </a:lnTo>
                  <a:lnTo>
                    <a:pt x="949325" y="269240"/>
                  </a:lnTo>
                  <a:lnTo>
                    <a:pt x="952182" y="272732"/>
                  </a:lnTo>
                  <a:lnTo>
                    <a:pt x="955040" y="276542"/>
                  </a:lnTo>
                  <a:lnTo>
                    <a:pt x="1130618" y="518477"/>
                  </a:lnTo>
                  <a:lnTo>
                    <a:pt x="1154430" y="507047"/>
                  </a:lnTo>
                  <a:lnTo>
                    <a:pt x="1177925" y="496252"/>
                  </a:lnTo>
                  <a:lnTo>
                    <a:pt x="1201738" y="485457"/>
                  </a:lnTo>
                  <a:lnTo>
                    <a:pt x="1225868" y="475615"/>
                  </a:lnTo>
                  <a:lnTo>
                    <a:pt x="1250315" y="465772"/>
                  </a:lnTo>
                  <a:lnTo>
                    <a:pt x="1274762" y="456247"/>
                  </a:lnTo>
                  <a:lnTo>
                    <a:pt x="1299528" y="447675"/>
                  </a:lnTo>
                  <a:lnTo>
                    <a:pt x="1324928" y="439102"/>
                  </a:lnTo>
                  <a:lnTo>
                    <a:pt x="1350010" y="431165"/>
                  </a:lnTo>
                  <a:lnTo>
                    <a:pt x="1375092" y="423545"/>
                  </a:lnTo>
                  <a:lnTo>
                    <a:pt x="1400810" y="416877"/>
                  </a:lnTo>
                  <a:lnTo>
                    <a:pt x="1426845" y="410210"/>
                  </a:lnTo>
                  <a:lnTo>
                    <a:pt x="1452245" y="404177"/>
                  </a:lnTo>
                  <a:lnTo>
                    <a:pt x="1478598" y="398462"/>
                  </a:lnTo>
                  <a:lnTo>
                    <a:pt x="1504950" y="393065"/>
                  </a:lnTo>
                  <a:lnTo>
                    <a:pt x="1531302" y="388620"/>
                  </a:lnTo>
                  <a:lnTo>
                    <a:pt x="1531302" y="89217"/>
                  </a:lnTo>
                  <a:lnTo>
                    <a:pt x="1531302" y="84455"/>
                  </a:lnTo>
                  <a:lnTo>
                    <a:pt x="1531620" y="80010"/>
                  </a:lnTo>
                  <a:lnTo>
                    <a:pt x="1532572" y="75565"/>
                  </a:lnTo>
                  <a:lnTo>
                    <a:pt x="1533208" y="71120"/>
                  </a:lnTo>
                  <a:lnTo>
                    <a:pt x="1535430" y="62865"/>
                  </a:lnTo>
                  <a:lnTo>
                    <a:pt x="1538605" y="54610"/>
                  </a:lnTo>
                  <a:lnTo>
                    <a:pt x="1542415" y="46672"/>
                  </a:lnTo>
                  <a:lnTo>
                    <a:pt x="1546860" y="39370"/>
                  </a:lnTo>
                  <a:lnTo>
                    <a:pt x="1551622" y="32385"/>
                  </a:lnTo>
                  <a:lnTo>
                    <a:pt x="1557655" y="26352"/>
                  </a:lnTo>
                  <a:lnTo>
                    <a:pt x="1563688" y="20320"/>
                  </a:lnTo>
                  <a:lnTo>
                    <a:pt x="1570990" y="15240"/>
                  </a:lnTo>
                  <a:lnTo>
                    <a:pt x="1577975" y="10795"/>
                  </a:lnTo>
                  <a:lnTo>
                    <a:pt x="1585912" y="6985"/>
                  </a:lnTo>
                  <a:lnTo>
                    <a:pt x="1594168" y="4127"/>
                  </a:lnTo>
                  <a:lnTo>
                    <a:pt x="1602422" y="1905"/>
                  </a:lnTo>
                  <a:lnTo>
                    <a:pt x="1607185" y="952"/>
                  </a:lnTo>
                  <a:lnTo>
                    <a:pt x="1611630" y="317"/>
                  </a:lnTo>
                  <a:lnTo>
                    <a:pt x="16157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文本框 6"/>
            <p:cNvSpPr txBox="1"/>
            <p:nvPr/>
          </p:nvSpPr>
          <p:spPr>
            <a:xfrm>
              <a:off x="1032992" y="3398149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Advantage1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67303" y="2676142"/>
            <a:ext cx="1238805" cy="1688231"/>
            <a:chOff x="2255236" y="3004658"/>
            <a:chExt cx="1238805" cy="1688231"/>
          </a:xfrm>
        </p:grpSpPr>
        <p:sp>
          <p:nvSpPr>
            <p:cNvPr id="20" name="任意多边形 19"/>
            <p:cNvSpPr/>
            <p:nvPr/>
          </p:nvSpPr>
          <p:spPr>
            <a:xfrm flipH="1">
              <a:off x="2298310" y="3004658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KSO_Shape"/>
            <p:cNvSpPr>
              <a:spLocks/>
            </p:cNvSpPr>
            <p:nvPr/>
          </p:nvSpPr>
          <p:spPr bwMode="auto">
            <a:xfrm>
              <a:off x="2675625" y="3406937"/>
              <a:ext cx="441100" cy="441836"/>
            </a:xfrm>
            <a:custGeom>
              <a:avLst/>
              <a:gdLst>
                <a:gd name="T0" fmla="*/ 923363 w 1752600"/>
                <a:gd name="T1" fmla="*/ 1417153 h 1754188"/>
                <a:gd name="T2" fmla="*/ 958587 w 1752600"/>
                <a:gd name="T3" fmla="*/ 1476612 h 1754188"/>
                <a:gd name="T4" fmla="*/ 945181 w 1752600"/>
                <a:gd name="T5" fmla="*/ 1530763 h 1754188"/>
                <a:gd name="T6" fmla="*/ 886299 w 1752600"/>
                <a:gd name="T7" fmla="*/ 1566067 h 1754188"/>
                <a:gd name="T8" fmla="*/ 832675 w 1752600"/>
                <a:gd name="T9" fmla="*/ 1552795 h 1754188"/>
                <a:gd name="T10" fmla="*/ 797714 w 1752600"/>
                <a:gd name="T11" fmla="*/ 1493335 h 1754188"/>
                <a:gd name="T12" fmla="*/ 810857 w 1752600"/>
                <a:gd name="T13" fmla="*/ 1439185 h 1754188"/>
                <a:gd name="T14" fmla="*/ 869739 w 1752600"/>
                <a:gd name="T15" fmla="*/ 1403616 h 1754188"/>
                <a:gd name="T16" fmla="*/ 1526266 w 1752600"/>
                <a:gd name="T17" fmla="*/ 809406 h 1754188"/>
                <a:gd name="T18" fmla="*/ 1561836 w 1752600"/>
                <a:gd name="T19" fmla="*/ 868866 h 1754188"/>
                <a:gd name="T20" fmla="*/ 1548298 w 1752600"/>
                <a:gd name="T21" fmla="*/ 923016 h 1754188"/>
                <a:gd name="T22" fmla="*/ 1488839 w 1752600"/>
                <a:gd name="T23" fmla="*/ 958586 h 1754188"/>
                <a:gd name="T24" fmla="*/ 1434954 w 1752600"/>
                <a:gd name="T25" fmla="*/ 945048 h 1754188"/>
                <a:gd name="T26" fmla="*/ 1399385 w 1752600"/>
                <a:gd name="T27" fmla="*/ 885589 h 1754188"/>
                <a:gd name="T28" fmla="*/ 1412922 w 1752600"/>
                <a:gd name="T29" fmla="*/ 831438 h 1754188"/>
                <a:gd name="T30" fmla="*/ 1472116 w 1752600"/>
                <a:gd name="T31" fmla="*/ 795869 h 1754188"/>
                <a:gd name="T32" fmla="*/ 931422 w 1752600"/>
                <a:gd name="T33" fmla="*/ 210375 h 1754188"/>
                <a:gd name="T34" fmla="*/ 985331 w 1752600"/>
                <a:gd name="T35" fmla="*/ 812351 h 1754188"/>
                <a:gd name="T36" fmla="*/ 997223 w 1752600"/>
                <a:gd name="T37" fmla="*/ 915108 h 1754188"/>
                <a:gd name="T38" fmla="*/ 946749 w 1752600"/>
                <a:gd name="T39" fmla="*/ 982906 h 1754188"/>
                <a:gd name="T40" fmla="*/ 857693 w 1752600"/>
                <a:gd name="T41" fmla="*/ 1003564 h 1754188"/>
                <a:gd name="T42" fmla="*/ 763351 w 1752600"/>
                <a:gd name="T43" fmla="*/ 937354 h 1754188"/>
                <a:gd name="T44" fmla="*/ 353480 w 1752600"/>
                <a:gd name="T45" fmla="*/ 893921 h 1754188"/>
                <a:gd name="T46" fmla="*/ 383342 w 1752600"/>
                <a:gd name="T47" fmla="*/ 820296 h 1754188"/>
                <a:gd name="T48" fmla="*/ 815147 w 1752600"/>
                <a:gd name="T49" fmla="*/ 764945 h 1754188"/>
                <a:gd name="T50" fmla="*/ 858486 w 1752600"/>
                <a:gd name="T51" fmla="*/ 180713 h 1754188"/>
                <a:gd name="T52" fmla="*/ 670516 w 1752600"/>
                <a:gd name="T53" fmla="*/ 152975 h 1754188"/>
                <a:gd name="T54" fmla="*/ 441192 w 1752600"/>
                <a:gd name="T55" fmla="*/ 263340 h 1754188"/>
                <a:gd name="T56" fmla="*/ 263181 w 1752600"/>
                <a:gd name="T57" fmla="*/ 441458 h 1754188"/>
                <a:gd name="T58" fmla="*/ 152883 w 1752600"/>
                <a:gd name="T59" fmla="*/ 670921 h 1754188"/>
                <a:gd name="T60" fmla="*/ 126168 w 1752600"/>
                <a:gd name="T61" fmla="*/ 934791 h 1754188"/>
                <a:gd name="T62" fmla="*/ 190707 w 1752600"/>
                <a:gd name="T63" fmla="*/ 1186485 h 1754188"/>
                <a:gd name="T64" fmla="*/ 332216 w 1752600"/>
                <a:gd name="T65" fmla="*/ 1396099 h 1754188"/>
                <a:gd name="T66" fmla="*/ 534297 w 1752600"/>
                <a:gd name="T67" fmla="*/ 1547221 h 1754188"/>
                <a:gd name="T68" fmla="*/ 780550 w 1752600"/>
                <a:gd name="T69" fmla="*/ 1623709 h 1754188"/>
                <a:gd name="T70" fmla="*/ 1045847 w 1752600"/>
                <a:gd name="T71" fmla="*/ 1610476 h 1754188"/>
                <a:gd name="T72" fmla="*/ 1281255 w 1752600"/>
                <a:gd name="T73" fmla="*/ 1511227 h 1754188"/>
                <a:gd name="T74" fmla="*/ 1467730 w 1752600"/>
                <a:gd name="T75" fmla="*/ 1341578 h 1754188"/>
                <a:gd name="T76" fmla="*/ 1588873 w 1752600"/>
                <a:gd name="T77" fmla="*/ 1118202 h 1754188"/>
                <a:gd name="T78" fmla="*/ 1628019 w 1752600"/>
                <a:gd name="T79" fmla="*/ 857509 h 1754188"/>
                <a:gd name="T80" fmla="*/ 1576176 w 1752600"/>
                <a:gd name="T81" fmla="*/ 601315 h 1754188"/>
                <a:gd name="T82" fmla="*/ 1444718 w 1752600"/>
                <a:gd name="T83" fmla="*/ 384820 h 1754188"/>
                <a:gd name="T84" fmla="*/ 1250573 w 1752600"/>
                <a:gd name="T85" fmla="*/ 224170 h 1754188"/>
                <a:gd name="T86" fmla="*/ 1009345 w 1752600"/>
                <a:gd name="T87" fmla="*/ 136037 h 1754188"/>
                <a:gd name="T88" fmla="*/ 987656 w 1752600"/>
                <a:gd name="T89" fmla="*/ 7146 h 1754188"/>
                <a:gd name="T90" fmla="*/ 1274907 w 1752600"/>
                <a:gd name="T91" fmla="*/ 96337 h 1754188"/>
                <a:gd name="T92" fmla="*/ 1510315 w 1752600"/>
                <a:gd name="T93" fmla="*/ 272074 h 1754188"/>
                <a:gd name="T94" fmla="*/ 1675101 w 1752600"/>
                <a:gd name="T95" fmla="*/ 516358 h 1754188"/>
                <a:gd name="T96" fmla="*/ 1749955 w 1752600"/>
                <a:gd name="T97" fmla="*/ 809605 h 1754188"/>
                <a:gd name="T98" fmla="*/ 1719273 w 1752600"/>
                <a:gd name="T99" fmla="*/ 1116879 h 1754188"/>
                <a:gd name="T100" fmla="*/ 1590724 w 1752600"/>
                <a:gd name="T101" fmla="*/ 1384453 h 1754188"/>
                <a:gd name="T102" fmla="*/ 1383353 w 1752600"/>
                <a:gd name="T103" fmla="*/ 1591949 h 1754188"/>
                <a:gd name="T104" fmla="*/ 1115940 w 1752600"/>
                <a:gd name="T105" fmla="*/ 1720576 h 1754188"/>
                <a:gd name="T106" fmla="*/ 809116 w 1752600"/>
                <a:gd name="T107" fmla="*/ 1751277 h 1754188"/>
                <a:gd name="T108" fmla="*/ 516046 w 1752600"/>
                <a:gd name="T109" fmla="*/ 1676377 h 1754188"/>
                <a:gd name="T110" fmla="*/ 271909 w 1752600"/>
                <a:gd name="T111" fmla="*/ 1511492 h 1754188"/>
                <a:gd name="T112" fmla="*/ 95750 w 1752600"/>
                <a:gd name="T113" fmla="*/ 1275941 h 1754188"/>
                <a:gd name="T114" fmla="*/ 6877 w 1752600"/>
                <a:gd name="T115" fmla="*/ 988782 h 1754188"/>
                <a:gd name="T116" fmla="*/ 22483 w 1752600"/>
                <a:gd name="T117" fmla="*/ 679126 h 1754188"/>
                <a:gd name="T118" fmla="*/ 138071 w 1752600"/>
                <a:gd name="T119" fmla="*/ 404935 h 1754188"/>
                <a:gd name="T120" fmla="*/ 335655 w 1752600"/>
                <a:gd name="T121" fmla="*/ 187117 h 1754188"/>
                <a:gd name="T122" fmla="*/ 595662 w 1752600"/>
                <a:gd name="T123" fmla="*/ 46051 h 1754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600" h="1754188">
                  <a:moveTo>
                    <a:pt x="873945" y="1403350"/>
                  </a:moveTo>
                  <a:lnTo>
                    <a:pt x="877888" y="1403350"/>
                  </a:lnTo>
                  <a:lnTo>
                    <a:pt x="882356" y="1403350"/>
                  </a:lnTo>
                  <a:lnTo>
                    <a:pt x="886299" y="1403616"/>
                  </a:lnTo>
                  <a:lnTo>
                    <a:pt x="890505" y="1404146"/>
                  </a:lnTo>
                  <a:lnTo>
                    <a:pt x="894448" y="1404943"/>
                  </a:lnTo>
                  <a:lnTo>
                    <a:pt x="898128" y="1405739"/>
                  </a:lnTo>
                  <a:lnTo>
                    <a:pt x="901808" y="1406801"/>
                  </a:lnTo>
                  <a:lnTo>
                    <a:pt x="906014" y="1408393"/>
                  </a:lnTo>
                  <a:lnTo>
                    <a:pt x="909432" y="1409455"/>
                  </a:lnTo>
                  <a:lnTo>
                    <a:pt x="913112" y="1411048"/>
                  </a:lnTo>
                  <a:lnTo>
                    <a:pt x="916529" y="1412906"/>
                  </a:lnTo>
                  <a:lnTo>
                    <a:pt x="919946" y="1415030"/>
                  </a:lnTo>
                  <a:lnTo>
                    <a:pt x="923363" y="1417153"/>
                  </a:lnTo>
                  <a:lnTo>
                    <a:pt x="929672" y="1421931"/>
                  </a:lnTo>
                  <a:lnTo>
                    <a:pt x="935192" y="1427240"/>
                  </a:lnTo>
                  <a:lnTo>
                    <a:pt x="940450" y="1432814"/>
                  </a:lnTo>
                  <a:lnTo>
                    <a:pt x="945181" y="1439185"/>
                  </a:lnTo>
                  <a:lnTo>
                    <a:pt x="947284" y="1442636"/>
                  </a:lnTo>
                  <a:lnTo>
                    <a:pt x="949124" y="1446086"/>
                  </a:lnTo>
                  <a:lnTo>
                    <a:pt x="951227" y="1449537"/>
                  </a:lnTo>
                  <a:lnTo>
                    <a:pt x="952804" y="1452988"/>
                  </a:lnTo>
                  <a:lnTo>
                    <a:pt x="953856" y="1456704"/>
                  </a:lnTo>
                  <a:lnTo>
                    <a:pt x="955433" y="1460420"/>
                  </a:lnTo>
                  <a:lnTo>
                    <a:pt x="956484" y="1464667"/>
                  </a:lnTo>
                  <a:lnTo>
                    <a:pt x="957273" y="1468384"/>
                  </a:lnTo>
                  <a:lnTo>
                    <a:pt x="958062" y="1472365"/>
                  </a:lnTo>
                  <a:lnTo>
                    <a:pt x="958587" y="1476612"/>
                  </a:lnTo>
                  <a:lnTo>
                    <a:pt x="958850" y="1480594"/>
                  </a:lnTo>
                  <a:lnTo>
                    <a:pt x="958850" y="1485107"/>
                  </a:lnTo>
                  <a:lnTo>
                    <a:pt x="958850" y="1489088"/>
                  </a:lnTo>
                  <a:lnTo>
                    <a:pt x="958587" y="1493335"/>
                  </a:lnTo>
                  <a:lnTo>
                    <a:pt x="958062" y="1497317"/>
                  </a:lnTo>
                  <a:lnTo>
                    <a:pt x="957273" y="1501299"/>
                  </a:lnTo>
                  <a:lnTo>
                    <a:pt x="956484" y="1505546"/>
                  </a:lnTo>
                  <a:lnTo>
                    <a:pt x="955433" y="1509262"/>
                  </a:lnTo>
                  <a:lnTo>
                    <a:pt x="953856" y="1512978"/>
                  </a:lnTo>
                  <a:lnTo>
                    <a:pt x="952804" y="1516694"/>
                  </a:lnTo>
                  <a:lnTo>
                    <a:pt x="951227" y="1520145"/>
                  </a:lnTo>
                  <a:lnTo>
                    <a:pt x="949124" y="1524127"/>
                  </a:lnTo>
                  <a:lnTo>
                    <a:pt x="947284" y="1527312"/>
                  </a:lnTo>
                  <a:lnTo>
                    <a:pt x="945181" y="1530763"/>
                  </a:lnTo>
                  <a:lnTo>
                    <a:pt x="940450" y="1536868"/>
                  </a:lnTo>
                  <a:lnTo>
                    <a:pt x="935192" y="1542973"/>
                  </a:lnTo>
                  <a:lnTo>
                    <a:pt x="929672" y="1548017"/>
                  </a:lnTo>
                  <a:lnTo>
                    <a:pt x="923363" y="1552795"/>
                  </a:lnTo>
                  <a:lnTo>
                    <a:pt x="919946" y="1554918"/>
                  </a:lnTo>
                  <a:lnTo>
                    <a:pt x="916529" y="1556776"/>
                  </a:lnTo>
                  <a:lnTo>
                    <a:pt x="913112" y="1558634"/>
                  </a:lnTo>
                  <a:lnTo>
                    <a:pt x="909432" y="1560227"/>
                  </a:lnTo>
                  <a:lnTo>
                    <a:pt x="906014" y="1561820"/>
                  </a:lnTo>
                  <a:lnTo>
                    <a:pt x="901808" y="1563147"/>
                  </a:lnTo>
                  <a:lnTo>
                    <a:pt x="898128" y="1564209"/>
                  </a:lnTo>
                  <a:lnTo>
                    <a:pt x="894448" y="1565005"/>
                  </a:lnTo>
                  <a:lnTo>
                    <a:pt x="890505" y="1565801"/>
                  </a:lnTo>
                  <a:lnTo>
                    <a:pt x="886299" y="1566067"/>
                  </a:lnTo>
                  <a:lnTo>
                    <a:pt x="882356" y="1566598"/>
                  </a:lnTo>
                  <a:lnTo>
                    <a:pt x="877888" y="1566863"/>
                  </a:lnTo>
                  <a:lnTo>
                    <a:pt x="873945" y="1566598"/>
                  </a:lnTo>
                  <a:lnTo>
                    <a:pt x="869739" y="1566067"/>
                  </a:lnTo>
                  <a:lnTo>
                    <a:pt x="865796" y="1565801"/>
                  </a:lnTo>
                  <a:lnTo>
                    <a:pt x="861853" y="1565005"/>
                  </a:lnTo>
                  <a:lnTo>
                    <a:pt x="857647" y="1564209"/>
                  </a:lnTo>
                  <a:lnTo>
                    <a:pt x="853967" y="1563147"/>
                  </a:lnTo>
                  <a:lnTo>
                    <a:pt x="850287" y="1561820"/>
                  </a:lnTo>
                  <a:lnTo>
                    <a:pt x="846607" y="1560227"/>
                  </a:lnTo>
                  <a:lnTo>
                    <a:pt x="842664" y="1558634"/>
                  </a:lnTo>
                  <a:lnTo>
                    <a:pt x="839247" y="1556776"/>
                  </a:lnTo>
                  <a:lnTo>
                    <a:pt x="835829" y="1554918"/>
                  </a:lnTo>
                  <a:lnTo>
                    <a:pt x="832675" y="1552795"/>
                  </a:lnTo>
                  <a:lnTo>
                    <a:pt x="826629" y="1548017"/>
                  </a:lnTo>
                  <a:lnTo>
                    <a:pt x="820583" y="1542973"/>
                  </a:lnTo>
                  <a:lnTo>
                    <a:pt x="815589" y="1536868"/>
                  </a:lnTo>
                  <a:lnTo>
                    <a:pt x="810857" y="1530763"/>
                  </a:lnTo>
                  <a:lnTo>
                    <a:pt x="808754" y="1527312"/>
                  </a:lnTo>
                  <a:lnTo>
                    <a:pt x="806914" y="1524127"/>
                  </a:lnTo>
                  <a:lnTo>
                    <a:pt x="805074" y="1520145"/>
                  </a:lnTo>
                  <a:lnTo>
                    <a:pt x="803497" y="1516694"/>
                  </a:lnTo>
                  <a:lnTo>
                    <a:pt x="801920" y="1512978"/>
                  </a:lnTo>
                  <a:lnTo>
                    <a:pt x="800605" y="1509262"/>
                  </a:lnTo>
                  <a:lnTo>
                    <a:pt x="799554" y="1505546"/>
                  </a:lnTo>
                  <a:lnTo>
                    <a:pt x="798765" y="1501299"/>
                  </a:lnTo>
                  <a:lnTo>
                    <a:pt x="797977" y="1497317"/>
                  </a:lnTo>
                  <a:lnTo>
                    <a:pt x="797714" y="1493335"/>
                  </a:lnTo>
                  <a:lnTo>
                    <a:pt x="797188" y="1489088"/>
                  </a:lnTo>
                  <a:lnTo>
                    <a:pt x="796925" y="1485107"/>
                  </a:lnTo>
                  <a:lnTo>
                    <a:pt x="797188" y="1480594"/>
                  </a:lnTo>
                  <a:lnTo>
                    <a:pt x="797714" y="1476612"/>
                  </a:lnTo>
                  <a:lnTo>
                    <a:pt x="797977" y="1472365"/>
                  </a:lnTo>
                  <a:lnTo>
                    <a:pt x="798765" y="1468384"/>
                  </a:lnTo>
                  <a:lnTo>
                    <a:pt x="799554" y="1464667"/>
                  </a:lnTo>
                  <a:lnTo>
                    <a:pt x="800605" y="1460420"/>
                  </a:lnTo>
                  <a:lnTo>
                    <a:pt x="801920" y="1456704"/>
                  </a:lnTo>
                  <a:lnTo>
                    <a:pt x="803497" y="1452988"/>
                  </a:lnTo>
                  <a:lnTo>
                    <a:pt x="805074" y="1449537"/>
                  </a:lnTo>
                  <a:lnTo>
                    <a:pt x="806914" y="1446086"/>
                  </a:lnTo>
                  <a:lnTo>
                    <a:pt x="808754" y="1442636"/>
                  </a:lnTo>
                  <a:lnTo>
                    <a:pt x="810857" y="1439185"/>
                  </a:lnTo>
                  <a:lnTo>
                    <a:pt x="815589" y="1432814"/>
                  </a:lnTo>
                  <a:lnTo>
                    <a:pt x="820583" y="1427240"/>
                  </a:lnTo>
                  <a:lnTo>
                    <a:pt x="826629" y="1421931"/>
                  </a:lnTo>
                  <a:lnTo>
                    <a:pt x="832675" y="1417153"/>
                  </a:lnTo>
                  <a:lnTo>
                    <a:pt x="835829" y="1415030"/>
                  </a:lnTo>
                  <a:lnTo>
                    <a:pt x="839247" y="1412906"/>
                  </a:lnTo>
                  <a:lnTo>
                    <a:pt x="842664" y="1411048"/>
                  </a:lnTo>
                  <a:lnTo>
                    <a:pt x="846607" y="1409455"/>
                  </a:lnTo>
                  <a:lnTo>
                    <a:pt x="850287" y="1408393"/>
                  </a:lnTo>
                  <a:lnTo>
                    <a:pt x="853967" y="1406801"/>
                  </a:lnTo>
                  <a:lnTo>
                    <a:pt x="857647" y="1405739"/>
                  </a:lnTo>
                  <a:lnTo>
                    <a:pt x="861853" y="1404943"/>
                  </a:lnTo>
                  <a:lnTo>
                    <a:pt x="865796" y="1404146"/>
                  </a:lnTo>
                  <a:lnTo>
                    <a:pt x="869739" y="1403616"/>
                  </a:lnTo>
                  <a:lnTo>
                    <a:pt x="873945" y="1403350"/>
                  </a:lnTo>
                  <a:close/>
                  <a:moveTo>
                    <a:pt x="1480345" y="795338"/>
                  </a:moveTo>
                  <a:lnTo>
                    <a:pt x="1484857" y="795603"/>
                  </a:lnTo>
                  <a:lnTo>
                    <a:pt x="1488839" y="795869"/>
                  </a:lnTo>
                  <a:lnTo>
                    <a:pt x="1493086" y="796134"/>
                  </a:lnTo>
                  <a:lnTo>
                    <a:pt x="1497068" y="797196"/>
                  </a:lnTo>
                  <a:lnTo>
                    <a:pt x="1500784" y="797727"/>
                  </a:lnTo>
                  <a:lnTo>
                    <a:pt x="1505031" y="799054"/>
                  </a:lnTo>
                  <a:lnTo>
                    <a:pt x="1508747" y="800381"/>
                  </a:lnTo>
                  <a:lnTo>
                    <a:pt x="1512198" y="801974"/>
                  </a:lnTo>
                  <a:lnTo>
                    <a:pt x="1515914" y="803567"/>
                  </a:lnTo>
                  <a:lnTo>
                    <a:pt x="1519365" y="805425"/>
                  </a:lnTo>
                  <a:lnTo>
                    <a:pt x="1522816" y="807283"/>
                  </a:lnTo>
                  <a:lnTo>
                    <a:pt x="1526266" y="809406"/>
                  </a:lnTo>
                  <a:lnTo>
                    <a:pt x="1532637" y="814184"/>
                  </a:lnTo>
                  <a:lnTo>
                    <a:pt x="1538211" y="819228"/>
                  </a:lnTo>
                  <a:lnTo>
                    <a:pt x="1543520" y="825068"/>
                  </a:lnTo>
                  <a:lnTo>
                    <a:pt x="1548298" y="831438"/>
                  </a:lnTo>
                  <a:lnTo>
                    <a:pt x="1550422" y="834624"/>
                  </a:lnTo>
                  <a:lnTo>
                    <a:pt x="1552545" y="838074"/>
                  </a:lnTo>
                  <a:lnTo>
                    <a:pt x="1554403" y="841791"/>
                  </a:lnTo>
                  <a:lnTo>
                    <a:pt x="1555996" y="845241"/>
                  </a:lnTo>
                  <a:lnTo>
                    <a:pt x="1557589" y="848958"/>
                  </a:lnTo>
                  <a:lnTo>
                    <a:pt x="1558650" y="852939"/>
                  </a:lnTo>
                  <a:lnTo>
                    <a:pt x="1559712" y="856655"/>
                  </a:lnTo>
                  <a:lnTo>
                    <a:pt x="1560509" y="860637"/>
                  </a:lnTo>
                  <a:lnTo>
                    <a:pt x="1561305" y="864884"/>
                  </a:lnTo>
                  <a:lnTo>
                    <a:pt x="1561836" y="868866"/>
                  </a:lnTo>
                  <a:lnTo>
                    <a:pt x="1562101" y="872847"/>
                  </a:lnTo>
                  <a:lnTo>
                    <a:pt x="1562101" y="877094"/>
                  </a:lnTo>
                  <a:lnTo>
                    <a:pt x="1562101" y="881342"/>
                  </a:lnTo>
                  <a:lnTo>
                    <a:pt x="1561836" y="885589"/>
                  </a:lnTo>
                  <a:lnTo>
                    <a:pt x="1561305" y="889570"/>
                  </a:lnTo>
                  <a:lnTo>
                    <a:pt x="1560509" y="893817"/>
                  </a:lnTo>
                  <a:lnTo>
                    <a:pt x="1559712" y="897534"/>
                  </a:lnTo>
                  <a:lnTo>
                    <a:pt x="1558650" y="901515"/>
                  </a:lnTo>
                  <a:lnTo>
                    <a:pt x="1557589" y="905497"/>
                  </a:lnTo>
                  <a:lnTo>
                    <a:pt x="1555996" y="908948"/>
                  </a:lnTo>
                  <a:lnTo>
                    <a:pt x="1554403" y="912664"/>
                  </a:lnTo>
                  <a:lnTo>
                    <a:pt x="1552545" y="916115"/>
                  </a:lnTo>
                  <a:lnTo>
                    <a:pt x="1550422" y="919565"/>
                  </a:lnTo>
                  <a:lnTo>
                    <a:pt x="1548298" y="923016"/>
                  </a:lnTo>
                  <a:lnTo>
                    <a:pt x="1543520" y="929387"/>
                  </a:lnTo>
                  <a:lnTo>
                    <a:pt x="1538211" y="934961"/>
                  </a:lnTo>
                  <a:lnTo>
                    <a:pt x="1532637" y="940270"/>
                  </a:lnTo>
                  <a:lnTo>
                    <a:pt x="1526266" y="945048"/>
                  </a:lnTo>
                  <a:lnTo>
                    <a:pt x="1522816" y="947171"/>
                  </a:lnTo>
                  <a:lnTo>
                    <a:pt x="1519365" y="949030"/>
                  </a:lnTo>
                  <a:lnTo>
                    <a:pt x="1515914" y="950888"/>
                  </a:lnTo>
                  <a:lnTo>
                    <a:pt x="1512198" y="952480"/>
                  </a:lnTo>
                  <a:lnTo>
                    <a:pt x="1508747" y="953808"/>
                  </a:lnTo>
                  <a:lnTo>
                    <a:pt x="1505031" y="955400"/>
                  </a:lnTo>
                  <a:lnTo>
                    <a:pt x="1500784" y="956197"/>
                  </a:lnTo>
                  <a:lnTo>
                    <a:pt x="1497068" y="957258"/>
                  </a:lnTo>
                  <a:lnTo>
                    <a:pt x="1493086" y="957789"/>
                  </a:lnTo>
                  <a:lnTo>
                    <a:pt x="1488839" y="958586"/>
                  </a:lnTo>
                  <a:lnTo>
                    <a:pt x="1484857" y="958851"/>
                  </a:lnTo>
                  <a:lnTo>
                    <a:pt x="1480345" y="958851"/>
                  </a:lnTo>
                  <a:lnTo>
                    <a:pt x="1476363" y="958851"/>
                  </a:lnTo>
                  <a:lnTo>
                    <a:pt x="1472116" y="958586"/>
                  </a:lnTo>
                  <a:lnTo>
                    <a:pt x="1468134" y="957789"/>
                  </a:lnTo>
                  <a:lnTo>
                    <a:pt x="1464153" y="957258"/>
                  </a:lnTo>
                  <a:lnTo>
                    <a:pt x="1459906" y="956197"/>
                  </a:lnTo>
                  <a:lnTo>
                    <a:pt x="1456189" y="955400"/>
                  </a:lnTo>
                  <a:lnTo>
                    <a:pt x="1452473" y="953808"/>
                  </a:lnTo>
                  <a:lnTo>
                    <a:pt x="1448757" y="952480"/>
                  </a:lnTo>
                  <a:lnTo>
                    <a:pt x="1445306" y="950888"/>
                  </a:lnTo>
                  <a:lnTo>
                    <a:pt x="1441325" y="949030"/>
                  </a:lnTo>
                  <a:lnTo>
                    <a:pt x="1437874" y="947171"/>
                  </a:lnTo>
                  <a:lnTo>
                    <a:pt x="1434954" y="945048"/>
                  </a:lnTo>
                  <a:lnTo>
                    <a:pt x="1428583" y="940270"/>
                  </a:lnTo>
                  <a:lnTo>
                    <a:pt x="1422478" y="934961"/>
                  </a:lnTo>
                  <a:lnTo>
                    <a:pt x="1417435" y="929387"/>
                  </a:lnTo>
                  <a:lnTo>
                    <a:pt x="1412922" y="923016"/>
                  </a:lnTo>
                  <a:lnTo>
                    <a:pt x="1410533" y="919565"/>
                  </a:lnTo>
                  <a:lnTo>
                    <a:pt x="1408675" y="916115"/>
                  </a:lnTo>
                  <a:lnTo>
                    <a:pt x="1406817" y="912664"/>
                  </a:lnTo>
                  <a:lnTo>
                    <a:pt x="1405224" y="908948"/>
                  </a:lnTo>
                  <a:lnTo>
                    <a:pt x="1403632" y="905497"/>
                  </a:lnTo>
                  <a:lnTo>
                    <a:pt x="1402304" y="901515"/>
                  </a:lnTo>
                  <a:lnTo>
                    <a:pt x="1401243" y="897534"/>
                  </a:lnTo>
                  <a:lnTo>
                    <a:pt x="1400446" y="893817"/>
                  </a:lnTo>
                  <a:lnTo>
                    <a:pt x="1399650" y="889570"/>
                  </a:lnTo>
                  <a:lnTo>
                    <a:pt x="1399385" y="885589"/>
                  </a:lnTo>
                  <a:lnTo>
                    <a:pt x="1398854" y="881342"/>
                  </a:lnTo>
                  <a:lnTo>
                    <a:pt x="1398588" y="877094"/>
                  </a:lnTo>
                  <a:lnTo>
                    <a:pt x="1398854" y="872847"/>
                  </a:lnTo>
                  <a:lnTo>
                    <a:pt x="1399385" y="868866"/>
                  </a:lnTo>
                  <a:lnTo>
                    <a:pt x="1399650" y="864884"/>
                  </a:lnTo>
                  <a:lnTo>
                    <a:pt x="1400446" y="860637"/>
                  </a:lnTo>
                  <a:lnTo>
                    <a:pt x="1401243" y="856655"/>
                  </a:lnTo>
                  <a:lnTo>
                    <a:pt x="1402304" y="852939"/>
                  </a:lnTo>
                  <a:lnTo>
                    <a:pt x="1403632" y="848958"/>
                  </a:lnTo>
                  <a:lnTo>
                    <a:pt x="1405224" y="845241"/>
                  </a:lnTo>
                  <a:lnTo>
                    <a:pt x="1406817" y="841791"/>
                  </a:lnTo>
                  <a:lnTo>
                    <a:pt x="1408675" y="838074"/>
                  </a:lnTo>
                  <a:lnTo>
                    <a:pt x="1410533" y="834624"/>
                  </a:lnTo>
                  <a:lnTo>
                    <a:pt x="1412922" y="831438"/>
                  </a:lnTo>
                  <a:lnTo>
                    <a:pt x="1417435" y="825068"/>
                  </a:lnTo>
                  <a:lnTo>
                    <a:pt x="1422478" y="819228"/>
                  </a:lnTo>
                  <a:lnTo>
                    <a:pt x="1428583" y="814184"/>
                  </a:lnTo>
                  <a:lnTo>
                    <a:pt x="1434954" y="809406"/>
                  </a:lnTo>
                  <a:lnTo>
                    <a:pt x="1437874" y="807283"/>
                  </a:lnTo>
                  <a:lnTo>
                    <a:pt x="1441325" y="805425"/>
                  </a:lnTo>
                  <a:lnTo>
                    <a:pt x="1445306" y="803567"/>
                  </a:lnTo>
                  <a:lnTo>
                    <a:pt x="1448757" y="801974"/>
                  </a:lnTo>
                  <a:lnTo>
                    <a:pt x="1452473" y="800381"/>
                  </a:lnTo>
                  <a:lnTo>
                    <a:pt x="1456189" y="799054"/>
                  </a:lnTo>
                  <a:lnTo>
                    <a:pt x="1459906" y="797727"/>
                  </a:lnTo>
                  <a:lnTo>
                    <a:pt x="1464153" y="797196"/>
                  </a:lnTo>
                  <a:lnTo>
                    <a:pt x="1468134" y="796134"/>
                  </a:lnTo>
                  <a:lnTo>
                    <a:pt x="1472116" y="795869"/>
                  </a:lnTo>
                  <a:lnTo>
                    <a:pt x="1476363" y="795603"/>
                  </a:lnTo>
                  <a:lnTo>
                    <a:pt x="1480345" y="795338"/>
                  </a:lnTo>
                  <a:close/>
                  <a:moveTo>
                    <a:pt x="876984" y="177800"/>
                  </a:moveTo>
                  <a:lnTo>
                    <a:pt x="883326" y="178065"/>
                  </a:lnTo>
                  <a:lnTo>
                    <a:pt x="889669" y="179124"/>
                  </a:lnTo>
                  <a:lnTo>
                    <a:pt x="895482" y="180713"/>
                  </a:lnTo>
                  <a:lnTo>
                    <a:pt x="901032" y="182832"/>
                  </a:lnTo>
                  <a:lnTo>
                    <a:pt x="906581" y="185215"/>
                  </a:lnTo>
                  <a:lnTo>
                    <a:pt x="911867" y="188393"/>
                  </a:lnTo>
                  <a:lnTo>
                    <a:pt x="916359" y="191836"/>
                  </a:lnTo>
                  <a:lnTo>
                    <a:pt x="920851" y="196074"/>
                  </a:lnTo>
                  <a:lnTo>
                    <a:pt x="924815" y="200311"/>
                  </a:lnTo>
                  <a:lnTo>
                    <a:pt x="928251" y="205078"/>
                  </a:lnTo>
                  <a:lnTo>
                    <a:pt x="931422" y="210375"/>
                  </a:lnTo>
                  <a:lnTo>
                    <a:pt x="934065" y="215672"/>
                  </a:lnTo>
                  <a:lnTo>
                    <a:pt x="936179" y="221498"/>
                  </a:lnTo>
                  <a:lnTo>
                    <a:pt x="937764" y="227325"/>
                  </a:lnTo>
                  <a:lnTo>
                    <a:pt x="938821" y="233681"/>
                  </a:lnTo>
                  <a:lnTo>
                    <a:pt x="939086" y="240037"/>
                  </a:lnTo>
                  <a:lnTo>
                    <a:pt x="939086" y="766534"/>
                  </a:lnTo>
                  <a:lnTo>
                    <a:pt x="945956" y="770772"/>
                  </a:lnTo>
                  <a:lnTo>
                    <a:pt x="952827" y="775539"/>
                  </a:lnTo>
                  <a:lnTo>
                    <a:pt x="959169" y="780835"/>
                  </a:lnTo>
                  <a:lnTo>
                    <a:pt x="964983" y="786397"/>
                  </a:lnTo>
                  <a:lnTo>
                    <a:pt x="971061" y="792488"/>
                  </a:lnTo>
                  <a:lnTo>
                    <a:pt x="976082" y="798844"/>
                  </a:lnTo>
                  <a:lnTo>
                    <a:pt x="980839" y="805465"/>
                  </a:lnTo>
                  <a:lnTo>
                    <a:pt x="985331" y="812351"/>
                  </a:lnTo>
                  <a:lnTo>
                    <a:pt x="989295" y="819502"/>
                  </a:lnTo>
                  <a:lnTo>
                    <a:pt x="992995" y="826917"/>
                  </a:lnTo>
                  <a:lnTo>
                    <a:pt x="995902" y="834862"/>
                  </a:lnTo>
                  <a:lnTo>
                    <a:pt x="998545" y="843072"/>
                  </a:lnTo>
                  <a:lnTo>
                    <a:pt x="1000394" y="851282"/>
                  </a:lnTo>
                  <a:lnTo>
                    <a:pt x="1001980" y="859757"/>
                  </a:lnTo>
                  <a:lnTo>
                    <a:pt x="1002773" y="868497"/>
                  </a:lnTo>
                  <a:lnTo>
                    <a:pt x="1003301" y="877236"/>
                  </a:lnTo>
                  <a:lnTo>
                    <a:pt x="1002773" y="883857"/>
                  </a:lnTo>
                  <a:lnTo>
                    <a:pt x="1002244" y="889948"/>
                  </a:lnTo>
                  <a:lnTo>
                    <a:pt x="1001716" y="896569"/>
                  </a:lnTo>
                  <a:lnTo>
                    <a:pt x="1000394" y="902925"/>
                  </a:lnTo>
                  <a:lnTo>
                    <a:pt x="999073" y="909017"/>
                  </a:lnTo>
                  <a:lnTo>
                    <a:pt x="997223" y="915108"/>
                  </a:lnTo>
                  <a:lnTo>
                    <a:pt x="995373" y="921199"/>
                  </a:lnTo>
                  <a:lnTo>
                    <a:pt x="993259" y="926761"/>
                  </a:lnTo>
                  <a:lnTo>
                    <a:pt x="990352" y="932322"/>
                  </a:lnTo>
                  <a:lnTo>
                    <a:pt x="987445" y="938149"/>
                  </a:lnTo>
                  <a:lnTo>
                    <a:pt x="984803" y="943446"/>
                  </a:lnTo>
                  <a:lnTo>
                    <a:pt x="981367" y="948478"/>
                  </a:lnTo>
                  <a:lnTo>
                    <a:pt x="977932" y="953509"/>
                  </a:lnTo>
                  <a:lnTo>
                    <a:pt x="973968" y="958541"/>
                  </a:lnTo>
                  <a:lnTo>
                    <a:pt x="970004" y="962779"/>
                  </a:lnTo>
                  <a:lnTo>
                    <a:pt x="965512" y="967281"/>
                  </a:lnTo>
                  <a:lnTo>
                    <a:pt x="961284" y="971783"/>
                  </a:lnTo>
                  <a:lnTo>
                    <a:pt x="956527" y="975756"/>
                  </a:lnTo>
                  <a:lnTo>
                    <a:pt x="951770" y="979464"/>
                  </a:lnTo>
                  <a:lnTo>
                    <a:pt x="946749" y="982906"/>
                  </a:lnTo>
                  <a:lnTo>
                    <a:pt x="941728" y="986349"/>
                  </a:lnTo>
                  <a:lnTo>
                    <a:pt x="936443" y="989527"/>
                  </a:lnTo>
                  <a:lnTo>
                    <a:pt x="930893" y="992441"/>
                  </a:lnTo>
                  <a:lnTo>
                    <a:pt x="925344" y="994824"/>
                  </a:lnTo>
                  <a:lnTo>
                    <a:pt x="919530" y="996943"/>
                  </a:lnTo>
                  <a:lnTo>
                    <a:pt x="913716" y="999062"/>
                  </a:lnTo>
                  <a:lnTo>
                    <a:pt x="907374" y="1000915"/>
                  </a:lnTo>
                  <a:lnTo>
                    <a:pt x="901560" y="1001975"/>
                  </a:lnTo>
                  <a:lnTo>
                    <a:pt x="895218" y="1003299"/>
                  </a:lnTo>
                  <a:lnTo>
                    <a:pt x="888611" y="1004358"/>
                  </a:lnTo>
                  <a:lnTo>
                    <a:pt x="882269" y="1004623"/>
                  </a:lnTo>
                  <a:lnTo>
                    <a:pt x="875663" y="1004888"/>
                  </a:lnTo>
                  <a:lnTo>
                    <a:pt x="866678" y="1004623"/>
                  </a:lnTo>
                  <a:lnTo>
                    <a:pt x="857693" y="1003564"/>
                  </a:lnTo>
                  <a:lnTo>
                    <a:pt x="849236" y="1001975"/>
                  </a:lnTo>
                  <a:lnTo>
                    <a:pt x="840780" y="999856"/>
                  </a:lnTo>
                  <a:lnTo>
                    <a:pt x="832324" y="997473"/>
                  </a:lnTo>
                  <a:lnTo>
                    <a:pt x="824396" y="994030"/>
                  </a:lnTo>
                  <a:lnTo>
                    <a:pt x="816732" y="990587"/>
                  </a:lnTo>
                  <a:lnTo>
                    <a:pt x="809333" y="986084"/>
                  </a:lnTo>
                  <a:lnTo>
                    <a:pt x="802198" y="981317"/>
                  </a:lnTo>
                  <a:lnTo>
                    <a:pt x="795591" y="976286"/>
                  </a:lnTo>
                  <a:lnTo>
                    <a:pt x="788984" y="970724"/>
                  </a:lnTo>
                  <a:lnTo>
                    <a:pt x="783170" y="964633"/>
                  </a:lnTo>
                  <a:lnTo>
                    <a:pt x="777357" y="958541"/>
                  </a:lnTo>
                  <a:lnTo>
                    <a:pt x="772600" y="951920"/>
                  </a:lnTo>
                  <a:lnTo>
                    <a:pt x="767843" y="944770"/>
                  </a:lnTo>
                  <a:lnTo>
                    <a:pt x="763351" y="937354"/>
                  </a:lnTo>
                  <a:lnTo>
                    <a:pt x="413204" y="937354"/>
                  </a:lnTo>
                  <a:lnTo>
                    <a:pt x="406597" y="937090"/>
                  </a:lnTo>
                  <a:lnTo>
                    <a:pt x="400519" y="936295"/>
                  </a:lnTo>
                  <a:lnTo>
                    <a:pt x="394705" y="934706"/>
                  </a:lnTo>
                  <a:lnTo>
                    <a:pt x="388627" y="932322"/>
                  </a:lnTo>
                  <a:lnTo>
                    <a:pt x="383342" y="929939"/>
                  </a:lnTo>
                  <a:lnTo>
                    <a:pt x="378321" y="926761"/>
                  </a:lnTo>
                  <a:lnTo>
                    <a:pt x="373564" y="923053"/>
                  </a:lnTo>
                  <a:lnTo>
                    <a:pt x="368808" y="919345"/>
                  </a:lnTo>
                  <a:lnTo>
                    <a:pt x="365108" y="914843"/>
                  </a:lnTo>
                  <a:lnTo>
                    <a:pt x="361408" y="909811"/>
                  </a:lnTo>
                  <a:lnTo>
                    <a:pt x="358237" y="904779"/>
                  </a:lnTo>
                  <a:lnTo>
                    <a:pt x="355859" y="899483"/>
                  </a:lnTo>
                  <a:lnTo>
                    <a:pt x="353480" y="893921"/>
                  </a:lnTo>
                  <a:lnTo>
                    <a:pt x="352159" y="887830"/>
                  </a:lnTo>
                  <a:lnTo>
                    <a:pt x="351102" y="881474"/>
                  </a:lnTo>
                  <a:lnTo>
                    <a:pt x="350838" y="875382"/>
                  </a:lnTo>
                  <a:lnTo>
                    <a:pt x="351102" y="868761"/>
                  </a:lnTo>
                  <a:lnTo>
                    <a:pt x="352159" y="862670"/>
                  </a:lnTo>
                  <a:lnTo>
                    <a:pt x="353480" y="856844"/>
                  </a:lnTo>
                  <a:lnTo>
                    <a:pt x="355859" y="850752"/>
                  </a:lnTo>
                  <a:lnTo>
                    <a:pt x="358237" y="845456"/>
                  </a:lnTo>
                  <a:lnTo>
                    <a:pt x="361408" y="840424"/>
                  </a:lnTo>
                  <a:lnTo>
                    <a:pt x="365108" y="835392"/>
                  </a:lnTo>
                  <a:lnTo>
                    <a:pt x="368808" y="831154"/>
                  </a:lnTo>
                  <a:lnTo>
                    <a:pt x="373564" y="827447"/>
                  </a:lnTo>
                  <a:lnTo>
                    <a:pt x="378321" y="823474"/>
                  </a:lnTo>
                  <a:lnTo>
                    <a:pt x="383342" y="820296"/>
                  </a:lnTo>
                  <a:lnTo>
                    <a:pt x="388627" y="817913"/>
                  </a:lnTo>
                  <a:lnTo>
                    <a:pt x="394705" y="815794"/>
                  </a:lnTo>
                  <a:lnTo>
                    <a:pt x="400519" y="814205"/>
                  </a:lnTo>
                  <a:lnTo>
                    <a:pt x="406597" y="813146"/>
                  </a:lnTo>
                  <a:lnTo>
                    <a:pt x="413204" y="812881"/>
                  </a:lnTo>
                  <a:lnTo>
                    <a:pt x="765465" y="812881"/>
                  </a:lnTo>
                  <a:lnTo>
                    <a:pt x="770222" y="805730"/>
                  </a:lnTo>
                  <a:lnTo>
                    <a:pt x="775507" y="798579"/>
                  </a:lnTo>
                  <a:lnTo>
                    <a:pt x="780792" y="791959"/>
                  </a:lnTo>
                  <a:lnTo>
                    <a:pt x="786870" y="785602"/>
                  </a:lnTo>
                  <a:lnTo>
                    <a:pt x="793477" y="779511"/>
                  </a:lnTo>
                  <a:lnTo>
                    <a:pt x="800348" y="774214"/>
                  </a:lnTo>
                  <a:lnTo>
                    <a:pt x="807483" y="769183"/>
                  </a:lnTo>
                  <a:lnTo>
                    <a:pt x="815147" y="764945"/>
                  </a:lnTo>
                  <a:lnTo>
                    <a:pt x="815147" y="240037"/>
                  </a:lnTo>
                  <a:lnTo>
                    <a:pt x="815411" y="233681"/>
                  </a:lnTo>
                  <a:lnTo>
                    <a:pt x="816204" y="227325"/>
                  </a:lnTo>
                  <a:lnTo>
                    <a:pt x="817789" y="221498"/>
                  </a:lnTo>
                  <a:lnTo>
                    <a:pt x="819639" y="215672"/>
                  </a:lnTo>
                  <a:lnTo>
                    <a:pt x="822546" y="210375"/>
                  </a:lnTo>
                  <a:lnTo>
                    <a:pt x="825717" y="205078"/>
                  </a:lnTo>
                  <a:lnTo>
                    <a:pt x="829153" y="200311"/>
                  </a:lnTo>
                  <a:lnTo>
                    <a:pt x="833116" y="196074"/>
                  </a:lnTo>
                  <a:lnTo>
                    <a:pt x="837609" y="191836"/>
                  </a:lnTo>
                  <a:lnTo>
                    <a:pt x="842366" y="188393"/>
                  </a:lnTo>
                  <a:lnTo>
                    <a:pt x="847387" y="185215"/>
                  </a:lnTo>
                  <a:lnTo>
                    <a:pt x="852936" y="182832"/>
                  </a:lnTo>
                  <a:lnTo>
                    <a:pt x="858486" y="180713"/>
                  </a:lnTo>
                  <a:lnTo>
                    <a:pt x="864564" y="179124"/>
                  </a:lnTo>
                  <a:lnTo>
                    <a:pt x="870642" y="178065"/>
                  </a:lnTo>
                  <a:lnTo>
                    <a:pt x="876984" y="177800"/>
                  </a:lnTo>
                  <a:close/>
                  <a:moveTo>
                    <a:pt x="856991" y="124392"/>
                  </a:moveTo>
                  <a:lnTo>
                    <a:pt x="837683" y="125450"/>
                  </a:lnTo>
                  <a:lnTo>
                    <a:pt x="818374" y="126774"/>
                  </a:lnTo>
                  <a:lnTo>
                    <a:pt x="799594" y="128362"/>
                  </a:lnTo>
                  <a:lnTo>
                    <a:pt x="780550" y="130479"/>
                  </a:lnTo>
                  <a:lnTo>
                    <a:pt x="762034" y="132861"/>
                  </a:lnTo>
                  <a:lnTo>
                    <a:pt x="743255" y="136037"/>
                  </a:lnTo>
                  <a:lnTo>
                    <a:pt x="725004" y="139478"/>
                  </a:lnTo>
                  <a:lnTo>
                    <a:pt x="706489" y="143712"/>
                  </a:lnTo>
                  <a:lnTo>
                    <a:pt x="688502" y="147947"/>
                  </a:lnTo>
                  <a:lnTo>
                    <a:pt x="670516" y="152975"/>
                  </a:lnTo>
                  <a:lnTo>
                    <a:pt x="653059" y="158269"/>
                  </a:lnTo>
                  <a:lnTo>
                    <a:pt x="635337" y="164091"/>
                  </a:lnTo>
                  <a:lnTo>
                    <a:pt x="617880" y="169914"/>
                  </a:lnTo>
                  <a:lnTo>
                    <a:pt x="600687" y="176530"/>
                  </a:lnTo>
                  <a:lnTo>
                    <a:pt x="583759" y="183412"/>
                  </a:lnTo>
                  <a:lnTo>
                    <a:pt x="567095" y="191087"/>
                  </a:lnTo>
                  <a:lnTo>
                    <a:pt x="550432" y="198762"/>
                  </a:lnTo>
                  <a:lnTo>
                    <a:pt x="534297" y="206967"/>
                  </a:lnTo>
                  <a:lnTo>
                    <a:pt x="517898" y="215436"/>
                  </a:lnTo>
                  <a:lnTo>
                    <a:pt x="502292" y="224170"/>
                  </a:lnTo>
                  <a:lnTo>
                    <a:pt x="486686" y="233698"/>
                  </a:lnTo>
                  <a:lnTo>
                    <a:pt x="471345" y="242961"/>
                  </a:lnTo>
                  <a:lnTo>
                    <a:pt x="456268" y="253018"/>
                  </a:lnTo>
                  <a:lnTo>
                    <a:pt x="441192" y="263340"/>
                  </a:lnTo>
                  <a:lnTo>
                    <a:pt x="426379" y="274191"/>
                  </a:lnTo>
                  <a:lnTo>
                    <a:pt x="412361" y="285042"/>
                  </a:lnTo>
                  <a:lnTo>
                    <a:pt x="398342" y="296423"/>
                  </a:lnTo>
                  <a:lnTo>
                    <a:pt x="384588" y="308333"/>
                  </a:lnTo>
                  <a:lnTo>
                    <a:pt x="371098" y="320243"/>
                  </a:lnTo>
                  <a:lnTo>
                    <a:pt x="357608" y="332417"/>
                  </a:lnTo>
                  <a:lnTo>
                    <a:pt x="344648" y="344856"/>
                  </a:lnTo>
                  <a:lnTo>
                    <a:pt x="332216" y="358089"/>
                  </a:lnTo>
                  <a:lnTo>
                    <a:pt x="319784" y="371323"/>
                  </a:lnTo>
                  <a:lnTo>
                    <a:pt x="307617" y="384820"/>
                  </a:lnTo>
                  <a:lnTo>
                    <a:pt x="295979" y="398583"/>
                  </a:lnTo>
                  <a:lnTo>
                    <a:pt x="284870" y="412610"/>
                  </a:lnTo>
                  <a:lnTo>
                    <a:pt x="273761" y="427167"/>
                  </a:lnTo>
                  <a:lnTo>
                    <a:pt x="263181" y="441458"/>
                  </a:lnTo>
                  <a:lnTo>
                    <a:pt x="252865" y="456544"/>
                  </a:lnTo>
                  <a:lnTo>
                    <a:pt x="242814" y="471630"/>
                  </a:lnTo>
                  <a:lnTo>
                    <a:pt x="233027" y="486980"/>
                  </a:lnTo>
                  <a:lnTo>
                    <a:pt x="224034" y="502596"/>
                  </a:lnTo>
                  <a:lnTo>
                    <a:pt x="215041" y="518740"/>
                  </a:lnTo>
                  <a:lnTo>
                    <a:pt x="206577" y="534620"/>
                  </a:lnTo>
                  <a:lnTo>
                    <a:pt x="198377" y="551029"/>
                  </a:lnTo>
                  <a:lnTo>
                    <a:pt x="190707" y="567438"/>
                  </a:lnTo>
                  <a:lnTo>
                    <a:pt x="183301" y="584112"/>
                  </a:lnTo>
                  <a:lnTo>
                    <a:pt x="176424" y="601315"/>
                  </a:lnTo>
                  <a:lnTo>
                    <a:pt x="169811" y="618253"/>
                  </a:lnTo>
                  <a:lnTo>
                    <a:pt x="163992" y="635986"/>
                  </a:lnTo>
                  <a:lnTo>
                    <a:pt x="157908" y="653454"/>
                  </a:lnTo>
                  <a:lnTo>
                    <a:pt x="152883" y="670921"/>
                  </a:lnTo>
                  <a:lnTo>
                    <a:pt x="147857" y="689183"/>
                  </a:lnTo>
                  <a:lnTo>
                    <a:pt x="143625" y="707180"/>
                  </a:lnTo>
                  <a:lnTo>
                    <a:pt x="139393" y="725707"/>
                  </a:lnTo>
                  <a:lnTo>
                    <a:pt x="135955" y="743704"/>
                  </a:lnTo>
                  <a:lnTo>
                    <a:pt x="132781" y="762495"/>
                  </a:lnTo>
                  <a:lnTo>
                    <a:pt x="130400" y="781551"/>
                  </a:lnTo>
                  <a:lnTo>
                    <a:pt x="128019" y="800342"/>
                  </a:lnTo>
                  <a:lnTo>
                    <a:pt x="126168" y="819133"/>
                  </a:lnTo>
                  <a:lnTo>
                    <a:pt x="125110" y="838189"/>
                  </a:lnTo>
                  <a:lnTo>
                    <a:pt x="124316" y="857509"/>
                  </a:lnTo>
                  <a:lnTo>
                    <a:pt x="124052" y="877094"/>
                  </a:lnTo>
                  <a:lnTo>
                    <a:pt x="124316" y="896414"/>
                  </a:lnTo>
                  <a:lnTo>
                    <a:pt x="125110" y="915735"/>
                  </a:lnTo>
                  <a:lnTo>
                    <a:pt x="126168" y="934791"/>
                  </a:lnTo>
                  <a:lnTo>
                    <a:pt x="128019" y="953846"/>
                  </a:lnTo>
                  <a:lnTo>
                    <a:pt x="130400" y="972637"/>
                  </a:lnTo>
                  <a:lnTo>
                    <a:pt x="132781" y="991428"/>
                  </a:lnTo>
                  <a:lnTo>
                    <a:pt x="135955" y="1009955"/>
                  </a:lnTo>
                  <a:lnTo>
                    <a:pt x="139393" y="1028481"/>
                  </a:lnTo>
                  <a:lnTo>
                    <a:pt x="143625" y="1046743"/>
                  </a:lnTo>
                  <a:lnTo>
                    <a:pt x="147857" y="1065005"/>
                  </a:lnTo>
                  <a:lnTo>
                    <a:pt x="152883" y="1082737"/>
                  </a:lnTo>
                  <a:lnTo>
                    <a:pt x="157908" y="1100734"/>
                  </a:lnTo>
                  <a:lnTo>
                    <a:pt x="163992" y="1118202"/>
                  </a:lnTo>
                  <a:lnTo>
                    <a:pt x="169811" y="1135405"/>
                  </a:lnTo>
                  <a:lnTo>
                    <a:pt x="176424" y="1152608"/>
                  </a:lnTo>
                  <a:lnTo>
                    <a:pt x="183301" y="1169547"/>
                  </a:lnTo>
                  <a:lnTo>
                    <a:pt x="190707" y="1186485"/>
                  </a:lnTo>
                  <a:lnTo>
                    <a:pt x="198377" y="1203159"/>
                  </a:lnTo>
                  <a:lnTo>
                    <a:pt x="206577" y="1219568"/>
                  </a:lnTo>
                  <a:lnTo>
                    <a:pt x="215041" y="1235448"/>
                  </a:lnTo>
                  <a:lnTo>
                    <a:pt x="224034" y="1251592"/>
                  </a:lnTo>
                  <a:lnTo>
                    <a:pt x="233027" y="1267208"/>
                  </a:lnTo>
                  <a:lnTo>
                    <a:pt x="242814" y="1282558"/>
                  </a:lnTo>
                  <a:lnTo>
                    <a:pt x="252865" y="1297644"/>
                  </a:lnTo>
                  <a:lnTo>
                    <a:pt x="263181" y="1312200"/>
                  </a:lnTo>
                  <a:lnTo>
                    <a:pt x="273761" y="1327021"/>
                  </a:lnTo>
                  <a:lnTo>
                    <a:pt x="284870" y="1341578"/>
                  </a:lnTo>
                  <a:lnTo>
                    <a:pt x="295979" y="1355605"/>
                  </a:lnTo>
                  <a:lnTo>
                    <a:pt x="307617" y="1369368"/>
                  </a:lnTo>
                  <a:lnTo>
                    <a:pt x="319784" y="1382865"/>
                  </a:lnTo>
                  <a:lnTo>
                    <a:pt x="332216" y="1396099"/>
                  </a:lnTo>
                  <a:lnTo>
                    <a:pt x="344648" y="1408803"/>
                  </a:lnTo>
                  <a:lnTo>
                    <a:pt x="357608" y="1421771"/>
                  </a:lnTo>
                  <a:lnTo>
                    <a:pt x="371098" y="1433946"/>
                  </a:lnTo>
                  <a:lnTo>
                    <a:pt x="384588" y="1445855"/>
                  </a:lnTo>
                  <a:lnTo>
                    <a:pt x="398342" y="1457501"/>
                  </a:lnTo>
                  <a:lnTo>
                    <a:pt x="412361" y="1469146"/>
                  </a:lnTo>
                  <a:lnTo>
                    <a:pt x="426379" y="1479997"/>
                  </a:lnTo>
                  <a:lnTo>
                    <a:pt x="441192" y="1490848"/>
                  </a:lnTo>
                  <a:lnTo>
                    <a:pt x="456268" y="1501170"/>
                  </a:lnTo>
                  <a:lnTo>
                    <a:pt x="471345" y="1511227"/>
                  </a:lnTo>
                  <a:lnTo>
                    <a:pt x="486686" y="1520490"/>
                  </a:lnTo>
                  <a:lnTo>
                    <a:pt x="502292" y="1530018"/>
                  </a:lnTo>
                  <a:lnTo>
                    <a:pt x="517898" y="1538752"/>
                  </a:lnTo>
                  <a:lnTo>
                    <a:pt x="534297" y="1547221"/>
                  </a:lnTo>
                  <a:lnTo>
                    <a:pt x="550432" y="1555426"/>
                  </a:lnTo>
                  <a:lnTo>
                    <a:pt x="567095" y="1563101"/>
                  </a:lnTo>
                  <a:lnTo>
                    <a:pt x="583759" y="1570512"/>
                  </a:lnTo>
                  <a:lnTo>
                    <a:pt x="600687" y="1577393"/>
                  </a:lnTo>
                  <a:lnTo>
                    <a:pt x="617880" y="1583745"/>
                  </a:lnTo>
                  <a:lnTo>
                    <a:pt x="635337" y="1590097"/>
                  </a:lnTo>
                  <a:lnTo>
                    <a:pt x="653059" y="1595655"/>
                  </a:lnTo>
                  <a:lnTo>
                    <a:pt x="670516" y="1601213"/>
                  </a:lnTo>
                  <a:lnTo>
                    <a:pt x="688502" y="1605712"/>
                  </a:lnTo>
                  <a:lnTo>
                    <a:pt x="706489" y="1610476"/>
                  </a:lnTo>
                  <a:lnTo>
                    <a:pt x="725004" y="1614181"/>
                  </a:lnTo>
                  <a:lnTo>
                    <a:pt x="743255" y="1618151"/>
                  </a:lnTo>
                  <a:lnTo>
                    <a:pt x="762034" y="1620798"/>
                  </a:lnTo>
                  <a:lnTo>
                    <a:pt x="780550" y="1623709"/>
                  </a:lnTo>
                  <a:lnTo>
                    <a:pt x="799594" y="1625826"/>
                  </a:lnTo>
                  <a:lnTo>
                    <a:pt x="818374" y="1627414"/>
                  </a:lnTo>
                  <a:lnTo>
                    <a:pt x="837683" y="1628738"/>
                  </a:lnTo>
                  <a:lnTo>
                    <a:pt x="856991" y="1629267"/>
                  </a:lnTo>
                  <a:lnTo>
                    <a:pt x="876300" y="1629532"/>
                  </a:lnTo>
                  <a:lnTo>
                    <a:pt x="895873" y="1629267"/>
                  </a:lnTo>
                  <a:lnTo>
                    <a:pt x="914918" y="1628738"/>
                  </a:lnTo>
                  <a:lnTo>
                    <a:pt x="933962" y="1627414"/>
                  </a:lnTo>
                  <a:lnTo>
                    <a:pt x="953271" y="1625826"/>
                  </a:lnTo>
                  <a:lnTo>
                    <a:pt x="972050" y="1623709"/>
                  </a:lnTo>
                  <a:lnTo>
                    <a:pt x="990830" y="1620798"/>
                  </a:lnTo>
                  <a:lnTo>
                    <a:pt x="1009345" y="1618151"/>
                  </a:lnTo>
                  <a:lnTo>
                    <a:pt x="1027861" y="1614181"/>
                  </a:lnTo>
                  <a:lnTo>
                    <a:pt x="1045847" y="1610476"/>
                  </a:lnTo>
                  <a:lnTo>
                    <a:pt x="1064098" y="1605712"/>
                  </a:lnTo>
                  <a:lnTo>
                    <a:pt x="1082084" y="1601213"/>
                  </a:lnTo>
                  <a:lnTo>
                    <a:pt x="1099806" y="1595655"/>
                  </a:lnTo>
                  <a:lnTo>
                    <a:pt x="1117263" y="1590097"/>
                  </a:lnTo>
                  <a:lnTo>
                    <a:pt x="1134720" y="1583745"/>
                  </a:lnTo>
                  <a:lnTo>
                    <a:pt x="1151913" y="1577393"/>
                  </a:lnTo>
                  <a:lnTo>
                    <a:pt x="1168841" y="1570512"/>
                  </a:lnTo>
                  <a:lnTo>
                    <a:pt x="1185769" y="1563101"/>
                  </a:lnTo>
                  <a:lnTo>
                    <a:pt x="1201904" y="1555426"/>
                  </a:lnTo>
                  <a:lnTo>
                    <a:pt x="1218568" y="1547221"/>
                  </a:lnTo>
                  <a:lnTo>
                    <a:pt x="1234702" y="1538752"/>
                  </a:lnTo>
                  <a:lnTo>
                    <a:pt x="1250573" y="1530018"/>
                  </a:lnTo>
                  <a:lnTo>
                    <a:pt x="1265914" y="1520490"/>
                  </a:lnTo>
                  <a:lnTo>
                    <a:pt x="1281255" y="1511227"/>
                  </a:lnTo>
                  <a:lnTo>
                    <a:pt x="1296596" y="1501170"/>
                  </a:lnTo>
                  <a:lnTo>
                    <a:pt x="1311408" y="1490848"/>
                  </a:lnTo>
                  <a:lnTo>
                    <a:pt x="1325956" y="1479997"/>
                  </a:lnTo>
                  <a:lnTo>
                    <a:pt x="1340504" y="1469146"/>
                  </a:lnTo>
                  <a:lnTo>
                    <a:pt x="1354522" y="1457501"/>
                  </a:lnTo>
                  <a:lnTo>
                    <a:pt x="1368277" y="1445855"/>
                  </a:lnTo>
                  <a:lnTo>
                    <a:pt x="1381766" y="1433946"/>
                  </a:lnTo>
                  <a:lnTo>
                    <a:pt x="1394991" y="1421771"/>
                  </a:lnTo>
                  <a:lnTo>
                    <a:pt x="1407952" y="1408803"/>
                  </a:lnTo>
                  <a:lnTo>
                    <a:pt x="1420384" y="1396099"/>
                  </a:lnTo>
                  <a:lnTo>
                    <a:pt x="1432815" y="1382865"/>
                  </a:lnTo>
                  <a:lnTo>
                    <a:pt x="1444718" y="1369368"/>
                  </a:lnTo>
                  <a:lnTo>
                    <a:pt x="1456356" y="1355605"/>
                  </a:lnTo>
                  <a:lnTo>
                    <a:pt x="1467730" y="1341578"/>
                  </a:lnTo>
                  <a:lnTo>
                    <a:pt x="1479104" y="1327021"/>
                  </a:lnTo>
                  <a:lnTo>
                    <a:pt x="1489684" y="1312200"/>
                  </a:lnTo>
                  <a:lnTo>
                    <a:pt x="1499735" y="1297644"/>
                  </a:lnTo>
                  <a:lnTo>
                    <a:pt x="1509786" y="1282558"/>
                  </a:lnTo>
                  <a:lnTo>
                    <a:pt x="1519308" y="1267208"/>
                  </a:lnTo>
                  <a:lnTo>
                    <a:pt x="1528830" y="1251592"/>
                  </a:lnTo>
                  <a:lnTo>
                    <a:pt x="1537559" y="1235448"/>
                  </a:lnTo>
                  <a:lnTo>
                    <a:pt x="1546023" y="1219568"/>
                  </a:lnTo>
                  <a:lnTo>
                    <a:pt x="1554223" y="1203159"/>
                  </a:lnTo>
                  <a:lnTo>
                    <a:pt x="1561893" y="1186485"/>
                  </a:lnTo>
                  <a:lnTo>
                    <a:pt x="1569299" y="1169547"/>
                  </a:lnTo>
                  <a:lnTo>
                    <a:pt x="1576176" y="1152608"/>
                  </a:lnTo>
                  <a:lnTo>
                    <a:pt x="1582789" y="1135405"/>
                  </a:lnTo>
                  <a:lnTo>
                    <a:pt x="1588873" y="1118202"/>
                  </a:lnTo>
                  <a:lnTo>
                    <a:pt x="1594692" y="1100734"/>
                  </a:lnTo>
                  <a:lnTo>
                    <a:pt x="1599982" y="1082737"/>
                  </a:lnTo>
                  <a:lnTo>
                    <a:pt x="1604743" y="1065005"/>
                  </a:lnTo>
                  <a:lnTo>
                    <a:pt x="1608975" y="1046743"/>
                  </a:lnTo>
                  <a:lnTo>
                    <a:pt x="1613207" y="1028481"/>
                  </a:lnTo>
                  <a:lnTo>
                    <a:pt x="1616645" y="1009955"/>
                  </a:lnTo>
                  <a:lnTo>
                    <a:pt x="1619555" y="991428"/>
                  </a:lnTo>
                  <a:lnTo>
                    <a:pt x="1622464" y="972637"/>
                  </a:lnTo>
                  <a:lnTo>
                    <a:pt x="1624581" y="953846"/>
                  </a:lnTo>
                  <a:lnTo>
                    <a:pt x="1626168" y="934791"/>
                  </a:lnTo>
                  <a:lnTo>
                    <a:pt x="1627490" y="915735"/>
                  </a:lnTo>
                  <a:lnTo>
                    <a:pt x="1628019" y="896414"/>
                  </a:lnTo>
                  <a:lnTo>
                    <a:pt x="1628548" y="877094"/>
                  </a:lnTo>
                  <a:lnTo>
                    <a:pt x="1628019" y="857509"/>
                  </a:lnTo>
                  <a:lnTo>
                    <a:pt x="1627490" y="838189"/>
                  </a:lnTo>
                  <a:lnTo>
                    <a:pt x="1626168" y="819133"/>
                  </a:lnTo>
                  <a:lnTo>
                    <a:pt x="1624581" y="800342"/>
                  </a:lnTo>
                  <a:lnTo>
                    <a:pt x="1622464" y="781551"/>
                  </a:lnTo>
                  <a:lnTo>
                    <a:pt x="1619555" y="762495"/>
                  </a:lnTo>
                  <a:lnTo>
                    <a:pt x="1616645" y="743704"/>
                  </a:lnTo>
                  <a:lnTo>
                    <a:pt x="1613207" y="725707"/>
                  </a:lnTo>
                  <a:lnTo>
                    <a:pt x="1608975" y="707180"/>
                  </a:lnTo>
                  <a:lnTo>
                    <a:pt x="1604743" y="689183"/>
                  </a:lnTo>
                  <a:lnTo>
                    <a:pt x="1599982" y="670921"/>
                  </a:lnTo>
                  <a:lnTo>
                    <a:pt x="1594692" y="653454"/>
                  </a:lnTo>
                  <a:lnTo>
                    <a:pt x="1588873" y="635986"/>
                  </a:lnTo>
                  <a:lnTo>
                    <a:pt x="1582789" y="618253"/>
                  </a:lnTo>
                  <a:lnTo>
                    <a:pt x="1576176" y="601315"/>
                  </a:lnTo>
                  <a:lnTo>
                    <a:pt x="1569299" y="584112"/>
                  </a:lnTo>
                  <a:lnTo>
                    <a:pt x="1561893" y="567438"/>
                  </a:lnTo>
                  <a:lnTo>
                    <a:pt x="1554223" y="551029"/>
                  </a:lnTo>
                  <a:lnTo>
                    <a:pt x="1546023" y="534620"/>
                  </a:lnTo>
                  <a:lnTo>
                    <a:pt x="1537559" y="518740"/>
                  </a:lnTo>
                  <a:lnTo>
                    <a:pt x="1528830" y="502596"/>
                  </a:lnTo>
                  <a:lnTo>
                    <a:pt x="1519308" y="486980"/>
                  </a:lnTo>
                  <a:lnTo>
                    <a:pt x="1509786" y="471630"/>
                  </a:lnTo>
                  <a:lnTo>
                    <a:pt x="1499735" y="456544"/>
                  </a:lnTo>
                  <a:lnTo>
                    <a:pt x="1489684" y="441458"/>
                  </a:lnTo>
                  <a:lnTo>
                    <a:pt x="1479104" y="427167"/>
                  </a:lnTo>
                  <a:lnTo>
                    <a:pt x="1467730" y="412610"/>
                  </a:lnTo>
                  <a:lnTo>
                    <a:pt x="1456356" y="398583"/>
                  </a:lnTo>
                  <a:lnTo>
                    <a:pt x="1444718" y="384820"/>
                  </a:lnTo>
                  <a:lnTo>
                    <a:pt x="1432815" y="371323"/>
                  </a:lnTo>
                  <a:lnTo>
                    <a:pt x="1420384" y="358089"/>
                  </a:lnTo>
                  <a:lnTo>
                    <a:pt x="1407952" y="344856"/>
                  </a:lnTo>
                  <a:lnTo>
                    <a:pt x="1394991" y="332417"/>
                  </a:lnTo>
                  <a:lnTo>
                    <a:pt x="1381766" y="320243"/>
                  </a:lnTo>
                  <a:lnTo>
                    <a:pt x="1368277" y="308333"/>
                  </a:lnTo>
                  <a:lnTo>
                    <a:pt x="1354522" y="296423"/>
                  </a:lnTo>
                  <a:lnTo>
                    <a:pt x="1340504" y="285042"/>
                  </a:lnTo>
                  <a:lnTo>
                    <a:pt x="1325956" y="274191"/>
                  </a:lnTo>
                  <a:lnTo>
                    <a:pt x="1311408" y="263340"/>
                  </a:lnTo>
                  <a:lnTo>
                    <a:pt x="1296596" y="253018"/>
                  </a:lnTo>
                  <a:lnTo>
                    <a:pt x="1281255" y="242961"/>
                  </a:lnTo>
                  <a:lnTo>
                    <a:pt x="1265914" y="233698"/>
                  </a:lnTo>
                  <a:lnTo>
                    <a:pt x="1250573" y="224170"/>
                  </a:lnTo>
                  <a:lnTo>
                    <a:pt x="1234702" y="215436"/>
                  </a:lnTo>
                  <a:lnTo>
                    <a:pt x="1218568" y="206967"/>
                  </a:lnTo>
                  <a:lnTo>
                    <a:pt x="1201904" y="198762"/>
                  </a:lnTo>
                  <a:lnTo>
                    <a:pt x="1185769" y="191087"/>
                  </a:lnTo>
                  <a:lnTo>
                    <a:pt x="1168841" y="183412"/>
                  </a:lnTo>
                  <a:lnTo>
                    <a:pt x="1151913" y="176530"/>
                  </a:lnTo>
                  <a:lnTo>
                    <a:pt x="1134720" y="169914"/>
                  </a:lnTo>
                  <a:lnTo>
                    <a:pt x="1117263" y="164091"/>
                  </a:lnTo>
                  <a:lnTo>
                    <a:pt x="1099806" y="158269"/>
                  </a:lnTo>
                  <a:lnTo>
                    <a:pt x="1082084" y="152975"/>
                  </a:lnTo>
                  <a:lnTo>
                    <a:pt x="1064098" y="147947"/>
                  </a:lnTo>
                  <a:lnTo>
                    <a:pt x="1045847" y="143712"/>
                  </a:lnTo>
                  <a:lnTo>
                    <a:pt x="1027861" y="139478"/>
                  </a:lnTo>
                  <a:lnTo>
                    <a:pt x="1009345" y="136037"/>
                  </a:lnTo>
                  <a:lnTo>
                    <a:pt x="990830" y="132861"/>
                  </a:lnTo>
                  <a:lnTo>
                    <a:pt x="972050" y="130479"/>
                  </a:lnTo>
                  <a:lnTo>
                    <a:pt x="953271" y="128362"/>
                  </a:lnTo>
                  <a:lnTo>
                    <a:pt x="933962" y="126774"/>
                  </a:lnTo>
                  <a:lnTo>
                    <a:pt x="914918" y="125450"/>
                  </a:lnTo>
                  <a:lnTo>
                    <a:pt x="895873" y="124392"/>
                  </a:lnTo>
                  <a:lnTo>
                    <a:pt x="876300" y="124392"/>
                  </a:lnTo>
                  <a:lnTo>
                    <a:pt x="856991" y="124392"/>
                  </a:lnTo>
                  <a:close/>
                  <a:moveTo>
                    <a:pt x="876300" y="0"/>
                  </a:moveTo>
                  <a:lnTo>
                    <a:pt x="899048" y="265"/>
                  </a:lnTo>
                  <a:lnTo>
                    <a:pt x="921266" y="1323"/>
                  </a:lnTo>
                  <a:lnTo>
                    <a:pt x="943749" y="2382"/>
                  </a:lnTo>
                  <a:lnTo>
                    <a:pt x="965702" y="4764"/>
                  </a:lnTo>
                  <a:lnTo>
                    <a:pt x="987656" y="7146"/>
                  </a:lnTo>
                  <a:lnTo>
                    <a:pt x="1009610" y="10057"/>
                  </a:lnTo>
                  <a:lnTo>
                    <a:pt x="1031299" y="13763"/>
                  </a:lnTo>
                  <a:lnTo>
                    <a:pt x="1052724" y="17997"/>
                  </a:lnTo>
                  <a:lnTo>
                    <a:pt x="1074149" y="22496"/>
                  </a:lnTo>
                  <a:lnTo>
                    <a:pt x="1095045" y="27525"/>
                  </a:lnTo>
                  <a:lnTo>
                    <a:pt x="1115940" y="33348"/>
                  </a:lnTo>
                  <a:lnTo>
                    <a:pt x="1136572" y="39435"/>
                  </a:lnTo>
                  <a:lnTo>
                    <a:pt x="1157203" y="46051"/>
                  </a:lnTo>
                  <a:lnTo>
                    <a:pt x="1177305" y="53197"/>
                  </a:lnTo>
                  <a:lnTo>
                    <a:pt x="1197407" y="60873"/>
                  </a:lnTo>
                  <a:lnTo>
                    <a:pt x="1216981" y="69077"/>
                  </a:lnTo>
                  <a:lnTo>
                    <a:pt x="1236818" y="77811"/>
                  </a:lnTo>
                  <a:lnTo>
                    <a:pt x="1255863" y="86545"/>
                  </a:lnTo>
                  <a:lnTo>
                    <a:pt x="1274907" y="96337"/>
                  </a:lnTo>
                  <a:lnTo>
                    <a:pt x="1293687" y="105865"/>
                  </a:lnTo>
                  <a:lnTo>
                    <a:pt x="1312202" y="116452"/>
                  </a:lnTo>
                  <a:lnTo>
                    <a:pt x="1330453" y="127303"/>
                  </a:lnTo>
                  <a:lnTo>
                    <a:pt x="1348439" y="138154"/>
                  </a:lnTo>
                  <a:lnTo>
                    <a:pt x="1365896" y="149799"/>
                  </a:lnTo>
                  <a:lnTo>
                    <a:pt x="1383353" y="162239"/>
                  </a:lnTo>
                  <a:lnTo>
                    <a:pt x="1400282" y="174413"/>
                  </a:lnTo>
                  <a:lnTo>
                    <a:pt x="1416945" y="187117"/>
                  </a:lnTo>
                  <a:lnTo>
                    <a:pt x="1433609" y="200615"/>
                  </a:lnTo>
                  <a:lnTo>
                    <a:pt x="1449479" y="214113"/>
                  </a:lnTo>
                  <a:lnTo>
                    <a:pt x="1465085" y="228404"/>
                  </a:lnTo>
                  <a:lnTo>
                    <a:pt x="1480426" y="242432"/>
                  </a:lnTo>
                  <a:lnTo>
                    <a:pt x="1495503" y="257253"/>
                  </a:lnTo>
                  <a:lnTo>
                    <a:pt x="1510315" y="272074"/>
                  </a:lnTo>
                  <a:lnTo>
                    <a:pt x="1524863" y="287424"/>
                  </a:lnTo>
                  <a:lnTo>
                    <a:pt x="1538881" y="303569"/>
                  </a:lnTo>
                  <a:lnTo>
                    <a:pt x="1552371" y="319449"/>
                  </a:lnTo>
                  <a:lnTo>
                    <a:pt x="1565596" y="335858"/>
                  </a:lnTo>
                  <a:lnTo>
                    <a:pt x="1578292" y="352796"/>
                  </a:lnTo>
                  <a:lnTo>
                    <a:pt x="1590724" y="369735"/>
                  </a:lnTo>
                  <a:lnTo>
                    <a:pt x="1602627" y="386938"/>
                  </a:lnTo>
                  <a:lnTo>
                    <a:pt x="1614265" y="404935"/>
                  </a:lnTo>
                  <a:lnTo>
                    <a:pt x="1625639" y="422667"/>
                  </a:lnTo>
                  <a:lnTo>
                    <a:pt x="1636219" y="440929"/>
                  </a:lnTo>
                  <a:lnTo>
                    <a:pt x="1646534" y="459455"/>
                  </a:lnTo>
                  <a:lnTo>
                    <a:pt x="1656585" y="478247"/>
                  </a:lnTo>
                  <a:lnTo>
                    <a:pt x="1666108" y="497038"/>
                  </a:lnTo>
                  <a:lnTo>
                    <a:pt x="1675101" y="516358"/>
                  </a:lnTo>
                  <a:lnTo>
                    <a:pt x="1683565" y="535943"/>
                  </a:lnTo>
                  <a:lnTo>
                    <a:pt x="1691764" y="555528"/>
                  </a:lnTo>
                  <a:lnTo>
                    <a:pt x="1699170" y="575643"/>
                  </a:lnTo>
                  <a:lnTo>
                    <a:pt x="1706577" y="596022"/>
                  </a:lnTo>
                  <a:lnTo>
                    <a:pt x="1712925" y="616401"/>
                  </a:lnTo>
                  <a:lnTo>
                    <a:pt x="1719273" y="637309"/>
                  </a:lnTo>
                  <a:lnTo>
                    <a:pt x="1725092" y="658218"/>
                  </a:lnTo>
                  <a:lnTo>
                    <a:pt x="1730382" y="679126"/>
                  </a:lnTo>
                  <a:lnTo>
                    <a:pt x="1734614" y="700564"/>
                  </a:lnTo>
                  <a:lnTo>
                    <a:pt x="1739111" y="721737"/>
                  </a:lnTo>
                  <a:lnTo>
                    <a:pt x="1742549" y="743439"/>
                  </a:lnTo>
                  <a:lnTo>
                    <a:pt x="1745723" y="765406"/>
                  </a:lnTo>
                  <a:lnTo>
                    <a:pt x="1748104" y="787373"/>
                  </a:lnTo>
                  <a:lnTo>
                    <a:pt x="1749955" y="809605"/>
                  </a:lnTo>
                  <a:lnTo>
                    <a:pt x="1751542" y="831837"/>
                  </a:lnTo>
                  <a:lnTo>
                    <a:pt x="1752336" y="854598"/>
                  </a:lnTo>
                  <a:lnTo>
                    <a:pt x="1752600" y="877094"/>
                  </a:lnTo>
                  <a:lnTo>
                    <a:pt x="1752336" y="899590"/>
                  </a:lnTo>
                  <a:lnTo>
                    <a:pt x="1751542" y="922351"/>
                  </a:lnTo>
                  <a:lnTo>
                    <a:pt x="1749955" y="944583"/>
                  </a:lnTo>
                  <a:lnTo>
                    <a:pt x="1748104" y="966550"/>
                  </a:lnTo>
                  <a:lnTo>
                    <a:pt x="1745723" y="988782"/>
                  </a:lnTo>
                  <a:lnTo>
                    <a:pt x="1742549" y="1010220"/>
                  </a:lnTo>
                  <a:lnTo>
                    <a:pt x="1739111" y="1031922"/>
                  </a:lnTo>
                  <a:lnTo>
                    <a:pt x="1734614" y="1053624"/>
                  </a:lnTo>
                  <a:lnTo>
                    <a:pt x="1730382" y="1075062"/>
                  </a:lnTo>
                  <a:lnTo>
                    <a:pt x="1725092" y="1095970"/>
                  </a:lnTo>
                  <a:lnTo>
                    <a:pt x="1719273" y="1116879"/>
                  </a:lnTo>
                  <a:lnTo>
                    <a:pt x="1712925" y="1137523"/>
                  </a:lnTo>
                  <a:lnTo>
                    <a:pt x="1706577" y="1157902"/>
                  </a:lnTo>
                  <a:lnTo>
                    <a:pt x="1699170" y="1178016"/>
                  </a:lnTo>
                  <a:lnTo>
                    <a:pt x="1691764" y="1198130"/>
                  </a:lnTo>
                  <a:lnTo>
                    <a:pt x="1683565" y="1217980"/>
                  </a:lnTo>
                  <a:lnTo>
                    <a:pt x="1675101" y="1237565"/>
                  </a:lnTo>
                  <a:lnTo>
                    <a:pt x="1666108" y="1256886"/>
                  </a:lnTo>
                  <a:lnTo>
                    <a:pt x="1656585" y="1275941"/>
                  </a:lnTo>
                  <a:lnTo>
                    <a:pt x="1646534" y="1294733"/>
                  </a:lnTo>
                  <a:lnTo>
                    <a:pt x="1636219" y="1313259"/>
                  </a:lnTo>
                  <a:lnTo>
                    <a:pt x="1625639" y="1331521"/>
                  </a:lnTo>
                  <a:lnTo>
                    <a:pt x="1614265" y="1349253"/>
                  </a:lnTo>
                  <a:lnTo>
                    <a:pt x="1602627" y="1366986"/>
                  </a:lnTo>
                  <a:lnTo>
                    <a:pt x="1590724" y="1384453"/>
                  </a:lnTo>
                  <a:lnTo>
                    <a:pt x="1578292" y="1401392"/>
                  </a:lnTo>
                  <a:lnTo>
                    <a:pt x="1565596" y="1418066"/>
                  </a:lnTo>
                  <a:lnTo>
                    <a:pt x="1552371" y="1434475"/>
                  </a:lnTo>
                  <a:lnTo>
                    <a:pt x="1538881" y="1450619"/>
                  </a:lnTo>
                  <a:lnTo>
                    <a:pt x="1524863" y="1466234"/>
                  </a:lnTo>
                  <a:lnTo>
                    <a:pt x="1510315" y="1481585"/>
                  </a:lnTo>
                  <a:lnTo>
                    <a:pt x="1495503" y="1496671"/>
                  </a:lnTo>
                  <a:lnTo>
                    <a:pt x="1480426" y="1511492"/>
                  </a:lnTo>
                  <a:lnTo>
                    <a:pt x="1465085" y="1525784"/>
                  </a:lnTo>
                  <a:lnTo>
                    <a:pt x="1449479" y="1540075"/>
                  </a:lnTo>
                  <a:lnTo>
                    <a:pt x="1433609" y="1553573"/>
                  </a:lnTo>
                  <a:lnTo>
                    <a:pt x="1416945" y="1566542"/>
                  </a:lnTo>
                  <a:lnTo>
                    <a:pt x="1400282" y="1579510"/>
                  </a:lnTo>
                  <a:lnTo>
                    <a:pt x="1383353" y="1591949"/>
                  </a:lnTo>
                  <a:lnTo>
                    <a:pt x="1365896" y="1603859"/>
                  </a:lnTo>
                  <a:lnTo>
                    <a:pt x="1348439" y="1615505"/>
                  </a:lnTo>
                  <a:lnTo>
                    <a:pt x="1330453" y="1626885"/>
                  </a:lnTo>
                  <a:lnTo>
                    <a:pt x="1312202" y="1637472"/>
                  </a:lnTo>
                  <a:lnTo>
                    <a:pt x="1293687" y="1647793"/>
                  </a:lnTo>
                  <a:lnTo>
                    <a:pt x="1274907" y="1657851"/>
                  </a:lnTo>
                  <a:lnTo>
                    <a:pt x="1255863" y="1667379"/>
                  </a:lnTo>
                  <a:lnTo>
                    <a:pt x="1236818" y="1676377"/>
                  </a:lnTo>
                  <a:lnTo>
                    <a:pt x="1216981" y="1684846"/>
                  </a:lnTo>
                  <a:lnTo>
                    <a:pt x="1197407" y="1693051"/>
                  </a:lnTo>
                  <a:lnTo>
                    <a:pt x="1177305" y="1700726"/>
                  </a:lnTo>
                  <a:lnTo>
                    <a:pt x="1157203" y="1707607"/>
                  </a:lnTo>
                  <a:lnTo>
                    <a:pt x="1136572" y="1714753"/>
                  </a:lnTo>
                  <a:lnTo>
                    <a:pt x="1115940" y="1720576"/>
                  </a:lnTo>
                  <a:lnTo>
                    <a:pt x="1095045" y="1726134"/>
                  </a:lnTo>
                  <a:lnTo>
                    <a:pt x="1074149" y="1731427"/>
                  </a:lnTo>
                  <a:lnTo>
                    <a:pt x="1052724" y="1736191"/>
                  </a:lnTo>
                  <a:lnTo>
                    <a:pt x="1031299" y="1740426"/>
                  </a:lnTo>
                  <a:lnTo>
                    <a:pt x="1009610" y="1743866"/>
                  </a:lnTo>
                  <a:lnTo>
                    <a:pt x="987656" y="1747042"/>
                  </a:lnTo>
                  <a:lnTo>
                    <a:pt x="965702" y="1749424"/>
                  </a:lnTo>
                  <a:lnTo>
                    <a:pt x="943749" y="1751277"/>
                  </a:lnTo>
                  <a:lnTo>
                    <a:pt x="921266" y="1752865"/>
                  </a:lnTo>
                  <a:lnTo>
                    <a:pt x="899048" y="1753923"/>
                  </a:lnTo>
                  <a:lnTo>
                    <a:pt x="876300" y="1754188"/>
                  </a:lnTo>
                  <a:lnTo>
                    <a:pt x="853817" y="1753923"/>
                  </a:lnTo>
                  <a:lnTo>
                    <a:pt x="831335" y="1752865"/>
                  </a:lnTo>
                  <a:lnTo>
                    <a:pt x="809116" y="1751277"/>
                  </a:lnTo>
                  <a:lnTo>
                    <a:pt x="786898" y="1749424"/>
                  </a:lnTo>
                  <a:lnTo>
                    <a:pt x="764944" y="1747042"/>
                  </a:lnTo>
                  <a:lnTo>
                    <a:pt x="742990" y="1743866"/>
                  </a:lnTo>
                  <a:lnTo>
                    <a:pt x="721301" y="1740426"/>
                  </a:lnTo>
                  <a:lnTo>
                    <a:pt x="699876" y="1736191"/>
                  </a:lnTo>
                  <a:lnTo>
                    <a:pt x="678716" y="1731427"/>
                  </a:lnTo>
                  <a:lnTo>
                    <a:pt x="657820" y="1726134"/>
                  </a:lnTo>
                  <a:lnTo>
                    <a:pt x="636660" y="1720576"/>
                  </a:lnTo>
                  <a:lnTo>
                    <a:pt x="616028" y="1714753"/>
                  </a:lnTo>
                  <a:lnTo>
                    <a:pt x="595662" y="1707607"/>
                  </a:lnTo>
                  <a:lnTo>
                    <a:pt x="575295" y="1700726"/>
                  </a:lnTo>
                  <a:lnTo>
                    <a:pt x="555193" y="1693051"/>
                  </a:lnTo>
                  <a:lnTo>
                    <a:pt x="535619" y="1684846"/>
                  </a:lnTo>
                  <a:lnTo>
                    <a:pt x="516046" y="1676377"/>
                  </a:lnTo>
                  <a:lnTo>
                    <a:pt x="496737" y="1667379"/>
                  </a:lnTo>
                  <a:lnTo>
                    <a:pt x="477958" y="1657851"/>
                  </a:lnTo>
                  <a:lnTo>
                    <a:pt x="458913" y="1647793"/>
                  </a:lnTo>
                  <a:lnTo>
                    <a:pt x="440663" y="1637472"/>
                  </a:lnTo>
                  <a:lnTo>
                    <a:pt x="422412" y="1626885"/>
                  </a:lnTo>
                  <a:lnTo>
                    <a:pt x="404161" y="1615505"/>
                  </a:lnTo>
                  <a:lnTo>
                    <a:pt x="386704" y="1603859"/>
                  </a:lnTo>
                  <a:lnTo>
                    <a:pt x="369511" y="1591949"/>
                  </a:lnTo>
                  <a:lnTo>
                    <a:pt x="352318" y="1579510"/>
                  </a:lnTo>
                  <a:lnTo>
                    <a:pt x="335655" y="1566542"/>
                  </a:lnTo>
                  <a:lnTo>
                    <a:pt x="319255" y="1553573"/>
                  </a:lnTo>
                  <a:lnTo>
                    <a:pt x="303121" y="1540075"/>
                  </a:lnTo>
                  <a:lnTo>
                    <a:pt x="287251" y="1525784"/>
                  </a:lnTo>
                  <a:lnTo>
                    <a:pt x="271909" y="1511492"/>
                  </a:lnTo>
                  <a:lnTo>
                    <a:pt x="256833" y="1496671"/>
                  </a:lnTo>
                  <a:lnTo>
                    <a:pt x="242285" y="1481585"/>
                  </a:lnTo>
                  <a:lnTo>
                    <a:pt x="227737" y="1466234"/>
                  </a:lnTo>
                  <a:lnTo>
                    <a:pt x="213983" y="1450619"/>
                  </a:lnTo>
                  <a:lnTo>
                    <a:pt x="200229" y="1434475"/>
                  </a:lnTo>
                  <a:lnTo>
                    <a:pt x="187004" y="1418066"/>
                  </a:lnTo>
                  <a:lnTo>
                    <a:pt x="174308" y="1401392"/>
                  </a:lnTo>
                  <a:lnTo>
                    <a:pt x="161876" y="1384453"/>
                  </a:lnTo>
                  <a:lnTo>
                    <a:pt x="149709" y="1366986"/>
                  </a:lnTo>
                  <a:lnTo>
                    <a:pt x="138071" y="1349253"/>
                  </a:lnTo>
                  <a:lnTo>
                    <a:pt x="126961" y="1331521"/>
                  </a:lnTo>
                  <a:lnTo>
                    <a:pt x="116117" y="1313259"/>
                  </a:lnTo>
                  <a:lnTo>
                    <a:pt x="105801" y="1294733"/>
                  </a:lnTo>
                  <a:lnTo>
                    <a:pt x="95750" y="1275941"/>
                  </a:lnTo>
                  <a:lnTo>
                    <a:pt x="86492" y="1256886"/>
                  </a:lnTo>
                  <a:lnTo>
                    <a:pt x="77499" y="1237565"/>
                  </a:lnTo>
                  <a:lnTo>
                    <a:pt x="69035" y="1217980"/>
                  </a:lnTo>
                  <a:lnTo>
                    <a:pt x="60836" y="1198130"/>
                  </a:lnTo>
                  <a:lnTo>
                    <a:pt x="53165" y="1178016"/>
                  </a:lnTo>
                  <a:lnTo>
                    <a:pt x="46023" y="1157902"/>
                  </a:lnTo>
                  <a:lnTo>
                    <a:pt x="39411" y="1137523"/>
                  </a:lnTo>
                  <a:lnTo>
                    <a:pt x="33327" y="1116879"/>
                  </a:lnTo>
                  <a:lnTo>
                    <a:pt x="27508" y="1095970"/>
                  </a:lnTo>
                  <a:lnTo>
                    <a:pt x="22483" y="1075062"/>
                  </a:lnTo>
                  <a:lnTo>
                    <a:pt x="17721" y="1053624"/>
                  </a:lnTo>
                  <a:lnTo>
                    <a:pt x="13754" y="1031922"/>
                  </a:lnTo>
                  <a:lnTo>
                    <a:pt x="10051" y="1010220"/>
                  </a:lnTo>
                  <a:lnTo>
                    <a:pt x="6877" y="988782"/>
                  </a:lnTo>
                  <a:lnTo>
                    <a:pt x="4496" y="966550"/>
                  </a:lnTo>
                  <a:lnTo>
                    <a:pt x="2380" y="944583"/>
                  </a:lnTo>
                  <a:lnTo>
                    <a:pt x="1322" y="922351"/>
                  </a:lnTo>
                  <a:lnTo>
                    <a:pt x="264" y="899590"/>
                  </a:lnTo>
                  <a:lnTo>
                    <a:pt x="0" y="877094"/>
                  </a:lnTo>
                  <a:lnTo>
                    <a:pt x="264" y="854598"/>
                  </a:lnTo>
                  <a:lnTo>
                    <a:pt x="1322" y="831837"/>
                  </a:lnTo>
                  <a:lnTo>
                    <a:pt x="2380" y="809605"/>
                  </a:lnTo>
                  <a:lnTo>
                    <a:pt x="4496" y="787373"/>
                  </a:lnTo>
                  <a:lnTo>
                    <a:pt x="6877" y="765406"/>
                  </a:lnTo>
                  <a:lnTo>
                    <a:pt x="10051" y="743439"/>
                  </a:lnTo>
                  <a:lnTo>
                    <a:pt x="13754" y="721737"/>
                  </a:lnTo>
                  <a:lnTo>
                    <a:pt x="17721" y="700564"/>
                  </a:lnTo>
                  <a:lnTo>
                    <a:pt x="22483" y="679126"/>
                  </a:lnTo>
                  <a:lnTo>
                    <a:pt x="27508" y="658218"/>
                  </a:lnTo>
                  <a:lnTo>
                    <a:pt x="33327" y="637309"/>
                  </a:lnTo>
                  <a:lnTo>
                    <a:pt x="39411" y="616401"/>
                  </a:lnTo>
                  <a:lnTo>
                    <a:pt x="46023" y="596022"/>
                  </a:lnTo>
                  <a:lnTo>
                    <a:pt x="53165" y="575643"/>
                  </a:lnTo>
                  <a:lnTo>
                    <a:pt x="60836" y="555528"/>
                  </a:lnTo>
                  <a:lnTo>
                    <a:pt x="69035" y="535943"/>
                  </a:lnTo>
                  <a:lnTo>
                    <a:pt x="77499" y="516358"/>
                  </a:lnTo>
                  <a:lnTo>
                    <a:pt x="86492" y="497038"/>
                  </a:lnTo>
                  <a:lnTo>
                    <a:pt x="95750" y="478247"/>
                  </a:lnTo>
                  <a:lnTo>
                    <a:pt x="105801" y="459455"/>
                  </a:lnTo>
                  <a:lnTo>
                    <a:pt x="116117" y="440929"/>
                  </a:lnTo>
                  <a:lnTo>
                    <a:pt x="126961" y="422667"/>
                  </a:lnTo>
                  <a:lnTo>
                    <a:pt x="138071" y="404935"/>
                  </a:lnTo>
                  <a:lnTo>
                    <a:pt x="149709" y="386938"/>
                  </a:lnTo>
                  <a:lnTo>
                    <a:pt x="161876" y="369735"/>
                  </a:lnTo>
                  <a:lnTo>
                    <a:pt x="174308" y="352796"/>
                  </a:lnTo>
                  <a:lnTo>
                    <a:pt x="187004" y="335858"/>
                  </a:lnTo>
                  <a:lnTo>
                    <a:pt x="200229" y="319449"/>
                  </a:lnTo>
                  <a:lnTo>
                    <a:pt x="213983" y="303569"/>
                  </a:lnTo>
                  <a:lnTo>
                    <a:pt x="227737" y="287424"/>
                  </a:lnTo>
                  <a:lnTo>
                    <a:pt x="242285" y="272074"/>
                  </a:lnTo>
                  <a:lnTo>
                    <a:pt x="256833" y="257253"/>
                  </a:lnTo>
                  <a:lnTo>
                    <a:pt x="271909" y="242432"/>
                  </a:lnTo>
                  <a:lnTo>
                    <a:pt x="287251" y="228404"/>
                  </a:lnTo>
                  <a:lnTo>
                    <a:pt x="303121" y="214113"/>
                  </a:lnTo>
                  <a:lnTo>
                    <a:pt x="319255" y="200615"/>
                  </a:lnTo>
                  <a:lnTo>
                    <a:pt x="335655" y="187117"/>
                  </a:lnTo>
                  <a:lnTo>
                    <a:pt x="352318" y="174413"/>
                  </a:lnTo>
                  <a:lnTo>
                    <a:pt x="369511" y="162239"/>
                  </a:lnTo>
                  <a:lnTo>
                    <a:pt x="386704" y="149799"/>
                  </a:lnTo>
                  <a:lnTo>
                    <a:pt x="404161" y="138154"/>
                  </a:lnTo>
                  <a:lnTo>
                    <a:pt x="422412" y="127303"/>
                  </a:lnTo>
                  <a:lnTo>
                    <a:pt x="440663" y="116452"/>
                  </a:lnTo>
                  <a:lnTo>
                    <a:pt x="458913" y="105865"/>
                  </a:lnTo>
                  <a:lnTo>
                    <a:pt x="477958" y="96337"/>
                  </a:lnTo>
                  <a:lnTo>
                    <a:pt x="496737" y="86545"/>
                  </a:lnTo>
                  <a:lnTo>
                    <a:pt x="516046" y="77811"/>
                  </a:lnTo>
                  <a:lnTo>
                    <a:pt x="535619" y="69077"/>
                  </a:lnTo>
                  <a:lnTo>
                    <a:pt x="555193" y="60873"/>
                  </a:lnTo>
                  <a:lnTo>
                    <a:pt x="575295" y="53197"/>
                  </a:lnTo>
                  <a:lnTo>
                    <a:pt x="595662" y="46051"/>
                  </a:lnTo>
                  <a:lnTo>
                    <a:pt x="616028" y="39435"/>
                  </a:lnTo>
                  <a:lnTo>
                    <a:pt x="636660" y="33348"/>
                  </a:lnTo>
                  <a:lnTo>
                    <a:pt x="657820" y="27525"/>
                  </a:lnTo>
                  <a:lnTo>
                    <a:pt x="678716" y="22496"/>
                  </a:lnTo>
                  <a:lnTo>
                    <a:pt x="699876" y="17997"/>
                  </a:lnTo>
                  <a:lnTo>
                    <a:pt x="721301" y="13763"/>
                  </a:lnTo>
                  <a:lnTo>
                    <a:pt x="742990" y="10057"/>
                  </a:lnTo>
                  <a:lnTo>
                    <a:pt x="764944" y="7146"/>
                  </a:lnTo>
                  <a:lnTo>
                    <a:pt x="786898" y="4764"/>
                  </a:lnTo>
                  <a:lnTo>
                    <a:pt x="809116" y="2382"/>
                  </a:lnTo>
                  <a:lnTo>
                    <a:pt x="831335" y="1323"/>
                  </a:lnTo>
                  <a:lnTo>
                    <a:pt x="853817" y="26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文本框 85"/>
            <p:cNvSpPr txBox="1"/>
            <p:nvPr/>
          </p:nvSpPr>
          <p:spPr>
            <a:xfrm>
              <a:off x="2255236" y="3965724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Advantage2</a:t>
              </a:r>
              <a:endPara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2696456" y="212336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840902" y="291449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5091072" y="3637208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4814073" y="3344526"/>
            <a:ext cx="5315962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884510" y="1760350"/>
            <a:ext cx="5157145" cy="76407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13"/>
          <p:cNvSpPr txBox="1"/>
          <p:nvPr/>
        </p:nvSpPr>
        <p:spPr>
          <a:xfrm>
            <a:off x="3853532" y="1927864"/>
            <a:ext cx="3770583" cy="58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Streamline the reimbursement process in the right 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circumstances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89"/>
          <p:cNvSpPr txBox="1"/>
          <p:nvPr/>
        </p:nvSpPr>
        <p:spPr>
          <a:xfrm>
            <a:off x="4946371" y="2678645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1200">
                <a:solidFill>
                  <a:schemeClr val="bg1"/>
                </a:solidFill>
                <a:latin typeface="造字工房悦圆演示版常规体" pitchFamily="50" charset="-122"/>
                <a:ea typeface="造字工房悦圆演示版常规体" pitchFamily="5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 the cycle of the employee's reimbursement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91"/>
          <p:cNvSpPr txBox="1"/>
          <p:nvPr/>
        </p:nvSpPr>
        <p:spPr>
          <a:xfrm>
            <a:off x="6183188" y="3388516"/>
            <a:ext cx="377058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Strengthen the control restriction before expense reimbursemen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030142" y="3901009"/>
            <a:ext cx="1230525" cy="1688231"/>
            <a:chOff x="3494041" y="3716886"/>
            <a:chExt cx="1230525" cy="1688231"/>
          </a:xfrm>
        </p:grpSpPr>
        <p:sp>
          <p:nvSpPr>
            <p:cNvPr id="32" name="任意多边形 31"/>
            <p:cNvSpPr/>
            <p:nvPr/>
          </p:nvSpPr>
          <p:spPr>
            <a:xfrm flipH="1">
              <a:off x="3528835" y="3716886"/>
              <a:ext cx="1195731" cy="1688231"/>
            </a:xfrm>
            <a:custGeom>
              <a:avLst/>
              <a:gdLst>
                <a:gd name="connsiteX0" fmla="*/ 602108 w 1364578"/>
                <a:gd name="connsiteY0" fmla="*/ 0 h 1926623"/>
                <a:gd name="connsiteX1" fmla="*/ 1364578 w 1364578"/>
                <a:gd name="connsiteY1" fmla="*/ 0 h 1926623"/>
                <a:gd name="connsiteX2" fmla="*/ 1364578 w 1364578"/>
                <a:gd name="connsiteY2" fmla="*/ 1926623 h 1926623"/>
                <a:gd name="connsiteX3" fmla="*/ 0 w 1364578"/>
                <a:gd name="connsiteY3" fmla="*/ 1926623 h 1926623"/>
                <a:gd name="connsiteX4" fmla="*/ 0 w 1364578"/>
                <a:gd name="connsiteY4" fmla="*/ 602108 h 1926623"/>
                <a:gd name="connsiteX5" fmla="*/ 602108 w 1364578"/>
                <a:gd name="connsiteY5" fmla="*/ 0 h 1926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4578" h="1926623">
                  <a:moveTo>
                    <a:pt x="602108" y="0"/>
                  </a:moveTo>
                  <a:lnTo>
                    <a:pt x="1364578" y="0"/>
                  </a:lnTo>
                  <a:lnTo>
                    <a:pt x="1364578" y="1926623"/>
                  </a:lnTo>
                  <a:lnTo>
                    <a:pt x="0" y="1926623"/>
                  </a:lnTo>
                  <a:lnTo>
                    <a:pt x="0" y="602108"/>
                  </a:lnTo>
                  <a:cubicBezTo>
                    <a:pt x="0" y="269573"/>
                    <a:pt x="269573" y="0"/>
                    <a:pt x="60210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KSO_Shape"/>
            <p:cNvSpPr>
              <a:spLocks/>
            </p:cNvSpPr>
            <p:nvPr/>
          </p:nvSpPr>
          <p:spPr bwMode="auto">
            <a:xfrm>
              <a:off x="3899886" y="4107374"/>
              <a:ext cx="453627" cy="453627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文本框 86"/>
            <p:cNvSpPr txBox="1"/>
            <p:nvPr/>
          </p:nvSpPr>
          <p:spPr>
            <a:xfrm>
              <a:off x="3494041" y="4712872"/>
              <a:ext cx="1193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Advantage4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289219" y="4437112"/>
            <a:ext cx="973171" cy="0"/>
          </a:xfrm>
          <a:prstGeom prst="line">
            <a:avLst/>
          </a:prstGeom>
          <a:ln>
            <a:solidFill>
              <a:srgbClr val="C00000"/>
            </a:solidFill>
            <a:prstDash val="dash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91"/>
          <p:cNvSpPr txBox="1"/>
          <p:nvPr/>
        </p:nvSpPr>
        <p:spPr>
          <a:xfrm>
            <a:off x="7452247" y="4193070"/>
            <a:ext cx="377058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Improve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standardize the enterprise reimbursement process by sending written reports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06108" y="3388370"/>
            <a:ext cx="1230525" cy="1688231"/>
            <a:chOff x="3937449" y="3388370"/>
            <a:chExt cx="1230525" cy="1688231"/>
          </a:xfrm>
        </p:grpSpPr>
        <p:grpSp>
          <p:nvGrpSpPr>
            <p:cNvPr id="38" name="组合 37"/>
            <p:cNvGrpSpPr/>
            <p:nvPr/>
          </p:nvGrpSpPr>
          <p:grpSpPr>
            <a:xfrm>
              <a:off x="3937449" y="3388370"/>
              <a:ext cx="1230525" cy="1688231"/>
              <a:chOff x="3494041" y="3716886"/>
              <a:chExt cx="1230525" cy="1688231"/>
            </a:xfrm>
            <a:solidFill>
              <a:srgbClr val="FC4B41"/>
            </a:solidFill>
          </p:grpSpPr>
          <p:sp>
            <p:nvSpPr>
              <p:cNvPr id="40" name="任意多边形 39"/>
              <p:cNvSpPr/>
              <p:nvPr/>
            </p:nvSpPr>
            <p:spPr>
              <a:xfrm flipH="1">
                <a:off x="3528835" y="3716886"/>
                <a:ext cx="1195731" cy="1688231"/>
              </a:xfrm>
              <a:custGeom>
                <a:avLst/>
                <a:gdLst>
                  <a:gd name="connsiteX0" fmla="*/ 602108 w 1364578"/>
                  <a:gd name="connsiteY0" fmla="*/ 0 h 1926623"/>
                  <a:gd name="connsiteX1" fmla="*/ 1364578 w 1364578"/>
                  <a:gd name="connsiteY1" fmla="*/ 0 h 1926623"/>
                  <a:gd name="connsiteX2" fmla="*/ 1364578 w 1364578"/>
                  <a:gd name="connsiteY2" fmla="*/ 1926623 h 1926623"/>
                  <a:gd name="connsiteX3" fmla="*/ 0 w 1364578"/>
                  <a:gd name="connsiteY3" fmla="*/ 1926623 h 1926623"/>
                  <a:gd name="connsiteX4" fmla="*/ 0 w 1364578"/>
                  <a:gd name="connsiteY4" fmla="*/ 602108 h 1926623"/>
                  <a:gd name="connsiteX5" fmla="*/ 602108 w 1364578"/>
                  <a:gd name="connsiteY5" fmla="*/ 0 h 192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4578" h="1926623">
                    <a:moveTo>
                      <a:pt x="602108" y="0"/>
                    </a:moveTo>
                    <a:lnTo>
                      <a:pt x="1364578" y="0"/>
                    </a:lnTo>
                    <a:lnTo>
                      <a:pt x="1364578" y="1926623"/>
                    </a:lnTo>
                    <a:lnTo>
                      <a:pt x="0" y="1926623"/>
                    </a:lnTo>
                    <a:lnTo>
                      <a:pt x="0" y="602108"/>
                    </a:lnTo>
                    <a:cubicBezTo>
                      <a:pt x="0" y="269573"/>
                      <a:pt x="269573" y="0"/>
                      <a:pt x="602108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41" name="文本框 86"/>
              <p:cNvSpPr txBox="1"/>
              <p:nvPr/>
            </p:nvSpPr>
            <p:spPr>
              <a:xfrm>
                <a:off x="3494041" y="4712872"/>
                <a:ext cx="1193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Advantage3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39" name="Freeform 126"/>
            <p:cNvSpPr>
              <a:spLocks noChangeAspect="1" noEditPoints="1"/>
            </p:cNvSpPr>
            <p:nvPr/>
          </p:nvSpPr>
          <p:spPr bwMode="auto">
            <a:xfrm>
              <a:off x="4385843" y="3856787"/>
              <a:ext cx="297012" cy="37165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EDEB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7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5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10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5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050"/>
                            </p:stCondLst>
                            <p:childTnLst>
                              <p:par>
                                <p:cTn id="7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3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3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68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3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/>
      <p:bldP spid="30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91908" y="260648"/>
            <a:ext cx="712879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Subsequence of the process improvement</a:t>
            </a: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22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25179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981615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538051" y="1738070"/>
            <a:ext cx="2016224" cy="20162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77207" y="2837440"/>
            <a:ext cx="151216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Statistical cycle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42927" y="2837945"/>
            <a:ext cx="149359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Applicable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people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62910" y="2837945"/>
            <a:ext cx="116650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Regular update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KSO_Shape"/>
          <p:cNvSpPr>
            <a:spLocks/>
          </p:cNvSpPr>
          <p:nvPr/>
        </p:nvSpPr>
        <p:spPr bwMode="auto">
          <a:xfrm>
            <a:off x="5634207" y="2064669"/>
            <a:ext cx="711040" cy="532094"/>
          </a:xfrm>
          <a:custGeom>
            <a:avLst/>
            <a:gdLst>
              <a:gd name="T0" fmla="*/ 151004 w 5185"/>
              <a:gd name="T1" fmla="*/ 1065477 h 3880"/>
              <a:gd name="T2" fmla="*/ 1873403 w 5185"/>
              <a:gd name="T3" fmla="*/ 1297678 h 3880"/>
              <a:gd name="T4" fmla="*/ 751713 w 5185"/>
              <a:gd name="T5" fmla="*/ 1241832 h 3880"/>
              <a:gd name="T6" fmla="*/ 1108464 w 5185"/>
              <a:gd name="T7" fmla="*/ 1148144 h 3880"/>
              <a:gd name="T8" fmla="*/ 751713 w 5185"/>
              <a:gd name="T9" fmla="*/ 1241832 h 3880"/>
              <a:gd name="T10" fmla="*/ 1726808 w 5185"/>
              <a:gd name="T11" fmla="*/ 1012203 h 3880"/>
              <a:gd name="T12" fmla="*/ 1726073 w 5185"/>
              <a:gd name="T13" fmla="*/ 1007794 h 3880"/>
              <a:gd name="T14" fmla="*/ 1726808 w 5185"/>
              <a:gd name="T15" fmla="*/ 44089 h 3880"/>
              <a:gd name="T16" fmla="*/ 1726441 w 5185"/>
              <a:gd name="T17" fmla="*/ 39680 h 3880"/>
              <a:gd name="T18" fmla="*/ 1724604 w 5185"/>
              <a:gd name="T19" fmla="*/ 30862 h 3880"/>
              <a:gd name="T20" fmla="*/ 1721297 w 5185"/>
              <a:gd name="T21" fmla="*/ 23147 h 3880"/>
              <a:gd name="T22" fmla="*/ 1716888 w 5185"/>
              <a:gd name="T23" fmla="*/ 15798 h 3880"/>
              <a:gd name="T24" fmla="*/ 1711010 w 5185"/>
              <a:gd name="T25" fmla="*/ 9920 h 3880"/>
              <a:gd name="T26" fmla="*/ 1703662 w 5185"/>
              <a:gd name="T27" fmla="*/ 5144 h 3880"/>
              <a:gd name="T28" fmla="*/ 1695946 w 5185"/>
              <a:gd name="T29" fmla="*/ 1837 h 3880"/>
              <a:gd name="T30" fmla="*/ 1687128 w 5185"/>
              <a:gd name="T31" fmla="*/ 367 h 3880"/>
              <a:gd name="T32" fmla="*/ 222281 w 5185"/>
              <a:gd name="T33" fmla="*/ 0 h 3880"/>
              <a:gd name="T34" fmla="*/ 217872 w 5185"/>
              <a:gd name="T35" fmla="*/ 367 h 3880"/>
              <a:gd name="T36" fmla="*/ 209054 w 5185"/>
              <a:gd name="T37" fmla="*/ 1837 h 3880"/>
              <a:gd name="T38" fmla="*/ 201338 w 5185"/>
              <a:gd name="T39" fmla="*/ 5144 h 3880"/>
              <a:gd name="T40" fmla="*/ 194358 w 5185"/>
              <a:gd name="T41" fmla="*/ 9920 h 3880"/>
              <a:gd name="T42" fmla="*/ 188112 w 5185"/>
              <a:gd name="T43" fmla="*/ 15798 h 3880"/>
              <a:gd name="T44" fmla="*/ 183336 w 5185"/>
              <a:gd name="T45" fmla="*/ 23147 h 3880"/>
              <a:gd name="T46" fmla="*/ 180029 w 5185"/>
              <a:gd name="T47" fmla="*/ 30862 h 3880"/>
              <a:gd name="T48" fmla="*/ 178559 w 5185"/>
              <a:gd name="T49" fmla="*/ 39680 h 3880"/>
              <a:gd name="T50" fmla="*/ 178192 w 5185"/>
              <a:gd name="T51" fmla="*/ 1003386 h 3880"/>
              <a:gd name="T52" fmla="*/ 178559 w 5185"/>
              <a:gd name="T53" fmla="*/ 1007794 h 3880"/>
              <a:gd name="T54" fmla="*/ 178192 w 5185"/>
              <a:gd name="T55" fmla="*/ 1012203 h 3880"/>
              <a:gd name="T56" fmla="*/ 1727176 w 5185"/>
              <a:gd name="T57" fmla="*/ 1012571 h 3880"/>
              <a:gd name="T58" fmla="*/ 1616954 w 5185"/>
              <a:gd name="T59" fmla="*/ 937620 h 3880"/>
              <a:gd name="T60" fmla="*/ 288046 w 5185"/>
              <a:gd name="T61" fmla="*/ 109854 h 3880"/>
              <a:gd name="T62" fmla="*/ 1616954 w 5185"/>
              <a:gd name="T63" fmla="*/ 937620 h 3880"/>
              <a:gd name="T64" fmla="*/ 4409 w 5185"/>
              <a:gd name="T65" fmla="*/ 1350584 h 3880"/>
              <a:gd name="T66" fmla="*/ 0 w 5185"/>
              <a:gd name="T67" fmla="*/ 1359402 h 3880"/>
              <a:gd name="T68" fmla="*/ 735 w 5185"/>
              <a:gd name="T69" fmla="*/ 1369322 h 3880"/>
              <a:gd name="T70" fmla="*/ 3307 w 5185"/>
              <a:gd name="T71" fmla="*/ 1379977 h 3880"/>
              <a:gd name="T72" fmla="*/ 7348 w 5185"/>
              <a:gd name="T73" fmla="*/ 1390999 h 3880"/>
              <a:gd name="T74" fmla="*/ 13227 w 5185"/>
              <a:gd name="T75" fmla="*/ 1401654 h 3880"/>
              <a:gd name="T76" fmla="*/ 19473 w 5185"/>
              <a:gd name="T77" fmla="*/ 1411206 h 3880"/>
              <a:gd name="T78" fmla="*/ 26821 w 5185"/>
              <a:gd name="T79" fmla="*/ 1418554 h 3880"/>
              <a:gd name="T80" fmla="*/ 35271 w 5185"/>
              <a:gd name="T81" fmla="*/ 1423698 h 3880"/>
              <a:gd name="T82" fmla="*/ 41884 w 5185"/>
              <a:gd name="T83" fmla="*/ 1425168 h 3880"/>
              <a:gd name="T84" fmla="*/ 1860911 w 5185"/>
              <a:gd name="T85" fmla="*/ 1425535 h 3880"/>
              <a:gd name="T86" fmla="*/ 1863116 w 5185"/>
              <a:gd name="T87" fmla="*/ 1425168 h 3880"/>
              <a:gd name="T88" fmla="*/ 1869729 w 5185"/>
              <a:gd name="T89" fmla="*/ 1423698 h 3880"/>
              <a:gd name="T90" fmla="*/ 1878179 w 5185"/>
              <a:gd name="T91" fmla="*/ 1418554 h 3880"/>
              <a:gd name="T92" fmla="*/ 1885527 w 5185"/>
              <a:gd name="T93" fmla="*/ 1411206 h 3880"/>
              <a:gd name="T94" fmla="*/ 1892141 w 5185"/>
              <a:gd name="T95" fmla="*/ 1401654 h 3880"/>
              <a:gd name="T96" fmla="*/ 1897652 w 5185"/>
              <a:gd name="T97" fmla="*/ 1390999 h 3880"/>
              <a:gd name="T98" fmla="*/ 1901693 w 5185"/>
              <a:gd name="T99" fmla="*/ 1379977 h 3880"/>
              <a:gd name="T100" fmla="*/ 1903898 w 5185"/>
              <a:gd name="T101" fmla="*/ 1369322 h 3880"/>
              <a:gd name="T102" fmla="*/ 1905000 w 5185"/>
              <a:gd name="T103" fmla="*/ 1359402 h 388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185" h="3880">
                <a:moveTo>
                  <a:pt x="4775" y="2900"/>
                </a:moveTo>
                <a:lnTo>
                  <a:pt x="411" y="2900"/>
                </a:lnTo>
                <a:lnTo>
                  <a:pt x="87" y="3532"/>
                </a:lnTo>
                <a:lnTo>
                  <a:pt x="5099" y="3532"/>
                </a:lnTo>
                <a:lnTo>
                  <a:pt x="4775" y="2900"/>
                </a:lnTo>
                <a:close/>
                <a:moveTo>
                  <a:pt x="2046" y="3380"/>
                </a:moveTo>
                <a:lnTo>
                  <a:pt x="2181" y="3125"/>
                </a:lnTo>
                <a:lnTo>
                  <a:pt x="3017" y="3125"/>
                </a:lnTo>
                <a:lnTo>
                  <a:pt x="3139" y="3380"/>
                </a:lnTo>
                <a:lnTo>
                  <a:pt x="2046" y="3380"/>
                </a:lnTo>
                <a:close/>
                <a:moveTo>
                  <a:pt x="4700" y="2755"/>
                </a:moveTo>
                <a:lnTo>
                  <a:pt x="4700" y="2755"/>
                </a:lnTo>
                <a:lnTo>
                  <a:pt x="4698" y="2743"/>
                </a:lnTo>
                <a:lnTo>
                  <a:pt x="4700" y="2731"/>
                </a:lnTo>
                <a:lnTo>
                  <a:pt x="4700" y="120"/>
                </a:lnTo>
                <a:lnTo>
                  <a:pt x="4699" y="108"/>
                </a:lnTo>
                <a:lnTo>
                  <a:pt x="4697" y="95"/>
                </a:lnTo>
                <a:lnTo>
                  <a:pt x="4694" y="84"/>
                </a:lnTo>
                <a:lnTo>
                  <a:pt x="4690" y="73"/>
                </a:lnTo>
                <a:lnTo>
                  <a:pt x="4685" y="63"/>
                </a:lnTo>
                <a:lnTo>
                  <a:pt x="4680" y="53"/>
                </a:lnTo>
                <a:lnTo>
                  <a:pt x="4673" y="43"/>
                </a:lnTo>
                <a:lnTo>
                  <a:pt x="4665" y="34"/>
                </a:lnTo>
                <a:lnTo>
                  <a:pt x="4657" y="27"/>
                </a:lnTo>
                <a:lnTo>
                  <a:pt x="4647" y="20"/>
                </a:lnTo>
                <a:lnTo>
                  <a:pt x="4637" y="14"/>
                </a:lnTo>
                <a:lnTo>
                  <a:pt x="4627" y="9"/>
                </a:lnTo>
                <a:lnTo>
                  <a:pt x="4616" y="5"/>
                </a:lnTo>
                <a:lnTo>
                  <a:pt x="4605" y="2"/>
                </a:lnTo>
                <a:lnTo>
                  <a:pt x="4592" y="1"/>
                </a:lnTo>
                <a:lnTo>
                  <a:pt x="4580" y="0"/>
                </a:lnTo>
                <a:lnTo>
                  <a:pt x="605" y="0"/>
                </a:lnTo>
                <a:lnTo>
                  <a:pt x="593" y="1"/>
                </a:lnTo>
                <a:lnTo>
                  <a:pt x="581" y="2"/>
                </a:lnTo>
                <a:lnTo>
                  <a:pt x="569" y="5"/>
                </a:lnTo>
                <a:lnTo>
                  <a:pt x="558" y="9"/>
                </a:lnTo>
                <a:lnTo>
                  <a:pt x="548" y="14"/>
                </a:lnTo>
                <a:lnTo>
                  <a:pt x="538" y="20"/>
                </a:lnTo>
                <a:lnTo>
                  <a:pt x="529" y="27"/>
                </a:lnTo>
                <a:lnTo>
                  <a:pt x="521" y="34"/>
                </a:lnTo>
                <a:lnTo>
                  <a:pt x="512" y="43"/>
                </a:lnTo>
                <a:lnTo>
                  <a:pt x="505" y="53"/>
                </a:lnTo>
                <a:lnTo>
                  <a:pt x="499" y="63"/>
                </a:lnTo>
                <a:lnTo>
                  <a:pt x="494" y="73"/>
                </a:lnTo>
                <a:lnTo>
                  <a:pt x="490" y="84"/>
                </a:lnTo>
                <a:lnTo>
                  <a:pt x="488" y="95"/>
                </a:lnTo>
                <a:lnTo>
                  <a:pt x="486" y="108"/>
                </a:lnTo>
                <a:lnTo>
                  <a:pt x="485" y="120"/>
                </a:lnTo>
                <a:lnTo>
                  <a:pt x="485" y="2731"/>
                </a:lnTo>
                <a:lnTo>
                  <a:pt x="486" y="2743"/>
                </a:lnTo>
                <a:lnTo>
                  <a:pt x="485" y="2755"/>
                </a:lnTo>
                <a:lnTo>
                  <a:pt x="484" y="2756"/>
                </a:lnTo>
                <a:lnTo>
                  <a:pt x="4701" y="2756"/>
                </a:lnTo>
                <a:lnTo>
                  <a:pt x="4700" y="2755"/>
                </a:lnTo>
                <a:close/>
                <a:moveTo>
                  <a:pt x="4401" y="2552"/>
                </a:moveTo>
                <a:lnTo>
                  <a:pt x="784" y="2552"/>
                </a:lnTo>
                <a:lnTo>
                  <a:pt x="784" y="299"/>
                </a:lnTo>
                <a:lnTo>
                  <a:pt x="4401" y="299"/>
                </a:lnTo>
                <a:lnTo>
                  <a:pt x="4401" y="2552"/>
                </a:lnTo>
                <a:close/>
                <a:moveTo>
                  <a:pt x="5172" y="3676"/>
                </a:moveTo>
                <a:lnTo>
                  <a:pt x="12" y="3676"/>
                </a:lnTo>
                <a:lnTo>
                  <a:pt x="0" y="3700"/>
                </a:lnTo>
                <a:lnTo>
                  <a:pt x="1" y="3713"/>
                </a:lnTo>
                <a:lnTo>
                  <a:pt x="2" y="3727"/>
                </a:lnTo>
                <a:lnTo>
                  <a:pt x="5" y="3741"/>
                </a:lnTo>
                <a:lnTo>
                  <a:pt x="9" y="3756"/>
                </a:lnTo>
                <a:lnTo>
                  <a:pt x="14" y="3771"/>
                </a:lnTo>
                <a:lnTo>
                  <a:pt x="20" y="3786"/>
                </a:lnTo>
                <a:lnTo>
                  <a:pt x="28" y="3801"/>
                </a:lnTo>
                <a:lnTo>
                  <a:pt x="36" y="3815"/>
                </a:lnTo>
                <a:lnTo>
                  <a:pt x="44" y="3828"/>
                </a:lnTo>
                <a:lnTo>
                  <a:pt x="53" y="3841"/>
                </a:lnTo>
                <a:lnTo>
                  <a:pt x="63" y="3852"/>
                </a:lnTo>
                <a:lnTo>
                  <a:pt x="73" y="3861"/>
                </a:lnTo>
                <a:lnTo>
                  <a:pt x="85" y="3869"/>
                </a:lnTo>
                <a:lnTo>
                  <a:pt x="96" y="3875"/>
                </a:lnTo>
                <a:lnTo>
                  <a:pt x="108" y="3878"/>
                </a:lnTo>
                <a:lnTo>
                  <a:pt x="114" y="3879"/>
                </a:lnTo>
                <a:lnTo>
                  <a:pt x="120" y="3880"/>
                </a:lnTo>
                <a:lnTo>
                  <a:pt x="5065" y="3880"/>
                </a:lnTo>
                <a:lnTo>
                  <a:pt x="5071" y="3879"/>
                </a:lnTo>
                <a:lnTo>
                  <a:pt x="5077" y="3878"/>
                </a:lnTo>
                <a:lnTo>
                  <a:pt x="5089" y="3875"/>
                </a:lnTo>
                <a:lnTo>
                  <a:pt x="5101" y="3869"/>
                </a:lnTo>
                <a:lnTo>
                  <a:pt x="5112" y="3861"/>
                </a:lnTo>
                <a:lnTo>
                  <a:pt x="5122" y="3852"/>
                </a:lnTo>
                <a:lnTo>
                  <a:pt x="5132" y="3841"/>
                </a:lnTo>
                <a:lnTo>
                  <a:pt x="5141" y="3828"/>
                </a:lnTo>
                <a:lnTo>
                  <a:pt x="5150" y="3815"/>
                </a:lnTo>
                <a:lnTo>
                  <a:pt x="5158" y="3801"/>
                </a:lnTo>
                <a:lnTo>
                  <a:pt x="5165" y="3786"/>
                </a:lnTo>
                <a:lnTo>
                  <a:pt x="5171" y="3771"/>
                </a:lnTo>
                <a:lnTo>
                  <a:pt x="5176" y="3756"/>
                </a:lnTo>
                <a:lnTo>
                  <a:pt x="5180" y="3741"/>
                </a:lnTo>
                <a:lnTo>
                  <a:pt x="5182" y="3727"/>
                </a:lnTo>
                <a:lnTo>
                  <a:pt x="5184" y="3713"/>
                </a:lnTo>
                <a:lnTo>
                  <a:pt x="5185" y="3700"/>
                </a:lnTo>
                <a:lnTo>
                  <a:pt x="5172" y="3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bIns="360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KSO_Shape"/>
          <p:cNvSpPr>
            <a:spLocks/>
          </p:cNvSpPr>
          <p:nvPr/>
        </p:nvSpPr>
        <p:spPr bwMode="auto">
          <a:xfrm>
            <a:off x="8271042" y="2090084"/>
            <a:ext cx="570670" cy="481264"/>
          </a:xfrm>
          <a:custGeom>
            <a:avLst/>
            <a:gdLst>
              <a:gd name="T0" fmla="*/ 332222 w 2301876"/>
              <a:gd name="T1" fmla="*/ 1410232 h 1941513"/>
              <a:gd name="T2" fmla="*/ 321717 w 2301876"/>
              <a:gd name="T3" fmla="*/ 1470415 h 1941513"/>
              <a:gd name="T4" fmla="*/ 382384 w 2301876"/>
              <a:gd name="T5" fmla="*/ 1525343 h 1941513"/>
              <a:gd name="T6" fmla="*/ 696485 w 2301876"/>
              <a:gd name="T7" fmla="*/ 1509573 h 1941513"/>
              <a:gd name="T8" fmla="*/ 723010 w 2301876"/>
              <a:gd name="T9" fmla="*/ 1444398 h 1941513"/>
              <a:gd name="T10" fmla="*/ 671273 w 2301876"/>
              <a:gd name="T11" fmla="*/ 1380797 h 1941513"/>
              <a:gd name="T12" fmla="*/ 1348867 w 2301876"/>
              <a:gd name="T13" fmla="*/ 1247408 h 1941513"/>
              <a:gd name="T14" fmla="*/ 1327043 w 2301876"/>
              <a:gd name="T15" fmla="*/ 1320445 h 1941513"/>
              <a:gd name="T16" fmla="*/ 1593934 w 2301876"/>
              <a:gd name="T17" fmla="*/ 1356438 h 1941513"/>
              <a:gd name="T18" fmla="*/ 1647838 w 2301876"/>
              <a:gd name="T19" fmla="*/ 1303105 h 1941513"/>
              <a:gd name="T20" fmla="*/ 1606030 w 2301876"/>
              <a:gd name="T21" fmla="*/ 1239789 h 1941513"/>
              <a:gd name="T22" fmla="*/ 1529191 w 2301876"/>
              <a:gd name="T23" fmla="*/ 516517 h 1941513"/>
              <a:gd name="T24" fmla="*/ 1584982 w 2301876"/>
              <a:gd name="T25" fmla="*/ 576970 h 1941513"/>
              <a:gd name="T26" fmla="*/ 1601035 w 2301876"/>
              <a:gd name="T27" fmla="*/ 667649 h 1941513"/>
              <a:gd name="T28" fmla="*/ 1640510 w 2301876"/>
              <a:gd name="T29" fmla="*/ 716799 h 1941513"/>
              <a:gd name="T30" fmla="*/ 1583140 w 2301876"/>
              <a:gd name="T31" fmla="*/ 840071 h 1941513"/>
              <a:gd name="T32" fmla="*/ 1691827 w 2301876"/>
              <a:gd name="T33" fmla="*/ 916820 h 1941513"/>
              <a:gd name="T34" fmla="*/ 1229710 w 2301876"/>
              <a:gd name="T35" fmla="*/ 1106063 h 1941513"/>
              <a:gd name="T36" fmla="*/ 1284448 w 2301876"/>
              <a:gd name="T37" fmla="*/ 909460 h 1941513"/>
              <a:gd name="T38" fmla="*/ 1396556 w 2301876"/>
              <a:gd name="T39" fmla="*/ 836654 h 1941513"/>
              <a:gd name="T40" fmla="*/ 1335239 w 2301876"/>
              <a:gd name="T41" fmla="*/ 712857 h 1941513"/>
              <a:gd name="T42" fmla="*/ 1370240 w 2301876"/>
              <a:gd name="T43" fmla="*/ 660815 h 1941513"/>
              <a:gd name="T44" fmla="*/ 1388398 w 2301876"/>
              <a:gd name="T45" fmla="*/ 571451 h 1941513"/>
              <a:gd name="T46" fmla="*/ 1446031 w 2301876"/>
              <a:gd name="T47" fmla="*/ 514152 h 1941513"/>
              <a:gd name="T48" fmla="*/ 570227 w 2301876"/>
              <a:gd name="T49" fmla="*/ 477627 h 1941513"/>
              <a:gd name="T50" fmla="*/ 641756 w 2301876"/>
              <a:gd name="T51" fmla="*/ 549062 h 1941513"/>
              <a:gd name="T52" fmla="*/ 661216 w 2301876"/>
              <a:gd name="T53" fmla="*/ 657005 h 1941513"/>
              <a:gd name="T54" fmla="*/ 633078 w 2301876"/>
              <a:gd name="T55" fmla="*/ 739471 h 1941513"/>
              <a:gd name="T56" fmla="*/ 574697 w 2301876"/>
              <a:gd name="T57" fmla="*/ 792786 h 1941513"/>
              <a:gd name="T58" fmla="*/ 708552 w 2301876"/>
              <a:gd name="T59" fmla="*/ 915697 h 1941513"/>
              <a:gd name="T60" fmla="*/ 815320 w 2301876"/>
              <a:gd name="T61" fmla="*/ 1036508 h 1941513"/>
              <a:gd name="T62" fmla="*/ 222836 w 2301876"/>
              <a:gd name="T63" fmla="*/ 1047276 h 1941513"/>
              <a:gd name="T64" fmla="*/ 324870 w 2301876"/>
              <a:gd name="T65" fmla="*/ 922526 h 1941513"/>
              <a:gd name="T66" fmla="*/ 473189 w 2301876"/>
              <a:gd name="T67" fmla="*/ 794886 h 1941513"/>
              <a:gd name="T68" fmla="*/ 413493 w 2301876"/>
              <a:gd name="T69" fmla="*/ 744461 h 1941513"/>
              <a:gd name="T70" fmla="*/ 382462 w 2301876"/>
              <a:gd name="T71" fmla="*/ 663570 h 1941513"/>
              <a:gd name="T72" fmla="*/ 397978 w 2301876"/>
              <a:gd name="T73" fmla="*/ 556154 h 1941513"/>
              <a:gd name="T74" fmla="*/ 466878 w 2301876"/>
              <a:gd name="T75" fmla="*/ 480778 h 1941513"/>
              <a:gd name="T76" fmla="*/ 140242 w 2301876"/>
              <a:gd name="T77" fmla="*/ 134558 h 1941513"/>
              <a:gd name="T78" fmla="*/ 133677 w 2301876"/>
              <a:gd name="T79" fmla="*/ 1210760 h 1941513"/>
              <a:gd name="T80" fmla="*/ 198545 w 2301876"/>
              <a:gd name="T81" fmla="*/ 1290654 h 1941513"/>
              <a:gd name="T82" fmla="*/ 905010 w 2301876"/>
              <a:gd name="T83" fmla="*/ 1223901 h 1941513"/>
              <a:gd name="T84" fmla="*/ 906061 w 2301876"/>
              <a:gd name="T85" fmla="*/ 137186 h 1941513"/>
              <a:gd name="T86" fmla="*/ 1795088 w 2301876"/>
              <a:gd name="T87" fmla="*/ 130835 h 1941513"/>
              <a:gd name="T88" fmla="*/ 1869239 w 2301876"/>
              <a:gd name="T89" fmla="*/ 166040 h 1941513"/>
              <a:gd name="T90" fmla="*/ 1904211 w 2301876"/>
              <a:gd name="T91" fmla="*/ 240391 h 1941513"/>
              <a:gd name="T92" fmla="*/ 1879757 w 2301876"/>
              <a:gd name="T93" fmla="*/ 1330166 h 1941513"/>
              <a:gd name="T94" fmla="*/ 1769057 w 2301876"/>
              <a:gd name="T95" fmla="*/ 1410033 h 1941513"/>
              <a:gd name="T96" fmla="*/ 1237904 w 2301876"/>
              <a:gd name="T97" fmla="*/ 1415550 h 1941513"/>
              <a:gd name="T98" fmla="*/ 1189785 w 2301876"/>
              <a:gd name="T99" fmla="*/ 1139429 h 1941513"/>
              <a:gd name="T100" fmla="*/ 1756435 w 2301876"/>
              <a:gd name="T101" fmla="*/ 1159921 h 1941513"/>
              <a:gd name="T102" fmla="*/ 1799821 w 2301876"/>
              <a:gd name="T103" fmla="*/ 1088198 h 1941513"/>
              <a:gd name="T104" fmla="*/ 898445 w 2301876"/>
              <a:gd name="T105" fmla="*/ 262 h 1941513"/>
              <a:gd name="T106" fmla="*/ 992990 w 2301876"/>
              <a:gd name="T107" fmla="*/ 39421 h 1941513"/>
              <a:gd name="T108" fmla="*/ 1041313 w 2301876"/>
              <a:gd name="T109" fmla="*/ 129302 h 1941513"/>
              <a:gd name="T110" fmla="*/ 1017414 w 2301876"/>
              <a:gd name="T111" fmla="*/ 1483030 h 1941513"/>
              <a:gd name="T112" fmla="*/ 887939 w 2301876"/>
              <a:gd name="T113" fmla="*/ 1588417 h 1941513"/>
              <a:gd name="T114" fmla="*/ 200909 w 2301876"/>
              <a:gd name="T115" fmla="*/ 1599454 h 1941513"/>
              <a:gd name="T116" fmla="*/ 45959 w 2301876"/>
              <a:gd name="T117" fmla="*/ 1513779 h 1941513"/>
              <a:gd name="T118" fmla="*/ 0 w 2301876"/>
              <a:gd name="T119" fmla="*/ 152429 h 1941513"/>
              <a:gd name="T120" fmla="*/ 34667 w 2301876"/>
              <a:gd name="T121" fmla="*/ 55452 h 1941513"/>
              <a:gd name="T122" fmla="*/ 121596 w 2301876"/>
              <a:gd name="T123" fmla="*/ 2891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KSO_Shape"/>
          <p:cNvSpPr>
            <a:spLocks/>
          </p:cNvSpPr>
          <p:nvPr/>
        </p:nvSpPr>
        <p:spPr bwMode="auto">
          <a:xfrm>
            <a:off x="3110123" y="2018992"/>
            <a:ext cx="536164" cy="623448"/>
          </a:xfrm>
          <a:custGeom>
            <a:avLst/>
            <a:gdLst>
              <a:gd name="T0" fmla="*/ 2147483646 w 5822"/>
              <a:gd name="T1" fmla="*/ 2147483646 h 6759"/>
              <a:gd name="T2" fmla="*/ 2147483646 w 5822"/>
              <a:gd name="T3" fmla="*/ 2147483646 h 6759"/>
              <a:gd name="T4" fmla="*/ 2147483646 w 5822"/>
              <a:gd name="T5" fmla="*/ 2147483646 h 6759"/>
              <a:gd name="T6" fmla="*/ 2147483646 w 5822"/>
              <a:gd name="T7" fmla="*/ 2147483646 h 6759"/>
              <a:gd name="T8" fmla="*/ 2147483646 w 5822"/>
              <a:gd name="T9" fmla="*/ 2147483646 h 6759"/>
              <a:gd name="T10" fmla="*/ 2147483646 w 5822"/>
              <a:gd name="T11" fmla="*/ 1253760573 h 6759"/>
              <a:gd name="T12" fmla="*/ 2147483646 w 5822"/>
              <a:gd name="T13" fmla="*/ 2147483646 h 6759"/>
              <a:gd name="T14" fmla="*/ 2147483646 w 5822"/>
              <a:gd name="T15" fmla="*/ 2147483646 h 6759"/>
              <a:gd name="T16" fmla="*/ 2147483646 w 5822"/>
              <a:gd name="T17" fmla="*/ 2147483646 h 6759"/>
              <a:gd name="T18" fmla="*/ 2147483646 w 5822"/>
              <a:gd name="T19" fmla="*/ 2147483646 h 6759"/>
              <a:gd name="T20" fmla="*/ 2147483646 w 5822"/>
              <a:gd name="T21" fmla="*/ 2147483646 h 6759"/>
              <a:gd name="T22" fmla="*/ 2147483646 w 5822"/>
              <a:gd name="T23" fmla="*/ 2147483646 h 6759"/>
              <a:gd name="T24" fmla="*/ 2147483646 w 5822"/>
              <a:gd name="T25" fmla="*/ 2147483646 h 6759"/>
              <a:gd name="T26" fmla="*/ 2147483646 w 5822"/>
              <a:gd name="T27" fmla="*/ 2147483646 h 6759"/>
              <a:gd name="T28" fmla="*/ 2147483646 w 5822"/>
              <a:gd name="T29" fmla="*/ 2147483646 h 6759"/>
              <a:gd name="T30" fmla="*/ 2147483646 w 5822"/>
              <a:gd name="T31" fmla="*/ 2147483646 h 6759"/>
              <a:gd name="T32" fmla="*/ 2147483646 w 5822"/>
              <a:gd name="T33" fmla="*/ 2147483646 h 6759"/>
              <a:gd name="T34" fmla="*/ 2147483646 w 5822"/>
              <a:gd name="T35" fmla="*/ 2147483646 h 6759"/>
              <a:gd name="T36" fmla="*/ 2147483646 w 5822"/>
              <a:gd name="T37" fmla="*/ 2147483646 h 6759"/>
              <a:gd name="T38" fmla="*/ 2147483646 w 5822"/>
              <a:gd name="T39" fmla="*/ 2147483646 h 6759"/>
              <a:gd name="T40" fmla="*/ 0 w 5822"/>
              <a:gd name="T41" fmla="*/ 2147483646 h 6759"/>
              <a:gd name="T42" fmla="*/ 2147483646 w 5822"/>
              <a:gd name="T43" fmla="*/ 2147483646 h 6759"/>
              <a:gd name="T44" fmla="*/ 2147483646 w 5822"/>
              <a:gd name="T45" fmla="*/ 2147483646 h 6759"/>
              <a:gd name="T46" fmla="*/ 2147483646 w 5822"/>
              <a:gd name="T47" fmla="*/ 2147483646 h 6759"/>
              <a:gd name="T48" fmla="*/ 2147483646 w 5822"/>
              <a:gd name="T49" fmla="*/ 2147483646 h 6759"/>
              <a:gd name="T50" fmla="*/ 2147483646 w 5822"/>
              <a:gd name="T51" fmla="*/ 2147483646 h 6759"/>
              <a:gd name="T52" fmla="*/ 2147483646 w 5822"/>
              <a:gd name="T53" fmla="*/ 2147483646 h 6759"/>
              <a:gd name="T54" fmla="*/ 2147483646 w 5822"/>
              <a:gd name="T55" fmla="*/ 2147483646 h 6759"/>
              <a:gd name="T56" fmla="*/ 2147483646 w 5822"/>
              <a:gd name="T57" fmla="*/ 2147483646 h 6759"/>
              <a:gd name="T58" fmla="*/ 2147483646 w 5822"/>
              <a:gd name="T59" fmla="*/ 2147483646 h 6759"/>
              <a:gd name="T60" fmla="*/ 2147483646 w 5822"/>
              <a:gd name="T61" fmla="*/ 2147483646 h 6759"/>
              <a:gd name="T62" fmla="*/ 2147483646 w 5822"/>
              <a:gd name="T63" fmla="*/ 2147483646 h 6759"/>
              <a:gd name="T64" fmla="*/ 2147483646 w 5822"/>
              <a:gd name="T65" fmla="*/ 2147483646 h 6759"/>
              <a:gd name="T66" fmla="*/ 2147483646 w 5822"/>
              <a:gd name="T67" fmla="*/ 2147483646 h 6759"/>
              <a:gd name="T68" fmla="*/ 2147483646 w 5822"/>
              <a:gd name="T69" fmla="*/ 2147483646 h 6759"/>
              <a:gd name="T70" fmla="*/ 2147483646 w 5822"/>
              <a:gd name="T71" fmla="*/ 2147483646 h 6759"/>
              <a:gd name="T72" fmla="*/ 2147483646 w 5822"/>
              <a:gd name="T73" fmla="*/ 2147483646 h 6759"/>
              <a:gd name="T74" fmla="*/ 2147483646 w 5822"/>
              <a:gd name="T75" fmla="*/ 2147483646 h 6759"/>
              <a:gd name="T76" fmla="*/ 2147483646 w 5822"/>
              <a:gd name="T77" fmla="*/ 2147483646 h 6759"/>
              <a:gd name="T78" fmla="*/ 2147483646 w 5822"/>
              <a:gd name="T79" fmla="*/ 2147483646 h 6759"/>
              <a:gd name="T80" fmla="*/ 2147483646 w 5822"/>
              <a:gd name="T81" fmla="*/ 2147483646 h 6759"/>
              <a:gd name="T82" fmla="*/ 2147483646 w 5822"/>
              <a:gd name="T83" fmla="*/ 2147483646 h 6759"/>
              <a:gd name="T84" fmla="*/ 2147483646 w 5822"/>
              <a:gd name="T85" fmla="*/ 2147483646 h 6759"/>
              <a:gd name="T86" fmla="*/ 2147483646 w 5822"/>
              <a:gd name="T87" fmla="*/ 2147483646 h 6759"/>
              <a:gd name="T88" fmla="*/ 2147483646 w 5822"/>
              <a:gd name="T89" fmla="*/ 2147483646 h 6759"/>
              <a:gd name="T90" fmla="*/ 2147483646 w 5822"/>
              <a:gd name="T91" fmla="*/ 2147483646 h 6759"/>
              <a:gd name="T92" fmla="*/ 2147483646 w 5822"/>
              <a:gd name="T93" fmla="*/ 2147483646 h 6759"/>
              <a:gd name="T94" fmla="*/ 2147483646 w 5822"/>
              <a:gd name="T95" fmla="*/ 2147483646 h 6759"/>
              <a:gd name="T96" fmla="*/ 2147483646 w 5822"/>
              <a:gd name="T97" fmla="*/ 2147483646 h 675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22" h="6759">
                <a:moveTo>
                  <a:pt x="0" y="6351"/>
                </a:moveTo>
                <a:lnTo>
                  <a:pt x="129" y="6351"/>
                </a:lnTo>
                <a:lnTo>
                  <a:pt x="129" y="3057"/>
                </a:lnTo>
                <a:lnTo>
                  <a:pt x="129" y="2914"/>
                </a:lnTo>
                <a:lnTo>
                  <a:pt x="266" y="2865"/>
                </a:lnTo>
                <a:lnTo>
                  <a:pt x="1775" y="2337"/>
                </a:lnTo>
                <a:lnTo>
                  <a:pt x="1775" y="1515"/>
                </a:lnTo>
                <a:lnTo>
                  <a:pt x="1775" y="1386"/>
                </a:lnTo>
                <a:lnTo>
                  <a:pt x="1892" y="1331"/>
                </a:lnTo>
                <a:lnTo>
                  <a:pt x="4422" y="137"/>
                </a:lnTo>
                <a:lnTo>
                  <a:pt x="4714" y="0"/>
                </a:lnTo>
                <a:lnTo>
                  <a:pt x="4714" y="56"/>
                </a:lnTo>
                <a:lnTo>
                  <a:pt x="5511" y="532"/>
                </a:lnTo>
                <a:lnTo>
                  <a:pt x="5511" y="6326"/>
                </a:lnTo>
                <a:lnTo>
                  <a:pt x="5822" y="6326"/>
                </a:lnTo>
                <a:lnTo>
                  <a:pt x="5822" y="6734"/>
                </a:lnTo>
                <a:lnTo>
                  <a:pt x="4510" y="6734"/>
                </a:lnTo>
                <a:lnTo>
                  <a:pt x="4305" y="6734"/>
                </a:lnTo>
                <a:lnTo>
                  <a:pt x="4305" y="6529"/>
                </a:lnTo>
                <a:lnTo>
                  <a:pt x="4305" y="643"/>
                </a:lnTo>
                <a:lnTo>
                  <a:pt x="2183" y="1644"/>
                </a:lnTo>
                <a:lnTo>
                  <a:pt x="2183" y="2194"/>
                </a:lnTo>
                <a:lnTo>
                  <a:pt x="2798" y="1979"/>
                </a:lnTo>
                <a:lnTo>
                  <a:pt x="3035" y="1895"/>
                </a:lnTo>
                <a:lnTo>
                  <a:pt x="3035" y="1889"/>
                </a:lnTo>
                <a:lnTo>
                  <a:pt x="3042" y="1892"/>
                </a:lnTo>
                <a:lnTo>
                  <a:pt x="3068" y="1884"/>
                </a:lnTo>
                <a:lnTo>
                  <a:pt x="3068" y="1909"/>
                </a:lnTo>
                <a:lnTo>
                  <a:pt x="3862" y="2381"/>
                </a:lnTo>
                <a:lnTo>
                  <a:pt x="3862" y="6313"/>
                </a:lnTo>
                <a:lnTo>
                  <a:pt x="4177" y="6313"/>
                </a:lnTo>
                <a:lnTo>
                  <a:pt x="4177" y="6722"/>
                </a:lnTo>
                <a:lnTo>
                  <a:pt x="2865" y="6722"/>
                </a:lnTo>
                <a:lnTo>
                  <a:pt x="2661" y="6722"/>
                </a:lnTo>
                <a:lnTo>
                  <a:pt x="2661" y="6517"/>
                </a:lnTo>
                <a:lnTo>
                  <a:pt x="2661" y="2458"/>
                </a:lnTo>
                <a:lnTo>
                  <a:pt x="538" y="3202"/>
                </a:lnTo>
                <a:lnTo>
                  <a:pt x="538" y="6556"/>
                </a:lnTo>
                <a:lnTo>
                  <a:pt x="538" y="6759"/>
                </a:lnTo>
                <a:lnTo>
                  <a:pt x="334" y="6759"/>
                </a:lnTo>
                <a:lnTo>
                  <a:pt x="0" y="6759"/>
                </a:lnTo>
                <a:lnTo>
                  <a:pt x="0" y="6351"/>
                </a:lnTo>
                <a:close/>
                <a:moveTo>
                  <a:pt x="776" y="6707"/>
                </a:moveTo>
                <a:lnTo>
                  <a:pt x="776" y="6707"/>
                </a:lnTo>
                <a:lnTo>
                  <a:pt x="1501" y="6707"/>
                </a:lnTo>
                <a:lnTo>
                  <a:pt x="2348" y="6707"/>
                </a:lnTo>
                <a:lnTo>
                  <a:pt x="2348" y="5989"/>
                </a:lnTo>
                <a:lnTo>
                  <a:pt x="1501" y="6044"/>
                </a:lnTo>
                <a:lnTo>
                  <a:pt x="776" y="6092"/>
                </a:lnTo>
                <a:lnTo>
                  <a:pt x="776" y="6707"/>
                </a:lnTo>
                <a:close/>
                <a:moveTo>
                  <a:pt x="776" y="4048"/>
                </a:moveTo>
                <a:lnTo>
                  <a:pt x="776" y="4048"/>
                </a:lnTo>
                <a:lnTo>
                  <a:pt x="1501" y="3842"/>
                </a:lnTo>
                <a:lnTo>
                  <a:pt x="2348" y="3604"/>
                </a:lnTo>
                <a:lnTo>
                  <a:pt x="2348" y="2883"/>
                </a:lnTo>
                <a:lnTo>
                  <a:pt x="1501" y="3178"/>
                </a:lnTo>
                <a:lnTo>
                  <a:pt x="776" y="3431"/>
                </a:lnTo>
                <a:lnTo>
                  <a:pt x="776" y="4048"/>
                </a:lnTo>
                <a:close/>
                <a:moveTo>
                  <a:pt x="776" y="4926"/>
                </a:moveTo>
                <a:lnTo>
                  <a:pt x="776" y="4926"/>
                </a:lnTo>
                <a:lnTo>
                  <a:pt x="1501" y="4788"/>
                </a:lnTo>
                <a:lnTo>
                  <a:pt x="2348" y="4628"/>
                </a:lnTo>
                <a:lnTo>
                  <a:pt x="2348" y="3909"/>
                </a:lnTo>
                <a:lnTo>
                  <a:pt x="1501" y="4124"/>
                </a:lnTo>
                <a:lnTo>
                  <a:pt x="776" y="4310"/>
                </a:lnTo>
                <a:lnTo>
                  <a:pt x="776" y="4926"/>
                </a:lnTo>
                <a:close/>
                <a:moveTo>
                  <a:pt x="776" y="5811"/>
                </a:moveTo>
                <a:lnTo>
                  <a:pt x="776" y="5811"/>
                </a:lnTo>
                <a:lnTo>
                  <a:pt x="1501" y="5741"/>
                </a:lnTo>
                <a:lnTo>
                  <a:pt x="2348" y="5661"/>
                </a:lnTo>
                <a:lnTo>
                  <a:pt x="2348" y="4942"/>
                </a:lnTo>
                <a:lnTo>
                  <a:pt x="1501" y="5078"/>
                </a:lnTo>
                <a:lnTo>
                  <a:pt x="776" y="5194"/>
                </a:lnTo>
                <a:lnTo>
                  <a:pt x="776" y="58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556306" y="2590979"/>
            <a:ext cx="310406" cy="310406"/>
            <a:chOff x="3264324" y="1749600"/>
            <a:chExt cx="348156" cy="348156"/>
          </a:xfrm>
        </p:grpSpPr>
        <p:sp>
          <p:nvSpPr>
            <p:cNvPr id="23" name="矩形 22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112742" y="2590979"/>
            <a:ext cx="310406" cy="310406"/>
            <a:chOff x="3264324" y="1749600"/>
            <a:chExt cx="348156" cy="348156"/>
          </a:xfrm>
        </p:grpSpPr>
        <p:sp>
          <p:nvSpPr>
            <p:cNvPr id="26" name="矩形 25"/>
            <p:cNvSpPr/>
            <p:nvPr/>
          </p:nvSpPr>
          <p:spPr>
            <a:xfrm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5400000">
              <a:off x="3264324" y="1900818"/>
              <a:ext cx="348156" cy="4571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Freeform 12"/>
          <p:cNvSpPr>
            <a:spLocks/>
          </p:cNvSpPr>
          <p:nvPr/>
        </p:nvSpPr>
        <p:spPr bwMode="auto">
          <a:xfrm>
            <a:off x="1608509" y="4221088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12"/>
          <p:cNvSpPr>
            <a:spLocks/>
          </p:cNvSpPr>
          <p:nvPr/>
        </p:nvSpPr>
        <p:spPr bwMode="auto">
          <a:xfrm flipH="1" flipV="1">
            <a:off x="10249469" y="5255369"/>
            <a:ext cx="528638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727" y="4271367"/>
            <a:ext cx="2364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Six months from the beginning to the end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6712" y="4239706"/>
            <a:ext cx="2246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The company and the relevant 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subsidiaries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7111" y="4271367"/>
            <a:ext cx="2644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Keep improving according to the actual problem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45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700"/>
                            </p:stCondLst>
                            <p:childTnLst>
                              <p:par>
                                <p:cTn id="12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400"/>
                            </p:stCondLst>
                            <p:childTnLst>
                              <p:par>
                                <p:cTn id="1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4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181" dur="500" spd="-99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185" dur="500" spd="-999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  <p:bldP spid="12" grpId="0" animBg="1"/>
      <p:bldP spid="14" grpId="0" animBg="1"/>
      <p:bldP spid="15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4369395" y="278092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www.1ppt.com/hangye/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www.1ppt.com/sucai/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www.1ppt.com/tubiao/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www.1ppt.com/powerpoint/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www.1ppt.com/excel/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www.1ppt.com/kejian/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www.1ppt.com/shiti/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12362283" y="35780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-527149" y="383684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-383133" y="4077072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12514683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-671165" y="405286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-527149" y="4293096"/>
            <a:ext cx="216024" cy="216024"/>
          </a:xfrm>
          <a:prstGeom prst="ellipse">
            <a:avLst/>
          </a:prstGeom>
          <a:solidFill>
            <a:srgbClr val="FFFFFF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2857955" y="37304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3010355" y="3882865"/>
            <a:ext cx="216024" cy="216024"/>
          </a:xfrm>
          <a:prstGeom prst="ellipse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标题 4"/>
          <p:cNvSpPr txBox="1">
            <a:spLocks/>
          </p:cNvSpPr>
          <p:nvPr/>
        </p:nvSpPr>
        <p:spPr>
          <a:xfrm>
            <a:off x="3361283" y="3772775"/>
            <a:ext cx="4513412" cy="535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816162" y="4185084"/>
            <a:ext cx="5537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Thanks~</a:t>
            </a:r>
            <a:endParaRPr kumimoji="0" lang="zh-CN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C:\Users\miro.wu\Desktop\图片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7227" y="583503"/>
            <a:ext cx="5733413" cy="30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3186" y="0"/>
            <a:ext cx="3839583" cy="48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3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22222E-6 L 0.63188 -0.006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94" y="-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11894"/>
            <a:ext cx="12195175" cy="686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任意多边形 61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9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7" y="3285564"/>
            <a:ext cx="4028963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 member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we are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7037176" y="4653716"/>
            <a:ext cx="2160240" cy="215444"/>
            <a:chOff x="4369395" y="3284984"/>
            <a:chExt cx="1436675" cy="215444"/>
          </a:xfrm>
        </p:grpSpPr>
        <p:sp>
          <p:nvSpPr>
            <p:cNvPr id="7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ZhangJian130716120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6" name="等腰三角形 7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7033691" y="5816441"/>
            <a:ext cx="2376264" cy="215444"/>
            <a:chOff x="4369395" y="3284984"/>
            <a:chExt cx="1436675" cy="215444"/>
          </a:xfrm>
        </p:grpSpPr>
        <p:sp>
          <p:nvSpPr>
            <p:cNvPr id="78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ZhuYao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17127925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1" name="等腰三角形 8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7037176" y="4942325"/>
            <a:ext cx="2372780" cy="215444"/>
            <a:chOff x="4369395" y="3284984"/>
            <a:chExt cx="1436675" cy="202619"/>
          </a:xfrm>
        </p:grpSpPr>
        <p:sp>
          <p:nvSpPr>
            <p:cNvPr id="83" name="文本框 9"/>
            <p:cNvSpPr txBox="1"/>
            <p:nvPr/>
          </p:nvSpPr>
          <p:spPr>
            <a:xfrm>
              <a:off x="4581935" y="3284984"/>
              <a:ext cx="1224135" cy="2026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YanCongcong17127903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86" name="等腰三角形 8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7040661" y="6121673"/>
            <a:ext cx="2369294" cy="215444"/>
            <a:chOff x="4369395" y="3284984"/>
            <a:chExt cx="1436675" cy="215444"/>
          </a:xfrm>
        </p:grpSpPr>
        <p:sp>
          <p:nvSpPr>
            <p:cNvPr id="10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ZhuYuan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17127926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06" name="等腰三角形 10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7037176" y="5229780"/>
            <a:ext cx="2520280" cy="430887"/>
            <a:chOff x="4369395" y="3284984"/>
            <a:chExt cx="1436675" cy="430887"/>
          </a:xfrm>
        </p:grpSpPr>
        <p:sp>
          <p:nvSpPr>
            <p:cNvPr id="108" name="文本框 9"/>
            <p:cNvSpPr txBox="1"/>
            <p:nvPr/>
          </p:nvSpPr>
          <p:spPr>
            <a:xfrm>
              <a:off x="4581935" y="3284984"/>
              <a:ext cx="1224135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GengXuebing17127857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11" name="等腰三角形 110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cxnSp>
        <p:nvCxnSpPr>
          <p:cNvPr id="122" name="直接连接符 121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弧形 122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5" name="椭圆 12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6" name="椭圆 12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7" name="椭圆 12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8" name="椭圆 12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29" name="椭圆 12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0" name="椭圆 12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1" name="椭圆 13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2" name="椭圆 13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33" name="椭圆 13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033691" y="5517812"/>
            <a:ext cx="2232248" cy="215444"/>
            <a:chOff x="4369395" y="3284984"/>
            <a:chExt cx="1436675" cy="215444"/>
          </a:xfrm>
        </p:grpSpPr>
        <p:sp>
          <p:nvSpPr>
            <p:cNvPr id="53" name="文本框 9"/>
            <p:cNvSpPr txBox="1"/>
            <p:nvPr/>
          </p:nvSpPr>
          <p:spPr>
            <a:xfrm>
              <a:off x="4581935" y="3284984"/>
              <a:ext cx="12241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en-US" altLang="zh-CN" sz="14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ZhangBo</a:t>
              </a:r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17127913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等腰三角形 55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00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7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19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3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2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9" grpId="0"/>
      <p:bldP spid="70" grpId="0"/>
      <p:bldP spid="71" grpId="0"/>
      <p:bldP spid="123" grpId="0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Process of completing coursework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5" y="2132856"/>
            <a:ext cx="5472608" cy="39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-27384"/>
            <a:ext cx="12195175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任意多边形 56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4C874"/>
              </a:solidFill>
            </a:endParaRPr>
          </a:p>
        </p:txBody>
      </p:sp>
      <p:sp>
        <p:nvSpPr>
          <p:cNvPr id="60" name="标题 4"/>
          <p:cNvSpPr txBox="1">
            <a:spLocks/>
          </p:cNvSpPr>
          <p:nvPr/>
        </p:nvSpPr>
        <p:spPr>
          <a:xfrm>
            <a:off x="6238118" y="3829888"/>
            <a:ext cx="4323965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 Process</a:t>
            </a:r>
            <a:endParaRPr lang="zh-CN" altLang="en-US" sz="4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标题 4"/>
          <p:cNvSpPr txBox="1">
            <a:spLocks/>
          </p:cNvSpPr>
          <p:nvPr/>
        </p:nvSpPr>
        <p:spPr>
          <a:xfrm>
            <a:off x="7283976" y="4657979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 Jian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6721375" y="5229200"/>
            <a:ext cx="290460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5D7FF"/>
              </a:solidFill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345059" y="1446048"/>
            <a:ext cx="3527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1</a:t>
            </a:r>
            <a:endParaRPr lang="en-US" altLang="zh-CN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2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1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3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5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7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79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1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3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7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9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4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0" grpId="0"/>
      <p:bldP spid="61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985018" y="195306"/>
            <a:ext cx="424847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 Identify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21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146973" y="195306"/>
            <a:ext cx="478266" cy="473484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2" y="2276890"/>
            <a:ext cx="5177305" cy="388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93" y="2282947"/>
            <a:ext cx="5112568" cy="3876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5239" y="1340768"/>
            <a:ext cx="1044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Reimbursement process in 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67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3092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4"/>
          <p:cNvSpPr txBox="1">
            <a:spLocks/>
          </p:cNvSpPr>
          <p:nvPr/>
        </p:nvSpPr>
        <p:spPr>
          <a:xfrm>
            <a:off x="127704" y="235335"/>
            <a:ext cx="6945092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we want to improve this process</a:t>
            </a:r>
            <a:endParaRPr lang="zh-CN" altLang="en-US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-23093" y="6577616"/>
            <a:ext cx="208823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34495E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1400" b="1" dirty="0">
              <a:solidFill>
                <a:srgbClr val="34495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60606" y="260648"/>
            <a:ext cx="542883" cy="407010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65D7FF"/>
              </a:solidFill>
              <a:ea typeface="宋体" panose="02010600030101010101" pitchFamily="2" charset="-122"/>
            </a:endParaRPr>
          </a:p>
        </p:txBody>
      </p:sp>
      <p:cxnSp>
        <p:nvCxnSpPr>
          <p:cNvPr id="13" name="肘形连接符 12"/>
          <p:cNvCxnSpPr/>
          <p:nvPr/>
        </p:nvCxnSpPr>
        <p:spPr>
          <a:xfrm flipV="1">
            <a:off x="3721323" y="2108935"/>
            <a:ext cx="2909448" cy="757210"/>
          </a:xfrm>
          <a:prstGeom prst="bentConnector3">
            <a:avLst>
              <a:gd name="adj1" fmla="val 62381"/>
            </a:avLst>
          </a:prstGeom>
          <a:ln w="9525" cap="rnd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3721323" y="3185644"/>
            <a:ext cx="3096344" cy="81235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6630771" y="1774613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标题 4"/>
          <p:cNvSpPr txBox="1">
            <a:spLocks/>
          </p:cNvSpPr>
          <p:nvPr/>
        </p:nvSpPr>
        <p:spPr>
          <a:xfrm>
            <a:off x="6659900" y="1869186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7" name="肘形连接符 16"/>
          <p:cNvCxnSpPr/>
          <p:nvPr/>
        </p:nvCxnSpPr>
        <p:spPr>
          <a:xfrm flipV="1">
            <a:off x="4340267" y="3096734"/>
            <a:ext cx="3010585" cy="777523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>
            <a:off x="4297387" y="4173486"/>
            <a:ext cx="3096344" cy="812358"/>
          </a:xfrm>
          <a:prstGeom prst="bentConnector3">
            <a:avLst>
              <a:gd name="adj1" fmla="val 55369"/>
            </a:avLst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7350852" y="2782725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4"/>
          <p:cNvSpPr txBox="1">
            <a:spLocks/>
          </p:cNvSpPr>
          <p:nvPr/>
        </p:nvSpPr>
        <p:spPr>
          <a:xfrm>
            <a:off x="7379981" y="2877298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椭圆 20"/>
          <p:cNvSpPr/>
          <p:nvPr/>
        </p:nvSpPr>
        <p:spPr>
          <a:xfrm>
            <a:off x="6558764" y="3689700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4"/>
          <p:cNvSpPr txBox="1">
            <a:spLocks/>
          </p:cNvSpPr>
          <p:nvPr/>
        </p:nvSpPr>
        <p:spPr>
          <a:xfrm>
            <a:off x="6587893" y="378427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3" name="椭圆 22"/>
          <p:cNvSpPr/>
          <p:nvPr/>
        </p:nvSpPr>
        <p:spPr>
          <a:xfrm>
            <a:off x="7278844" y="4697812"/>
            <a:ext cx="546935" cy="54693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4"/>
          <p:cNvSpPr txBox="1">
            <a:spLocks/>
          </p:cNvSpPr>
          <p:nvPr/>
        </p:nvSpPr>
        <p:spPr>
          <a:xfrm>
            <a:off x="7307973" y="479238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5" name="Freeform 9"/>
          <p:cNvSpPr>
            <a:spLocks/>
          </p:cNvSpPr>
          <p:nvPr/>
        </p:nvSpPr>
        <p:spPr bwMode="auto">
          <a:xfrm flipH="1">
            <a:off x="1633091" y="2393556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26" name="KSO_Shape"/>
          <p:cNvSpPr>
            <a:spLocks/>
          </p:cNvSpPr>
          <p:nvPr/>
        </p:nvSpPr>
        <p:spPr bwMode="auto">
          <a:xfrm>
            <a:off x="2683259" y="2998179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90052" y="3610558"/>
            <a:ext cx="3211232" cy="646323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Reimbursement process problems</a:t>
            </a:r>
          </a:p>
        </p:txBody>
      </p:sp>
      <p:sp>
        <p:nvSpPr>
          <p:cNvPr id="30" name="矩形 29"/>
          <p:cNvSpPr/>
          <p:nvPr/>
        </p:nvSpPr>
        <p:spPr>
          <a:xfrm>
            <a:off x="7394418" y="162880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low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7393731" y="1930041"/>
            <a:ext cx="3754348" cy="757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The traditional reimbursement process is very inefficient, from the application to the fight money lasts a few months is very 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normal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186506" y="2708920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Tedious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185819" y="3010161"/>
            <a:ext cx="3312368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A reimbursement process generally requires multiple leadership approvals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394418" y="3573016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Heavy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7393731" y="3874257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Leaders often need to approve large numbers of documents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114498" y="4581128"/>
            <a:ext cx="1551767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Inflexible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8113811" y="4882369"/>
            <a:ext cx="2808312" cy="535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Reimbursement process is often stuck in a certain part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59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2" grpId="0" animBg="1"/>
      <p:bldP spid="15" grpId="0" animBg="1"/>
      <p:bldP spid="16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5" grpId="1" animBg="1"/>
      <p:bldP spid="26" grpId="0" animBg="1"/>
      <p:bldP spid="2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istrator\Desktop\3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4" y="-27384"/>
            <a:ext cx="12192001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任意多边形 60"/>
          <p:cNvSpPr/>
          <p:nvPr/>
        </p:nvSpPr>
        <p:spPr>
          <a:xfrm>
            <a:off x="1476400" y="-27384"/>
            <a:ext cx="3252551" cy="3677057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52551" h="3677057">
                <a:moveTo>
                  <a:pt x="0" y="0"/>
                </a:moveTo>
                <a:lnTo>
                  <a:pt x="3252551" y="0"/>
                </a:lnTo>
                <a:lnTo>
                  <a:pt x="3252551" y="2142517"/>
                </a:lnTo>
                <a:lnTo>
                  <a:pt x="3244497" y="2142517"/>
                </a:lnTo>
                <a:lnTo>
                  <a:pt x="3240653" y="2218635"/>
                </a:lnTo>
                <a:cubicBezTo>
                  <a:pt x="3157461" y="3037809"/>
                  <a:pt x="2465643" y="3677057"/>
                  <a:pt x="1624520" y="3677057"/>
                </a:cubicBezTo>
                <a:cubicBezTo>
                  <a:pt x="783397" y="3677057"/>
                  <a:pt x="91579" y="3037809"/>
                  <a:pt x="8387" y="2218635"/>
                </a:cubicBezTo>
                <a:lnTo>
                  <a:pt x="4544" y="2142517"/>
                </a:lnTo>
                <a:lnTo>
                  <a:pt x="0" y="2142517"/>
                </a:lnTo>
                <a:lnTo>
                  <a:pt x="0" y="205253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6169595" y="2204864"/>
            <a:ext cx="4392488" cy="4680520"/>
          </a:xfrm>
          <a:custGeom>
            <a:avLst/>
            <a:gdLst>
              <a:gd name="connsiteX0" fmla="*/ 2097932 w 4195864"/>
              <a:gd name="connsiteY0" fmla="*/ 0 h 4878927"/>
              <a:gd name="connsiteX1" fmla="*/ 4185033 w 4195864"/>
              <a:gd name="connsiteY1" fmla="*/ 1883431 h 4878927"/>
              <a:gd name="connsiteX2" fmla="*/ 4195316 w 4195864"/>
              <a:gd name="connsiteY2" fmla="*/ 2087089 h 4878927"/>
              <a:gd name="connsiteX3" fmla="*/ 4195864 w 4195864"/>
              <a:gd name="connsiteY3" fmla="*/ 2087089 h 4878927"/>
              <a:gd name="connsiteX4" fmla="*/ 4195864 w 4195864"/>
              <a:gd name="connsiteY4" fmla="*/ 2097932 h 4878927"/>
              <a:gd name="connsiteX5" fmla="*/ 4195864 w 4195864"/>
              <a:gd name="connsiteY5" fmla="*/ 4878927 h 4878927"/>
              <a:gd name="connsiteX6" fmla="*/ 0 w 4195864"/>
              <a:gd name="connsiteY6" fmla="*/ 4878927 h 4878927"/>
              <a:gd name="connsiteX7" fmla="*/ 0 w 4195864"/>
              <a:gd name="connsiteY7" fmla="*/ 2097932 h 4878927"/>
              <a:gd name="connsiteX8" fmla="*/ 0 w 4195864"/>
              <a:gd name="connsiteY8" fmla="*/ 2087089 h 4878927"/>
              <a:gd name="connsiteX9" fmla="*/ 548 w 4195864"/>
              <a:gd name="connsiteY9" fmla="*/ 2087089 h 4878927"/>
              <a:gd name="connsiteX10" fmla="*/ 10832 w 4195864"/>
              <a:gd name="connsiteY10" fmla="*/ 1883431 h 4878927"/>
              <a:gd name="connsiteX11" fmla="*/ 2097932 w 4195864"/>
              <a:gd name="connsiteY11" fmla="*/ 0 h 487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95864" h="4878927">
                <a:moveTo>
                  <a:pt x="2097932" y="0"/>
                </a:moveTo>
                <a:cubicBezTo>
                  <a:pt x="3184172" y="0"/>
                  <a:pt x="4077598" y="825536"/>
                  <a:pt x="4185033" y="1883431"/>
                </a:cubicBezTo>
                <a:lnTo>
                  <a:pt x="4195316" y="2087089"/>
                </a:lnTo>
                <a:lnTo>
                  <a:pt x="4195864" y="2087089"/>
                </a:lnTo>
                <a:lnTo>
                  <a:pt x="4195864" y="2097932"/>
                </a:lnTo>
                <a:lnTo>
                  <a:pt x="4195864" y="4878927"/>
                </a:lnTo>
                <a:lnTo>
                  <a:pt x="0" y="4878927"/>
                </a:lnTo>
                <a:lnTo>
                  <a:pt x="0" y="2097932"/>
                </a:lnTo>
                <a:lnTo>
                  <a:pt x="0" y="2087089"/>
                </a:lnTo>
                <a:lnTo>
                  <a:pt x="548" y="2087089"/>
                </a:lnTo>
                <a:lnTo>
                  <a:pt x="10832" y="1883431"/>
                </a:lnTo>
                <a:cubicBezTo>
                  <a:pt x="118267" y="825536"/>
                  <a:pt x="1011692" y="0"/>
                  <a:pt x="2097932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E4C874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文本框 18"/>
          <p:cNvSpPr txBox="1"/>
          <p:nvPr/>
        </p:nvSpPr>
        <p:spPr>
          <a:xfrm>
            <a:off x="1944985" y="1481589"/>
            <a:ext cx="24005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Chapter2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标题 4"/>
          <p:cNvSpPr txBox="1">
            <a:spLocks/>
          </p:cNvSpPr>
          <p:nvPr/>
        </p:nvSpPr>
        <p:spPr>
          <a:xfrm>
            <a:off x="5737547" y="2636912"/>
            <a:ext cx="6120680" cy="1656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How 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the process is managed</a:t>
            </a:r>
            <a:r>
              <a:rPr kumimoji="0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0" name="标题 4"/>
          <p:cNvSpPr txBox="1">
            <a:spLocks/>
          </p:cNvSpPr>
          <p:nvPr/>
        </p:nvSpPr>
        <p:spPr>
          <a:xfrm>
            <a:off x="6965168" y="3820192"/>
            <a:ext cx="2232248" cy="4734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6605127" y="4682711"/>
            <a:ext cx="3596916" cy="591417"/>
            <a:chOff x="4369395" y="3284984"/>
            <a:chExt cx="1436675" cy="199968"/>
          </a:xfrm>
        </p:grpSpPr>
        <p:sp>
          <p:nvSpPr>
            <p:cNvPr id="77" name="文本框 9"/>
            <p:cNvSpPr txBox="1"/>
            <p:nvPr/>
          </p:nvSpPr>
          <p:spPr>
            <a:xfrm>
              <a:off x="4581935" y="3284984"/>
              <a:ext cx="1224135" cy="1665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Zhu Yuan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rgbClr val="2DB2A4"/>
              </a:solidFill>
              <a:ln>
                <a:solidFill>
                  <a:srgbClr val="2DB2A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等腰三角形 79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cxnSp>
        <p:nvCxnSpPr>
          <p:cNvPr id="139" name="直接连接符 138"/>
          <p:cNvCxnSpPr/>
          <p:nvPr/>
        </p:nvCxnSpPr>
        <p:spPr>
          <a:xfrm>
            <a:off x="7084900" y="4365104"/>
            <a:ext cx="2472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弧形 139"/>
          <p:cNvSpPr/>
          <p:nvPr/>
        </p:nvSpPr>
        <p:spPr>
          <a:xfrm rot="8155962">
            <a:off x="1963074" y="695369"/>
            <a:ext cx="2232248" cy="2232248"/>
          </a:xfrm>
          <a:prstGeom prst="arc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椭圆 140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椭圆 142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椭圆 143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" name="椭圆 144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椭圆 145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7" name="椭圆 146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椭圆 147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9" name="椭圆 148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椭圆 149"/>
          <p:cNvSpPr>
            <a:spLocks noChangeAspect="1"/>
          </p:cNvSpPr>
          <p:nvPr/>
        </p:nvSpPr>
        <p:spPr>
          <a:xfrm>
            <a:off x="3073259" y="737320"/>
            <a:ext cx="72000" cy="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65D7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6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1" presetClass="path" presetSubtype="0" repeatCount="3000" accel="50000" decel="50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path" presetSubtype="0" repeatCount="3000" accel="50000" decel="5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4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path" presetSubtype="0" repeatCount="3000" accel="50000" decel="50000" fill="remove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6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path" presetSubtype="0" repeatCount="3000" accel="50000" decel="50000" fill="remove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8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path" presetSubtype="0" repeatCount="3000" accel="50000" decel="5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0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path" presetSubtype="0" repeatCount="3000" accel="50000" decel="5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2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path" presetSubtype="0" repeatCount="3000" accel="50000" decel="5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4" dur="2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path" presetSubtype="0" repeatCount="3000" accel="50000" decel="5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6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path" presetSubtype="0" repeatCount="3000" accel="50000" decel="50000" fill="remove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98" dur="2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" presetClass="path" presetSubtype="0" repeatCount="3000" accel="50000" decel="50000" fill="remove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87 0.00309 C 0.05885 0.00309 0.10781 0.08673 0.10781 0.19167 C 0.10781 0.29722 0.05885 0.38303 -0.00087 0.38303 C -0.06076 0.38303 -0.1092 0.29722 -0.1092 0.19167 C -0.1092 0.08673 -0.06076 0.00309 -0.00087 0.00309 Z " pathEditMode="relative" rAng="0" ptsTypes="fffff">
                                      <p:cBhvr>
                                        <p:cTn id="100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8" grpId="0"/>
      <p:bldP spid="69" grpId="0"/>
      <p:bldP spid="70" grpId="0"/>
      <p:bldP spid="140" grpId="0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0" y="0"/>
            <a:ext cx="12195175" cy="864096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864096" cy="86409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0" y="6597352"/>
            <a:ext cx="10850115" cy="260648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850115" y="6597352"/>
            <a:ext cx="1345060" cy="2606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等腰三角形 63"/>
          <p:cNvSpPr/>
          <p:nvPr/>
        </p:nvSpPr>
        <p:spPr>
          <a:xfrm rot="16200000">
            <a:off x="11138147" y="6665600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等腰三角形 64"/>
          <p:cNvSpPr/>
          <p:nvPr/>
        </p:nvSpPr>
        <p:spPr>
          <a:xfrm rot="5400000">
            <a:off x="11776287" y="6672644"/>
            <a:ext cx="144016" cy="124152"/>
          </a:xfrm>
          <a:prstGeom prst="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0850115" y="6577616"/>
            <a:ext cx="1368152" cy="307768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4495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27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4495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172658" y="227047"/>
            <a:ext cx="554680" cy="471477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标题 4"/>
          <p:cNvSpPr txBox="1">
            <a:spLocks/>
          </p:cNvSpPr>
          <p:nvPr/>
        </p:nvSpPr>
        <p:spPr>
          <a:xfrm>
            <a:off x="1012986" y="307994"/>
            <a:ext cx="7895778" cy="6414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Flow  diagram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887" y="1076052"/>
            <a:ext cx="3863073" cy="53012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659" y="1076052"/>
            <a:ext cx="3836408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28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1232</Words>
  <Application>Microsoft Office PowerPoint</Application>
  <PresentationFormat>自定义</PresentationFormat>
  <Paragraphs>268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Bebas Neue</vt:lpstr>
      <vt:lpstr>Lato Light</vt:lpstr>
      <vt:lpstr>宋体</vt:lpstr>
      <vt:lpstr>Microsoft YaHei</vt:lpstr>
      <vt:lpstr>Microsoft YaHei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彩色箭头模板</dc:title>
  <dc:creator>第一PPT模板网：www.1ppt.com</dc:creator>
  <cp:keywords>第一PPT模板网：www.1ppt.com</cp:keywords>
  <cp:lastModifiedBy>张健</cp:lastModifiedBy>
  <cp:revision>254</cp:revision>
  <dcterms:created xsi:type="dcterms:W3CDTF">2015-11-17T05:53:22Z</dcterms:created>
  <dcterms:modified xsi:type="dcterms:W3CDTF">2017-12-23T16:17:13Z</dcterms:modified>
</cp:coreProperties>
</file>