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322" r:id="rId10"/>
    <p:sldId id="323" r:id="rId11"/>
    <p:sldId id="324" r:id="rId12"/>
    <p:sldId id="325" r:id="rId13"/>
    <p:sldId id="326" r:id="rId14"/>
    <p:sldId id="327" r:id="rId15"/>
    <p:sldId id="329" r:id="rId16"/>
    <p:sldId id="328"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2" r:id="rId39"/>
    <p:sldId id="351"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6" r:id="rId53"/>
    <p:sldId id="365"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6" r:id="rId83"/>
    <p:sldId id="395"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91C414-520F-4AB2-A3C3-63D5D03CA8D2}" v="75" dt="2023-12-27T09:11:37.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ny WONG (MSI)" userId="15f3a01d-f290-406f-89c2-4fc1f3ba3335" providerId="ADAL" clId="{9291C414-520F-4AB2-A3C3-63D5D03CA8D2}"/>
    <pc:docChg chg="undo redo custSel addSld delSld modSld sldOrd">
      <pc:chgData name="Sunny WONG (MSI)" userId="15f3a01d-f290-406f-89c2-4fc1f3ba3335" providerId="ADAL" clId="{9291C414-520F-4AB2-A3C3-63D5D03CA8D2}" dt="2023-12-29T07:32:51.408" v="1222" actId="20577"/>
      <pc:docMkLst>
        <pc:docMk/>
      </pc:docMkLst>
      <pc:sldChg chg="modSp new mod">
        <pc:chgData name="Sunny WONG (MSI)" userId="15f3a01d-f290-406f-89c2-4fc1f3ba3335" providerId="ADAL" clId="{9291C414-520F-4AB2-A3C3-63D5D03CA8D2}" dt="2023-12-27T07:49:42.067" v="60" actId="20577"/>
        <pc:sldMkLst>
          <pc:docMk/>
          <pc:sldMk cId="1586049750" sldId="258"/>
        </pc:sldMkLst>
        <pc:spChg chg="mod">
          <ac:chgData name="Sunny WONG (MSI)" userId="15f3a01d-f290-406f-89c2-4fc1f3ba3335" providerId="ADAL" clId="{9291C414-520F-4AB2-A3C3-63D5D03CA8D2}" dt="2023-12-27T07:47:57.965" v="1"/>
          <ac:spMkLst>
            <pc:docMk/>
            <pc:sldMk cId="1586049750" sldId="258"/>
            <ac:spMk id="2" creationId="{934337E4-4E60-EB97-8551-02761C0887A4}"/>
          </ac:spMkLst>
        </pc:spChg>
        <pc:spChg chg="mod">
          <ac:chgData name="Sunny WONG (MSI)" userId="15f3a01d-f290-406f-89c2-4fc1f3ba3335" providerId="ADAL" clId="{9291C414-520F-4AB2-A3C3-63D5D03CA8D2}" dt="2023-12-27T07:49:42.067" v="60" actId="20577"/>
          <ac:spMkLst>
            <pc:docMk/>
            <pc:sldMk cId="1586049750" sldId="258"/>
            <ac:spMk id="3" creationId="{ADE010B4-A711-82C0-C839-7F5331C00EE5}"/>
          </ac:spMkLst>
        </pc:spChg>
      </pc:sldChg>
      <pc:sldChg chg="modSp add mod">
        <pc:chgData name="Sunny WONG (MSI)" userId="15f3a01d-f290-406f-89c2-4fc1f3ba3335" providerId="ADAL" clId="{9291C414-520F-4AB2-A3C3-63D5D03CA8D2}" dt="2023-12-29T07:32:13.038" v="1217" actId="20577"/>
        <pc:sldMkLst>
          <pc:docMk/>
          <pc:sldMk cId="2365430073" sldId="259"/>
        </pc:sldMkLst>
        <pc:spChg chg="mod">
          <ac:chgData name="Sunny WONG (MSI)" userId="15f3a01d-f290-406f-89c2-4fc1f3ba3335" providerId="ADAL" clId="{9291C414-520F-4AB2-A3C3-63D5D03CA8D2}" dt="2023-12-29T07:32:13.038" v="1217" actId="20577"/>
          <ac:spMkLst>
            <pc:docMk/>
            <pc:sldMk cId="2365430073" sldId="259"/>
            <ac:spMk id="3" creationId="{ADE010B4-A711-82C0-C839-7F5331C00EE5}"/>
          </ac:spMkLst>
        </pc:spChg>
      </pc:sldChg>
      <pc:sldChg chg="modSp add mod">
        <pc:chgData name="Sunny WONG (MSI)" userId="15f3a01d-f290-406f-89c2-4fc1f3ba3335" providerId="ADAL" clId="{9291C414-520F-4AB2-A3C3-63D5D03CA8D2}" dt="2023-12-29T07:32:20.550" v="1218" actId="20577"/>
        <pc:sldMkLst>
          <pc:docMk/>
          <pc:sldMk cId="2606636360" sldId="260"/>
        </pc:sldMkLst>
        <pc:spChg chg="mod">
          <ac:chgData name="Sunny WONG (MSI)" userId="15f3a01d-f290-406f-89c2-4fc1f3ba3335" providerId="ADAL" clId="{9291C414-520F-4AB2-A3C3-63D5D03CA8D2}" dt="2023-12-29T07:32:20.550" v="1218" actId="20577"/>
          <ac:spMkLst>
            <pc:docMk/>
            <pc:sldMk cId="2606636360" sldId="260"/>
            <ac:spMk id="3" creationId="{ADE010B4-A711-82C0-C839-7F5331C00EE5}"/>
          </ac:spMkLst>
        </pc:spChg>
      </pc:sldChg>
      <pc:sldChg chg="modSp new mod">
        <pc:chgData name="Sunny WONG (MSI)" userId="15f3a01d-f290-406f-89c2-4fc1f3ba3335" providerId="ADAL" clId="{9291C414-520F-4AB2-A3C3-63D5D03CA8D2}" dt="2023-12-27T07:52:44.932" v="173"/>
        <pc:sldMkLst>
          <pc:docMk/>
          <pc:sldMk cId="4282738319" sldId="261"/>
        </pc:sldMkLst>
        <pc:spChg chg="mod">
          <ac:chgData name="Sunny WONG (MSI)" userId="15f3a01d-f290-406f-89c2-4fc1f3ba3335" providerId="ADAL" clId="{9291C414-520F-4AB2-A3C3-63D5D03CA8D2}" dt="2023-12-27T07:52:44.932" v="173"/>
          <ac:spMkLst>
            <pc:docMk/>
            <pc:sldMk cId="4282738319" sldId="261"/>
            <ac:spMk id="2" creationId="{B6A4E572-0DD7-CE79-D474-6ED7153F1CC0}"/>
          </ac:spMkLst>
        </pc:spChg>
      </pc:sldChg>
      <pc:sldChg chg="modSp new mod">
        <pc:chgData name="Sunny WONG (MSI)" userId="15f3a01d-f290-406f-89c2-4fc1f3ba3335" providerId="ADAL" clId="{9291C414-520F-4AB2-A3C3-63D5D03CA8D2}" dt="2023-12-29T07:32:51.408" v="1222" actId="20577"/>
        <pc:sldMkLst>
          <pc:docMk/>
          <pc:sldMk cId="1627184850" sldId="262"/>
        </pc:sldMkLst>
        <pc:spChg chg="mod">
          <ac:chgData name="Sunny WONG (MSI)" userId="15f3a01d-f290-406f-89c2-4fc1f3ba3335" providerId="ADAL" clId="{9291C414-520F-4AB2-A3C3-63D5D03CA8D2}" dt="2023-12-27T07:52:49.021" v="175"/>
          <ac:spMkLst>
            <pc:docMk/>
            <pc:sldMk cId="1627184850" sldId="262"/>
            <ac:spMk id="2" creationId="{07C8E5E9-B754-99F7-7FF4-4E57FCADD3F3}"/>
          </ac:spMkLst>
        </pc:spChg>
        <pc:spChg chg="mod">
          <ac:chgData name="Sunny WONG (MSI)" userId="15f3a01d-f290-406f-89c2-4fc1f3ba3335" providerId="ADAL" clId="{9291C414-520F-4AB2-A3C3-63D5D03CA8D2}" dt="2023-12-29T07:32:51.408" v="1222" actId="20577"/>
          <ac:spMkLst>
            <pc:docMk/>
            <pc:sldMk cId="1627184850" sldId="262"/>
            <ac:spMk id="3" creationId="{9EF6677D-6C9A-59C4-6488-78D7772ADAFF}"/>
          </ac:spMkLst>
        </pc:spChg>
      </pc:sldChg>
      <pc:sldChg chg="modSp new mod">
        <pc:chgData name="Sunny WONG (MSI)" userId="15f3a01d-f290-406f-89c2-4fc1f3ba3335" providerId="ADAL" clId="{9291C414-520F-4AB2-A3C3-63D5D03CA8D2}" dt="2023-12-27T07:53:30.700" v="195"/>
        <pc:sldMkLst>
          <pc:docMk/>
          <pc:sldMk cId="2278623623" sldId="263"/>
        </pc:sldMkLst>
        <pc:spChg chg="mod">
          <ac:chgData name="Sunny WONG (MSI)" userId="15f3a01d-f290-406f-89c2-4fc1f3ba3335" providerId="ADAL" clId="{9291C414-520F-4AB2-A3C3-63D5D03CA8D2}" dt="2023-12-27T07:53:30.700" v="195"/>
          <ac:spMkLst>
            <pc:docMk/>
            <pc:sldMk cId="2278623623" sldId="263"/>
            <ac:spMk id="2" creationId="{8A8EFF38-BCD5-092B-0A1E-C91F78F1347C}"/>
          </ac:spMkLst>
        </pc:spChg>
      </pc:sldChg>
      <pc:sldChg chg="modSp add mod">
        <pc:chgData name="Sunny WONG (MSI)" userId="15f3a01d-f290-406f-89c2-4fc1f3ba3335" providerId="ADAL" clId="{9291C414-520F-4AB2-A3C3-63D5D03CA8D2}" dt="2023-12-27T07:55:14.459" v="201" actId="1076"/>
        <pc:sldMkLst>
          <pc:docMk/>
          <pc:sldMk cId="1453010746" sldId="322"/>
        </pc:sldMkLst>
        <pc:spChg chg="mod">
          <ac:chgData name="Sunny WONG (MSI)" userId="15f3a01d-f290-406f-89c2-4fc1f3ba3335" providerId="ADAL" clId="{9291C414-520F-4AB2-A3C3-63D5D03CA8D2}" dt="2023-12-27T07:54:28.832" v="197"/>
          <ac:spMkLst>
            <pc:docMk/>
            <pc:sldMk cId="1453010746" sldId="322"/>
            <ac:spMk id="2" creationId="{E67142FB-7ECE-6B58-5658-3219E0E60935}"/>
          </ac:spMkLst>
        </pc:spChg>
        <pc:spChg chg="mod">
          <ac:chgData name="Sunny WONG (MSI)" userId="15f3a01d-f290-406f-89c2-4fc1f3ba3335" providerId="ADAL" clId="{9291C414-520F-4AB2-A3C3-63D5D03CA8D2}" dt="2023-12-27T07:54:35.232" v="199" actId="12"/>
          <ac:spMkLst>
            <pc:docMk/>
            <pc:sldMk cId="1453010746" sldId="322"/>
            <ac:spMk id="3" creationId="{74E5719F-66FF-90AB-6C1A-28C324D20169}"/>
          </ac:spMkLst>
        </pc:spChg>
        <pc:spChg chg="mod">
          <ac:chgData name="Sunny WONG (MSI)" userId="15f3a01d-f290-406f-89c2-4fc1f3ba3335" providerId="ADAL" clId="{9291C414-520F-4AB2-A3C3-63D5D03CA8D2}" dt="2023-12-27T07:55:14.459" v="201" actId="1076"/>
          <ac:spMkLst>
            <pc:docMk/>
            <pc:sldMk cId="1453010746" sldId="322"/>
            <ac:spMk id="4" creationId="{9F872DEC-EACC-D71D-8769-7747EDD61F3F}"/>
          </ac:spMkLst>
        </pc:spChg>
      </pc:sldChg>
      <pc:sldChg chg="modSp add mod">
        <pc:chgData name="Sunny WONG (MSI)" userId="15f3a01d-f290-406f-89c2-4fc1f3ba3335" providerId="ADAL" clId="{9291C414-520F-4AB2-A3C3-63D5D03CA8D2}" dt="2023-12-27T07:55:31.586" v="205" actId="1076"/>
        <pc:sldMkLst>
          <pc:docMk/>
          <pc:sldMk cId="4235152578" sldId="323"/>
        </pc:sldMkLst>
        <pc:spChg chg="mod">
          <ac:chgData name="Sunny WONG (MSI)" userId="15f3a01d-f290-406f-89c2-4fc1f3ba3335" providerId="ADAL" clId="{9291C414-520F-4AB2-A3C3-63D5D03CA8D2}" dt="2023-12-27T07:55:31.586" v="205" actId="1076"/>
          <ac:spMkLst>
            <pc:docMk/>
            <pc:sldMk cId="4235152578" sldId="323"/>
            <ac:spMk id="4" creationId="{9F872DEC-EACC-D71D-8769-7747EDD61F3F}"/>
          </ac:spMkLst>
        </pc:spChg>
      </pc:sldChg>
      <pc:sldChg chg="modSp add mod">
        <pc:chgData name="Sunny WONG (MSI)" userId="15f3a01d-f290-406f-89c2-4fc1f3ba3335" providerId="ADAL" clId="{9291C414-520F-4AB2-A3C3-63D5D03CA8D2}" dt="2023-12-27T07:55:50.515" v="210" actId="1076"/>
        <pc:sldMkLst>
          <pc:docMk/>
          <pc:sldMk cId="2117209967" sldId="324"/>
        </pc:sldMkLst>
        <pc:spChg chg="mod">
          <ac:chgData name="Sunny WONG (MSI)" userId="15f3a01d-f290-406f-89c2-4fc1f3ba3335" providerId="ADAL" clId="{9291C414-520F-4AB2-A3C3-63D5D03CA8D2}" dt="2023-12-27T07:55:50.515" v="210" actId="1076"/>
          <ac:spMkLst>
            <pc:docMk/>
            <pc:sldMk cId="2117209967" sldId="324"/>
            <ac:spMk id="4" creationId="{9F872DEC-EACC-D71D-8769-7747EDD61F3F}"/>
          </ac:spMkLst>
        </pc:spChg>
      </pc:sldChg>
      <pc:sldChg chg="modSp add mod">
        <pc:chgData name="Sunny WONG (MSI)" userId="15f3a01d-f290-406f-89c2-4fc1f3ba3335" providerId="ADAL" clId="{9291C414-520F-4AB2-A3C3-63D5D03CA8D2}" dt="2023-12-27T07:56:05.637" v="215"/>
        <pc:sldMkLst>
          <pc:docMk/>
          <pc:sldMk cId="1305647736" sldId="325"/>
        </pc:sldMkLst>
        <pc:spChg chg="mod">
          <ac:chgData name="Sunny WONG (MSI)" userId="15f3a01d-f290-406f-89c2-4fc1f3ba3335" providerId="ADAL" clId="{9291C414-520F-4AB2-A3C3-63D5D03CA8D2}" dt="2023-12-27T07:56:00.131" v="214"/>
          <ac:spMkLst>
            <pc:docMk/>
            <pc:sldMk cId="1305647736" sldId="325"/>
            <ac:spMk id="2" creationId="{E67142FB-7ECE-6B58-5658-3219E0E60935}"/>
          </ac:spMkLst>
        </pc:spChg>
        <pc:spChg chg="mod">
          <ac:chgData name="Sunny WONG (MSI)" userId="15f3a01d-f290-406f-89c2-4fc1f3ba3335" providerId="ADAL" clId="{9291C414-520F-4AB2-A3C3-63D5D03CA8D2}" dt="2023-12-27T07:56:05.637" v="215"/>
          <ac:spMkLst>
            <pc:docMk/>
            <pc:sldMk cId="1305647736" sldId="325"/>
            <ac:spMk id="4" creationId="{9F872DEC-EACC-D71D-8769-7747EDD61F3F}"/>
          </ac:spMkLst>
        </pc:spChg>
      </pc:sldChg>
      <pc:sldChg chg="modSp new mod">
        <pc:chgData name="Sunny WONG (MSI)" userId="15f3a01d-f290-406f-89c2-4fc1f3ba3335" providerId="ADAL" clId="{9291C414-520F-4AB2-A3C3-63D5D03CA8D2}" dt="2023-12-27T07:56:21.316" v="219"/>
        <pc:sldMkLst>
          <pc:docMk/>
          <pc:sldMk cId="3473490492" sldId="326"/>
        </pc:sldMkLst>
        <pc:spChg chg="mod">
          <ac:chgData name="Sunny WONG (MSI)" userId="15f3a01d-f290-406f-89c2-4fc1f3ba3335" providerId="ADAL" clId="{9291C414-520F-4AB2-A3C3-63D5D03CA8D2}" dt="2023-12-27T07:56:21.316" v="219"/>
          <ac:spMkLst>
            <pc:docMk/>
            <pc:sldMk cId="3473490492" sldId="326"/>
            <ac:spMk id="2" creationId="{8F676984-4439-6C08-9DB3-EE60D050180A}"/>
          </ac:spMkLst>
        </pc:spChg>
      </pc:sldChg>
      <pc:sldChg chg="modSp add mod ord">
        <pc:chgData name="Sunny WONG (MSI)" userId="15f3a01d-f290-406f-89c2-4fc1f3ba3335" providerId="ADAL" clId="{9291C414-520F-4AB2-A3C3-63D5D03CA8D2}" dt="2023-12-27T07:58:51.039" v="250" actId="207"/>
        <pc:sldMkLst>
          <pc:docMk/>
          <pc:sldMk cId="2773876249" sldId="327"/>
        </pc:sldMkLst>
        <pc:spChg chg="mod">
          <ac:chgData name="Sunny WONG (MSI)" userId="15f3a01d-f290-406f-89c2-4fc1f3ba3335" providerId="ADAL" clId="{9291C414-520F-4AB2-A3C3-63D5D03CA8D2}" dt="2023-12-27T07:56:37.054" v="228"/>
          <ac:spMkLst>
            <pc:docMk/>
            <pc:sldMk cId="2773876249" sldId="327"/>
            <ac:spMk id="2" creationId="{E67142FB-7ECE-6B58-5658-3219E0E60935}"/>
          </ac:spMkLst>
        </pc:spChg>
        <pc:spChg chg="mod">
          <ac:chgData name="Sunny WONG (MSI)" userId="15f3a01d-f290-406f-89c2-4fc1f3ba3335" providerId="ADAL" clId="{9291C414-520F-4AB2-A3C3-63D5D03CA8D2}" dt="2023-12-27T07:58:51.039" v="250" actId="207"/>
          <ac:spMkLst>
            <pc:docMk/>
            <pc:sldMk cId="2773876249" sldId="327"/>
            <ac:spMk id="3" creationId="{74E5719F-66FF-90AB-6C1A-28C324D20169}"/>
          </ac:spMkLst>
        </pc:spChg>
        <pc:spChg chg="mod">
          <ac:chgData name="Sunny WONG (MSI)" userId="15f3a01d-f290-406f-89c2-4fc1f3ba3335" providerId="ADAL" clId="{9291C414-520F-4AB2-A3C3-63D5D03CA8D2}" dt="2023-12-27T07:56:41.177" v="229"/>
          <ac:spMkLst>
            <pc:docMk/>
            <pc:sldMk cId="2773876249" sldId="327"/>
            <ac:spMk id="4" creationId="{9F872DEC-EACC-D71D-8769-7747EDD61F3F}"/>
          </ac:spMkLst>
        </pc:spChg>
      </pc:sldChg>
      <pc:sldChg chg="addSp modSp add mod">
        <pc:chgData name="Sunny WONG (MSI)" userId="15f3a01d-f290-406f-89c2-4fc1f3ba3335" providerId="ADAL" clId="{9291C414-520F-4AB2-A3C3-63D5D03CA8D2}" dt="2023-12-27T08:03:15.983" v="323" actId="20577"/>
        <pc:sldMkLst>
          <pc:docMk/>
          <pc:sldMk cId="3148017089" sldId="328"/>
        </pc:sldMkLst>
        <pc:spChg chg="mod">
          <ac:chgData name="Sunny WONG (MSI)" userId="15f3a01d-f290-406f-89c2-4fc1f3ba3335" providerId="ADAL" clId="{9291C414-520F-4AB2-A3C3-63D5D03CA8D2}" dt="2023-12-27T08:00:58.517" v="282" actId="6549"/>
          <ac:spMkLst>
            <pc:docMk/>
            <pc:sldMk cId="3148017089" sldId="328"/>
            <ac:spMk id="3" creationId="{74E5719F-66FF-90AB-6C1A-28C324D20169}"/>
          </ac:spMkLst>
        </pc:spChg>
        <pc:spChg chg="mod">
          <ac:chgData name="Sunny WONG (MSI)" userId="15f3a01d-f290-406f-89c2-4fc1f3ba3335" providerId="ADAL" clId="{9291C414-520F-4AB2-A3C3-63D5D03CA8D2}" dt="2023-12-27T08:02:25.729" v="306" actId="20577"/>
          <ac:spMkLst>
            <pc:docMk/>
            <pc:sldMk cId="3148017089" sldId="328"/>
            <ac:spMk id="4" creationId="{9F872DEC-EACC-D71D-8769-7747EDD61F3F}"/>
          </ac:spMkLst>
        </pc:spChg>
        <pc:spChg chg="add mod">
          <ac:chgData name="Sunny WONG (MSI)" userId="15f3a01d-f290-406f-89c2-4fc1f3ba3335" providerId="ADAL" clId="{9291C414-520F-4AB2-A3C3-63D5D03CA8D2}" dt="2023-12-27T08:03:15.983" v="323" actId="20577"/>
          <ac:spMkLst>
            <pc:docMk/>
            <pc:sldMk cId="3148017089" sldId="328"/>
            <ac:spMk id="5" creationId="{549DF1E2-4EC9-FF2E-1556-96D607F7DA7D}"/>
          </ac:spMkLst>
        </pc:spChg>
      </pc:sldChg>
      <pc:sldChg chg="add ord">
        <pc:chgData name="Sunny WONG (MSI)" userId="15f3a01d-f290-406f-89c2-4fc1f3ba3335" providerId="ADAL" clId="{9291C414-520F-4AB2-A3C3-63D5D03CA8D2}" dt="2023-12-27T08:02:38.056" v="311"/>
        <pc:sldMkLst>
          <pc:docMk/>
          <pc:sldMk cId="1336284972" sldId="329"/>
        </pc:sldMkLst>
      </pc:sldChg>
      <pc:sldChg chg="modSp new mod">
        <pc:chgData name="Sunny WONG (MSI)" userId="15f3a01d-f290-406f-89c2-4fc1f3ba3335" providerId="ADAL" clId="{9291C414-520F-4AB2-A3C3-63D5D03CA8D2}" dt="2023-12-27T08:03:40.516" v="334" actId="404"/>
        <pc:sldMkLst>
          <pc:docMk/>
          <pc:sldMk cId="3651975327" sldId="330"/>
        </pc:sldMkLst>
        <pc:spChg chg="mod">
          <ac:chgData name="Sunny WONG (MSI)" userId="15f3a01d-f290-406f-89c2-4fc1f3ba3335" providerId="ADAL" clId="{9291C414-520F-4AB2-A3C3-63D5D03CA8D2}" dt="2023-12-27T08:03:31.461" v="327"/>
          <ac:spMkLst>
            <pc:docMk/>
            <pc:sldMk cId="3651975327" sldId="330"/>
            <ac:spMk id="2" creationId="{4D6A9A9F-DBF8-199F-FA8C-E581B77AC35D}"/>
          </ac:spMkLst>
        </pc:spChg>
        <pc:spChg chg="mod">
          <ac:chgData name="Sunny WONG (MSI)" userId="15f3a01d-f290-406f-89c2-4fc1f3ba3335" providerId="ADAL" clId="{9291C414-520F-4AB2-A3C3-63D5D03CA8D2}" dt="2023-12-27T08:03:40.516" v="334" actId="404"/>
          <ac:spMkLst>
            <pc:docMk/>
            <pc:sldMk cId="3651975327" sldId="330"/>
            <ac:spMk id="3" creationId="{F245132D-C94C-326B-9BD6-3874D38FFB64}"/>
          </ac:spMkLst>
        </pc:spChg>
      </pc:sldChg>
      <pc:sldChg chg="modSp new mod">
        <pc:chgData name="Sunny WONG (MSI)" userId="15f3a01d-f290-406f-89c2-4fc1f3ba3335" providerId="ADAL" clId="{9291C414-520F-4AB2-A3C3-63D5D03CA8D2}" dt="2023-12-27T08:03:56.955" v="340"/>
        <pc:sldMkLst>
          <pc:docMk/>
          <pc:sldMk cId="638921530" sldId="331"/>
        </pc:sldMkLst>
        <pc:spChg chg="mod">
          <ac:chgData name="Sunny WONG (MSI)" userId="15f3a01d-f290-406f-89c2-4fc1f3ba3335" providerId="ADAL" clId="{9291C414-520F-4AB2-A3C3-63D5D03CA8D2}" dt="2023-12-27T08:03:56.955" v="340"/>
          <ac:spMkLst>
            <pc:docMk/>
            <pc:sldMk cId="638921530" sldId="331"/>
            <ac:spMk id="2" creationId="{8E7430F8-521D-8C1E-AE24-253D3ED56316}"/>
          </ac:spMkLst>
        </pc:spChg>
      </pc:sldChg>
      <pc:sldChg chg="modSp new mod">
        <pc:chgData name="Sunny WONG (MSI)" userId="15f3a01d-f290-406f-89c2-4fc1f3ba3335" providerId="ADAL" clId="{9291C414-520F-4AB2-A3C3-63D5D03CA8D2}" dt="2023-12-27T08:04:30.478" v="354" actId="2710"/>
        <pc:sldMkLst>
          <pc:docMk/>
          <pc:sldMk cId="2769684318" sldId="332"/>
        </pc:sldMkLst>
        <pc:spChg chg="mod">
          <ac:chgData name="Sunny WONG (MSI)" userId="15f3a01d-f290-406f-89c2-4fc1f3ba3335" providerId="ADAL" clId="{9291C414-520F-4AB2-A3C3-63D5D03CA8D2}" dt="2023-12-27T08:04:06.571" v="344"/>
          <ac:spMkLst>
            <pc:docMk/>
            <pc:sldMk cId="2769684318" sldId="332"/>
            <ac:spMk id="2" creationId="{12B75377-BC77-AAC9-92FA-649825046D27}"/>
          </ac:spMkLst>
        </pc:spChg>
        <pc:spChg chg="mod">
          <ac:chgData name="Sunny WONG (MSI)" userId="15f3a01d-f290-406f-89c2-4fc1f3ba3335" providerId="ADAL" clId="{9291C414-520F-4AB2-A3C3-63D5D03CA8D2}" dt="2023-12-27T08:04:30.478" v="354" actId="2710"/>
          <ac:spMkLst>
            <pc:docMk/>
            <pc:sldMk cId="2769684318" sldId="332"/>
            <ac:spMk id="3" creationId="{66EB537F-A863-E642-0F42-6431C6D4E6A9}"/>
          </ac:spMkLst>
        </pc:spChg>
      </pc:sldChg>
      <pc:sldChg chg="modSp add mod">
        <pc:chgData name="Sunny WONG (MSI)" userId="15f3a01d-f290-406f-89c2-4fc1f3ba3335" providerId="ADAL" clId="{9291C414-520F-4AB2-A3C3-63D5D03CA8D2}" dt="2023-12-27T08:05:04.109" v="361" actId="207"/>
        <pc:sldMkLst>
          <pc:docMk/>
          <pc:sldMk cId="299444768" sldId="333"/>
        </pc:sldMkLst>
        <pc:spChg chg="mod">
          <ac:chgData name="Sunny WONG (MSI)" userId="15f3a01d-f290-406f-89c2-4fc1f3ba3335" providerId="ADAL" clId="{9291C414-520F-4AB2-A3C3-63D5D03CA8D2}" dt="2023-12-27T08:04:43.060" v="356"/>
          <ac:spMkLst>
            <pc:docMk/>
            <pc:sldMk cId="299444768" sldId="333"/>
            <ac:spMk id="2" creationId="{E67142FB-7ECE-6B58-5658-3219E0E60935}"/>
          </ac:spMkLst>
        </pc:spChg>
        <pc:spChg chg="mod">
          <ac:chgData name="Sunny WONG (MSI)" userId="15f3a01d-f290-406f-89c2-4fc1f3ba3335" providerId="ADAL" clId="{9291C414-520F-4AB2-A3C3-63D5D03CA8D2}" dt="2023-12-27T08:04:50.263" v="359" actId="20577"/>
          <ac:spMkLst>
            <pc:docMk/>
            <pc:sldMk cId="299444768" sldId="333"/>
            <ac:spMk id="4" creationId="{9F872DEC-EACC-D71D-8769-7747EDD61F3F}"/>
          </ac:spMkLst>
        </pc:spChg>
        <pc:spChg chg="mod">
          <ac:chgData name="Sunny WONG (MSI)" userId="15f3a01d-f290-406f-89c2-4fc1f3ba3335" providerId="ADAL" clId="{9291C414-520F-4AB2-A3C3-63D5D03CA8D2}" dt="2023-12-27T08:05:04.109" v="361" actId="207"/>
          <ac:spMkLst>
            <pc:docMk/>
            <pc:sldMk cId="299444768" sldId="333"/>
            <ac:spMk id="5" creationId="{549DF1E2-4EC9-FF2E-1556-96D607F7DA7D}"/>
          </ac:spMkLst>
        </pc:spChg>
      </pc:sldChg>
      <pc:sldChg chg="modSp add mod">
        <pc:chgData name="Sunny WONG (MSI)" userId="15f3a01d-f290-406f-89c2-4fc1f3ba3335" providerId="ADAL" clId="{9291C414-520F-4AB2-A3C3-63D5D03CA8D2}" dt="2023-12-27T08:06:40.067" v="388" actId="20577"/>
        <pc:sldMkLst>
          <pc:docMk/>
          <pc:sldMk cId="3413691694" sldId="334"/>
        </pc:sldMkLst>
        <pc:spChg chg="mod">
          <ac:chgData name="Sunny WONG (MSI)" userId="15f3a01d-f290-406f-89c2-4fc1f3ba3335" providerId="ADAL" clId="{9291C414-520F-4AB2-A3C3-63D5D03CA8D2}" dt="2023-12-27T08:05:23.176" v="364" actId="20577"/>
          <ac:spMkLst>
            <pc:docMk/>
            <pc:sldMk cId="3413691694" sldId="334"/>
            <ac:spMk id="3" creationId="{74E5719F-66FF-90AB-6C1A-28C324D20169}"/>
          </ac:spMkLst>
        </pc:spChg>
        <pc:spChg chg="mod">
          <ac:chgData name="Sunny WONG (MSI)" userId="15f3a01d-f290-406f-89c2-4fc1f3ba3335" providerId="ADAL" clId="{9291C414-520F-4AB2-A3C3-63D5D03CA8D2}" dt="2023-12-27T08:05:18.806" v="363"/>
          <ac:spMkLst>
            <pc:docMk/>
            <pc:sldMk cId="3413691694" sldId="334"/>
            <ac:spMk id="4" creationId="{9F872DEC-EACC-D71D-8769-7747EDD61F3F}"/>
          </ac:spMkLst>
        </pc:spChg>
        <pc:spChg chg="mod">
          <ac:chgData name="Sunny WONG (MSI)" userId="15f3a01d-f290-406f-89c2-4fc1f3ba3335" providerId="ADAL" clId="{9291C414-520F-4AB2-A3C3-63D5D03CA8D2}" dt="2023-12-27T08:06:40.067" v="388" actId="20577"/>
          <ac:spMkLst>
            <pc:docMk/>
            <pc:sldMk cId="3413691694" sldId="334"/>
            <ac:spMk id="5" creationId="{549DF1E2-4EC9-FF2E-1556-96D607F7DA7D}"/>
          </ac:spMkLst>
        </pc:spChg>
      </pc:sldChg>
      <pc:sldChg chg="modSp add mod">
        <pc:chgData name="Sunny WONG (MSI)" userId="15f3a01d-f290-406f-89c2-4fc1f3ba3335" providerId="ADAL" clId="{9291C414-520F-4AB2-A3C3-63D5D03CA8D2}" dt="2023-12-27T08:07:22.784" v="396" actId="1076"/>
        <pc:sldMkLst>
          <pc:docMk/>
          <pc:sldMk cId="1476139049" sldId="335"/>
        </pc:sldMkLst>
        <pc:spChg chg="mod">
          <ac:chgData name="Sunny WONG (MSI)" userId="15f3a01d-f290-406f-89c2-4fc1f3ba3335" providerId="ADAL" clId="{9291C414-520F-4AB2-A3C3-63D5D03CA8D2}" dt="2023-12-27T08:07:03.175" v="391" actId="6549"/>
          <ac:spMkLst>
            <pc:docMk/>
            <pc:sldMk cId="1476139049" sldId="335"/>
            <ac:spMk id="3" creationId="{74E5719F-66FF-90AB-6C1A-28C324D20169}"/>
          </ac:spMkLst>
        </pc:spChg>
        <pc:spChg chg="mod">
          <ac:chgData name="Sunny WONG (MSI)" userId="15f3a01d-f290-406f-89c2-4fc1f3ba3335" providerId="ADAL" clId="{9291C414-520F-4AB2-A3C3-63D5D03CA8D2}" dt="2023-12-27T08:06:59.073" v="390"/>
          <ac:spMkLst>
            <pc:docMk/>
            <pc:sldMk cId="1476139049" sldId="335"/>
            <ac:spMk id="4" creationId="{9F872DEC-EACC-D71D-8769-7747EDD61F3F}"/>
          </ac:spMkLst>
        </pc:spChg>
        <pc:spChg chg="mod">
          <ac:chgData name="Sunny WONG (MSI)" userId="15f3a01d-f290-406f-89c2-4fc1f3ba3335" providerId="ADAL" clId="{9291C414-520F-4AB2-A3C3-63D5D03CA8D2}" dt="2023-12-27T08:07:22.784" v="396" actId="1076"/>
          <ac:spMkLst>
            <pc:docMk/>
            <pc:sldMk cId="1476139049" sldId="335"/>
            <ac:spMk id="5" creationId="{549DF1E2-4EC9-FF2E-1556-96D607F7DA7D}"/>
          </ac:spMkLst>
        </pc:spChg>
      </pc:sldChg>
      <pc:sldChg chg="modSp add mod">
        <pc:chgData name="Sunny WONG (MSI)" userId="15f3a01d-f290-406f-89c2-4fc1f3ba3335" providerId="ADAL" clId="{9291C414-520F-4AB2-A3C3-63D5D03CA8D2}" dt="2023-12-27T08:11:13.035" v="453" actId="313"/>
        <pc:sldMkLst>
          <pc:docMk/>
          <pc:sldMk cId="2282808247" sldId="336"/>
        </pc:sldMkLst>
        <pc:spChg chg="mod">
          <ac:chgData name="Sunny WONG (MSI)" userId="15f3a01d-f290-406f-89c2-4fc1f3ba3335" providerId="ADAL" clId="{9291C414-520F-4AB2-A3C3-63D5D03CA8D2}" dt="2023-12-27T08:07:47.994" v="401" actId="20577"/>
          <ac:spMkLst>
            <pc:docMk/>
            <pc:sldMk cId="2282808247" sldId="336"/>
            <ac:spMk id="3" creationId="{74E5719F-66FF-90AB-6C1A-28C324D20169}"/>
          </ac:spMkLst>
        </pc:spChg>
        <pc:spChg chg="mod">
          <ac:chgData name="Sunny WONG (MSI)" userId="15f3a01d-f290-406f-89c2-4fc1f3ba3335" providerId="ADAL" clId="{9291C414-520F-4AB2-A3C3-63D5D03CA8D2}" dt="2023-12-27T08:11:13.035" v="453" actId="313"/>
          <ac:spMkLst>
            <pc:docMk/>
            <pc:sldMk cId="2282808247" sldId="336"/>
            <ac:spMk id="4" creationId="{9F872DEC-EACC-D71D-8769-7747EDD61F3F}"/>
          </ac:spMkLst>
        </pc:spChg>
        <pc:spChg chg="mod">
          <ac:chgData name="Sunny WONG (MSI)" userId="15f3a01d-f290-406f-89c2-4fc1f3ba3335" providerId="ADAL" clId="{9291C414-520F-4AB2-A3C3-63D5D03CA8D2}" dt="2023-12-27T08:09:03.168" v="418"/>
          <ac:spMkLst>
            <pc:docMk/>
            <pc:sldMk cId="2282808247" sldId="336"/>
            <ac:spMk id="5" creationId="{549DF1E2-4EC9-FF2E-1556-96D607F7DA7D}"/>
          </ac:spMkLst>
        </pc:spChg>
      </pc:sldChg>
      <pc:sldChg chg="delSp modSp add mod">
        <pc:chgData name="Sunny WONG (MSI)" userId="15f3a01d-f290-406f-89c2-4fc1f3ba3335" providerId="ADAL" clId="{9291C414-520F-4AB2-A3C3-63D5D03CA8D2}" dt="2023-12-27T08:10:16.079" v="439" actId="2710"/>
        <pc:sldMkLst>
          <pc:docMk/>
          <pc:sldMk cId="92184822" sldId="337"/>
        </pc:sldMkLst>
        <pc:spChg chg="mod">
          <ac:chgData name="Sunny WONG (MSI)" userId="15f3a01d-f290-406f-89c2-4fc1f3ba3335" providerId="ADAL" clId="{9291C414-520F-4AB2-A3C3-63D5D03CA8D2}" dt="2023-12-27T08:09:27.607" v="422"/>
          <ac:spMkLst>
            <pc:docMk/>
            <pc:sldMk cId="92184822" sldId="337"/>
            <ac:spMk id="2" creationId="{E67142FB-7ECE-6B58-5658-3219E0E60935}"/>
          </ac:spMkLst>
        </pc:spChg>
        <pc:spChg chg="mod">
          <ac:chgData name="Sunny WONG (MSI)" userId="15f3a01d-f290-406f-89c2-4fc1f3ba3335" providerId="ADAL" clId="{9291C414-520F-4AB2-A3C3-63D5D03CA8D2}" dt="2023-12-27T08:10:16.079" v="439" actId="2710"/>
          <ac:spMkLst>
            <pc:docMk/>
            <pc:sldMk cId="92184822" sldId="337"/>
            <ac:spMk id="3" creationId="{74E5719F-66FF-90AB-6C1A-28C324D20169}"/>
          </ac:spMkLst>
        </pc:spChg>
        <pc:spChg chg="del">
          <ac:chgData name="Sunny WONG (MSI)" userId="15f3a01d-f290-406f-89c2-4fc1f3ba3335" providerId="ADAL" clId="{9291C414-520F-4AB2-A3C3-63D5D03CA8D2}" dt="2023-12-27T08:09:31.842" v="423" actId="478"/>
          <ac:spMkLst>
            <pc:docMk/>
            <pc:sldMk cId="92184822" sldId="337"/>
            <ac:spMk id="4" creationId="{9F872DEC-EACC-D71D-8769-7747EDD61F3F}"/>
          </ac:spMkLst>
        </pc:spChg>
        <pc:spChg chg="del">
          <ac:chgData name="Sunny WONG (MSI)" userId="15f3a01d-f290-406f-89c2-4fc1f3ba3335" providerId="ADAL" clId="{9291C414-520F-4AB2-A3C3-63D5D03CA8D2}" dt="2023-12-27T08:09:33.909" v="424" actId="478"/>
          <ac:spMkLst>
            <pc:docMk/>
            <pc:sldMk cId="92184822" sldId="337"/>
            <ac:spMk id="5" creationId="{549DF1E2-4EC9-FF2E-1556-96D607F7DA7D}"/>
          </ac:spMkLst>
        </pc:spChg>
      </pc:sldChg>
      <pc:sldChg chg="delSp modSp add mod">
        <pc:chgData name="Sunny WONG (MSI)" userId="15f3a01d-f290-406f-89c2-4fc1f3ba3335" providerId="ADAL" clId="{9291C414-520F-4AB2-A3C3-63D5D03CA8D2}" dt="2023-12-27T08:10:48.584" v="451"/>
        <pc:sldMkLst>
          <pc:docMk/>
          <pc:sldMk cId="2699117991" sldId="338"/>
        </pc:sldMkLst>
        <pc:spChg chg="mod">
          <ac:chgData name="Sunny WONG (MSI)" userId="15f3a01d-f290-406f-89c2-4fc1f3ba3335" providerId="ADAL" clId="{9291C414-520F-4AB2-A3C3-63D5D03CA8D2}" dt="2023-12-27T08:10:29.495" v="448"/>
          <ac:spMkLst>
            <pc:docMk/>
            <pc:sldMk cId="2699117991" sldId="338"/>
            <ac:spMk id="2" creationId="{E67142FB-7ECE-6B58-5658-3219E0E60935}"/>
          </ac:spMkLst>
        </pc:spChg>
        <pc:spChg chg="mod">
          <ac:chgData name="Sunny WONG (MSI)" userId="15f3a01d-f290-406f-89c2-4fc1f3ba3335" providerId="ADAL" clId="{9291C414-520F-4AB2-A3C3-63D5D03CA8D2}" dt="2023-12-27T08:10:43.516" v="449" actId="6549"/>
          <ac:spMkLst>
            <pc:docMk/>
            <pc:sldMk cId="2699117991" sldId="338"/>
            <ac:spMk id="3" creationId="{74E5719F-66FF-90AB-6C1A-28C324D20169}"/>
          </ac:spMkLst>
        </pc:spChg>
        <pc:spChg chg="mod">
          <ac:chgData name="Sunny WONG (MSI)" userId="15f3a01d-f290-406f-89c2-4fc1f3ba3335" providerId="ADAL" clId="{9291C414-520F-4AB2-A3C3-63D5D03CA8D2}" dt="2023-12-27T08:10:48.584" v="451"/>
          <ac:spMkLst>
            <pc:docMk/>
            <pc:sldMk cId="2699117991" sldId="338"/>
            <ac:spMk id="4" creationId="{9F872DEC-EACC-D71D-8769-7747EDD61F3F}"/>
          </ac:spMkLst>
        </pc:spChg>
        <pc:spChg chg="del">
          <ac:chgData name="Sunny WONG (MSI)" userId="15f3a01d-f290-406f-89c2-4fc1f3ba3335" providerId="ADAL" clId="{9291C414-520F-4AB2-A3C3-63D5D03CA8D2}" dt="2023-12-27T08:10:45.233" v="450" actId="478"/>
          <ac:spMkLst>
            <pc:docMk/>
            <pc:sldMk cId="2699117991" sldId="338"/>
            <ac:spMk id="5" creationId="{549DF1E2-4EC9-FF2E-1556-96D607F7DA7D}"/>
          </ac:spMkLst>
        </pc:spChg>
      </pc:sldChg>
      <pc:sldChg chg="modSp new mod">
        <pc:chgData name="Sunny WONG (MSI)" userId="15f3a01d-f290-406f-89c2-4fc1f3ba3335" providerId="ADAL" clId="{9291C414-520F-4AB2-A3C3-63D5D03CA8D2}" dt="2023-12-27T08:13:45.600" v="473"/>
        <pc:sldMkLst>
          <pc:docMk/>
          <pc:sldMk cId="294623239" sldId="339"/>
        </pc:sldMkLst>
        <pc:spChg chg="mod">
          <ac:chgData name="Sunny WONG (MSI)" userId="15f3a01d-f290-406f-89c2-4fc1f3ba3335" providerId="ADAL" clId="{9291C414-520F-4AB2-A3C3-63D5D03CA8D2}" dt="2023-12-27T08:13:45.600" v="473"/>
          <ac:spMkLst>
            <pc:docMk/>
            <pc:sldMk cId="294623239" sldId="339"/>
            <ac:spMk id="2" creationId="{72AD17CD-58DF-3E24-C58B-0C5513FAD684}"/>
          </ac:spMkLst>
        </pc:spChg>
        <pc:spChg chg="mod">
          <ac:chgData name="Sunny WONG (MSI)" userId="15f3a01d-f290-406f-89c2-4fc1f3ba3335" providerId="ADAL" clId="{9291C414-520F-4AB2-A3C3-63D5D03CA8D2}" dt="2023-12-27T08:13:40.293" v="472" actId="2710"/>
          <ac:spMkLst>
            <pc:docMk/>
            <pc:sldMk cId="294623239" sldId="339"/>
            <ac:spMk id="3" creationId="{90890DA0-1812-D0EF-EBF0-EE89023CC298}"/>
          </ac:spMkLst>
        </pc:spChg>
      </pc:sldChg>
      <pc:sldChg chg="modSp add mod">
        <pc:chgData name="Sunny WONG (MSI)" userId="15f3a01d-f290-406f-89c2-4fc1f3ba3335" providerId="ADAL" clId="{9291C414-520F-4AB2-A3C3-63D5D03CA8D2}" dt="2023-12-27T08:15:16.822" v="495" actId="20577"/>
        <pc:sldMkLst>
          <pc:docMk/>
          <pc:sldMk cId="4255078599" sldId="340"/>
        </pc:sldMkLst>
        <pc:spChg chg="mod">
          <ac:chgData name="Sunny WONG (MSI)" userId="15f3a01d-f290-406f-89c2-4fc1f3ba3335" providerId="ADAL" clId="{9291C414-520F-4AB2-A3C3-63D5D03CA8D2}" dt="2023-12-27T08:14:02.164" v="477"/>
          <ac:spMkLst>
            <pc:docMk/>
            <pc:sldMk cId="4255078599" sldId="340"/>
            <ac:spMk id="2" creationId="{E67142FB-7ECE-6B58-5658-3219E0E60935}"/>
          </ac:spMkLst>
        </pc:spChg>
        <pc:spChg chg="mod">
          <ac:chgData name="Sunny WONG (MSI)" userId="15f3a01d-f290-406f-89c2-4fc1f3ba3335" providerId="ADAL" clId="{9291C414-520F-4AB2-A3C3-63D5D03CA8D2}" dt="2023-12-27T08:14:47.996" v="487" actId="20577"/>
          <ac:spMkLst>
            <pc:docMk/>
            <pc:sldMk cId="4255078599" sldId="340"/>
            <ac:spMk id="3" creationId="{74E5719F-66FF-90AB-6C1A-28C324D20169}"/>
          </ac:spMkLst>
        </pc:spChg>
        <pc:spChg chg="mod">
          <ac:chgData name="Sunny WONG (MSI)" userId="15f3a01d-f290-406f-89c2-4fc1f3ba3335" providerId="ADAL" clId="{9291C414-520F-4AB2-A3C3-63D5D03CA8D2}" dt="2023-12-27T08:14:41.586" v="485" actId="1076"/>
          <ac:spMkLst>
            <pc:docMk/>
            <pc:sldMk cId="4255078599" sldId="340"/>
            <ac:spMk id="4" creationId="{9F872DEC-EACC-D71D-8769-7747EDD61F3F}"/>
          </ac:spMkLst>
        </pc:spChg>
        <pc:spChg chg="mod">
          <ac:chgData name="Sunny WONG (MSI)" userId="15f3a01d-f290-406f-89c2-4fc1f3ba3335" providerId="ADAL" clId="{9291C414-520F-4AB2-A3C3-63D5D03CA8D2}" dt="2023-12-27T08:15:16.822" v="495" actId="20577"/>
          <ac:spMkLst>
            <pc:docMk/>
            <pc:sldMk cId="4255078599" sldId="340"/>
            <ac:spMk id="5" creationId="{549DF1E2-4EC9-FF2E-1556-96D607F7DA7D}"/>
          </ac:spMkLst>
        </pc:spChg>
      </pc:sldChg>
      <pc:sldChg chg="modSp add mod">
        <pc:chgData name="Sunny WONG (MSI)" userId="15f3a01d-f290-406f-89c2-4fc1f3ba3335" providerId="ADAL" clId="{9291C414-520F-4AB2-A3C3-63D5D03CA8D2}" dt="2023-12-27T08:15:41.235" v="504" actId="20577"/>
        <pc:sldMkLst>
          <pc:docMk/>
          <pc:sldMk cId="2973701461" sldId="341"/>
        </pc:sldMkLst>
        <pc:spChg chg="mod">
          <ac:chgData name="Sunny WONG (MSI)" userId="15f3a01d-f290-406f-89c2-4fc1f3ba3335" providerId="ADAL" clId="{9291C414-520F-4AB2-A3C3-63D5D03CA8D2}" dt="2023-12-27T08:15:41.235" v="504" actId="20577"/>
          <ac:spMkLst>
            <pc:docMk/>
            <pc:sldMk cId="2973701461" sldId="341"/>
            <ac:spMk id="3" creationId="{90890DA0-1812-D0EF-EBF0-EE89023CC298}"/>
          </ac:spMkLst>
        </pc:spChg>
      </pc:sldChg>
      <pc:sldChg chg="modSp new mod">
        <pc:chgData name="Sunny WONG (MSI)" userId="15f3a01d-f290-406f-89c2-4fc1f3ba3335" providerId="ADAL" clId="{9291C414-520F-4AB2-A3C3-63D5D03CA8D2}" dt="2023-12-27T08:15:59.455" v="509"/>
        <pc:sldMkLst>
          <pc:docMk/>
          <pc:sldMk cId="311066470" sldId="342"/>
        </pc:sldMkLst>
        <pc:spChg chg="mod">
          <ac:chgData name="Sunny WONG (MSI)" userId="15f3a01d-f290-406f-89c2-4fc1f3ba3335" providerId="ADAL" clId="{9291C414-520F-4AB2-A3C3-63D5D03CA8D2}" dt="2023-12-27T08:15:59.455" v="509"/>
          <ac:spMkLst>
            <pc:docMk/>
            <pc:sldMk cId="311066470" sldId="342"/>
            <ac:spMk id="2" creationId="{09387022-CED3-092A-D0A4-887722558FEA}"/>
          </ac:spMkLst>
        </pc:spChg>
      </pc:sldChg>
      <pc:sldChg chg="modSp new mod">
        <pc:chgData name="Sunny WONG (MSI)" userId="15f3a01d-f290-406f-89c2-4fc1f3ba3335" providerId="ADAL" clId="{9291C414-520F-4AB2-A3C3-63D5D03CA8D2}" dt="2023-12-27T08:16:30.579" v="525" actId="20577"/>
        <pc:sldMkLst>
          <pc:docMk/>
          <pc:sldMk cId="3132430383" sldId="343"/>
        </pc:sldMkLst>
        <pc:spChg chg="mod">
          <ac:chgData name="Sunny WONG (MSI)" userId="15f3a01d-f290-406f-89c2-4fc1f3ba3335" providerId="ADAL" clId="{9291C414-520F-4AB2-A3C3-63D5D03CA8D2}" dt="2023-12-27T08:16:30.579" v="525" actId="20577"/>
          <ac:spMkLst>
            <pc:docMk/>
            <pc:sldMk cId="3132430383" sldId="343"/>
            <ac:spMk id="3" creationId="{ADBB8B45-8459-EE18-9EF1-6A7C502D3414}"/>
          </ac:spMkLst>
        </pc:spChg>
      </pc:sldChg>
      <pc:sldChg chg="delSp modSp add mod">
        <pc:chgData name="Sunny WONG (MSI)" userId="15f3a01d-f290-406f-89c2-4fc1f3ba3335" providerId="ADAL" clId="{9291C414-520F-4AB2-A3C3-63D5D03CA8D2}" dt="2023-12-27T08:20:09.683" v="559" actId="6549"/>
        <pc:sldMkLst>
          <pc:docMk/>
          <pc:sldMk cId="1494822398" sldId="344"/>
        </pc:sldMkLst>
        <pc:spChg chg="mod">
          <ac:chgData name="Sunny WONG (MSI)" userId="15f3a01d-f290-406f-89c2-4fc1f3ba3335" providerId="ADAL" clId="{9291C414-520F-4AB2-A3C3-63D5D03CA8D2}" dt="2023-12-27T08:19:27.687" v="540"/>
          <ac:spMkLst>
            <pc:docMk/>
            <pc:sldMk cId="1494822398" sldId="344"/>
            <ac:spMk id="2" creationId="{E67142FB-7ECE-6B58-5658-3219E0E60935}"/>
          </ac:spMkLst>
        </pc:spChg>
        <pc:spChg chg="mod">
          <ac:chgData name="Sunny WONG (MSI)" userId="15f3a01d-f290-406f-89c2-4fc1f3ba3335" providerId="ADAL" clId="{9291C414-520F-4AB2-A3C3-63D5D03CA8D2}" dt="2023-12-27T08:20:09.683" v="559" actId="6549"/>
          <ac:spMkLst>
            <pc:docMk/>
            <pc:sldMk cId="1494822398" sldId="344"/>
            <ac:spMk id="3" creationId="{74E5719F-66FF-90AB-6C1A-28C324D20169}"/>
          </ac:spMkLst>
        </pc:spChg>
        <pc:spChg chg="del mod">
          <ac:chgData name="Sunny WONG (MSI)" userId="15f3a01d-f290-406f-89c2-4fc1f3ba3335" providerId="ADAL" clId="{9291C414-520F-4AB2-A3C3-63D5D03CA8D2}" dt="2023-12-27T08:19:46.115" v="546" actId="478"/>
          <ac:spMkLst>
            <pc:docMk/>
            <pc:sldMk cId="1494822398" sldId="344"/>
            <ac:spMk id="4" creationId="{9F872DEC-EACC-D71D-8769-7747EDD61F3F}"/>
          </ac:spMkLst>
        </pc:spChg>
      </pc:sldChg>
      <pc:sldChg chg="modSp add mod">
        <pc:chgData name="Sunny WONG (MSI)" userId="15f3a01d-f290-406f-89c2-4fc1f3ba3335" providerId="ADAL" clId="{9291C414-520F-4AB2-A3C3-63D5D03CA8D2}" dt="2023-12-27T08:20:31.929" v="563"/>
        <pc:sldMkLst>
          <pc:docMk/>
          <pc:sldMk cId="2274497089" sldId="345"/>
        </pc:sldMkLst>
        <pc:spChg chg="mod">
          <ac:chgData name="Sunny WONG (MSI)" userId="15f3a01d-f290-406f-89c2-4fc1f3ba3335" providerId="ADAL" clId="{9291C414-520F-4AB2-A3C3-63D5D03CA8D2}" dt="2023-12-27T08:20:25.339" v="561"/>
          <ac:spMkLst>
            <pc:docMk/>
            <pc:sldMk cId="2274497089" sldId="345"/>
            <ac:spMk id="2" creationId="{E67142FB-7ECE-6B58-5658-3219E0E60935}"/>
          </ac:spMkLst>
        </pc:spChg>
        <pc:spChg chg="mod">
          <ac:chgData name="Sunny WONG (MSI)" userId="15f3a01d-f290-406f-89c2-4fc1f3ba3335" providerId="ADAL" clId="{9291C414-520F-4AB2-A3C3-63D5D03CA8D2}" dt="2023-12-27T08:20:31.929" v="563"/>
          <ac:spMkLst>
            <pc:docMk/>
            <pc:sldMk cId="2274497089" sldId="345"/>
            <ac:spMk id="4" creationId="{9F872DEC-EACC-D71D-8769-7747EDD61F3F}"/>
          </ac:spMkLst>
        </pc:spChg>
      </pc:sldChg>
      <pc:sldChg chg="addSp delSp modSp new mod setBg">
        <pc:chgData name="Sunny WONG (MSI)" userId="15f3a01d-f290-406f-89c2-4fc1f3ba3335" providerId="ADAL" clId="{9291C414-520F-4AB2-A3C3-63D5D03CA8D2}" dt="2023-12-27T08:23:03.582" v="588" actId="1076"/>
        <pc:sldMkLst>
          <pc:docMk/>
          <pc:sldMk cId="3258070308" sldId="346"/>
        </pc:sldMkLst>
        <pc:spChg chg="add mod">
          <ac:chgData name="Sunny WONG (MSI)" userId="15f3a01d-f290-406f-89c2-4fc1f3ba3335" providerId="ADAL" clId="{9291C414-520F-4AB2-A3C3-63D5D03CA8D2}" dt="2023-12-27T08:23:03.582" v="588" actId="1076"/>
          <ac:spMkLst>
            <pc:docMk/>
            <pc:sldMk cId="3258070308" sldId="346"/>
            <ac:spMk id="4" creationId="{DA71CD03-61FD-46CC-4415-7B55EE751581}"/>
          </ac:spMkLst>
        </pc:spChg>
        <pc:spChg chg="add del">
          <ac:chgData name="Sunny WONG (MSI)" userId="15f3a01d-f290-406f-89c2-4fc1f3ba3335" providerId="ADAL" clId="{9291C414-520F-4AB2-A3C3-63D5D03CA8D2}" dt="2023-12-27T08:20:48.562" v="569" actId="26606"/>
          <ac:spMkLst>
            <pc:docMk/>
            <pc:sldMk cId="3258070308" sldId="346"/>
            <ac:spMk id="8" creationId="{BCD2D517-BC35-4439-AC31-06DF764F25FC}"/>
          </ac:spMkLst>
        </pc:spChg>
        <pc:spChg chg="add del">
          <ac:chgData name="Sunny WONG (MSI)" userId="15f3a01d-f290-406f-89c2-4fc1f3ba3335" providerId="ADAL" clId="{9291C414-520F-4AB2-A3C3-63D5D03CA8D2}" dt="2023-12-27T08:20:48.562" v="569" actId="26606"/>
          <ac:spMkLst>
            <pc:docMk/>
            <pc:sldMk cId="3258070308" sldId="346"/>
            <ac:spMk id="10" creationId="{2DD3F846-0483-40F5-A881-0C1AD2A0CAD7}"/>
          </ac:spMkLst>
        </pc:spChg>
        <pc:picChg chg="add mod">
          <ac:chgData name="Sunny WONG (MSI)" userId="15f3a01d-f290-406f-89c2-4fc1f3ba3335" providerId="ADAL" clId="{9291C414-520F-4AB2-A3C3-63D5D03CA8D2}" dt="2023-12-27T08:20:53.325" v="570" actId="1076"/>
          <ac:picMkLst>
            <pc:docMk/>
            <pc:sldMk cId="3258070308" sldId="346"/>
            <ac:picMk id="3" creationId="{9D544DC1-A1BA-ABAA-285B-EC18F0E3BFD0}"/>
          </ac:picMkLst>
        </pc:picChg>
      </pc:sldChg>
      <pc:sldChg chg="modSp add mod">
        <pc:chgData name="Sunny WONG (MSI)" userId="15f3a01d-f290-406f-89c2-4fc1f3ba3335" providerId="ADAL" clId="{9291C414-520F-4AB2-A3C3-63D5D03CA8D2}" dt="2023-12-27T08:23:34.303" v="591" actId="1076"/>
        <pc:sldMkLst>
          <pc:docMk/>
          <pc:sldMk cId="653199603" sldId="347"/>
        </pc:sldMkLst>
        <pc:spChg chg="mod">
          <ac:chgData name="Sunny WONG (MSI)" userId="15f3a01d-f290-406f-89c2-4fc1f3ba3335" providerId="ADAL" clId="{9291C414-520F-4AB2-A3C3-63D5D03CA8D2}" dt="2023-12-27T08:23:34.303" v="591" actId="1076"/>
          <ac:spMkLst>
            <pc:docMk/>
            <pc:sldMk cId="653199603" sldId="347"/>
            <ac:spMk id="4" creationId="{9F872DEC-EACC-D71D-8769-7747EDD61F3F}"/>
          </ac:spMkLst>
        </pc:spChg>
      </pc:sldChg>
      <pc:sldChg chg="addSp modSp new mod">
        <pc:chgData name="Sunny WONG (MSI)" userId="15f3a01d-f290-406f-89c2-4fc1f3ba3335" providerId="ADAL" clId="{9291C414-520F-4AB2-A3C3-63D5D03CA8D2}" dt="2023-12-27T08:24:39.388" v="613" actId="2710"/>
        <pc:sldMkLst>
          <pc:docMk/>
          <pc:sldMk cId="473358060" sldId="348"/>
        </pc:sldMkLst>
        <pc:spChg chg="add mod">
          <ac:chgData name="Sunny WONG (MSI)" userId="15f3a01d-f290-406f-89c2-4fc1f3ba3335" providerId="ADAL" clId="{9291C414-520F-4AB2-A3C3-63D5D03CA8D2}" dt="2023-12-27T08:24:39.388" v="613" actId="2710"/>
          <ac:spMkLst>
            <pc:docMk/>
            <pc:sldMk cId="473358060" sldId="348"/>
            <ac:spMk id="4" creationId="{B753D0FA-99E9-0311-FCFE-F6CBFBC967D9}"/>
          </ac:spMkLst>
        </pc:spChg>
        <pc:picChg chg="add mod">
          <ac:chgData name="Sunny WONG (MSI)" userId="15f3a01d-f290-406f-89c2-4fc1f3ba3335" providerId="ADAL" clId="{9291C414-520F-4AB2-A3C3-63D5D03CA8D2}" dt="2023-12-27T08:23:45.683" v="595" actId="27614"/>
          <ac:picMkLst>
            <pc:docMk/>
            <pc:sldMk cId="473358060" sldId="348"/>
            <ac:picMk id="3" creationId="{30EE072F-A06B-197D-E80A-37FD128D4B81}"/>
          </ac:picMkLst>
        </pc:picChg>
      </pc:sldChg>
      <pc:sldChg chg="modSp add mod">
        <pc:chgData name="Sunny WONG (MSI)" userId="15f3a01d-f290-406f-89c2-4fc1f3ba3335" providerId="ADAL" clId="{9291C414-520F-4AB2-A3C3-63D5D03CA8D2}" dt="2023-12-27T08:25:37.455" v="626" actId="6549"/>
        <pc:sldMkLst>
          <pc:docMk/>
          <pc:sldMk cId="204978787" sldId="349"/>
        </pc:sldMkLst>
        <pc:spChg chg="mod">
          <ac:chgData name="Sunny WONG (MSI)" userId="15f3a01d-f290-406f-89c2-4fc1f3ba3335" providerId="ADAL" clId="{9291C414-520F-4AB2-A3C3-63D5D03CA8D2}" dt="2023-12-27T08:25:37.455" v="626" actId="6549"/>
          <ac:spMkLst>
            <pc:docMk/>
            <pc:sldMk cId="204978787" sldId="349"/>
            <ac:spMk id="3" creationId="{74E5719F-66FF-90AB-6C1A-28C324D20169}"/>
          </ac:spMkLst>
        </pc:spChg>
      </pc:sldChg>
      <pc:sldChg chg="modSp add mod">
        <pc:chgData name="Sunny WONG (MSI)" userId="15f3a01d-f290-406f-89c2-4fc1f3ba3335" providerId="ADAL" clId="{9291C414-520F-4AB2-A3C3-63D5D03CA8D2}" dt="2023-12-27T08:26:07.072" v="632" actId="1076"/>
        <pc:sldMkLst>
          <pc:docMk/>
          <pc:sldMk cId="3399779280" sldId="350"/>
        </pc:sldMkLst>
        <pc:spChg chg="mod">
          <ac:chgData name="Sunny WONG (MSI)" userId="15f3a01d-f290-406f-89c2-4fc1f3ba3335" providerId="ADAL" clId="{9291C414-520F-4AB2-A3C3-63D5D03CA8D2}" dt="2023-12-27T08:25:52.973" v="630"/>
          <ac:spMkLst>
            <pc:docMk/>
            <pc:sldMk cId="3399779280" sldId="350"/>
            <ac:spMk id="2" creationId="{E67142FB-7ECE-6B58-5658-3219E0E60935}"/>
          </ac:spMkLst>
        </pc:spChg>
        <pc:spChg chg="mod">
          <ac:chgData name="Sunny WONG (MSI)" userId="15f3a01d-f290-406f-89c2-4fc1f3ba3335" providerId="ADAL" clId="{9291C414-520F-4AB2-A3C3-63D5D03CA8D2}" dt="2023-12-27T08:26:07.072" v="632" actId="1076"/>
          <ac:spMkLst>
            <pc:docMk/>
            <pc:sldMk cId="3399779280" sldId="350"/>
            <ac:spMk id="4" creationId="{9F872DEC-EACC-D71D-8769-7747EDD61F3F}"/>
          </ac:spMkLst>
        </pc:spChg>
      </pc:sldChg>
      <pc:sldChg chg="modSp add mod">
        <pc:chgData name="Sunny WONG (MSI)" userId="15f3a01d-f290-406f-89c2-4fc1f3ba3335" providerId="ADAL" clId="{9291C414-520F-4AB2-A3C3-63D5D03CA8D2}" dt="2023-12-27T08:27:06.357" v="655" actId="20577"/>
        <pc:sldMkLst>
          <pc:docMk/>
          <pc:sldMk cId="1592951436" sldId="351"/>
        </pc:sldMkLst>
        <pc:spChg chg="mod">
          <ac:chgData name="Sunny WONG (MSI)" userId="15f3a01d-f290-406f-89c2-4fc1f3ba3335" providerId="ADAL" clId="{9291C414-520F-4AB2-A3C3-63D5D03CA8D2}" dt="2023-12-27T08:27:06.357" v="655" actId="20577"/>
          <ac:spMkLst>
            <pc:docMk/>
            <pc:sldMk cId="1592951436" sldId="351"/>
            <ac:spMk id="4" creationId="{9F872DEC-EACC-D71D-8769-7747EDD61F3F}"/>
          </ac:spMkLst>
        </pc:spChg>
      </pc:sldChg>
      <pc:sldChg chg="modSp add mod">
        <pc:chgData name="Sunny WONG (MSI)" userId="15f3a01d-f290-406f-89c2-4fc1f3ba3335" providerId="ADAL" clId="{9291C414-520F-4AB2-A3C3-63D5D03CA8D2}" dt="2023-12-27T08:26:39.442" v="648" actId="2710"/>
        <pc:sldMkLst>
          <pc:docMk/>
          <pc:sldMk cId="4084581367" sldId="352"/>
        </pc:sldMkLst>
        <pc:spChg chg="mod">
          <ac:chgData name="Sunny WONG (MSI)" userId="15f3a01d-f290-406f-89c2-4fc1f3ba3335" providerId="ADAL" clId="{9291C414-520F-4AB2-A3C3-63D5D03CA8D2}" dt="2023-12-27T08:26:24.004" v="636"/>
          <ac:spMkLst>
            <pc:docMk/>
            <pc:sldMk cId="4084581367" sldId="352"/>
            <ac:spMk id="2" creationId="{E67142FB-7ECE-6B58-5658-3219E0E60935}"/>
          </ac:spMkLst>
        </pc:spChg>
        <pc:spChg chg="mod">
          <ac:chgData name="Sunny WONG (MSI)" userId="15f3a01d-f290-406f-89c2-4fc1f3ba3335" providerId="ADAL" clId="{9291C414-520F-4AB2-A3C3-63D5D03CA8D2}" dt="2023-12-27T08:26:39.442" v="648" actId="2710"/>
          <ac:spMkLst>
            <pc:docMk/>
            <pc:sldMk cId="4084581367" sldId="352"/>
            <ac:spMk id="3" creationId="{74E5719F-66FF-90AB-6C1A-28C324D20169}"/>
          </ac:spMkLst>
        </pc:spChg>
      </pc:sldChg>
      <pc:sldChg chg="addSp modSp new mod">
        <pc:chgData name="Sunny WONG (MSI)" userId="15f3a01d-f290-406f-89c2-4fc1f3ba3335" providerId="ADAL" clId="{9291C414-520F-4AB2-A3C3-63D5D03CA8D2}" dt="2023-12-27T08:27:21.823" v="660" actId="1076"/>
        <pc:sldMkLst>
          <pc:docMk/>
          <pc:sldMk cId="982316649" sldId="353"/>
        </pc:sldMkLst>
        <pc:picChg chg="add mod">
          <ac:chgData name="Sunny WONG (MSI)" userId="15f3a01d-f290-406f-89c2-4fc1f3ba3335" providerId="ADAL" clId="{9291C414-520F-4AB2-A3C3-63D5D03CA8D2}" dt="2023-12-27T08:27:21.823" v="660" actId="1076"/>
          <ac:picMkLst>
            <pc:docMk/>
            <pc:sldMk cId="982316649" sldId="353"/>
            <ac:picMk id="3" creationId="{479750A5-19C8-86AD-A530-7B730E42E363}"/>
          </ac:picMkLst>
        </pc:picChg>
      </pc:sldChg>
      <pc:sldChg chg="modSp add mod">
        <pc:chgData name="Sunny WONG (MSI)" userId="15f3a01d-f290-406f-89c2-4fc1f3ba3335" providerId="ADAL" clId="{9291C414-520F-4AB2-A3C3-63D5D03CA8D2}" dt="2023-12-27T08:27:51.455" v="663" actId="1076"/>
        <pc:sldMkLst>
          <pc:docMk/>
          <pc:sldMk cId="3185675183" sldId="354"/>
        </pc:sldMkLst>
        <pc:spChg chg="mod">
          <ac:chgData name="Sunny WONG (MSI)" userId="15f3a01d-f290-406f-89c2-4fc1f3ba3335" providerId="ADAL" clId="{9291C414-520F-4AB2-A3C3-63D5D03CA8D2}" dt="2023-12-27T08:27:51.455" v="663" actId="1076"/>
          <ac:spMkLst>
            <pc:docMk/>
            <pc:sldMk cId="3185675183" sldId="354"/>
            <ac:spMk id="4" creationId="{9F872DEC-EACC-D71D-8769-7747EDD61F3F}"/>
          </ac:spMkLst>
        </pc:spChg>
      </pc:sldChg>
      <pc:sldChg chg="addSp delSp modSp new mod setBg">
        <pc:chgData name="Sunny WONG (MSI)" userId="15f3a01d-f290-406f-89c2-4fc1f3ba3335" providerId="ADAL" clId="{9291C414-520F-4AB2-A3C3-63D5D03CA8D2}" dt="2023-12-27T08:29:13.040" v="680" actId="6549"/>
        <pc:sldMkLst>
          <pc:docMk/>
          <pc:sldMk cId="2780173203" sldId="355"/>
        </pc:sldMkLst>
        <pc:spChg chg="add del">
          <ac:chgData name="Sunny WONG (MSI)" userId="15f3a01d-f290-406f-89c2-4fc1f3ba3335" providerId="ADAL" clId="{9291C414-520F-4AB2-A3C3-63D5D03CA8D2}" dt="2023-12-27T08:28:53.669" v="674" actId="22"/>
          <ac:spMkLst>
            <pc:docMk/>
            <pc:sldMk cId="2780173203" sldId="355"/>
            <ac:spMk id="5" creationId="{933D6DB7-9D7E-D6B3-8179-CA59017391B8}"/>
          </ac:spMkLst>
        </pc:spChg>
        <pc:spChg chg="add mod">
          <ac:chgData name="Sunny WONG (MSI)" userId="15f3a01d-f290-406f-89c2-4fc1f3ba3335" providerId="ADAL" clId="{9291C414-520F-4AB2-A3C3-63D5D03CA8D2}" dt="2023-12-27T08:29:13.040" v="680" actId="6549"/>
          <ac:spMkLst>
            <pc:docMk/>
            <pc:sldMk cId="2780173203" sldId="355"/>
            <ac:spMk id="7" creationId="{3B978011-A948-1BB5-B0E2-F9BD1E0C2EFC}"/>
          </ac:spMkLst>
        </pc:spChg>
        <pc:spChg chg="add del">
          <ac:chgData name="Sunny WONG (MSI)" userId="15f3a01d-f290-406f-89c2-4fc1f3ba3335" providerId="ADAL" clId="{9291C414-520F-4AB2-A3C3-63D5D03CA8D2}" dt="2023-12-27T08:28:09.003" v="669" actId="26606"/>
          <ac:spMkLst>
            <pc:docMk/>
            <pc:sldMk cId="2780173203" sldId="355"/>
            <ac:spMk id="8" creationId="{2C7211D9-E545-4D00-9874-641EC7C7BD85}"/>
          </ac:spMkLst>
        </pc:spChg>
        <pc:spChg chg="add del">
          <ac:chgData name="Sunny WONG (MSI)" userId="15f3a01d-f290-406f-89c2-4fc1f3ba3335" providerId="ADAL" clId="{9291C414-520F-4AB2-A3C3-63D5D03CA8D2}" dt="2023-12-27T08:28:09.003" v="669" actId="26606"/>
          <ac:spMkLst>
            <pc:docMk/>
            <pc:sldMk cId="2780173203" sldId="355"/>
            <ac:spMk id="10" creationId="{5DBBC34A-8C43-4368-951E-A04EB7C00E32}"/>
          </ac:spMkLst>
        </pc:spChg>
        <pc:picChg chg="add mod">
          <ac:chgData name="Sunny WONG (MSI)" userId="15f3a01d-f290-406f-89c2-4fc1f3ba3335" providerId="ADAL" clId="{9291C414-520F-4AB2-A3C3-63D5D03CA8D2}" dt="2023-12-27T08:28:23.320" v="672" actId="1076"/>
          <ac:picMkLst>
            <pc:docMk/>
            <pc:sldMk cId="2780173203" sldId="355"/>
            <ac:picMk id="3" creationId="{F9AB7A73-8FCE-2831-B7C7-C567D28205F7}"/>
          </ac:picMkLst>
        </pc:picChg>
      </pc:sldChg>
      <pc:sldChg chg="modSp add mod">
        <pc:chgData name="Sunny WONG (MSI)" userId="15f3a01d-f290-406f-89c2-4fc1f3ba3335" providerId="ADAL" clId="{9291C414-520F-4AB2-A3C3-63D5D03CA8D2}" dt="2023-12-27T08:29:44.100" v="690" actId="2710"/>
        <pc:sldMkLst>
          <pc:docMk/>
          <pc:sldMk cId="1416622408" sldId="356"/>
        </pc:sldMkLst>
        <pc:spChg chg="mod">
          <ac:chgData name="Sunny WONG (MSI)" userId="15f3a01d-f290-406f-89c2-4fc1f3ba3335" providerId="ADAL" clId="{9291C414-520F-4AB2-A3C3-63D5D03CA8D2}" dt="2023-12-27T08:29:33.181" v="684"/>
          <ac:spMkLst>
            <pc:docMk/>
            <pc:sldMk cId="1416622408" sldId="356"/>
            <ac:spMk id="2" creationId="{E67142FB-7ECE-6B58-5658-3219E0E60935}"/>
          </ac:spMkLst>
        </pc:spChg>
        <pc:spChg chg="mod">
          <ac:chgData name="Sunny WONG (MSI)" userId="15f3a01d-f290-406f-89c2-4fc1f3ba3335" providerId="ADAL" clId="{9291C414-520F-4AB2-A3C3-63D5D03CA8D2}" dt="2023-12-27T08:29:44.100" v="690" actId="2710"/>
          <ac:spMkLst>
            <pc:docMk/>
            <pc:sldMk cId="1416622408" sldId="356"/>
            <ac:spMk id="3" creationId="{74E5719F-66FF-90AB-6C1A-28C324D20169}"/>
          </ac:spMkLst>
        </pc:spChg>
      </pc:sldChg>
      <pc:sldChg chg="modSp add mod">
        <pc:chgData name="Sunny WONG (MSI)" userId="15f3a01d-f290-406f-89c2-4fc1f3ba3335" providerId="ADAL" clId="{9291C414-520F-4AB2-A3C3-63D5D03CA8D2}" dt="2023-12-27T08:30:07.990" v="704" actId="20577"/>
        <pc:sldMkLst>
          <pc:docMk/>
          <pc:sldMk cId="2714415732" sldId="357"/>
        </pc:sldMkLst>
        <pc:spChg chg="mod">
          <ac:chgData name="Sunny WONG (MSI)" userId="15f3a01d-f290-406f-89c2-4fc1f3ba3335" providerId="ADAL" clId="{9291C414-520F-4AB2-A3C3-63D5D03CA8D2}" dt="2023-12-27T08:29:56.057" v="695"/>
          <ac:spMkLst>
            <pc:docMk/>
            <pc:sldMk cId="2714415732" sldId="357"/>
            <ac:spMk id="2" creationId="{E67142FB-7ECE-6B58-5658-3219E0E60935}"/>
          </ac:spMkLst>
        </pc:spChg>
        <pc:spChg chg="mod">
          <ac:chgData name="Sunny WONG (MSI)" userId="15f3a01d-f290-406f-89c2-4fc1f3ba3335" providerId="ADAL" clId="{9291C414-520F-4AB2-A3C3-63D5D03CA8D2}" dt="2023-12-27T08:30:07.990" v="704" actId="20577"/>
          <ac:spMkLst>
            <pc:docMk/>
            <pc:sldMk cId="2714415732" sldId="357"/>
            <ac:spMk id="3" creationId="{74E5719F-66FF-90AB-6C1A-28C324D20169}"/>
          </ac:spMkLst>
        </pc:spChg>
      </pc:sldChg>
      <pc:sldChg chg="addSp modSp add mod">
        <pc:chgData name="Sunny WONG (MSI)" userId="15f3a01d-f290-406f-89c2-4fc1f3ba3335" providerId="ADAL" clId="{9291C414-520F-4AB2-A3C3-63D5D03CA8D2}" dt="2023-12-27T08:31:09.040" v="736" actId="1076"/>
        <pc:sldMkLst>
          <pc:docMk/>
          <pc:sldMk cId="875805894" sldId="358"/>
        </pc:sldMkLst>
        <pc:spChg chg="mod">
          <ac:chgData name="Sunny WONG (MSI)" userId="15f3a01d-f290-406f-89c2-4fc1f3ba3335" providerId="ADAL" clId="{9291C414-520F-4AB2-A3C3-63D5D03CA8D2}" dt="2023-12-27T08:30:33.650" v="707"/>
          <ac:spMkLst>
            <pc:docMk/>
            <pc:sldMk cId="875805894" sldId="358"/>
            <ac:spMk id="2" creationId="{E67142FB-7ECE-6B58-5658-3219E0E60935}"/>
          </ac:spMkLst>
        </pc:spChg>
        <pc:spChg chg="mod">
          <ac:chgData name="Sunny WONG (MSI)" userId="15f3a01d-f290-406f-89c2-4fc1f3ba3335" providerId="ADAL" clId="{9291C414-520F-4AB2-A3C3-63D5D03CA8D2}" dt="2023-12-27T08:31:01.541" v="733"/>
          <ac:spMkLst>
            <pc:docMk/>
            <pc:sldMk cId="875805894" sldId="358"/>
            <ac:spMk id="3" creationId="{74E5719F-66FF-90AB-6C1A-28C324D20169}"/>
          </ac:spMkLst>
        </pc:spChg>
        <pc:spChg chg="mod">
          <ac:chgData name="Sunny WONG (MSI)" userId="15f3a01d-f290-406f-89c2-4fc1f3ba3335" providerId="ADAL" clId="{9291C414-520F-4AB2-A3C3-63D5D03CA8D2}" dt="2023-12-27T08:30:44.105" v="709" actId="1076"/>
          <ac:spMkLst>
            <pc:docMk/>
            <pc:sldMk cId="875805894" sldId="358"/>
            <ac:spMk id="4" creationId="{9F872DEC-EACC-D71D-8769-7747EDD61F3F}"/>
          </ac:spMkLst>
        </pc:spChg>
        <pc:spChg chg="add mod">
          <ac:chgData name="Sunny WONG (MSI)" userId="15f3a01d-f290-406f-89c2-4fc1f3ba3335" providerId="ADAL" clId="{9291C414-520F-4AB2-A3C3-63D5D03CA8D2}" dt="2023-12-27T08:31:09.040" v="736" actId="1076"/>
          <ac:spMkLst>
            <pc:docMk/>
            <pc:sldMk cId="875805894" sldId="358"/>
            <ac:spMk id="6" creationId="{A8721487-2B56-0881-65DF-9FC66F8FF6F5}"/>
          </ac:spMkLst>
        </pc:spChg>
      </pc:sldChg>
      <pc:sldChg chg="modSp add mod">
        <pc:chgData name="Sunny WONG (MSI)" userId="15f3a01d-f290-406f-89c2-4fc1f3ba3335" providerId="ADAL" clId="{9291C414-520F-4AB2-A3C3-63D5D03CA8D2}" dt="2023-12-27T08:37:46.198" v="748" actId="20577"/>
        <pc:sldMkLst>
          <pc:docMk/>
          <pc:sldMk cId="700311344" sldId="359"/>
        </pc:sldMkLst>
        <pc:spChg chg="mod">
          <ac:chgData name="Sunny WONG (MSI)" userId="15f3a01d-f290-406f-89c2-4fc1f3ba3335" providerId="ADAL" clId="{9291C414-520F-4AB2-A3C3-63D5D03CA8D2}" dt="2023-12-27T08:37:46.198" v="748" actId="20577"/>
          <ac:spMkLst>
            <pc:docMk/>
            <pc:sldMk cId="700311344" sldId="359"/>
            <ac:spMk id="3" creationId="{74E5719F-66FF-90AB-6C1A-28C324D20169}"/>
          </ac:spMkLst>
        </pc:spChg>
      </pc:sldChg>
      <pc:sldChg chg="delSp modSp add mod">
        <pc:chgData name="Sunny WONG (MSI)" userId="15f3a01d-f290-406f-89c2-4fc1f3ba3335" providerId="ADAL" clId="{9291C414-520F-4AB2-A3C3-63D5D03CA8D2}" dt="2023-12-27T08:38:02.197" v="753" actId="478"/>
        <pc:sldMkLst>
          <pc:docMk/>
          <pc:sldMk cId="3724245218" sldId="360"/>
        </pc:sldMkLst>
        <pc:spChg chg="mod">
          <ac:chgData name="Sunny WONG (MSI)" userId="15f3a01d-f290-406f-89c2-4fc1f3ba3335" providerId="ADAL" clId="{9291C414-520F-4AB2-A3C3-63D5D03CA8D2}" dt="2023-12-27T08:37:59.920" v="752" actId="20577"/>
          <ac:spMkLst>
            <pc:docMk/>
            <pc:sldMk cId="3724245218" sldId="360"/>
            <ac:spMk id="3" creationId="{74E5719F-66FF-90AB-6C1A-28C324D20169}"/>
          </ac:spMkLst>
        </pc:spChg>
        <pc:spChg chg="mod">
          <ac:chgData name="Sunny WONG (MSI)" userId="15f3a01d-f290-406f-89c2-4fc1f3ba3335" providerId="ADAL" clId="{9291C414-520F-4AB2-A3C3-63D5D03CA8D2}" dt="2023-12-27T08:37:56.635" v="750"/>
          <ac:spMkLst>
            <pc:docMk/>
            <pc:sldMk cId="3724245218" sldId="360"/>
            <ac:spMk id="4" creationId="{9F872DEC-EACC-D71D-8769-7747EDD61F3F}"/>
          </ac:spMkLst>
        </pc:spChg>
        <pc:spChg chg="del">
          <ac:chgData name="Sunny WONG (MSI)" userId="15f3a01d-f290-406f-89c2-4fc1f3ba3335" providerId="ADAL" clId="{9291C414-520F-4AB2-A3C3-63D5D03CA8D2}" dt="2023-12-27T08:38:02.197" v="753" actId="478"/>
          <ac:spMkLst>
            <pc:docMk/>
            <pc:sldMk cId="3724245218" sldId="360"/>
            <ac:spMk id="6" creationId="{A8721487-2B56-0881-65DF-9FC66F8FF6F5}"/>
          </ac:spMkLst>
        </pc:spChg>
      </pc:sldChg>
      <pc:sldChg chg="addSp modSp new mod">
        <pc:chgData name="Sunny WONG (MSI)" userId="15f3a01d-f290-406f-89c2-4fc1f3ba3335" providerId="ADAL" clId="{9291C414-520F-4AB2-A3C3-63D5D03CA8D2}" dt="2023-12-27T08:38:33.175" v="760" actId="1076"/>
        <pc:sldMkLst>
          <pc:docMk/>
          <pc:sldMk cId="3422378415" sldId="361"/>
        </pc:sldMkLst>
        <pc:picChg chg="add mod">
          <ac:chgData name="Sunny WONG (MSI)" userId="15f3a01d-f290-406f-89c2-4fc1f3ba3335" providerId="ADAL" clId="{9291C414-520F-4AB2-A3C3-63D5D03CA8D2}" dt="2023-12-27T08:38:33.175" v="760" actId="1076"/>
          <ac:picMkLst>
            <pc:docMk/>
            <pc:sldMk cId="3422378415" sldId="361"/>
            <ac:picMk id="3" creationId="{BD2DE803-44F3-C22B-A5A1-652B5078B646}"/>
          </ac:picMkLst>
        </pc:picChg>
      </pc:sldChg>
      <pc:sldChg chg="modSp add mod">
        <pc:chgData name="Sunny WONG (MSI)" userId="15f3a01d-f290-406f-89c2-4fc1f3ba3335" providerId="ADAL" clId="{9291C414-520F-4AB2-A3C3-63D5D03CA8D2}" dt="2023-12-27T08:39:16.808" v="773" actId="20577"/>
        <pc:sldMkLst>
          <pc:docMk/>
          <pc:sldMk cId="636933155" sldId="362"/>
        </pc:sldMkLst>
        <pc:spChg chg="mod">
          <ac:chgData name="Sunny WONG (MSI)" userId="15f3a01d-f290-406f-89c2-4fc1f3ba3335" providerId="ADAL" clId="{9291C414-520F-4AB2-A3C3-63D5D03CA8D2}" dt="2023-12-27T08:39:16.808" v="773" actId="20577"/>
          <ac:spMkLst>
            <pc:docMk/>
            <pc:sldMk cId="636933155" sldId="362"/>
            <ac:spMk id="3" creationId="{74E5719F-66FF-90AB-6C1A-28C324D20169}"/>
          </ac:spMkLst>
        </pc:spChg>
      </pc:sldChg>
      <pc:sldChg chg="modSp add mod">
        <pc:chgData name="Sunny WONG (MSI)" userId="15f3a01d-f290-406f-89c2-4fc1f3ba3335" providerId="ADAL" clId="{9291C414-520F-4AB2-A3C3-63D5D03CA8D2}" dt="2023-12-27T08:39:31.521" v="782" actId="20577"/>
        <pc:sldMkLst>
          <pc:docMk/>
          <pc:sldMk cId="3973627859" sldId="363"/>
        </pc:sldMkLst>
        <pc:spChg chg="mod">
          <ac:chgData name="Sunny WONG (MSI)" userId="15f3a01d-f290-406f-89c2-4fc1f3ba3335" providerId="ADAL" clId="{9291C414-520F-4AB2-A3C3-63D5D03CA8D2}" dt="2023-12-27T08:39:31.521" v="782" actId="20577"/>
          <ac:spMkLst>
            <pc:docMk/>
            <pc:sldMk cId="3973627859" sldId="363"/>
            <ac:spMk id="3" creationId="{74E5719F-66FF-90AB-6C1A-28C324D20169}"/>
          </ac:spMkLst>
        </pc:spChg>
      </pc:sldChg>
      <pc:sldChg chg="modSp add mod">
        <pc:chgData name="Sunny WONG (MSI)" userId="15f3a01d-f290-406f-89c2-4fc1f3ba3335" providerId="ADAL" clId="{9291C414-520F-4AB2-A3C3-63D5D03CA8D2}" dt="2023-12-27T08:40:30.369" v="795" actId="207"/>
        <pc:sldMkLst>
          <pc:docMk/>
          <pc:sldMk cId="1913026724" sldId="364"/>
        </pc:sldMkLst>
        <pc:spChg chg="mod">
          <ac:chgData name="Sunny WONG (MSI)" userId="15f3a01d-f290-406f-89c2-4fc1f3ba3335" providerId="ADAL" clId="{9291C414-520F-4AB2-A3C3-63D5D03CA8D2}" dt="2023-12-27T08:39:49.121" v="786"/>
          <ac:spMkLst>
            <pc:docMk/>
            <pc:sldMk cId="1913026724" sldId="364"/>
            <ac:spMk id="4" creationId="{9F872DEC-EACC-D71D-8769-7747EDD61F3F}"/>
          </ac:spMkLst>
        </pc:spChg>
        <pc:spChg chg="mod">
          <ac:chgData name="Sunny WONG (MSI)" userId="15f3a01d-f290-406f-89c2-4fc1f3ba3335" providerId="ADAL" clId="{9291C414-520F-4AB2-A3C3-63D5D03CA8D2}" dt="2023-12-27T08:40:30.369" v="795" actId="207"/>
          <ac:spMkLst>
            <pc:docMk/>
            <pc:sldMk cId="1913026724" sldId="364"/>
            <ac:spMk id="6" creationId="{A8721487-2B56-0881-65DF-9FC66F8FF6F5}"/>
          </ac:spMkLst>
        </pc:spChg>
      </pc:sldChg>
      <pc:sldChg chg="add del">
        <pc:chgData name="Sunny WONG (MSI)" userId="15f3a01d-f290-406f-89c2-4fc1f3ba3335" providerId="ADAL" clId="{9291C414-520F-4AB2-A3C3-63D5D03CA8D2}" dt="2023-12-27T08:39:42.446" v="784" actId="47"/>
        <pc:sldMkLst>
          <pc:docMk/>
          <pc:sldMk cId="2399329526" sldId="364"/>
        </pc:sldMkLst>
      </pc:sldChg>
      <pc:sldChg chg="addSp delSp modSp new mod">
        <pc:chgData name="Sunny WONG (MSI)" userId="15f3a01d-f290-406f-89c2-4fc1f3ba3335" providerId="ADAL" clId="{9291C414-520F-4AB2-A3C3-63D5D03CA8D2}" dt="2023-12-27T08:42:19.345" v="818" actId="14100"/>
        <pc:sldMkLst>
          <pc:docMk/>
          <pc:sldMk cId="1817803893" sldId="365"/>
        </pc:sldMkLst>
        <pc:spChg chg="add del">
          <ac:chgData name="Sunny WONG (MSI)" userId="15f3a01d-f290-406f-89c2-4fc1f3ba3335" providerId="ADAL" clId="{9291C414-520F-4AB2-A3C3-63D5D03CA8D2}" dt="2023-12-27T08:42:06.475" v="813" actId="22"/>
          <ac:spMkLst>
            <pc:docMk/>
            <pc:sldMk cId="1817803893" sldId="365"/>
            <ac:spMk id="5" creationId="{3F869EE4-A527-D0C1-AE14-F0A8C067E1E7}"/>
          </ac:spMkLst>
        </pc:spChg>
        <pc:spChg chg="add mod">
          <ac:chgData name="Sunny WONG (MSI)" userId="15f3a01d-f290-406f-89c2-4fc1f3ba3335" providerId="ADAL" clId="{9291C414-520F-4AB2-A3C3-63D5D03CA8D2}" dt="2023-12-27T08:42:19.345" v="818" actId="14100"/>
          <ac:spMkLst>
            <pc:docMk/>
            <pc:sldMk cId="1817803893" sldId="365"/>
            <ac:spMk id="7" creationId="{63BE5794-1953-B164-5209-1B73E4E5AACC}"/>
          </ac:spMkLst>
        </pc:spChg>
        <pc:picChg chg="add mod">
          <ac:chgData name="Sunny WONG (MSI)" userId="15f3a01d-f290-406f-89c2-4fc1f3ba3335" providerId="ADAL" clId="{9291C414-520F-4AB2-A3C3-63D5D03CA8D2}" dt="2023-12-27T08:42:03.384" v="811" actId="1076"/>
          <ac:picMkLst>
            <pc:docMk/>
            <pc:sldMk cId="1817803893" sldId="365"/>
            <ac:picMk id="3" creationId="{F0B529FF-EF6A-1443-DF43-D5449BB22026}"/>
          </ac:picMkLst>
        </pc:picChg>
      </pc:sldChg>
      <pc:sldChg chg="delSp modSp add mod ord">
        <pc:chgData name="Sunny WONG (MSI)" userId="15f3a01d-f290-406f-89c2-4fc1f3ba3335" providerId="ADAL" clId="{9291C414-520F-4AB2-A3C3-63D5D03CA8D2}" dt="2023-12-27T08:41:51.777" v="810" actId="1076"/>
        <pc:sldMkLst>
          <pc:docMk/>
          <pc:sldMk cId="661459337" sldId="366"/>
        </pc:sldMkLst>
        <pc:spChg chg="mod">
          <ac:chgData name="Sunny WONG (MSI)" userId="15f3a01d-f290-406f-89c2-4fc1f3ba3335" providerId="ADAL" clId="{9291C414-520F-4AB2-A3C3-63D5D03CA8D2}" dt="2023-12-27T08:41:26.082" v="806"/>
          <ac:spMkLst>
            <pc:docMk/>
            <pc:sldMk cId="661459337" sldId="366"/>
            <ac:spMk id="2" creationId="{E67142FB-7ECE-6B58-5658-3219E0E60935}"/>
          </ac:spMkLst>
        </pc:spChg>
        <pc:spChg chg="mod">
          <ac:chgData name="Sunny WONG (MSI)" userId="15f3a01d-f290-406f-89c2-4fc1f3ba3335" providerId="ADAL" clId="{9291C414-520F-4AB2-A3C3-63D5D03CA8D2}" dt="2023-12-27T08:41:36.503" v="807" actId="6549"/>
          <ac:spMkLst>
            <pc:docMk/>
            <pc:sldMk cId="661459337" sldId="366"/>
            <ac:spMk id="3" creationId="{74E5719F-66FF-90AB-6C1A-28C324D20169}"/>
          </ac:spMkLst>
        </pc:spChg>
        <pc:spChg chg="mod">
          <ac:chgData name="Sunny WONG (MSI)" userId="15f3a01d-f290-406f-89c2-4fc1f3ba3335" providerId="ADAL" clId="{9291C414-520F-4AB2-A3C3-63D5D03CA8D2}" dt="2023-12-27T08:41:51.777" v="810" actId="1076"/>
          <ac:spMkLst>
            <pc:docMk/>
            <pc:sldMk cId="661459337" sldId="366"/>
            <ac:spMk id="4" creationId="{9F872DEC-EACC-D71D-8769-7747EDD61F3F}"/>
          </ac:spMkLst>
        </pc:spChg>
        <pc:spChg chg="del">
          <ac:chgData name="Sunny WONG (MSI)" userId="15f3a01d-f290-406f-89c2-4fc1f3ba3335" providerId="ADAL" clId="{9291C414-520F-4AB2-A3C3-63D5D03CA8D2}" dt="2023-12-27T08:41:38.571" v="808" actId="478"/>
          <ac:spMkLst>
            <pc:docMk/>
            <pc:sldMk cId="661459337" sldId="366"/>
            <ac:spMk id="6" creationId="{A8721487-2B56-0881-65DF-9FC66F8FF6F5}"/>
          </ac:spMkLst>
        </pc:spChg>
      </pc:sldChg>
      <pc:sldChg chg="delSp modSp add mod">
        <pc:chgData name="Sunny WONG (MSI)" userId="15f3a01d-f290-406f-89c2-4fc1f3ba3335" providerId="ADAL" clId="{9291C414-520F-4AB2-A3C3-63D5D03CA8D2}" dt="2023-12-27T08:43:03.677" v="831"/>
        <pc:sldMkLst>
          <pc:docMk/>
          <pc:sldMk cId="1253875790" sldId="367"/>
        </pc:sldMkLst>
        <pc:spChg chg="mod">
          <ac:chgData name="Sunny WONG (MSI)" userId="15f3a01d-f290-406f-89c2-4fc1f3ba3335" providerId="ADAL" clId="{9291C414-520F-4AB2-A3C3-63D5D03CA8D2}" dt="2023-12-27T08:42:46.907" v="826"/>
          <ac:spMkLst>
            <pc:docMk/>
            <pc:sldMk cId="1253875790" sldId="367"/>
            <ac:spMk id="2" creationId="{E67142FB-7ECE-6B58-5658-3219E0E60935}"/>
          </ac:spMkLst>
        </pc:spChg>
        <pc:spChg chg="mod">
          <ac:chgData name="Sunny WONG (MSI)" userId="15f3a01d-f290-406f-89c2-4fc1f3ba3335" providerId="ADAL" clId="{9291C414-520F-4AB2-A3C3-63D5D03CA8D2}" dt="2023-12-27T08:43:01.029" v="829" actId="6549"/>
          <ac:spMkLst>
            <pc:docMk/>
            <pc:sldMk cId="1253875790" sldId="367"/>
            <ac:spMk id="3" creationId="{74E5719F-66FF-90AB-6C1A-28C324D20169}"/>
          </ac:spMkLst>
        </pc:spChg>
        <pc:spChg chg="mod">
          <ac:chgData name="Sunny WONG (MSI)" userId="15f3a01d-f290-406f-89c2-4fc1f3ba3335" providerId="ADAL" clId="{9291C414-520F-4AB2-A3C3-63D5D03CA8D2}" dt="2023-12-27T08:43:03.677" v="831"/>
          <ac:spMkLst>
            <pc:docMk/>
            <pc:sldMk cId="1253875790" sldId="367"/>
            <ac:spMk id="4" creationId="{9F872DEC-EACC-D71D-8769-7747EDD61F3F}"/>
          </ac:spMkLst>
        </pc:spChg>
        <pc:spChg chg="del mod">
          <ac:chgData name="Sunny WONG (MSI)" userId="15f3a01d-f290-406f-89c2-4fc1f3ba3335" providerId="ADAL" clId="{9291C414-520F-4AB2-A3C3-63D5D03CA8D2}" dt="2023-12-27T08:42:59.008" v="828" actId="478"/>
          <ac:spMkLst>
            <pc:docMk/>
            <pc:sldMk cId="1253875790" sldId="367"/>
            <ac:spMk id="6" creationId="{A8721487-2B56-0881-65DF-9FC66F8FF6F5}"/>
          </ac:spMkLst>
        </pc:spChg>
      </pc:sldChg>
      <pc:sldChg chg="addSp modSp new mod">
        <pc:chgData name="Sunny WONG (MSI)" userId="15f3a01d-f290-406f-89c2-4fc1f3ba3335" providerId="ADAL" clId="{9291C414-520F-4AB2-A3C3-63D5D03CA8D2}" dt="2023-12-27T08:43:51.056" v="839" actId="1076"/>
        <pc:sldMkLst>
          <pc:docMk/>
          <pc:sldMk cId="2909943654" sldId="368"/>
        </pc:sldMkLst>
        <pc:spChg chg="add mod">
          <ac:chgData name="Sunny WONG (MSI)" userId="15f3a01d-f290-406f-89c2-4fc1f3ba3335" providerId="ADAL" clId="{9291C414-520F-4AB2-A3C3-63D5D03CA8D2}" dt="2023-12-27T08:43:51.056" v="839" actId="1076"/>
          <ac:spMkLst>
            <pc:docMk/>
            <pc:sldMk cId="2909943654" sldId="368"/>
            <ac:spMk id="4" creationId="{1FE42693-CA3C-33F7-7F7D-F813C4A9207B}"/>
          </ac:spMkLst>
        </pc:spChg>
        <pc:picChg chg="add mod">
          <ac:chgData name="Sunny WONG (MSI)" userId="15f3a01d-f290-406f-89c2-4fc1f3ba3335" providerId="ADAL" clId="{9291C414-520F-4AB2-A3C3-63D5D03CA8D2}" dt="2023-12-27T08:43:34.728" v="837" actId="14100"/>
          <ac:picMkLst>
            <pc:docMk/>
            <pc:sldMk cId="2909943654" sldId="368"/>
            <ac:picMk id="3" creationId="{81CA3B4F-34C9-B11E-AEBD-E96673834862}"/>
          </ac:picMkLst>
        </pc:picChg>
      </pc:sldChg>
      <pc:sldChg chg="addSp delSp modSp add mod">
        <pc:chgData name="Sunny WONG (MSI)" userId="15f3a01d-f290-406f-89c2-4fc1f3ba3335" providerId="ADAL" clId="{9291C414-520F-4AB2-A3C3-63D5D03CA8D2}" dt="2023-12-27T08:45:18.600" v="880" actId="1076"/>
        <pc:sldMkLst>
          <pc:docMk/>
          <pc:sldMk cId="1550987152" sldId="369"/>
        </pc:sldMkLst>
        <pc:spChg chg="mod">
          <ac:chgData name="Sunny WONG (MSI)" userId="15f3a01d-f290-406f-89c2-4fc1f3ba3335" providerId="ADAL" clId="{9291C414-520F-4AB2-A3C3-63D5D03CA8D2}" dt="2023-12-27T08:44:07.385" v="843"/>
          <ac:spMkLst>
            <pc:docMk/>
            <pc:sldMk cId="1550987152" sldId="369"/>
            <ac:spMk id="2" creationId="{E67142FB-7ECE-6B58-5658-3219E0E60935}"/>
          </ac:spMkLst>
        </pc:spChg>
        <pc:spChg chg="mod">
          <ac:chgData name="Sunny WONG (MSI)" userId="15f3a01d-f290-406f-89c2-4fc1f3ba3335" providerId="ADAL" clId="{9291C414-520F-4AB2-A3C3-63D5D03CA8D2}" dt="2023-12-27T08:44:26.089" v="865" actId="20577"/>
          <ac:spMkLst>
            <pc:docMk/>
            <pc:sldMk cId="1550987152" sldId="369"/>
            <ac:spMk id="3" creationId="{74E5719F-66FF-90AB-6C1A-28C324D20169}"/>
          </ac:spMkLst>
        </pc:spChg>
        <pc:spChg chg="mod">
          <ac:chgData name="Sunny WONG (MSI)" userId="15f3a01d-f290-406f-89c2-4fc1f3ba3335" providerId="ADAL" clId="{9291C414-520F-4AB2-A3C3-63D5D03CA8D2}" dt="2023-12-27T08:44:13.437" v="846"/>
          <ac:spMkLst>
            <pc:docMk/>
            <pc:sldMk cId="1550987152" sldId="369"/>
            <ac:spMk id="4" creationId="{9F872DEC-EACC-D71D-8769-7747EDD61F3F}"/>
          </ac:spMkLst>
        </pc:spChg>
        <pc:spChg chg="add del mod">
          <ac:chgData name="Sunny WONG (MSI)" userId="15f3a01d-f290-406f-89c2-4fc1f3ba3335" providerId="ADAL" clId="{9291C414-520F-4AB2-A3C3-63D5D03CA8D2}" dt="2023-12-27T08:45:05.936" v="873" actId="22"/>
          <ac:spMkLst>
            <pc:docMk/>
            <pc:sldMk cId="1550987152" sldId="369"/>
            <ac:spMk id="6" creationId="{6C2A5D0F-1E2B-E245-D959-6B6F5BCE2385}"/>
          </ac:spMkLst>
        </pc:spChg>
        <pc:spChg chg="add del mod">
          <ac:chgData name="Sunny WONG (MSI)" userId="15f3a01d-f290-406f-89c2-4fc1f3ba3335" providerId="ADAL" clId="{9291C414-520F-4AB2-A3C3-63D5D03CA8D2}" dt="2023-12-27T08:45:18.600" v="880" actId="1076"/>
          <ac:spMkLst>
            <pc:docMk/>
            <pc:sldMk cId="1550987152" sldId="369"/>
            <ac:spMk id="8" creationId="{89A0CFFB-BD90-CAF1-EC06-67C05F222789}"/>
          </ac:spMkLst>
        </pc:spChg>
      </pc:sldChg>
      <pc:sldChg chg="delSp modSp add mod">
        <pc:chgData name="Sunny WONG (MSI)" userId="15f3a01d-f290-406f-89c2-4fc1f3ba3335" providerId="ADAL" clId="{9291C414-520F-4AB2-A3C3-63D5D03CA8D2}" dt="2023-12-27T08:45:42.411" v="884"/>
        <pc:sldMkLst>
          <pc:docMk/>
          <pc:sldMk cId="1603645332" sldId="370"/>
        </pc:sldMkLst>
        <pc:spChg chg="mod">
          <ac:chgData name="Sunny WONG (MSI)" userId="15f3a01d-f290-406f-89c2-4fc1f3ba3335" providerId="ADAL" clId="{9291C414-520F-4AB2-A3C3-63D5D03CA8D2}" dt="2023-12-27T08:45:40.580" v="883" actId="6549"/>
          <ac:spMkLst>
            <pc:docMk/>
            <pc:sldMk cId="1603645332" sldId="370"/>
            <ac:spMk id="3" creationId="{74E5719F-66FF-90AB-6C1A-28C324D20169}"/>
          </ac:spMkLst>
        </pc:spChg>
        <pc:spChg chg="mod">
          <ac:chgData name="Sunny WONG (MSI)" userId="15f3a01d-f290-406f-89c2-4fc1f3ba3335" providerId="ADAL" clId="{9291C414-520F-4AB2-A3C3-63D5D03CA8D2}" dt="2023-12-27T08:45:42.411" v="884"/>
          <ac:spMkLst>
            <pc:docMk/>
            <pc:sldMk cId="1603645332" sldId="370"/>
            <ac:spMk id="4" creationId="{9F872DEC-EACC-D71D-8769-7747EDD61F3F}"/>
          </ac:spMkLst>
        </pc:spChg>
        <pc:spChg chg="del">
          <ac:chgData name="Sunny WONG (MSI)" userId="15f3a01d-f290-406f-89c2-4fc1f3ba3335" providerId="ADAL" clId="{9291C414-520F-4AB2-A3C3-63D5D03CA8D2}" dt="2023-12-27T08:45:38.792" v="882" actId="478"/>
          <ac:spMkLst>
            <pc:docMk/>
            <pc:sldMk cId="1603645332" sldId="370"/>
            <ac:spMk id="8" creationId="{89A0CFFB-BD90-CAF1-EC06-67C05F222789}"/>
          </ac:spMkLst>
        </pc:spChg>
      </pc:sldChg>
      <pc:sldChg chg="addSp modSp new mod">
        <pc:chgData name="Sunny WONG (MSI)" userId="15f3a01d-f290-406f-89c2-4fc1f3ba3335" providerId="ADAL" clId="{9291C414-520F-4AB2-A3C3-63D5D03CA8D2}" dt="2023-12-27T08:46:07.120" v="891" actId="1076"/>
        <pc:sldMkLst>
          <pc:docMk/>
          <pc:sldMk cId="975844082" sldId="371"/>
        </pc:sldMkLst>
        <pc:picChg chg="add mod">
          <ac:chgData name="Sunny WONG (MSI)" userId="15f3a01d-f290-406f-89c2-4fc1f3ba3335" providerId="ADAL" clId="{9291C414-520F-4AB2-A3C3-63D5D03CA8D2}" dt="2023-12-27T08:46:07.120" v="891" actId="1076"/>
          <ac:picMkLst>
            <pc:docMk/>
            <pc:sldMk cId="975844082" sldId="371"/>
            <ac:picMk id="3" creationId="{F2053955-EE78-E80A-1C0F-3666D014502B}"/>
          </ac:picMkLst>
        </pc:picChg>
      </pc:sldChg>
      <pc:sldChg chg="modSp add mod">
        <pc:chgData name="Sunny WONG (MSI)" userId="15f3a01d-f290-406f-89c2-4fc1f3ba3335" providerId="ADAL" clId="{9291C414-520F-4AB2-A3C3-63D5D03CA8D2}" dt="2023-12-27T08:46:35.729" v="893"/>
        <pc:sldMkLst>
          <pc:docMk/>
          <pc:sldMk cId="2012769641" sldId="372"/>
        </pc:sldMkLst>
        <pc:spChg chg="mod">
          <ac:chgData name="Sunny WONG (MSI)" userId="15f3a01d-f290-406f-89c2-4fc1f3ba3335" providerId="ADAL" clId="{9291C414-520F-4AB2-A3C3-63D5D03CA8D2}" dt="2023-12-27T08:46:35.729" v="893"/>
          <ac:spMkLst>
            <pc:docMk/>
            <pc:sldMk cId="2012769641" sldId="372"/>
            <ac:spMk id="4" creationId="{9F872DEC-EACC-D71D-8769-7747EDD61F3F}"/>
          </ac:spMkLst>
        </pc:spChg>
      </pc:sldChg>
      <pc:sldChg chg="addSp modSp new mod">
        <pc:chgData name="Sunny WONG (MSI)" userId="15f3a01d-f290-406f-89c2-4fc1f3ba3335" providerId="ADAL" clId="{9291C414-520F-4AB2-A3C3-63D5D03CA8D2}" dt="2023-12-27T08:46:51.064" v="900" actId="1076"/>
        <pc:sldMkLst>
          <pc:docMk/>
          <pc:sldMk cId="3188917797" sldId="373"/>
        </pc:sldMkLst>
        <pc:picChg chg="add mod">
          <ac:chgData name="Sunny WONG (MSI)" userId="15f3a01d-f290-406f-89c2-4fc1f3ba3335" providerId="ADAL" clId="{9291C414-520F-4AB2-A3C3-63D5D03CA8D2}" dt="2023-12-27T08:46:51.064" v="900" actId="1076"/>
          <ac:picMkLst>
            <pc:docMk/>
            <pc:sldMk cId="3188917797" sldId="373"/>
            <ac:picMk id="3" creationId="{D3378348-C1C2-D16C-5531-B47D93D26FB2}"/>
          </ac:picMkLst>
        </pc:picChg>
      </pc:sldChg>
      <pc:sldChg chg="modSp add mod">
        <pc:chgData name="Sunny WONG (MSI)" userId="15f3a01d-f290-406f-89c2-4fc1f3ba3335" providerId="ADAL" clId="{9291C414-520F-4AB2-A3C3-63D5D03CA8D2}" dt="2023-12-27T08:47:19.872" v="920" actId="20577"/>
        <pc:sldMkLst>
          <pc:docMk/>
          <pc:sldMk cId="2078824633" sldId="374"/>
        </pc:sldMkLst>
        <pc:spChg chg="mod">
          <ac:chgData name="Sunny WONG (MSI)" userId="15f3a01d-f290-406f-89c2-4fc1f3ba3335" providerId="ADAL" clId="{9291C414-520F-4AB2-A3C3-63D5D03CA8D2}" dt="2023-12-27T08:47:08.066" v="909" actId="27636"/>
          <ac:spMkLst>
            <pc:docMk/>
            <pc:sldMk cId="2078824633" sldId="374"/>
            <ac:spMk id="2" creationId="{E67142FB-7ECE-6B58-5658-3219E0E60935}"/>
          </ac:spMkLst>
        </pc:spChg>
        <pc:spChg chg="mod">
          <ac:chgData name="Sunny WONG (MSI)" userId="15f3a01d-f290-406f-89c2-4fc1f3ba3335" providerId="ADAL" clId="{9291C414-520F-4AB2-A3C3-63D5D03CA8D2}" dt="2023-12-27T08:47:19.872" v="920" actId="20577"/>
          <ac:spMkLst>
            <pc:docMk/>
            <pc:sldMk cId="2078824633" sldId="374"/>
            <ac:spMk id="3" creationId="{74E5719F-66FF-90AB-6C1A-28C324D20169}"/>
          </ac:spMkLst>
        </pc:spChg>
      </pc:sldChg>
      <pc:sldChg chg="addSp delSp modSp add mod">
        <pc:chgData name="Sunny WONG (MSI)" userId="15f3a01d-f290-406f-89c2-4fc1f3ba3335" providerId="ADAL" clId="{9291C414-520F-4AB2-A3C3-63D5D03CA8D2}" dt="2023-12-27T08:56:41.665" v="949" actId="20577"/>
        <pc:sldMkLst>
          <pc:docMk/>
          <pc:sldMk cId="943744472" sldId="375"/>
        </pc:sldMkLst>
        <pc:spChg chg="mod">
          <ac:chgData name="Sunny WONG (MSI)" userId="15f3a01d-f290-406f-89c2-4fc1f3ba3335" providerId="ADAL" clId="{9291C414-520F-4AB2-A3C3-63D5D03CA8D2}" dt="2023-12-27T08:47:38.301" v="922"/>
          <ac:spMkLst>
            <pc:docMk/>
            <pc:sldMk cId="943744472" sldId="375"/>
            <ac:spMk id="2" creationId="{E67142FB-7ECE-6B58-5658-3219E0E60935}"/>
          </ac:spMkLst>
        </pc:spChg>
        <pc:spChg chg="mod">
          <ac:chgData name="Sunny WONG (MSI)" userId="15f3a01d-f290-406f-89c2-4fc1f3ba3335" providerId="ADAL" clId="{9291C414-520F-4AB2-A3C3-63D5D03CA8D2}" dt="2023-12-27T08:47:47.118" v="927" actId="6549"/>
          <ac:spMkLst>
            <pc:docMk/>
            <pc:sldMk cId="943744472" sldId="375"/>
            <ac:spMk id="3" creationId="{74E5719F-66FF-90AB-6C1A-28C324D20169}"/>
          </ac:spMkLst>
        </pc:spChg>
        <pc:spChg chg="mod">
          <ac:chgData name="Sunny WONG (MSI)" userId="15f3a01d-f290-406f-89c2-4fc1f3ba3335" providerId="ADAL" clId="{9291C414-520F-4AB2-A3C3-63D5D03CA8D2}" dt="2023-12-27T08:47:45.022" v="926" actId="20577"/>
          <ac:spMkLst>
            <pc:docMk/>
            <pc:sldMk cId="943744472" sldId="375"/>
            <ac:spMk id="4" creationId="{9F872DEC-EACC-D71D-8769-7747EDD61F3F}"/>
          </ac:spMkLst>
        </pc:spChg>
        <pc:spChg chg="add del mod">
          <ac:chgData name="Sunny WONG (MSI)" userId="15f3a01d-f290-406f-89c2-4fc1f3ba3335" providerId="ADAL" clId="{9291C414-520F-4AB2-A3C3-63D5D03CA8D2}" dt="2023-12-27T08:48:16.279" v="937" actId="22"/>
          <ac:spMkLst>
            <pc:docMk/>
            <pc:sldMk cId="943744472" sldId="375"/>
            <ac:spMk id="6" creationId="{6A3A1A25-5E63-0CA8-13CB-ADB0A57F102B}"/>
          </ac:spMkLst>
        </pc:spChg>
        <pc:spChg chg="mod">
          <ac:chgData name="Sunny WONG (MSI)" userId="15f3a01d-f290-406f-89c2-4fc1f3ba3335" providerId="ADAL" clId="{9291C414-520F-4AB2-A3C3-63D5D03CA8D2}" dt="2023-12-27T08:47:57.271" v="933" actId="1076"/>
          <ac:spMkLst>
            <pc:docMk/>
            <pc:sldMk cId="943744472" sldId="375"/>
            <ac:spMk id="8" creationId="{89A0CFFB-BD90-CAF1-EC06-67C05F222789}"/>
          </ac:spMkLst>
        </pc:spChg>
        <pc:spChg chg="add del">
          <ac:chgData name="Sunny WONG (MSI)" userId="15f3a01d-f290-406f-89c2-4fc1f3ba3335" providerId="ADAL" clId="{9291C414-520F-4AB2-A3C3-63D5D03CA8D2}" dt="2023-12-27T08:48:18.238" v="939" actId="22"/>
          <ac:spMkLst>
            <pc:docMk/>
            <pc:sldMk cId="943744472" sldId="375"/>
            <ac:spMk id="9" creationId="{30227C5C-7448-2A4E-75B9-16D638562092}"/>
          </ac:spMkLst>
        </pc:spChg>
        <pc:spChg chg="add mod">
          <ac:chgData name="Sunny WONG (MSI)" userId="15f3a01d-f290-406f-89c2-4fc1f3ba3335" providerId="ADAL" clId="{9291C414-520F-4AB2-A3C3-63D5D03CA8D2}" dt="2023-12-27T08:56:41.665" v="949" actId="20577"/>
          <ac:spMkLst>
            <pc:docMk/>
            <pc:sldMk cId="943744472" sldId="375"/>
            <ac:spMk id="11" creationId="{2B90FEC5-C0C7-078C-05F2-A67C5EB3CEB4}"/>
          </ac:spMkLst>
        </pc:spChg>
      </pc:sldChg>
      <pc:sldChg chg="delSp modSp add mod">
        <pc:chgData name="Sunny WONG (MSI)" userId="15f3a01d-f290-406f-89c2-4fc1f3ba3335" providerId="ADAL" clId="{9291C414-520F-4AB2-A3C3-63D5D03CA8D2}" dt="2023-12-27T08:58:09.708" v="957" actId="478"/>
        <pc:sldMkLst>
          <pc:docMk/>
          <pc:sldMk cId="559106474" sldId="376"/>
        </pc:sldMkLst>
        <pc:spChg chg="mod">
          <ac:chgData name="Sunny WONG (MSI)" userId="15f3a01d-f290-406f-89c2-4fc1f3ba3335" providerId="ADAL" clId="{9291C414-520F-4AB2-A3C3-63D5D03CA8D2}" dt="2023-12-27T08:57:41.870" v="951"/>
          <ac:spMkLst>
            <pc:docMk/>
            <pc:sldMk cId="559106474" sldId="376"/>
            <ac:spMk id="4" creationId="{9F872DEC-EACC-D71D-8769-7747EDD61F3F}"/>
          </ac:spMkLst>
        </pc:spChg>
        <pc:spChg chg="del">
          <ac:chgData name="Sunny WONG (MSI)" userId="15f3a01d-f290-406f-89c2-4fc1f3ba3335" providerId="ADAL" clId="{9291C414-520F-4AB2-A3C3-63D5D03CA8D2}" dt="2023-12-27T08:57:49.207" v="952" actId="478"/>
          <ac:spMkLst>
            <pc:docMk/>
            <pc:sldMk cId="559106474" sldId="376"/>
            <ac:spMk id="8" creationId="{89A0CFFB-BD90-CAF1-EC06-67C05F222789}"/>
          </ac:spMkLst>
        </pc:spChg>
        <pc:spChg chg="del">
          <ac:chgData name="Sunny WONG (MSI)" userId="15f3a01d-f290-406f-89c2-4fc1f3ba3335" providerId="ADAL" clId="{9291C414-520F-4AB2-A3C3-63D5D03CA8D2}" dt="2023-12-27T08:58:09.708" v="957" actId="478"/>
          <ac:spMkLst>
            <pc:docMk/>
            <pc:sldMk cId="559106474" sldId="376"/>
            <ac:spMk id="11" creationId="{2B90FEC5-C0C7-078C-05F2-A67C5EB3CEB4}"/>
          </ac:spMkLst>
        </pc:spChg>
      </pc:sldChg>
      <pc:sldChg chg="addSp delSp modSp add mod">
        <pc:chgData name="Sunny WONG (MSI)" userId="15f3a01d-f290-406f-89c2-4fc1f3ba3335" providerId="ADAL" clId="{9291C414-520F-4AB2-A3C3-63D5D03CA8D2}" dt="2023-12-27T08:58:41.502" v="968" actId="14100"/>
        <pc:sldMkLst>
          <pc:docMk/>
          <pc:sldMk cId="3167492092" sldId="377"/>
        </pc:sldMkLst>
        <pc:spChg chg="mod">
          <ac:chgData name="Sunny WONG (MSI)" userId="15f3a01d-f290-406f-89c2-4fc1f3ba3335" providerId="ADAL" clId="{9291C414-520F-4AB2-A3C3-63D5D03CA8D2}" dt="2023-12-27T08:58:04.889" v="956"/>
          <ac:spMkLst>
            <pc:docMk/>
            <pc:sldMk cId="3167492092" sldId="377"/>
            <ac:spMk id="4" creationId="{9F872DEC-EACC-D71D-8769-7747EDD61F3F}"/>
          </ac:spMkLst>
        </pc:spChg>
        <pc:spChg chg="add del">
          <ac:chgData name="Sunny WONG (MSI)" userId="15f3a01d-f290-406f-89c2-4fc1f3ba3335" providerId="ADAL" clId="{9291C414-520F-4AB2-A3C3-63D5D03CA8D2}" dt="2023-12-27T08:58:29.956" v="960" actId="22"/>
          <ac:spMkLst>
            <pc:docMk/>
            <pc:sldMk cId="3167492092" sldId="377"/>
            <ac:spMk id="6" creationId="{C77642AE-E02B-8343-BED5-67F3FA8A73A6}"/>
          </ac:spMkLst>
        </pc:spChg>
        <pc:spChg chg="add del">
          <ac:chgData name="Sunny WONG (MSI)" userId="15f3a01d-f290-406f-89c2-4fc1f3ba3335" providerId="ADAL" clId="{9291C414-520F-4AB2-A3C3-63D5D03CA8D2}" dt="2023-12-27T08:58:30.736" v="962" actId="22"/>
          <ac:spMkLst>
            <pc:docMk/>
            <pc:sldMk cId="3167492092" sldId="377"/>
            <ac:spMk id="8" creationId="{279323C6-89A0-E003-FAA2-47A68EFA1C67}"/>
          </ac:spMkLst>
        </pc:spChg>
        <pc:spChg chg="add mod">
          <ac:chgData name="Sunny WONG (MSI)" userId="15f3a01d-f290-406f-89c2-4fc1f3ba3335" providerId="ADAL" clId="{9291C414-520F-4AB2-A3C3-63D5D03CA8D2}" dt="2023-12-27T08:58:41.502" v="968" actId="14100"/>
          <ac:spMkLst>
            <pc:docMk/>
            <pc:sldMk cId="3167492092" sldId="377"/>
            <ac:spMk id="10" creationId="{4152FAFA-F986-2678-B4F9-0CB40A4B63FB}"/>
          </ac:spMkLst>
        </pc:spChg>
        <pc:spChg chg="del mod">
          <ac:chgData name="Sunny WONG (MSI)" userId="15f3a01d-f290-406f-89c2-4fc1f3ba3335" providerId="ADAL" clId="{9291C414-520F-4AB2-A3C3-63D5D03CA8D2}" dt="2023-12-27T08:58:14.566" v="958" actId="478"/>
          <ac:spMkLst>
            <pc:docMk/>
            <pc:sldMk cId="3167492092" sldId="377"/>
            <ac:spMk id="11" creationId="{2B90FEC5-C0C7-078C-05F2-A67C5EB3CEB4}"/>
          </ac:spMkLst>
        </pc:spChg>
      </pc:sldChg>
      <pc:sldChg chg="addSp delSp modSp add mod">
        <pc:chgData name="Sunny WONG (MSI)" userId="15f3a01d-f290-406f-89c2-4fc1f3ba3335" providerId="ADAL" clId="{9291C414-520F-4AB2-A3C3-63D5D03CA8D2}" dt="2023-12-27T09:00:14.389" v="996" actId="1076"/>
        <pc:sldMkLst>
          <pc:docMk/>
          <pc:sldMk cId="3574362852" sldId="378"/>
        </pc:sldMkLst>
        <pc:spChg chg="mod">
          <ac:chgData name="Sunny WONG (MSI)" userId="15f3a01d-f290-406f-89c2-4fc1f3ba3335" providerId="ADAL" clId="{9291C414-520F-4AB2-A3C3-63D5D03CA8D2}" dt="2023-12-27T08:59:42.919" v="987" actId="20577"/>
          <ac:spMkLst>
            <pc:docMk/>
            <pc:sldMk cId="3574362852" sldId="378"/>
            <ac:spMk id="3" creationId="{74E5719F-66FF-90AB-6C1A-28C324D20169}"/>
          </ac:spMkLst>
        </pc:spChg>
        <pc:spChg chg="mod">
          <ac:chgData name="Sunny WONG (MSI)" userId="15f3a01d-f290-406f-89c2-4fc1f3ba3335" providerId="ADAL" clId="{9291C414-520F-4AB2-A3C3-63D5D03CA8D2}" dt="2023-12-27T08:59:39.430" v="985" actId="1076"/>
          <ac:spMkLst>
            <pc:docMk/>
            <pc:sldMk cId="3574362852" sldId="378"/>
            <ac:spMk id="4" creationId="{9F872DEC-EACC-D71D-8769-7747EDD61F3F}"/>
          </ac:spMkLst>
        </pc:spChg>
        <pc:spChg chg="add del">
          <ac:chgData name="Sunny WONG (MSI)" userId="15f3a01d-f290-406f-89c2-4fc1f3ba3335" providerId="ADAL" clId="{9291C414-520F-4AB2-A3C3-63D5D03CA8D2}" dt="2023-12-27T09:00:05.528" v="991" actId="22"/>
          <ac:spMkLst>
            <pc:docMk/>
            <pc:sldMk cId="3574362852" sldId="378"/>
            <ac:spMk id="6" creationId="{4A4FE9A9-4857-6444-6018-B7B1E7BB6BF0}"/>
          </ac:spMkLst>
        </pc:spChg>
        <pc:spChg chg="add mod">
          <ac:chgData name="Sunny WONG (MSI)" userId="15f3a01d-f290-406f-89c2-4fc1f3ba3335" providerId="ADAL" clId="{9291C414-520F-4AB2-A3C3-63D5D03CA8D2}" dt="2023-12-27T09:00:14.389" v="996" actId="1076"/>
          <ac:spMkLst>
            <pc:docMk/>
            <pc:sldMk cId="3574362852" sldId="378"/>
            <ac:spMk id="8" creationId="{6DB56D84-8669-2276-7A72-8F5F4BCCED37}"/>
          </ac:spMkLst>
        </pc:spChg>
        <pc:spChg chg="del">
          <ac:chgData name="Sunny WONG (MSI)" userId="15f3a01d-f290-406f-89c2-4fc1f3ba3335" providerId="ADAL" clId="{9291C414-520F-4AB2-A3C3-63D5D03CA8D2}" dt="2023-12-27T08:59:05.325" v="972" actId="478"/>
          <ac:spMkLst>
            <pc:docMk/>
            <pc:sldMk cId="3574362852" sldId="378"/>
            <ac:spMk id="10" creationId="{4152FAFA-F986-2678-B4F9-0CB40A4B63FB}"/>
          </ac:spMkLst>
        </pc:spChg>
      </pc:sldChg>
      <pc:sldChg chg="modSp add mod">
        <pc:chgData name="Sunny WONG (MSI)" userId="15f3a01d-f290-406f-89c2-4fc1f3ba3335" providerId="ADAL" clId="{9291C414-520F-4AB2-A3C3-63D5D03CA8D2}" dt="2023-12-27T09:00:52.389" v="1005" actId="1076"/>
        <pc:sldMkLst>
          <pc:docMk/>
          <pc:sldMk cId="2423775620" sldId="379"/>
        </pc:sldMkLst>
        <pc:spChg chg="mod">
          <ac:chgData name="Sunny WONG (MSI)" userId="15f3a01d-f290-406f-89c2-4fc1f3ba3335" providerId="ADAL" clId="{9291C414-520F-4AB2-A3C3-63D5D03CA8D2}" dt="2023-12-27T09:00:39.089" v="1001" actId="6549"/>
          <ac:spMkLst>
            <pc:docMk/>
            <pc:sldMk cId="2423775620" sldId="379"/>
            <ac:spMk id="3" creationId="{74E5719F-66FF-90AB-6C1A-28C324D20169}"/>
          </ac:spMkLst>
        </pc:spChg>
        <pc:spChg chg="mod">
          <ac:chgData name="Sunny WONG (MSI)" userId="15f3a01d-f290-406f-89c2-4fc1f3ba3335" providerId="ADAL" clId="{9291C414-520F-4AB2-A3C3-63D5D03CA8D2}" dt="2023-12-27T09:00:35.990" v="999" actId="1076"/>
          <ac:spMkLst>
            <pc:docMk/>
            <pc:sldMk cId="2423775620" sldId="379"/>
            <ac:spMk id="4" creationId="{9F872DEC-EACC-D71D-8769-7747EDD61F3F}"/>
          </ac:spMkLst>
        </pc:spChg>
        <pc:spChg chg="mod">
          <ac:chgData name="Sunny WONG (MSI)" userId="15f3a01d-f290-406f-89c2-4fc1f3ba3335" providerId="ADAL" clId="{9291C414-520F-4AB2-A3C3-63D5D03CA8D2}" dt="2023-12-27T09:00:52.389" v="1005" actId="1076"/>
          <ac:spMkLst>
            <pc:docMk/>
            <pc:sldMk cId="2423775620" sldId="379"/>
            <ac:spMk id="8" creationId="{6DB56D84-8669-2276-7A72-8F5F4BCCED37}"/>
          </ac:spMkLst>
        </pc:spChg>
      </pc:sldChg>
      <pc:sldChg chg="delSp modSp add mod">
        <pc:chgData name="Sunny WONG (MSI)" userId="15f3a01d-f290-406f-89c2-4fc1f3ba3335" providerId="ADAL" clId="{9291C414-520F-4AB2-A3C3-63D5D03CA8D2}" dt="2023-12-27T09:01:10.833" v="1010"/>
        <pc:sldMkLst>
          <pc:docMk/>
          <pc:sldMk cId="3445816995" sldId="380"/>
        </pc:sldMkLst>
        <pc:spChg chg="mod">
          <ac:chgData name="Sunny WONG (MSI)" userId="15f3a01d-f290-406f-89c2-4fc1f3ba3335" providerId="ADAL" clId="{9291C414-520F-4AB2-A3C3-63D5D03CA8D2}" dt="2023-12-27T09:01:06.898" v="1007" actId="6549"/>
          <ac:spMkLst>
            <pc:docMk/>
            <pc:sldMk cId="3445816995" sldId="380"/>
            <ac:spMk id="3" creationId="{74E5719F-66FF-90AB-6C1A-28C324D20169}"/>
          </ac:spMkLst>
        </pc:spChg>
        <pc:spChg chg="mod">
          <ac:chgData name="Sunny WONG (MSI)" userId="15f3a01d-f290-406f-89c2-4fc1f3ba3335" providerId="ADAL" clId="{9291C414-520F-4AB2-A3C3-63D5D03CA8D2}" dt="2023-12-27T09:01:10.833" v="1010"/>
          <ac:spMkLst>
            <pc:docMk/>
            <pc:sldMk cId="3445816995" sldId="380"/>
            <ac:spMk id="4" creationId="{9F872DEC-EACC-D71D-8769-7747EDD61F3F}"/>
          </ac:spMkLst>
        </pc:spChg>
        <pc:spChg chg="del">
          <ac:chgData name="Sunny WONG (MSI)" userId="15f3a01d-f290-406f-89c2-4fc1f3ba3335" providerId="ADAL" clId="{9291C414-520F-4AB2-A3C3-63D5D03CA8D2}" dt="2023-12-27T09:01:08.351" v="1008" actId="478"/>
          <ac:spMkLst>
            <pc:docMk/>
            <pc:sldMk cId="3445816995" sldId="380"/>
            <ac:spMk id="8" creationId="{6DB56D84-8669-2276-7A72-8F5F4BCCED37}"/>
          </ac:spMkLst>
        </pc:spChg>
      </pc:sldChg>
      <pc:sldChg chg="addSp modSp new mod">
        <pc:chgData name="Sunny WONG (MSI)" userId="15f3a01d-f290-406f-89c2-4fc1f3ba3335" providerId="ADAL" clId="{9291C414-520F-4AB2-A3C3-63D5D03CA8D2}" dt="2023-12-27T09:02:33.549" v="1023" actId="1076"/>
        <pc:sldMkLst>
          <pc:docMk/>
          <pc:sldMk cId="1013800740" sldId="381"/>
        </pc:sldMkLst>
        <pc:picChg chg="add mod">
          <ac:chgData name="Sunny WONG (MSI)" userId="15f3a01d-f290-406f-89c2-4fc1f3ba3335" providerId="ADAL" clId="{9291C414-520F-4AB2-A3C3-63D5D03CA8D2}" dt="2023-12-27T09:02:33.549" v="1023" actId="1076"/>
          <ac:picMkLst>
            <pc:docMk/>
            <pc:sldMk cId="1013800740" sldId="381"/>
            <ac:picMk id="3" creationId="{2C026A0A-A69E-B97E-48D3-92D7E3AFF8C6}"/>
          </ac:picMkLst>
        </pc:picChg>
      </pc:sldChg>
      <pc:sldChg chg="addSp modSp new mod">
        <pc:chgData name="Sunny WONG (MSI)" userId="15f3a01d-f290-406f-89c2-4fc1f3ba3335" providerId="ADAL" clId="{9291C414-520F-4AB2-A3C3-63D5D03CA8D2}" dt="2023-12-27T09:02:44.845" v="1026" actId="1076"/>
        <pc:sldMkLst>
          <pc:docMk/>
          <pc:sldMk cId="1926486447" sldId="382"/>
        </pc:sldMkLst>
        <pc:picChg chg="add mod">
          <ac:chgData name="Sunny WONG (MSI)" userId="15f3a01d-f290-406f-89c2-4fc1f3ba3335" providerId="ADAL" clId="{9291C414-520F-4AB2-A3C3-63D5D03CA8D2}" dt="2023-12-27T09:02:44.845" v="1026" actId="1076"/>
          <ac:picMkLst>
            <pc:docMk/>
            <pc:sldMk cId="1926486447" sldId="382"/>
            <ac:picMk id="3" creationId="{A8079F74-FB51-A25C-A4D3-B45970ECD4F3}"/>
          </ac:picMkLst>
        </pc:picChg>
      </pc:sldChg>
      <pc:sldChg chg="addSp modSp new mod">
        <pc:chgData name="Sunny WONG (MSI)" userId="15f3a01d-f290-406f-89c2-4fc1f3ba3335" providerId="ADAL" clId="{9291C414-520F-4AB2-A3C3-63D5D03CA8D2}" dt="2023-12-27T09:03:08.069" v="1034" actId="1076"/>
        <pc:sldMkLst>
          <pc:docMk/>
          <pc:sldMk cId="3241534073" sldId="383"/>
        </pc:sldMkLst>
        <pc:picChg chg="add mod">
          <ac:chgData name="Sunny WONG (MSI)" userId="15f3a01d-f290-406f-89c2-4fc1f3ba3335" providerId="ADAL" clId="{9291C414-520F-4AB2-A3C3-63D5D03CA8D2}" dt="2023-12-27T09:03:08.069" v="1034" actId="1076"/>
          <ac:picMkLst>
            <pc:docMk/>
            <pc:sldMk cId="3241534073" sldId="383"/>
            <ac:picMk id="3" creationId="{F14A9EE5-4058-67AB-335F-A606C43DE2C3}"/>
          </ac:picMkLst>
        </pc:picChg>
      </pc:sldChg>
      <pc:sldChg chg="addSp modSp new mod">
        <pc:chgData name="Sunny WONG (MSI)" userId="15f3a01d-f290-406f-89c2-4fc1f3ba3335" providerId="ADAL" clId="{9291C414-520F-4AB2-A3C3-63D5D03CA8D2}" dt="2023-12-27T09:03:23.453" v="1041" actId="1076"/>
        <pc:sldMkLst>
          <pc:docMk/>
          <pc:sldMk cId="1342812507" sldId="384"/>
        </pc:sldMkLst>
        <pc:picChg chg="add mod">
          <ac:chgData name="Sunny WONG (MSI)" userId="15f3a01d-f290-406f-89c2-4fc1f3ba3335" providerId="ADAL" clId="{9291C414-520F-4AB2-A3C3-63D5D03CA8D2}" dt="2023-12-27T09:03:23.453" v="1041" actId="1076"/>
          <ac:picMkLst>
            <pc:docMk/>
            <pc:sldMk cId="1342812507" sldId="384"/>
            <ac:picMk id="3" creationId="{B1A6B541-3AE0-F98B-A3CB-A045C7DA4598}"/>
          </ac:picMkLst>
        </pc:picChg>
      </pc:sldChg>
      <pc:sldChg chg="modSp add mod">
        <pc:chgData name="Sunny WONG (MSI)" userId="15f3a01d-f290-406f-89c2-4fc1f3ba3335" providerId="ADAL" clId="{9291C414-520F-4AB2-A3C3-63D5D03CA8D2}" dt="2023-12-27T09:04:39.371" v="1051" actId="20577"/>
        <pc:sldMkLst>
          <pc:docMk/>
          <pc:sldMk cId="2721656692" sldId="385"/>
        </pc:sldMkLst>
        <pc:spChg chg="mod">
          <ac:chgData name="Sunny WONG (MSI)" userId="15f3a01d-f290-406f-89c2-4fc1f3ba3335" providerId="ADAL" clId="{9291C414-520F-4AB2-A3C3-63D5D03CA8D2}" dt="2023-12-27T09:04:39.371" v="1051" actId="20577"/>
          <ac:spMkLst>
            <pc:docMk/>
            <pc:sldMk cId="2721656692" sldId="385"/>
            <ac:spMk id="3" creationId="{74E5719F-66FF-90AB-6C1A-28C324D20169}"/>
          </ac:spMkLst>
        </pc:spChg>
      </pc:sldChg>
      <pc:sldChg chg="new del">
        <pc:chgData name="Sunny WONG (MSI)" userId="15f3a01d-f290-406f-89c2-4fc1f3ba3335" providerId="ADAL" clId="{9291C414-520F-4AB2-A3C3-63D5D03CA8D2}" dt="2023-12-27T09:04:24.904" v="1043" actId="47"/>
        <pc:sldMkLst>
          <pc:docMk/>
          <pc:sldMk cId="2862903320" sldId="385"/>
        </pc:sldMkLst>
      </pc:sldChg>
      <pc:sldChg chg="modSp new mod">
        <pc:chgData name="Sunny WONG (MSI)" userId="15f3a01d-f290-406f-89c2-4fc1f3ba3335" providerId="ADAL" clId="{9291C414-520F-4AB2-A3C3-63D5D03CA8D2}" dt="2023-12-27T09:04:49.539" v="1055"/>
        <pc:sldMkLst>
          <pc:docMk/>
          <pc:sldMk cId="1154128207" sldId="386"/>
        </pc:sldMkLst>
        <pc:spChg chg="mod">
          <ac:chgData name="Sunny WONG (MSI)" userId="15f3a01d-f290-406f-89c2-4fc1f3ba3335" providerId="ADAL" clId="{9291C414-520F-4AB2-A3C3-63D5D03CA8D2}" dt="2023-12-27T09:04:49.539" v="1055"/>
          <ac:spMkLst>
            <pc:docMk/>
            <pc:sldMk cId="1154128207" sldId="386"/>
            <ac:spMk id="2" creationId="{A84D595D-E0EC-A14F-75F3-EF6C892CB828}"/>
          </ac:spMkLst>
        </pc:spChg>
      </pc:sldChg>
      <pc:sldChg chg="modSp add mod">
        <pc:chgData name="Sunny WONG (MSI)" userId="15f3a01d-f290-406f-89c2-4fc1f3ba3335" providerId="ADAL" clId="{9291C414-520F-4AB2-A3C3-63D5D03CA8D2}" dt="2023-12-27T09:05:57.533" v="1097" actId="20577"/>
        <pc:sldMkLst>
          <pc:docMk/>
          <pc:sldMk cId="2763793972" sldId="387"/>
        </pc:sldMkLst>
        <pc:spChg chg="mod">
          <ac:chgData name="Sunny WONG (MSI)" userId="15f3a01d-f290-406f-89c2-4fc1f3ba3335" providerId="ADAL" clId="{9291C414-520F-4AB2-A3C3-63D5D03CA8D2}" dt="2023-12-27T09:05:05.966" v="1060"/>
          <ac:spMkLst>
            <pc:docMk/>
            <pc:sldMk cId="2763793972" sldId="387"/>
            <ac:spMk id="2" creationId="{E67142FB-7ECE-6B58-5658-3219E0E60935}"/>
          </ac:spMkLst>
        </pc:spChg>
        <pc:spChg chg="mod">
          <ac:chgData name="Sunny WONG (MSI)" userId="15f3a01d-f290-406f-89c2-4fc1f3ba3335" providerId="ADAL" clId="{9291C414-520F-4AB2-A3C3-63D5D03CA8D2}" dt="2023-12-27T09:05:57.533" v="1097" actId="20577"/>
          <ac:spMkLst>
            <pc:docMk/>
            <pc:sldMk cId="2763793972" sldId="387"/>
            <ac:spMk id="4" creationId="{9F872DEC-EACC-D71D-8769-7747EDD61F3F}"/>
          </ac:spMkLst>
        </pc:spChg>
      </pc:sldChg>
      <pc:sldChg chg="modSp add mod">
        <pc:chgData name="Sunny WONG (MSI)" userId="15f3a01d-f290-406f-89c2-4fc1f3ba3335" providerId="ADAL" clId="{9291C414-520F-4AB2-A3C3-63D5D03CA8D2}" dt="2023-12-27T09:07:19.130" v="1109" actId="20577"/>
        <pc:sldMkLst>
          <pc:docMk/>
          <pc:sldMk cId="2129302653" sldId="388"/>
        </pc:sldMkLst>
        <pc:spChg chg="mod">
          <ac:chgData name="Sunny WONG (MSI)" userId="15f3a01d-f290-406f-89c2-4fc1f3ba3335" providerId="ADAL" clId="{9291C414-520F-4AB2-A3C3-63D5D03CA8D2}" dt="2023-12-27T09:07:19.130" v="1109" actId="20577"/>
          <ac:spMkLst>
            <pc:docMk/>
            <pc:sldMk cId="2129302653" sldId="388"/>
            <ac:spMk id="2" creationId="{E67142FB-7ECE-6B58-5658-3219E0E60935}"/>
          </ac:spMkLst>
        </pc:spChg>
        <pc:spChg chg="mod">
          <ac:chgData name="Sunny WONG (MSI)" userId="15f3a01d-f290-406f-89c2-4fc1f3ba3335" providerId="ADAL" clId="{9291C414-520F-4AB2-A3C3-63D5D03CA8D2}" dt="2023-12-27T09:07:05.103" v="1102" actId="1076"/>
          <ac:spMkLst>
            <pc:docMk/>
            <pc:sldMk cId="2129302653" sldId="388"/>
            <ac:spMk id="4" creationId="{9F872DEC-EACC-D71D-8769-7747EDD61F3F}"/>
          </ac:spMkLst>
        </pc:spChg>
      </pc:sldChg>
      <pc:sldChg chg="new del">
        <pc:chgData name="Sunny WONG (MSI)" userId="15f3a01d-f290-406f-89c2-4fc1f3ba3335" providerId="ADAL" clId="{9291C414-520F-4AB2-A3C3-63D5D03CA8D2}" dt="2023-12-27T09:07:13.624" v="1104" actId="47"/>
        <pc:sldMkLst>
          <pc:docMk/>
          <pc:sldMk cId="569644834" sldId="389"/>
        </pc:sldMkLst>
      </pc:sldChg>
      <pc:sldChg chg="addSp delSp modSp add mod">
        <pc:chgData name="Sunny WONG (MSI)" userId="15f3a01d-f290-406f-89c2-4fc1f3ba3335" providerId="ADAL" clId="{9291C414-520F-4AB2-A3C3-63D5D03CA8D2}" dt="2023-12-27T09:08:22.433" v="1142" actId="14100"/>
        <pc:sldMkLst>
          <pc:docMk/>
          <pc:sldMk cId="1009849846" sldId="389"/>
        </pc:sldMkLst>
        <pc:spChg chg="mod">
          <ac:chgData name="Sunny WONG (MSI)" userId="15f3a01d-f290-406f-89c2-4fc1f3ba3335" providerId="ADAL" clId="{9291C414-520F-4AB2-A3C3-63D5D03CA8D2}" dt="2023-12-27T09:07:22.647" v="1110"/>
          <ac:spMkLst>
            <pc:docMk/>
            <pc:sldMk cId="1009849846" sldId="389"/>
            <ac:spMk id="2" creationId="{E67142FB-7ECE-6B58-5658-3219E0E60935}"/>
          </ac:spMkLst>
        </pc:spChg>
        <pc:spChg chg="mod">
          <ac:chgData name="Sunny WONG (MSI)" userId="15f3a01d-f290-406f-89c2-4fc1f3ba3335" providerId="ADAL" clId="{9291C414-520F-4AB2-A3C3-63D5D03CA8D2}" dt="2023-12-27T09:07:37.336" v="1124" actId="20577"/>
          <ac:spMkLst>
            <pc:docMk/>
            <pc:sldMk cId="1009849846" sldId="389"/>
            <ac:spMk id="3" creationId="{74E5719F-66FF-90AB-6C1A-28C324D20169}"/>
          </ac:spMkLst>
        </pc:spChg>
        <pc:spChg chg="add del">
          <ac:chgData name="Sunny WONG (MSI)" userId="15f3a01d-f290-406f-89c2-4fc1f3ba3335" providerId="ADAL" clId="{9291C414-520F-4AB2-A3C3-63D5D03CA8D2}" dt="2023-12-27T09:07:43.952" v="1126" actId="22"/>
          <ac:spMkLst>
            <pc:docMk/>
            <pc:sldMk cId="1009849846" sldId="389"/>
            <ac:spMk id="5" creationId="{C326AFB6-64A1-33E0-0542-E6264142814D}"/>
          </ac:spMkLst>
        </pc:spChg>
        <pc:spChg chg="add del mod">
          <ac:chgData name="Sunny WONG (MSI)" userId="15f3a01d-f290-406f-89c2-4fc1f3ba3335" providerId="ADAL" clId="{9291C414-520F-4AB2-A3C3-63D5D03CA8D2}" dt="2023-12-27T09:07:53.505" v="1130" actId="22"/>
          <ac:spMkLst>
            <pc:docMk/>
            <pc:sldMk cId="1009849846" sldId="389"/>
            <ac:spMk id="7" creationId="{284662DA-0C6C-0BDB-04A5-E1D1D583FDFA}"/>
          </ac:spMkLst>
        </pc:spChg>
        <pc:spChg chg="add del mod">
          <ac:chgData name="Sunny WONG (MSI)" userId="15f3a01d-f290-406f-89c2-4fc1f3ba3335" providerId="ADAL" clId="{9291C414-520F-4AB2-A3C3-63D5D03CA8D2}" dt="2023-12-27T09:07:56.512" v="1134" actId="22"/>
          <ac:spMkLst>
            <pc:docMk/>
            <pc:sldMk cId="1009849846" sldId="389"/>
            <ac:spMk id="9" creationId="{E3C12048-7B24-E98E-9918-6EED2D3FEB75}"/>
          </ac:spMkLst>
        </pc:spChg>
        <pc:spChg chg="add del">
          <ac:chgData name="Sunny WONG (MSI)" userId="15f3a01d-f290-406f-89c2-4fc1f3ba3335" providerId="ADAL" clId="{9291C414-520F-4AB2-A3C3-63D5D03CA8D2}" dt="2023-12-27T09:07:59.549" v="1136" actId="22"/>
          <ac:spMkLst>
            <pc:docMk/>
            <pc:sldMk cId="1009849846" sldId="389"/>
            <ac:spMk id="11" creationId="{3473F908-D1C3-7472-B931-A32D532003AF}"/>
          </ac:spMkLst>
        </pc:spChg>
        <pc:spChg chg="add mod">
          <ac:chgData name="Sunny WONG (MSI)" userId="15f3a01d-f290-406f-89c2-4fc1f3ba3335" providerId="ADAL" clId="{9291C414-520F-4AB2-A3C3-63D5D03CA8D2}" dt="2023-12-27T09:08:22.433" v="1142" actId="14100"/>
          <ac:spMkLst>
            <pc:docMk/>
            <pc:sldMk cId="1009849846" sldId="389"/>
            <ac:spMk id="13" creationId="{DA4A75A8-CE0B-AF8F-B605-C52923A7C543}"/>
          </ac:spMkLst>
        </pc:spChg>
      </pc:sldChg>
      <pc:sldChg chg="modSp add mod">
        <pc:chgData name="Sunny WONG (MSI)" userId="15f3a01d-f290-406f-89c2-4fc1f3ba3335" providerId="ADAL" clId="{9291C414-520F-4AB2-A3C3-63D5D03CA8D2}" dt="2023-12-27T09:08:53.912" v="1148" actId="1076"/>
        <pc:sldMkLst>
          <pc:docMk/>
          <pc:sldMk cId="3289748907" sldId="390"/>
        </pc:sldMkLst>
        <pc:spChg chg="mod">
          <ac:chgData name="Sunny WONG (MSI)" userId="15f3a01d-f290-406f-89c2-4fc1f3ba3335" providerId="ADAL" clId="{9291C414-520F-4AB2-A3C3-63D5D03CA8D2}" dt="2023-12-27T09:08:41.360" v="1146"/>
          <ac:spMkLst>
            <pc:docMk/>
            <pc:sldMk cId="3289748907" sldId="390"/>
            <ac:spMk id="2" creationId="{E67142FB-7ECE-6B58-5658-3219E0E60935}"/>
          </ac:spMkLst>
        </pc:spChg>
        <pc:spChg chg="mod">
          <ac:chgData name="Sunny WONG (MSI)" userId="15f3a01d-f290-406f-89c2-4fc1f3ba3335" providerId="ADAL" clId="{9291C414-520F-4AB2-A3C3-63D5D03CA8D2}" dt="2023-12-27T09:08:53.912" v="1148" actId="1076"/>
          <ac:spMkLst>
            <pc:docMk/>
            <pc:sldMk cId="3289748907" sldId="390"/>
            <ac:spMk id="4" creationId="{9F872DEC-EACC-D71D-8769-7747EDD61F3F}"/>
          </ac:spMkLst>
        </pc:spChg>
      </pc:sldChg>
      <pc:sldChg chg="modSp add mod">
        <pc:chgData name="Sunny WONG (MSI)" userId="15f3a01d-f290-406f-89c2-4fc1f3ba3335" providerId="ADAL" clId="{9291C414-520F-4AB2-A3C3-63D5D03CA8D2}" dt="2023-12-27T09:09:55.317" v="1161" actId="1076"/>
        <pc:sldMkLst>
          <pc:docMk/>
          <pc:sldMk cId="1779480176" sldId="391"/>
        </pc:sldMkLst>
        <pc:spChg chg="mod">
          <ac:chgData name="Sunny WONG (MSI)" userId="15f3a01d-f290-406f-89c2-4fc1f3ba3335" providerId="ADAL" clId="{9291C414-520F-4AB2-A3C3-63D5D03CA8D2}" dt="2023-12-27T09:09:55.317" v="1161" actId="1076"/>
          <ac:spMkLst>
            <pc:docMk/>
            <pc:sldMk cId="1779480176" sldId="391"/>
            <ac:spMk id="4" creationId="{9F872DEC-EACC-D71D-8769-7747EDD61F3F}"/>
          </ac:spMkLst>
        </pc:spChg>
      </pc:sldChg>
      <pc:sldChg chg="modSp add mod">
        <pc:chgData name="Sunny WONG (MSI)" userId="15f3a01d-f290-406f-89c2-4fc1f3ba3335" providerId="ADAL" clId="{9291C414-520F-4AB2-A3C3-63D5D03CA8D2}" dt="2023-12-27T09:10:16.473" v="1163"/>
        <pc:sldMkLst>
          <pc:docMk/>
          <pc:sldMk cId="1517242665" sldId="392"/>
        </pc:sldMkLst>
        <pc:spChg chg="mod">
          <ac:chgData name="Sunny WONG (MSI)" userId="15f3a01d-f290-406f-89c2-4fc1f3ba3335" providerId="ADAL" clId="{9291C414-520F-4AB2-A3C3-63D5D03CA8D2}" dt="2023-12-27T09:10:16.473" v="1163"/>
          <ac:spMkLst>
            <pc:docMk/>
            <pc:sldMk cId="1517242665" sldId="392"/>
            <ac:spMk id="4" creationId="{9F872DEC-EACC-D71D-8769-7747EDD61F3F}"/>
          </ac:spMkLst>
        </pc:spChg>
      </pc:sldChg>
      <pc:sldChg chg="addSp modSp new mod">
        <pc:chgData name="Sunny WONG (MSI)" userId="15f3a01d-f290-406f-89c2-4fc1f3ba3335" providerId="ADAL" clId="{9291C414-520F-4AB2-A3C3-63D5D03CA8D2}" dt="2023-12-27T09:10:45.228" v="1170" actId="14100"/>
        <pc:sldMkLst>
          <pc:docMk/>
          <pc:sldMk cId="661685588" sldId="393"/>
        </pc:sldMkLst>
        <pc:picChg chg="add mod">
          <ac:chgData name="Sunny WONG (MSI)" userId="15f3a01d-f290-406f-89c2-4fc1f3ba3335" providerId="ADAL" clId="{9291C414-520F-4AB2-A3C3-63D5D03CA8D2}" dt="2023-12-27T09:10:45.228" v="1170" actId="14100"/>
          <ac:picMkLst>
            <pc:docMk/>
            <pc:sldMk cId="661685588" sldId="393"/>
            <ac:picMk id="3" creationId="{5498EAF2-6EE2-5163-3E5D-CF6EB46AD5B3}"/>
          </ac:picMkLst>
        </pc:picChg>
      </pc:sldChg>
      <pc:sldChg chg="modSp new mod">
        <pc:chgData name="Sunny WONG (MSI)" userId="15f3a01d-f290-406f-89c2-4fc1f3ba3335" providerId="ADAL" clId="{9291C414-520F-4AB2-A3C3-63D5D03CA8D2}" dt="2023-12-27T09:11:31.892" v="1192" actId="20577"/>
        <pc:sldMkLst>
          <pc:docMk/>
          <pc:sldMk cId="39419231" sldId="394"/>
        </pc:sldMkLst>
        <pc:spChg chg="mod">
          <ac:chgData name="Sunny WONG (MSI)" userId="15f3a01d-f290-406f-89c2-4fc1f3ba3335" providerId="ADAL" clId="{9291C414-520F-4AB2-A3C3-63D5D03CA8D2}" dt="2023-12-27T09:10:55.638" v="1174"/>
          <ac:spMkLst>
            <pc:docMk/>
            <pc:sldMk cId="39419231" sldId="394"/>
            <ac:spMk id="2" creationId="{1E7B0CE1-370D-58D2-6A8C-BEF53B063A30}"/>
          </ac:spMkLst>
        </pc:spChg>
        <pc:spChg chg="mod">
          <ac:chgData name="Sunny WONG (MSI)" userId="15f3a01d-f290-406f-89c2-4fc1f3ba3335" providerId="ADAL" clId="{9291C414-520F-4AB2-A3C3-63D5D03CA8D2}" dt="2023-12-27T09:11:31.892" v="1192" actId="20577"/>
          <ac:spMkLst>
            <pc:docMk/>
            <pc:sldMk cId="39419231" sldId="394"/>
            <ac:spMk id="3" creationId="{516A56DE-E06D-74A4-670B-0260913EC284}"/>
          </ac:spMkLst>
        </pc:spChg>
      </pc:sldChg>
      <pc:sldChg chg="modSp add mod ord">
        <pc:chgData name="Sunny WONG (MSI)" userId="15f3a01d-f290-406f-89c2-4fc1f3ba3335" providerId="ADAL" clId="{9291C414-520F-4AB2-A3C3-63D5D03CA8D2}" dt="2023-12-27T09:12:24.815" v="1216" actId="20577"/>
        <pc:sldMkLst>
          <pc:docMk/>
          <pc:sldMk cId="2921846841" sldId="395"/>
        </pc:sldMkLst>
        <pc:spChg chg="mod">
          <ac:chgData name="Sunny WONG (MSI)" userId="15f3a01d-f290-406f-89c2-4fc1f3ba3335" providerId="ADAL" clId="{9291C414-520F-4AB2-A3C3-63D5D03CA8D2}" dt="2023-12-27T09:12:24.815" v="1216" actId="20577"/>
          <ac:spMkLst>
            <pc:docMk/>
            <pc:sldMk cId="2921846841" sldId="395"/>
            <ac:spMk id="3" creationId="{516A56DE-E06D-74A4-670B-0260913EC284}"/>
          </ac:spMkLst>
        </pc:spChg>
      </pc:sldChg>
      <pc:sldChg chg="modSp add mod">
        <pc:chgData name="Sunny WONG (MSI)" userId="15f3a01d-f290-406f-89c2-4fc1f3ba3335" providerId="ADAL" clId="{9291C414-520F-4AB2-A3C3-63D5D03CA8D2}" dt="2023-12-27T09:12:05.494" v="1205" actId="20577"/>
        <pc:sldMkLst>
          <pc:docMk/>
          <pc:sldMk cId="2396405169" sldId="396"/>
        </pc:sldMkLst>
        <pc:spChg chg="mod">
          <ac:chgData name="Sunny WONG (MSI)" userId="15f3a01d-f290-406f-89c2-4fc1f3ba3335" providerId="ADAL" clId="{9291C414-520F-4AB2-A3C3-63D5D03CA8D2}" dt="2023-12-27T09:12:05.494" v="1205" actId="20577"/>
          <ac:spMkLst>
            <pc:docMk/>
            <pc:sldMk cId="2396405169" sldId="396"/>
            <ac:spMk id="3" creationId="{516A56DE-E06D-74A4-670B-0260913EC28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97184F-FA4A-4E7B-9CC1-75E6A6124F15}" type="datetimeFigureOut">
              <a:rPr lang="en-HK" smtClean="0"/>
              <a:t>5/3/2025</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A0B801C7-31B4-44E5-B95F-8A240067BE84}" type="slidenum">
              <a:rPr lang="en-HK" smtClean="0"/>
              <a:t>‹#›</a:t>
            </a:fld>
            <a:endParaRPr lang="en-H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01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7184F-FA4A-4E7B-9CC1-75E6A6124F15}" type="datetimeFigureOut">
              <a:rPr lang="en-HK" smtClean="0"/>
              <a:t>5/3/2025</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A0B801C7-31B4-44E5-B95F-8A240067BE84}" type="slidenum">
              <a:rPr lang="en-HK" smtClean="0"/>
              <a:t>‹#›</a:t>
            </a:fld>
            <a:endParaRPr lang="en-HK"/>
          </a:p>
        </p:txBody>
      </p:sp>
    </p:spTree>
    <p:extLst>
      <p:ext uri="{BB962C8B-B14F-4D97-AF65-F5344CB8AC3E}">
        <p14:creationId xmlns:p14="http://schemas.microsoft.com/office/powerpoint/2010/main" val="41959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7184F-FA4A-4E7B-9CC1-75E6A6124F15}" type="datetimeFigureOut">
              <a:rPr lang="en-HK" smtClean="0"/>
              <a:t>5/3/2025</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A0B801C7-31B4-44E5-B95F-8A240067BE84}" type="slidenum">
              <a:rPr lang="en-HK" smtClean="0"/>
              <a:t>‹#›</a:t>
            </a:fld>
            <a:endParaRPr lang="en-HK"/>
          </a:p>
        </p:txBody>
      </p:sp>
    </p:spTree>
    <p:extLst>
      <p:ext uri="{BB962C8B-B14F-4D97-AF65-F5344CB8AC3E}">
        <p14:creationId xmlns:p14="http://schemas.microsoft.com/office/powerpoint/2010/main" val="213421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7184F-FA4A-4E7B-9CC1-75E6A6124F15}" type="datetimeFigureOut">
              <a:rPr lang="en-HK" smtClean="0"/>
              <a:t>5/3/2025</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A0B801C7-31B4-44E5-B95F-8A240067BE84}" type="slidenum">
              <a:rPr lang="en-HK" smtClean="0"/>
              <a:t>‹#›</a:t>
            </a:fld>
            <a:endParaRPr lang="en-HK"/>
          </a:p>
        </p:txBody>
      </p:sp>
    </p:spTree>
    <p:extLst>
      <p:ext uri="{BB962C8B-B14F-4D97-AF65-F5344CB8AC3E}">
        <p14:creationId xmlns:p14="http://schemas.microsoft.com/office/powerpoint/2010/main" val="314155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7184F-FA4A-4E7B-9CC1-75E6A6124F15}" type="datetimeFigureOut">
              <a:rPr lang="en-HK" smtClean="0"/>
              <a:t>5/3/2025</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A0B801C7-31B4-44E5-B95F-8A240067BE84}" type="slidenum">
              <a:rPr lang="en-HK" smtClean="0"/>
              <a:t>‹#›</a:t>
            </a:fld>
            <a:endParaRPr lang="en-H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04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7184F-FA4A-4E7B-9CC1-75E6A6124F15}" type="datetimeFigureOut">
              <a:rPr lang="en-HK" smtClean="0"/>
              <a:t>5/3/2025</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A0B801C7-31B4-44E5-B95F-8A240067BE84}" type="slidenum">
              <a:rPr lang="en-HK" smtClean="0"/>
              <a:t>‹#›</a:t>
            </a:fld>
            <a:endParaRPr lang="en-HK"/>
          </a:p>
        </p:txBody>
      </p:sp>
    </p:spTree>
    <p:extLst>
      <p:ext uri="{BB962C8B-B14F-4D97-AF65-F5344CB8AC3E}">
        <p14:creationId xmlns:p14="http://schemas.microsoft.com/office/powerpoint/2010/main" val="245025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7184F-FA4A-4E7B-9CC1-75E6A6124F15}" type="datetimeFigureOut">
              <a:rPr lang="en-HK" smtClean="0"/>
              <a:t>5/3/2025</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A0B801C7-31B4-44E5-B95F-8A240067BE84}" type="slidenum">
              <a:rPr lang="en-HK" smtClean="0"/>
              <a:t>‹#›</a:t>
            </a:fld>
            <a:endParaRPr lang="en-HK"/>
          </a:p>
        </p:txBody>
      </p:sp>
    </p:spTree>
    <p:extLst>
      <p:ext uri="{BB962C8B-B14F-4D97-AF65-F5344CB8AC3E}">
        <p14:creationId xmlns:p14="http://schemas.microsoft.com/office/powerpoint/2010/main" val="389300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7184F-FA4A-4E7B-9CC1-75E6A6124F15}" type="datetimeFigureOut">
              <a:rPr lang="en-HK" smtClean="0"/>
              <a:t>5/3/2025</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A0B801C7-31B4-44E5-B95F-8A240067BE84}" type="slidenum">
              <a:rPr lang="en-HK" smtClean="0"/>
              <a:t>‹#›</a:t>
            </a:fld>
            <a:endParaRPr lang="en-HK"/>
          </a:p>
        </p:txBody>
      </p:sp>
    </p:spTree>
    <p:extLst>
      <p:ext uri="{BB962C8B-B14F-4D97-AF65-F5344CB8AC3E}">
        <p14:creationId xmlns:p14="http://schemas.microsoft.com/office/powerpoint/2010/main" val="287993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97184F-FA4A-4E7B-9CC1-75E6A6124F15}" type="datetimeFigureOut">
              <a:rPr lang="en-HK" smtClean="0"/>
              <a:t>5/3/2025</a:t>
            </a:fld>
            <a:endParaRPr lang="en-H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HK"/>
          </a:p>
        </p:txBody>
      </p:sp>
      <p:sp>
        <p:nvSpPr>
          <p:cNvPr id="9" name="Slide Number Placeholder 8"/>
          <p:cNvSpPr>
            <a:spLocks noGrp="1"/>
          </p:cNvSpPr>
          <p:nvPr>
            <p:ph type="sldNum" sz="quarter" idx="12"/>
          </p:nvPr>
        </p:nvSpPr>
        <p:spPr/>
        <p:txBody>
          <a:bodyPr/>
          <a:lstStyle/>
          <a:p>
            <a:fld id="{A0B801C7-31B4-44E5-B95F-8A240067BE84}" type="slidenum">
              <a:rPr lang="en-HK" smtClean="0"/>
              <a:t>‹#›</a:t>
            </a:fld>
            <a:endParaRPr lang="en-HK"/>
          </a:p>
        </p:txBody>
      </p:sp>
    </p:spTree>
    <p:extLst>
      <p:ext uri="{BB962C8B-B14F-4D97-AF65-F5344CB8AC3E}">
        <p14:creationId xmlns:p14="http://schemas.microsoft.com/office/powerpoint/2010/main" val="8987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97184F-FA4A-4E7B-9CC1-75E6A6124F15}" type="datetimeFigureOut">
              <a:rPr lang="en-HK" smtClean="0"/>
              <a:t>5/3/2025</a:t>
            </a:fld>
            <a:endParaRPr lang="en-H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H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B801C7-31B4-44E5-B95F-8A240067BE84}" type="slidenum">
              <a:rPr lang="en-HK" smtClean="0"/>
              <a:t>‹#›</a:t>
            </a:fld>
            <a:endParaRPr lang="en-HK"/>
          </a:p>
        </p:txBody>
      </p:sp>
    </p:spTree>
    <p:extLst>
      <p:ext uri="{BB962C8B-B14F-4D97-AF65-F5344CB8AC3E}">
        <p14:creationId xmlns:p14="http://schemas.microsoft.com/office/powerpoint/2010/main" val="1765112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7184F-FA4A-4E7B-9CC1-75E6A6124F15}" type="datetimeFigureOut">
              <a:rPr lang="en-HK" smtClean="0"/>
              <a:t>5/3/2025</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A0B801C7-31B4-44E5-B95F-8A240067BE84}" type="slidenum">
              <a:rPr lang="en-HK" smtClean="0"/>
              <a:t>‹#›</a:t>
            </a:fld>
            <a:endParaRPr lang="en-HK"/>
          </a:p>
        </p:txBody>
      </p:sp>
    </p:spTree>
    <p:extLst>
      <p:ext uri="{BB962C8B-B14F-4D97-AF65-F5344CB8AC3E}">
        <p14:creationId xmlns:p14="http://schemas.microsoft.com/office/powerpoint/2010/main" val="158005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97184F-FA4A-4E7B-9CC1-75E6A6124F15}" type="datetimeFigureOut">
              <a:rPr lang="en-HK" smtClean="0"/>
              <a:t>5/3/2025</a:t>
            </a:fld>
            <a:endParaRPr lang="en-H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H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B801C7-31B4-44E5-B95F-8A240067BE84}" type="slidenum">
              <a:rPr lang="en-HK" smtClean="0"/>
              <a:t>‹#›</a:t>
            </a:fld>
            <a:endParaRPr lang="en-H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531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7B56-F12D-A004-B3A2-D1264FB121F1}"/>
              </a:ext>
            </a:extLst>
          </p:cNvPr>
          <p:cNvSpPr>
            <a:spLocks noGrp="1"/>
          </p:cNvSpPr>
          <p:nvPr>
            <p:ph type="ctrTitle"/>
          </p:nvPr>
        </p:nvSpPr>
        <p:spPr/>
        <p:txBody>
          <a:bodyPr/>
          <a:lstStyle/>
          <a:p>
            <a:r>
              <a:rPr lang="en-HK" dirty="0"/>
              <a:t>Chapter 8</a:t>
            </a:r>
          </a:p>
        </p:txBody>
      </p:sp>
      <p:sp>
        <p:nvSpPr>
          <p:cNvPr id="3" name="Subtitle 2">
            <a:extLst>
              <a:ext uri="{FF2B5EF4-FFF2-40B4-BE49-F238E27FC236}">
                <a16:creationId xmlns:a16="http://schemas.microsoft.com/office/drawing/2014/main" id="{9B37A276-D4A2-77AF-A0AA-89744D36AC78}"/>
              </a:ext>
            </a:extLst>
          </p:cNvPr>
          <p:cNvSpPr>
            <a:spLocks noGrp="1"/>
          </p:cNvSpPr>
          <p:nvPr>
            <p:ph type="subTitle" idx="1"/>
          </p:nvPr>
        </p:nvSpPr>
        <p:spPr/>
        <p:txBody>
          <a:bodyPr/>
          <a:lstStyle/>
          <a:p>
            <a:r>
              <a:rPr lang="en-HK" dirty="0"/>
              <a:t>Case Study 1</a:t>
            </a:r>
          </a:p>
        </p:txBody>
      </p:sp>
    </p:spTree>
    <p:extLst>
      <p:ext uri="{BB962C8B-B14F-4D97-AF65-F5344CB8AC3E}">
        <p14:creationId xmlns:p14="http://schemas.microsoft.com/office/powerpoint/2010/main" val="191690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2.1. Loading the python packages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p:txBody>
      </p:sp>
      <p:sp>
        <p:nvSpPr>
          <p:cNvPr id="4" name="TextBox 3">
            <a:extLst>
              <a:ext uri="{FF2B5EF4-FFF2-40B4-BE49-F238E27FC236}">
                <a16:creationId xmlns:a16="http://schemas.microsoft.com/office/drawing/2014/main" id="{9F872DEC-EACC-D71D-8769-7747EDD61F3F}"/>
              </a:ext>
            </a:extLst>
          </p:cNvPr>
          <p:cNvSpPr txBox="1"/>
          <p:nvPr/>
        </p:nvSpPr>
        <p:spPr>
          <a:xfrm>
            <a:off x="494947" y="1737360"/>
            <a:ext cx="11202106" cy="2031325"/>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Import Model Packages </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cluster</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KMeans</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AgglomerativeClustering</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AffinityPropagation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DBSCAN</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scipy</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cluster</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hierarchy</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fcluster</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scipy</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cluster</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hierarchy</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dendrogram</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linkage</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cophenet</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scipy</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spatial</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distance</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pdist</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metrics</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adjusted_mutual_info_score</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cluster</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covariance</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manifold</a:t>
            </a:r>
            <a:endParaRPr lang="en-HK"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235152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2.1. Loading the python packages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9302547" cy="2031325"/>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Other Helper Packages and functions</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matplotlib</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ticker</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as</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ticker</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itertools</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cycle</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 For printing tables</a:t>
            </a:r>
            <a:endParaRPr lang="en-HK" b="0" dirty="0">
              <a:solidFill>
                <a:srgbClr val="CCCCCC"/>
              </a:solidFill>
              <a:effectLst/>
              <a:latin typeface="Consolas" panose="020B0609020204030204" pitchFamily="49" charset="0"/>
            </a:endParaRPr>
          </a:p>
          <a:p>
            <a:r>
              <a:rPr lang="en-HK" b="0" dirty="0">
                <a:solidFill>
                  <a:srgbClr val="569CD6"/>
                </a:solidFill>
                <a:effectLst/>
                <a:latin typeface="Consolas" panose="020B0609020204030204" pitchFamily="49" charset="0"/>
              </a:rPr>
              <a:t>def</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pretty_print_df</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df</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tabulate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df</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headers</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'keys'</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tablefmt</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psql</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floatfmt</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'.3f'</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11720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2.2. Loading the Data</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7656263" cy="1754326"/>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The data already obtained from yahoo finance is imported.</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dataset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read_csv</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'SP500Data.csv'</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index_col</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 Disable the warnings</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warnings</a:t>
            </a:r>
            <a:endParaRPr lang="en-HK" b="0" dirty="0">
              <a:solidFill>
                <a:srgbClr val="CCCCCC"/>
              </a:solidFill>
              <a:effectLst/>
              <a:latin typeface="Consolas" panose="020B0609020204030204" pitchFamily="49" charset="0"/>
            </a:endParaRPr>
          </a:p>
          <a:p>
            <a:r>
              <a:rPr lang="en-HK" b="0" dirty="0" err="1">
                <a:solidFill>
                  <a:srgbClr val="4EC9B0"/>
                </a:solidFill>
                <a:effectLst/>
                <a:latin typeface="Consolas" panose="020B0609020204030204" pitchFamily="49" charset="0"/>
              </a:rPr>
              <a:t>warnings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filterwarnings</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'ignore'</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305647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6984-4439-6C08-9DB3-EE60D050180A}"/>
              </a:ext>
            </a:extLst>
          </p:cNvPr>
          <p:cNvSpPr>
            <a:spLocks noGrp="1"/>
          </p:cNvSpPr>
          <p:nvPr>
            <p:ph type="title"/>
          </p:nvPr>
        </p:nvSpPr>
        <p:spPr/>
        <p:txBody>
          <a:bodyPr/>
          <a:lstStyle/>
          <a:p>
            <a:r>
              <a:rPr lang="en-HK" dirty="0"/>
              <a:t>3. Exploratory Data Analysis</a:t>
            </a:r>
          </a:p>
        </p:txBody>
      </p:sp>
      <p:sp>
        <p:nvSpPr>
          <p:cNvPr id="3" name="Text Placeholder 2">
            <a:extLst>
              <a:ext uri="{FF2B5EF4-FFF2-40B4-BE49-F238E27FC236}">
                <a16:creationId xmlns:a16="http://schemas.microsoft.com/office/drawing/2014/main" id="{B9099737-B92B-99EA-8040-C2129657D44D}"/>
              </a:ext>
            </a:extLst>
          </p:cNvPr>
          <p:cNvSpPr>
            <a:spLocks noGrp="1"/>
          </p:cNvSpPr>
          <p:nvPr>
            <p:ph type="body" idx="1"/>
          </p:nvPr>
        </p:nvSpPr>
        <p:spPr/>
        <p:txBody>
          <a:bodyPr/>
          <a:lstStyle/>
          <a:p>
            <a:endParaRPr lang="en-HK"/>
          </a:p>
        </p:txBody>
      </p:sp>
    </p:spTree>
    <p:extLst>
      <p:ext uri="{BB962C8B-B14F-4D97-AF65-F5344CB8AC3E}">
        <p14:creationId xmlns:p14="http://schemas.microsoft.com/office/powerpoint/2010/main" val="347349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3.1. Descriptive Statistics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r>
              <a:rPr lang="en-HK" sz="2400" dirty="0"/>
              <a:t>Sample output:</a:t>
            </a:r>
          </a:p>
          <a:p>
            <a:pPr marL="0" indent="0">
              <a:buNone/>
            </a:pPr>
            <a:r>
              <a:rPr lang="en-HK" sz="2000" b="0" i="0" dirty="0">
                <a:solidFill>
                  <a:schemeClr val="tx1"/>
                </a:solidFill>
                <a:effectLst/>
                <a:latin typeface="Consolas" panose="020B0609020204030204" pitchFamily="49" charset="0"/>
              </a:rPr>
              <a:t>Dataset shape: (448, 502)</a:t>
            </a:r>
            <a:endParaRPr lang="en-HK" sz="2400" dirty="0">
              <a:solidFill>
                <a:schemeClr val="tx1"/>
              </a:solidFill>
            </a:endParaRP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5250155" cy="646331"/>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Print the dataset shape</a:t>
            </a:r>
            <a:endParaRPr lang="en-HK" b="0" dirty="0">
              <a:solidFill>
                <a:srgbClr val="CCCCCC"/>
              </a:solidFill>
              <a:effectLst/>
              <a:latin typeface="Consolas" panose="020B0609020204030204" pitchFamily="49" charset="0"/>
            </a:endParaRP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err="1">
                <a:solidFill>
                  <a:srgbClr val="569CD6"/>
                </a:solidFill>
                <a:effectLst/>
                <a:latin typeface="Consolas" panose="020B0609020204030204" pitchFamily="49" charset="0"/>
              </a:rPr>
              <a:t>f</a:t>
            </a:r>
            <a:r>
              <a:rPr lang="en-HK" b="0" dirty="0" err="1">
                <a:solidFill>
                  <a:srgbClr val="CE9178"/>
                </a:solidFill>
                <a:effectLst/>
                <a:latin typeface="Consolas" panose="020B0609020204030204" pitchFamily="49" charset="0"/>
              </a:rPr>
              <a:t>'Dataset</a:t>
            </a:r>
            <a:r>
              <a:rPr lang="en-HK" b="0" dirty="0">
                <a:solidFill>
                  <a:srgbClr val="CE9178"/>
                </a:solidFill>
                <a:effectLst/>
                <a:latin typeface="Consolas" panose="020B0609020204030204" pitchFamily="49" charset="0"/>
              </a:rPr>
              <a:t> shape: </a:t>
            </a:r>
            <a:r>
              <a:rPr lang="en-HK" b="0" dirty="0">
                <a:solidFill>
                  <a:srgbClr val="569CD6"/>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shape</a:t>
            </a:r>
            <a:r>
              <a:rPr lang="en-HK" b="0" dirty="0">
                <a:solidFill>
                  <a:srgbClr val="569CD6"/>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773876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3.1. Descriptive Statistics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5630067" cy="923330"/>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peek at data</a:t>
            </a:r>
            <a:endParaRPr lang="en-HK" b="0" dirty="0">
              <a:solidFill>
                <a:srgbClr val="CCCCCC"/>
              </a:solidFill>
              <a:effectLst/>
              <a:latin typeface="Consolas" panose="020B0609020204030204" pitchFamily="49" charset="0"/>
            </a:endParaRPr>
          </a:p>
          <a:p>
            <a:r>
              <a:rPr lang="en-HK" b="0" dirty="0">
                <a:solidFill>
                  <a:srgbClr val="6A9955"/>
                </a:solidFill>
                <a:effectLst/>
                <a:latin typeface="Consolas" panose="020B0609020204030204" pitchFamily="49" charset="0"/>
              </a:rPr>
              <a:t># </a:t>
            </a:r>
            <a:r>
              <a:rPr lang="en-HK" b="0" dirty="0" err="1">
                <a:solidFill>
                  <a:srgbClr val="6A9955"/>
                </a:solidFill>
                <a:effectLst/>
                <a:latin typeface="Consolas" panose="020B0609020204030204" pitchFamily="49" charset="0"/>
              </a:rPr>
              <a:t>set_option</a:t>
            </a:r>
            <a:r>
              <a:rPr lang="en-HK" b="0" dirty="0">
                <a:solidFill>
                  <a:srgbClr val="6A9955"/>
                </a:solidFill>
                <a:effectLst/>
                <a:latin typeface="Consolas" panose="020B0609020204030204" pitchFamily="49" charset="0"/>
              </a:rPr>
              <a:t>('</a:t>
            </a:r>
            <a:r>
              <a:rPr lang="en-HK" b="0" dirty="0" err="1">
                <a:solidFill>
                  <a:srgbClr val="6A9955"/>
                </a:solidFill>
                <a:effectLst/>
                <a:latin typeface="Consolas" panose="020B0609020204030204" pitchFamily="49" charset="0"/>
              </a:rPr>
              <a:t>display.width</a:t>
            </a:r>
            <a:r>
              <a:rPr lang="en-HK" b="0" dirty="0">
                <a:solidFill>
                  <a:srgbClr val="6A9955"/>
                </a:solidFill>
                <a:effectLst/>
                <a:latin typeface="Consolas" panose="020B0609020204030204" pitchFamily="49" charset="0"/>
              </a:rPr>
              <a:t>', 100)</a:t>
            </a:r>
            <a:endParaRPr lang="en-HK" b="0" dirty="0">
              <a:solidFill>
                <a:srgbClr val="CCCCCC"/>
              </a:solidFill>
              <a:effectLst/>
              <a:latin typeface="Consolas" panose="020B0609020204030204" pitchFamily="49" charset="0"/>
            </a:endParaRPr>
          </a:p>
          <a:p>
            <a:r>
              <a:rPr lang="en-HK" b="0" dirty="0" err="1">
                <a:solidFill>
                  <a:srgbClr val="DCDCAA"/>
                </a:solidFill>
                <a:effectLst/>
                <a:latin typeface="Consolas" panose="020B0609020204030204" pitchFamily="49" charset="0"/>
              </a:rPr>
              <a:t>pretty_print_df</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head</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5</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iloc</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8</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49DF1E2-4EC9-FF2E-1556-96D607F7DA7D}"/>
              </a:ext>
            </a:extLst>
          </p:cNvPr>
          <p:cNvSpPr txBox="1"/>
          <p:nvPr/>
        </p:nvSpPr>
        <p:spPr>
          <a:xfrm>
            <a:off x="1036320" y="3427029"/>
            <a:ext cx="9228808" cy="2031325"/>
          </a:xfrm>
          <a:prstGeom prst="rect">
            <a:avLst/>
          </a:prstGeom>
          <a:noFill/>
        </p:spPr>
        <p:txBody>
          <a:bodyPr wrap="none" rtlCol="0">
            <a:spAutoFit/>
          </a:bodyPr>
          <a:lstStyle/>
          <a:p>
            <a:r>
              <a:rPr lang="en-HK" sz="1400" dirty="0">
                <a:latin typeface="Consolas" panose="020B0609020204030204" pitchFamily="49" charset="0"/>
              </a:rPr>
              <a:t>+------------+--------+---------+---------+---------+--------+---------+--------+---------+</a:t>
            </a:r>
          </a:p>
          <a:p>
            <a:r>
              <a:rPr lang="en-HK" sz="1400" dirty="0">
                <a:latin typeface="Consolas" panose="020B0609020204030204" pitchFamily="49" charset="0"/>
              </a:rPr>
              <a:t>| Date       |    ABT |    ABBV |    ABMD |     ACN |   ATVI |    ADBE |    AMD |     AAP |</a:t>
            </a:r>
          </a:p>
          <a:p>
            <a:r>
              <a:rPr lang="en-HK" sz="1400" dirty="0">
                <a:latin typeface="Consolas" panose="020B0609020204030204" pitchFamily="49" charset="0"/>
              </a:rPr>
              <a:t>|------------+--------+---------+---------+---------+--------+---------+--------+---------|</a:t>
            </a:r>
          </a:p>
          <a:p>
            <a:r>
              <a:rPr lang="en-HK" sz="1400" dirty="0">
                <a:latin typeface="Consolas" panose="020B0609020204030204" pitchFamily="49" charset="0"/>
              </a:rPr>
              <a:t>| 2018-01-02 | 58.790 |  98.410 | 192.490 | 153.840 | 64.310 | 177.700 | 10.980 | 106.090 |</a:t>
            </a:r>
          </a:p>
          <a:p>
            <a:r>
              <a:rPr lang="en-HK" sz="1400" dirty="0">
                <a:latin typeface="Consolas" panose="020B0609020204030204" pitchFamily="49" charset="0"/>
              </a:rPr>
              <a:t>| 2018-01-03 | 58.920 |  99.950 | 195.820 | 154.550 | 65.310 | 181.040 | 11.550 | 107.050 |</a:t>
            </a:r>
          </a:p>
          <a:p>
            <a:r>
              <a:rPr lang="en-HK" sz="1400" dirty="0">
                <a:latin typeface="Consolas" panose="020B0609020204030204" pitchFamily="49" charset="0"/>
              </a:rPr>
              <a:t>| 2018-01-04 | 58.820 |  99.380 | 199.250 | 156.380 | 64.660 | 183.220 | 12.120 | 111.000 |</a:t>
            </a:r>
          </a:p>
          <a:p>
            <a:r>
              <a:rPr lang="en-HK" sz="1400" dirty="0">
                <a:latin typeface="Consolas" panose="020B0609020204030204" pitchFamily="49" charset="0"/>
              </a:rPr>
              <a:t>| 2018-01-05 | 58.990 | 101.110 | 202.320 | 157.670 | 66.370 | 185.340 | 11.880 | 112.180 |</a:t>
            </a:r>
          </a:p>
          <a:p>
            <a:r>
              <a:rPr lang="en-HK" sz="1400" dirty="0">
                <a:latin typeface="Consolas" panose="020B0609020204030204" pitchFamily="49" charset="0"/>
              </a:rPr>
              <a:t>| 2018-01-08 | 58.820 |  99.490 | 207.800 | 158.930 | 66.630 | 185.040 | 12.280 | 111.390 |</a:t>
            </a:r>
          </a:p>
          <a:p>
            <a:r>
              <a:rPr lang="en-HK" sz="1400" dirty="0">
                <a:latin typeface="Consolas" panose="020B0609020204030204" pitchFamily="49" charset="0"/>
              </a:rPr>
              <a:t>+------------+--------+---------+---------+---------+--------+---------+--------+---------+</a:t>
            </a:r>
          </a:p>
        </p:txBody>
      </p:sp>
    </p:spTree>
    <p:extLst>
      <p:ext uri="{BB962C8B-B14F-4D97-AF65-F5344CB8AC3E}">
        <p14:creationId xmlns:p14="http://schemas.microsoft.com/office/powerpoint/2010/main" val="133628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3.1. Descriptive Statistics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6009979" cy="923330"/>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describe data</a:t>
            </a:r>
            <a:endParaRPr lang="en-HK" b="0" dirty="0">
              <a:solidFill>
                <a:srgbClr val="CCCCCC"/>
              </a:solidFill>
              <a:effectLst/>
              <a:latin typeface="Consolas" panose="020B0609020204030204" pitchFamily="49" charset="0"/>
            </a:endParaRPr>
          </a:p>
          <a:p>
            <a:r>
              <a:rPr lang="en-HK" b="0" dirty="0">
                <a:solidFill>
                  <a:srgbClr val="6A9955"/>
                </a:solidFill>
                <a:effectLst/>
                <a:latin typeface="Consolas" panose="020B0609020204030204" pitchFamily="49" charset="0"/>
              </a:rPr>
              <a:t># </a:t>
            </a:r>
            <a:r>
              <a:rPr lang="en-HK" b="0" dirty="0" err="1">
                <a:solidFill>
                  <a:srgbClr val="6A9955"/>
                </a:solidFill>
                <a:effectLst/>
                <a:latin typeface="Consolas" panose="020B0609020204030204" pitchFamily="49" charset="0"/>
              </a:rPr>
              <a:t>set_option</a:t>
            </a:r>
            <a:r>
              <a:rPr lang="en-HK" b="0" dirty="0">
                <a:solidFill>
                  <a:srgbClr val="6A9955"/>
                </a:solidFill>
                <a:effectLst/>
                <a:latin typeface="Consolas" panose="020B0609020204030204" pitchFamily="49" charset="0"/>
              </a:rPr>
              <a:t>('precision', 3)</a:t>
            </a:r>
            <a:endParaRPr lang="en-HK" b="0" dirty="0">
              <a:solidFill>
                <a:srgbClr val="CCCCCC"/>
              </a:solidFill>
              <a:effectLst/>
              <a:latin typeface="Consolas" panose="020B0609020204030204" pitchFamily="49" charset="0"/>
            </a:endParaRPr>
          </a:p>
          <a:p>
            <a:r>
              <a:rPr lang="en-HK" b="0" dirty="0" err="1">
                <a:solidFill>
                  <a:srgbClr val="DCDCAA"/>
                </a:solidFill>
                <a:effectLst/>
                <a:latin typeface="Consolas" panose="020B0609020204030204" pitchFamily="49" charset="0"/>
              </a:rPr>
              <a:t>pretty_print_df</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describe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iloc</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8</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49DF1E2-4EC9-FF2E-1556-96D607F7DA7D}"/>
              </a:ext>
            </a:extLst>
          </p:cNvPr>
          <p:cNvSpPr txBox="1"/>
          <p:nvPr/>
        </p:nvSpPr>
        <p:spPr>
          <a:xfrm>
            <a:off x="1036320" y="3427029"/>
            <a:ext cx="9030036" cy="2677656"/>
          </a:xfrm>
          <a:prstGeom prst="rect">
            <a:avLst/>
          </a:prstGeom>
          <a:noFill/>
        </p:spPr>
        <p:txBody>
          <a:bodyPr wrap="none" rtlCol="0">
            <a:spAutoFit/>
          </a:bodyPr>
          <a:lstStyle/>
          <a:p>
            <a:r>
              <a:rPr lang="en-HK" sz="1400" dirty="0">
                <a:latin typeface="Consolas" panose="020B0609020204030204" pitchFamily="49" charset="0"/>
              </a:rPr>
              <a:t>+-------+---------+---------+---------+---------+---------+---------+---------+---------+</a:t>
            </a:r>
          </a:p>
          <a:p>
            <a:r>
              <a:rPr lang="en-HK" sz="1400" dirty="0">
                <a:latin typeface="Consolas" panose="020B0609020204030204" pitchFamily="49" charset="0"/>
              </a:rPr>
              <a:t>|       |     ABT |    ABBV |    ABMD |     ACN |    ATVI |    ADBE |     AMD |     AAP |</a:t>
            </a:r>
          </a:p>
          <a:p>
            <a:r>
              <a:rPr lang="en-HK" sz="1400" dirty="0">
                <a:latin typeface="Consolas" panose="020B0609020204030204" pitchFamily="49" charset="0"/>
              </a:rPr>
              <a:t>|-------+---------+---------+---------+---------+---------+---------+---------+---------|</a:t>
            </a:r>
          </a:p>
          <a:p>
            <a:r>
              <a:rPr lang="en-HK" sz="1400" dirty="0">
                <a:latin typeface="Consolas" panose="020B0609020204030204" pitchFamily="49" charset="0"/>
              </a:rPr>
              <a:t>| count | 448.000 | 448.000 | 448.000 | 448.000 | 448.000 | 448.000 | 448.000 | 448.000 |</a:t>
            </a:r>
          </a:p>
          <a:p>
            <a:r>
              <a:rPr lang="en-HK" sz="1400" dirty="0">
                <a:latin typeface="Consolas" panose="020B0609020204030204" pitchFamily="49" charset="0"/>
              </a:rPr>
              <a:t>| mean  |  70.934 |  88.078 | 307.304 | 167.474 |  59.631 | 252.271 |  21.805 | 147.501 |</a:t>
            </a:r>
          </a:p>
          <a:p>
            <a:r>
              <a:rPr lang="en-HK" sz="1400" dirty="0">
                <a:latin typeface="Consolas" panose="020B0609020204030204" pitchFamily="49" charset="0"/>
              </a:rPr>
              <a:t>| std   |   9.016 |  13.481 |  71.990 |  14.635 |  13.119 |  29.001 |   7.425 |  21.095 |</a:t>
            </a:r>
          </a:p>
          <a:p>
            <a:r>
              <a:rPr lang="en-HK" sz="1400" dirty="0">
                <a:latin typeface="Consolas" panose="020B0609020204030204" pitchFamily="49" charset="0"/>
              </a:rPr>
              <a:t>| min   |  56.270 |  62.980 | 159.310 | 133.670 |  40.110 | 177.700 |   9.530 | 103.760 |</a:t>
            </a:r>
          </a:p>
          <a:p>
            <a:r>
              <a:rPr lang="en-HK" sz="1400" dirty="0">
                <a:latin typeface="Consolas" panose="020B0609020204030204" pitchFamily="49" charset="0"/>
              </a:rPr>
              <a:t>| 25%   |  62.620 |  78.658 | 260.557 | 157.280 |  47.038 | 235.377 |  15.147 | 133.307 |</a:t>
            </a:r>
          </a:p>
          <a:p>
            <a:r>
              <a:rPr lang="en-HK" sz="1400" dirty="0">
                <a:latin typeface="Consolas" panose="020B0609020204030204" pitchFamily="49" charset="0"/>
              </a:rPr>
              <a:t>| 50%   |  70.015 |  88.525 | 301.940 | 162.880 |  55.270 | 254.685 |  21.885 | 154.950 |</a:t>
            </a:r>
          </a:p>
          <a:p>
            <a:r>
              <a:rPr lang="en-HK" sz="1400" dirty="0">
                <a:latin typeface="Consolas" panose="020B0609020204030204" pitchFamily="49" charset="0"/>
              </a:rPr>
              <a:t>| 75%   |  78.620 |  96.667 | 368.095 | 178.338 |  71.565 | 272.990 |  28.438 | 163.615 |</a:t>
            </a:r>
          </a:p>
          <a:p>
            <a:r>
              <a:rPr lang="en-HK" sz="1400" dirty="0">
                <a:latin typeface="Consolas" panose="020B0609020204030204" pitchFamily="49" charset="0"/>
              </a:rPr>
              <a:t>| max   |  88.740 | 123.210 | 449.750 | 201.120 |  83.390 | 311.270 |  34.390 | 184.720 |</a:t>
            </a:r>
          </a:p>
          <a:p>
            <a:r>
              <a:rPr lang="en-HK" sz="1400" dirty="0">
                <a:latin typeface="Consolas" panose="020B0609020204030204" pitchFamily="49" charset="0"/>
              </a:rPr>
              <a:t>+-------+---------+---------+---------+---------+---------+---------+---------+---------+</a:t>
            </a:r>
          </a:p>
        </p:txBody>
      </p:sp>
    </p:spTree>
    <p:extLst>
      <p:ext uri="{BB962C8B-B14F-4D97-AF65-F5344CB8AC3E}">
        <p14:creationId xmlns:p14="http://schemas.microsoft.com/office/powerpoint/2010/main" val="3148017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9A9F-DBF8-199F-FA8C-E581B77AC35D}"/>
              </a:ext>
            </a:extLst>
          </p:cNvPr>
          <p:cNvSpPr>
            <a:spLocks noGrp="1"/>
          </p:cNvSpPr>
          <p:nvPr>
            <p:ph type="title"/>
          </p:nvPr>
        </p:nvSpPr>
        <p:spPr/>
        <p:txBody>
          <a:bodyPr/>
          <a:lstStyle/>
          <a:p>
            <a:r>
              <a:rPr lang="en-HK" dirty="0"/>
              <a:t>3.2. Data Visualization</a:t>
            </a:r>
          </a:p>
        </p:txBody>
      </p:sp>
      <p:sp>
        <p:nvSpPr>
          <p:cNvPr id="3" name="Content Placeholder 2">
            <a:extLst>
              <a:ext uri="{FF2B5EF4-FFF2-40B4-BE49-F238E27FC236}">
                <a16:creationId xmlns:a16="http://schemas.microsoft.com/office/drawing/2014/main" id="{F245132D-C94C-326B-9BD6-3874D38FFB64}"/>
              </a:ext>
            </a:extLst>
          </p:cNvPr>
          <p:cNvSpPr>
            <a:spLocks noGrp="1"/>
          </p:cNvSpPr>
          <p:nvPr>
            <p:ph idx="1"/>
          </p:nvPr>
        </p:nvSpPr>
        <p:spPr/>
        <p:txBody>
          <a:bodyPr>
            <a:normAutofit/>
          </a:bodyPr>
          <a:lstStyle/>
          <a:p>
            <a:pPr marL="0" indent="0">
              <a:buNone/>
            </a:pPr>
            <a:r>
              <a:rPr lang="en-HK" sz="2400" dirty="0"/>
              <a:t>We will take a detailed look into the visualization post clustering.</a:t>
            </a:r>
          </a:p>
          <a:p>
            <a:pPr marL="0" indent="0">
              <a:buNone/>
            </a:pPr>
            <a:endParaRPr lang="en-HK" sz="2400" dirty="0"/>
          </a:p>
        </p:txBody>
      </p:sp>
    </p:spTree>
    <p:extLst>
      <p:ext uri="{BB962C8B-B14F-4D97-AF65-F5344CB8AC3E}">
        <p14:creationId xmlns:p14="http://schemas.microsoft.com/office/powerpoint/2010/main" val="365197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30F8-521D-8C1E-AE24-253D3ED56316}"/>
              </a:ext>
            </a:extLst>
          </p:cNvPr>
          <p:cNvSpPr>
            <a:spLocks noGrp="1"/>
          </p:cNvSpPr>
          <p:nvPr>
            <p:ph type="title"/>
          </p:nvPr>
        </p:nvSpPr>
        <p:spPr/>
        <p:txBody>
          <a:bodyPr/>
          <a:lstStyle/>
          <a:p>
            <a:r>
              <a:rPr lang="en-HK" dirty="0"/>
              <a:t>4. Data Preparation</a:t>
            </a:r>
          </a:p>
        </p:txBody>
      </p:sp>
      <p:sp>
        <p:nvSpPr>
          <p:cNvPr id="3" name="Text Placeholder 2">
            <a:extLst>
              <a:ext uri="{FF2B5EF4-FFF2-40B4-BE49-F238E27FC236}">
                <a16:creationId xmlns:a16="http://schemas.microsoft.com/office/drawing/2014/main" id="{1CF447C9-4AB5-02C9-7263-DEBA1AA13EFA}"/>
              </a:ext>
            </a:extLst>
          </p:cNvPr>
          <p:cNvSpPr>
            <a:spLocks noGrp="1"/>
          </p:cNvSpPr>
          <p:nvPr>
            <p:ph type="body" idx="1"/>
          </p:nvPr>
        </p:nvSpPr>
        <p:spPr/>
        <p:txBody>
          <a:bodyPr/>
          <a:lstStyle/>
          <a:p>
            <a:endParaRPr lang="en-HK"/>
          </a:p>
        </p:txBody>
      </p:sp>
    </p:spTree>
    <p:extLst>
      <p:ext uri="{BB962C8B-B14F-4D97-AF65-F5344CB8AC3E}">
        <p14:creationId xmlns:p14="http://schemas.microsoft.com/office/powerpoint/2010/main" val="63892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5377-BC77-AAC9-92FA-649825046D27}"/>
              </a:ext>
            </a:extLst>
          </p:cNvPr>
          <p:cNvSpPr>
            <a:spLocks noGrp="1"/>
          </p:cNvSpPr>
          <p:nvPr>
            <p:ph type="title"/>
          </p:nvPr>
        </p:nvSpPr>
        <p:spPr/>
        <p:txBody>
          <a:bodyPr/>
          <a:lstStyle/>
          <a:p>
            <a:r>
              <a:rPr lang="en-HK" dirty="0"/>
              <a:t>4.1. Data Cleaning</a:t>
            </a:r>
          </a:p>
        </p:txBody>
      </p:sp>
      <p:sp>
        <p:nvSpPr>
          <p:cNvPr id="3" name="Content Placeholder 2">
            <a:extLst>
              <a:ext uri="{FF2B5EF4-FFF2-40B4-BE49-F238E27FC236}">
                <a16:creationId xmlns:a16="http://schemas.microsoft.com/office/drawing/2014/main" id="{66EB537F-A863-E642-0F42-6431C6D4E6A9}"/>
              </a:ext>
            </a:extLst>
          </p:cNvPr>
          <p:cNvSpPr>
            <a:spLocks noGrp="1"/>
          </p:cNvSpPr>
          <p:nvPr>
            <p:ph idx="1"/>
          </p:nvPr>
        </p:nvSpPr>
        <p:spPr/>
        <p:txBody>
          <a:bodyPr>
            <a:normAutofit/>
          </a:bodyPr>
          <a:lstStyle/>
          <a:p>
            <a:pPr marL="0" indent="0">
              <a:lnSpc>
                <a:spcPct val="150000"/>
              </a:lnSpc>
              <a:buNone/>
            </a:pPr>
            <a:r>
              <a:rPr lang="en-HK" sz="2400" dirty="0"/>
              <a:t>We check for the NAs in the rows, either drop them or fill them with the last value of the column.</a:t>
            </a:r>
          </a:p>
        </p:txBody>
      </p:sp>
    </p:spTree>
    <p:extLst>
      <p:ext uri="{BB962C8B-B14F-4D97-AF65-F5344CB8AC3E}">
        <p14:creationId xmlns:p14="http://schemas.microsoft.com/office/powerpoint/2010/main" val="276968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031F-040A-3953-A684-BDACF8953FFA}"/>
              </a:ext>
            </a:extLst>
          </p:cNvPr>
          <p:cNvSpPr>
            <a:spLocks noGrp="1"/>
          </p:cNvSpPr>
          <p:nvPr>
            <p:ph type="title"/>
          </p:nvPr>
        </p:nvSpPr>
        <p:spPr/>
        <p:txBody>
          <a:bodyPr/>
          <a:lstStyle/>
          <a:p>
            <a:r>
              <a:rPr lang="en-HK" dirty="0"/>
              <a:t>Pairs Trading- finding pairs based on Clustering</a:t>
            </a:r>
          </a:p>
        </p:txBody>
      </p:sp>
      <p:sp>
        <p:nvSpPr>
          <p:cNvPr id="3" name="Content Placeholder 2">
            <a:extLst>
              <a:ext uri="{FF2B5EF4-FFF2-40B4-BE49-F238E27FC236}">
                <a16:creationId xmlns:a16="http://schemas.microsoft.com/office/drawing/2014/main" id="{C098BB92-FE37-4EB3-609B-33A293B1E84D}"/>
              </a:ext>
            </a:extLst>
          </p:cNvPr>
          <p:cNvSpPr>
            <a:spLocks noGrp="1"/>
          </p:cNvSpPr>
          <p:nvPr>
            <p:ph idx="1"/>
          </p:nvPr>
        </p:nvSpPr>
        <p:spPr/>
        <p:txBody>
          <a:bodyPr>
            <a:normAutofit/>
          </a:bodyPr>
          <a:lstStyle/>
          <a:p>
            <a:pPr marL="0" indent="0">
              <a:lnSpc>
                <a:spcPct val="150000"/>
              </a:lnSpc>
              <a:buNone/>
            </a:pPr>
            <a:r>
              <a:rPr lang="en-HK" sz="2800" dirty="0"/>
              <a:t>In this case study, we will use clustering methods to select pairs for a pairs trading strategy.</a:t>
            </a:r>
          </a:p>
        </p:txBody>
      </p:sp>
    </p:spTree>
    <p:extLst>
      <p:ext uri="{BB962C8B-B14F-4D97-AF65-F5344CB8AC3E}">
        <p14:creationId xmlns:p14="http://schemas.microsoft.com/office/powerpoint/2010/main" val="559514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4.1. Data Cleaning</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8036174" cy="646331"/>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Checking for any null values and removing the null values'''</a:t>
            </a:r>
            <a:endParaRPr lang="en-HK" b="0" dirty="0">
              <a:solidFill>
                <a:srgbClr val="CCCCCC"/>
              </a:solidFill>
              <a:effectLst/>
              <a:latin typeface="Consolas" panose="020B0609020204030204" pitchFamily="49" charset="0"/>
            </a:endParaRP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'Null Values ='</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isnull</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values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any</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49DF1E2-4EC9-FF2E-1556-96D607F7DA7D}"/>
              </a:ext>
            </a:extLst>
          </p:cNvPr>
          <p:cNvSpPr txBox="1"/>
          <p:nvPr/>
        </p:nvSpPr>
        <p:spPr>
          <a:xfrm>
            <a:off x="1036320" y="3427029"/>
            <a:ext cx="1973617" cy="307777"/>
          </a:xfrm>
          <a:prstGeom prst="rect">
            <a:avLst/>
          </a:prstGeom>
          <a:noFill/>
        </p:spPr>
        <p:txBody>
          <a:bodyPr wrap="none" rtlCol="0">
            <a:spAutoFit/>
          </a:bodyPr>
          <a:lstStyle/>
          <a:p>
            <a:r>
              <a:rPr lang="en-HK" sz="1400" b="0" i="0" dirty="0">
                <a:effectLst/>
                <a:latin typeface="Consolas" panose="020B0609020204030204" pitchFamily="49" charset="0"/>
              </a:rPr>
              <a:t>Null Values = True</a:t>
            </a:r>
            <a:endParaRPr lang="en-HK" sz="1400" dirty="0">
              <a:latin typeface="Consolas" panose="020B0609020204030204" pitchFamily="49" charset="0"/>
            </a:endParaRPr>
          </a:p>
        </p:txBody>
      </p:sp>
    </p:spTree>
    <p:extLst>
      <p:ext uri="{BB962C8B-B14F-4D97-AF65-F5344CB8AC3E}">
        <p14:creationId xmlns:p14="http://schemas.microsoft.com/office/powerpoint/2010/main" val="29944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4.1. Data Cleaning</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9302547" cy="1477328"/>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Getting rid of the columns with more than 30% missing values. </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err="1">
                <a:solidFill>
                  <a:srgbClr val="9CDCFE"/>
                </a:solidFill>
                <a:effectLst/>
                <a:latin typeface="Consolas" panose="020B0609020204030204" pitchFamily="49" charset="0"/>
              </a:rPr>
              <a:t>missing_fractions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isnull</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mean</a:t>
            </a:r>
            <a:r>
              <a:rPr lang="en-HK" b="0" dirty="0">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sort_values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ascending</a:t>
            </a:r>
            <a:r>
              <a:rPr lang="en-HK" b="0" dirty="0">
                <a:solidFill>
                  <a:srgbClr val="D4D4D4"/>
                </a:solidFill>
                <a:effectLst/>
                <a:latin typeface="Consolas" panose="020B0609020204030204" pitchFamily="49" charset="0"/>
              </a:rPr>
              <a:t>=</a:t>
            </a:r>
            <a:r>
              <a:rPr lang="en-HK" b="0" dirty="0">
                <a:solidFill>
                  <a:srgbClr val="569CD6"/>
                </a:solidFill>
                <a:effectLst/>
                <a:latin typeface="Consolas" panose="020B0609020204030204" pitchFamily="49" charset="0"/>
              </a:rPr>
              <a:t>False</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missing_fractions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head</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49DF1E2-4EC9-FF2E-1556-96D607F7DA7D}"/>
              </a:ext>
            </a:extLst>
          </p:cNvPr>
          <p:cNvSpPr txBox="1"/>
          <p:nvPr/>
        </p:nvSpPr>
        <p:spPr>
          <a:xfrm>
            <a:off x="1097280" y="3703525"/>
            <a:ext cx="1774845" cy="2462213"/>
          </a:xfrm>
          <a:prstGeom prst="rect">
            <a:avLst/>
          </a:prstGeom>
          <a:noFill/>
        </p:spPr>
        <p:txBody>
          <a:bodyPr wrap="none" rtlCol="0">
            <a:spAutoFit/>
          </a:bodyPr>
          <a:lstStyle/>
          <a:p>
            <a:r>
              <a:rPr lang="en-HK" sz="1400" b="0" i="0" dirty="0">
                <a:effectLst/>
                <a:latin typeface="Consolas" panose="020B0609020204030204" pitchFamily="49" charset="0"/>
              </a:rPr>
              <a:t>CTVA    0.781250</a:t>
            </a:r>
          </a:p>
          <a:p>
            <a:r>
              <a:rPr lang="en-HK" sz="1400" b="0" i="0" dirty="0">
                <a:effectLst/>
                <a:latin typeface="Consolas" panose="020B0609020204030204" pitchFamily="49" charset="0"/>
              </a:rPr>
              <a:t>DOW     0.678571</a:t>
            </a:r>
          </a:p>
          <a:p>
            <a:r>
              <a:rPr lang="en-HK" sz="1400" b="0" i="0" dirty="0">
                <a:effectLst/>
                <a:latin typeface="Consolas" panose="020B0609020204030204" pitchFamily="49" charset="0"/>
              </a:rPr>
              <a:t>FOX     0.667411</a:t>
            </a:r>
          </a:p>
          <a:p>
            <a:r>
              <a:rPr lang="en-HK" sz="1400" b="0" i="0" dirty="0">
                <a:effectLst/>
                <a:latin typeface="Consolas" panose="020B0609020204030204" pitchFamily="49" charset="0"/>
              </a:rPr>
              <a:t>FOXA    0.665179</a:t>
            </a:r>
          </a:p>
          <a:p>
            <a:r>
              <a:rPr lang="en-HK" sz="1400" b="0" i="0" dirty="0">
                <a:effectLst/>
                <a:latin typeface="Consolas" panose="020B0609020204030204" pitchFamily="49" charset="0"/>
              </a:rPr>
              <a:t>NOV     0.000000</a:t>
            </a:r>
          </a:p>
          <a:p>
            <a:r>
              <a:rPr lang="en-HK" sz="1400" b="0" i="0" dirty="0">
                <a:effectLst/>
                <a:latin typeface="Consolas" panose="020B0609020204030204" pitchFamily="49" charset="0"/>
              </a:rPr>
              <a:t>MSI     0.000000</a:t>
            </a:r>
          </a:p>
          <a:p>
            <a:r>
              <a:rPr lang="en-HK" sz="1400" b="0" i="0" dirty="0">
                <a:effectLst/>
                <a:latin typeface="Consolas" panose="020B0609020204030204" pitchFamily="49" charset="0"/>
              </a:rPr>
              <a:t>MSCI    0.000000</a:t>
            </a:r>
          </a:p>
          <a:p>
            <a:r>
              <a:rPr lang="en-HK" sz="1400" b="0" i="0" dirty="0">
                <a:effectLst/>
                <a:latin typeface="Consolas" panose="020B0609020204030204" pitchFamily="49" charset="0"/>
              </a:rPr>
              <a:t>MYL     0.000000</a:t>
            </a:r>
          </a:p>
          <a:p>
            <a:r>
              <a:rPr lang="en-HK" sz="1400" b="0" i="0" dirty="0">
                <a:effectLst/>
                <a:latin typeface="Consolas" panose="020B0609020204030204" pitchFamily="49" charset="0"/>
              </a:rPr>
              <a:t>NDAQ    0.000000</a:t>
            </a:r>
          </a:p>
          <a:p>
            <a:r>
              <a:rPr lang="en-HK" sz="1400" b="0" i="0" dirty="0">
                <a:effectLst/>
                <a:latin typeface="Consolas" panose="020B0609020204030204" pitchFamily="49" charset="0"/>
              </a:rPr>
              <a:t>ABT     0.000000</a:t>
            </a:r>
          </a:p>
          <a:p>
            <a:r>
              <a:rPr lang="en-HK" sz="1400" b="0" i="0" dirty="0" err="1">
                <a:effectLst/>
                <a:latin typeface="Consolas" panose="020B0609020204030204" pitchFamily="49" charset="0"/>
              </a:rPr>
              <a:t>dtype</a:t>
            </a:r>
            <a:r>
              <a:rPr lang="en-HK" sz="1400" b="0" i="0" dirty="0">
                <a:effectLst/>
                <a:latin typeface="Consolas" panose="020B0609020204030204" pitchFamily="49" charset="0"/>
              </a:rPr>
              <a:t>: float64</a:t>
            </a:r>
            <a:endParaRPr lang="en-HK" sz="1400" b="0" dirty="0">
              <a:effectLst/>
              <a:latin typeface="Consolas" panose="020B0609020204030204" pitchFamily="49" charset="0"/>
            </a:endParaRPr>
          </a:p>
        </p:txBody>
      </p:sp>
    </p:spTree>
    <p:extLst>
      <p:ext uri="{BB962C8B-B14F-4D97-AF65-F5344CB8AC3E}">
        <p14:creationId xmlns:p14="http://schemas.microsoft.com/office/powerpoint/2010/main" val="341369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4.1. Data Cleaning</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9555821" cy="1200329"/>
          </a:xfrm>
          <a:prstGeom prst="rect">
            <a:avLst/>
          </a:prstGeom>
          <a:solidFill>
            <a:schemeClr val="tx1"/>
          </a:solidFill>
        </p:spPr>
        <p:txBody>
          <a:bodyPr wrap="none" rtlCol="0">
            <a:spAutoFit/>
          </a:bodyPr>
          <a:lstStyle/>
          <a:p>
            <a:r>
              <a:rPr lang="en-HK" b="0" dirty="0" err="1">
                <a:solidFill>
                  <a:srgbClr val="9CDCFE"/>
                </a:solidFill>
                <a:effectLst/>
                <a:latin typeface="Consolas" panose="020B0609020204030204" pitchFamily="49" charset="0"/>
              </a:rPr>
              <a:t>drop_list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sorted</a:t>
            </a:r>
            <a:r>
              <a:rPr lang="en-HK" b="0" dirty="0">
                <a:solidFill>
                  <a:srgbClr val="CCCCCC"/>
                </a:solidFill>
                <a:effectLst/>
                <a:latin typeface="Consolas" panose="020B0609020204030204" pitchFamily="49" charset="0"/>
              </a:rPr>
              <a:t>(</a:t>
            </a:r>
            <a:r>
              <a:rPr lang="en-HK" b="0" dirty="0">
                <a:solidFill>
                  <a:srgbClr val="4EC9B0"/>
                </a:solidFill>
                <a:effectLst/>
                <a:latin typeface="Consolas" panose="020B0609020204030204" pitchFamily="49" charset="0"/>
              </a:rPr>
              <a:t>list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missing_fractions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missing_fractions</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&gt;</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0.3</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drop</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labels</a:t>
            </a:r>
            <a:r>
              <a:rPr lang="en-HK" b="0" dirty="0">
                <a:solidFill>
                  <a:srgbClr val="D4D4D4"/>
                </a:solidFill>
                <a:effectLst/>
                <a:latin typeface="Consolas" panose="020B0609020204030204" pitchFamily="49" charset="0"/>
              </a:rPr>
              <a:t>=</a:t>
            </a:r>
            <a:r>
              <a:rPr lang="en-HK" b="0" dirty="0" err="1">
                <a:solidFill>
                  <a:srgbClr val="9CDCFE"/>
                </a:solidFill>
                <a:effectLst/>
                <a:latin typeface="Consolas" panose="020B0609020204030204" pitchFamily="49" charset="0"/>
              </a:rPr>
              <a:t>drop_list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axis</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inplace</a:t>
            </a:r>
            <a:r>
              <a:rPr lang="en-HK" b="0" dirty="0">
                <a:solidFill>
                  <a:srgbClr val="D4D4D4"/>
                </a:solidFill>
                <a:effectLst/>
                <a:latin typeface="Consolas" panose="020B0609020204030204" pitchFamily="49" charset="0"/>
              </a:rPr>
              <a:t>=</a:t>
            </a:r>
            <a:r>
              <a:rPr lang="en-HK" b="0" dirty="0">
                <a:solidFill>
                  <a:srgbClr val="569CD6"/>
                </a:solidFill>
                <a:effectLst/>
                <a:latin typeface="Consolas" panose="020B0609020204030204" pitchFamily="49" charset="0"/>
              </a:rPr>
              <a:t>True</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err="1">
                <a:solidFill>
                  <a:srgbClr val="569CD6"/>
                </a:solidFill>
                <a:effectLst/>
                <a:latin typeface="Consolas" panose="020B0609020204030204" pitchFamily="49" charset="0"/>
              </a:rPr>
              <a:t>f</a:t>
            </a:r>
            <a:r>
              <a:rPr lang="en-HK" b="0" dirty="0" err="1">
                <a:solidFill>
                  <a:srgbClr val="CE9178"/>
                </a:solidFill>
                <a:effectLst/>
                <a:latin typeface="Consolas" panose="020B0609020204030204" pitchFamily="49" charset="0"/>
              </a:rPr>
              <a:t>'Dataset</a:t>
            </a:r>
            <a:r>
              <a:rPr lang="en-HK" b="0" dirty="0">
                <a:solidFill>
                  <a:srgbClr val="CE9178"/>
                </a:solidFill>
                <a:effectLst/>
                <a:latin typeface="Consolas" panose="020B0609020204030204" pitchFamily="49" charset="0"/>
              </a:rPr>
              <a:t> shape: </a:t>
            </a:r>
            <a:r>
              <a:rPr lang="en-HK" b="0" dirty="0">
                <a:solidFill>
                  <a:srgbClr val="569CD6"/>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shape</a:t>
            </a:r>
            <a:r>
              <a:rPr lang="en-HK" b="0" dirty="0">
                <a:solidFill>
                  <a:srgbClr val="569CD6"/>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49DF1E2-4EC9-FF2E-1556-96D607F7DA7D}"/>
              </a:ext>
            </a:extLst>
          </p:cNvPr>
          <p:cNvSpPr txBox="1"/>
          <p:nvPr/>
        </p:nvSpPr>
        <p:spPr>
          <a:xfrm>
            <a:off x="1097280" y="3275111"/>
            <a:ext cx="2768707" cy="307777"/>
          </a:xfrm>
          <a:prstGeom prst="rect">
            <a:avLst/>
          </a:prstGeom>
          <a:noFill/>
        </p:spPr>
        <p:txBody>
          <a:bodyPr wrap="none" rtlCol="0">
            <a:spAutoFit/>
          </a:bodyPr>
          <a:lstStyle/>
          <a:p>
            <a:r>
              <a:rPr lang="en-HK" sz="1400" b="0" i="0" dirty="0">
                <a:effectLst/>
                <a:latin typeface="Consolas" panose="020B0609020204030204" pitchFamily="49" charset="0"/>
              </a:rPr>
              <a:t>Dataset shape: (448, 498)</a:t>
            </a:r>
            <a:endParaRPr lang="en-HK" sz="1400" b="0" dirty="0">
              <a:effectLst/>
              <a:latin typeface="Consolas" panose="020B0609020204030204" pitchFamily="49" charset="0"/>
            </a:endParaRPr>
          </a:p>
        </p:txBody>
      </p:sp>
    </p:spTree>
    <p:extLst>
      <p:ext uri="{BB962C8B-B14F-4D97-AF65-F5344CB8AC3E}">
        <p14:creationId xmlns:p14="http://schemas.microsoft.com/office/powerpoint/2010/main" val="147613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4.1. Data Cleaning</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9809096" cy="1477328"/>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Given that there are null values drop the row containing the null values.</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 Fill the missing values with the last value available in the dataset. </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dataset</a:t>
            </a:r>
            <a:r>
              <a:rPr lang="en-HK" b="0" dirty="0">
                <a:solidFill>
                  <a:srgbClr val="D4D4D4"/>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fillna</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method</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ffill</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a:t>
            </a:r>
          </a:p>
          <a:p>
            <a:r>
              <a:rPr lang="en-HK" b="0" dirty="0" err="1">
                <a:solidFill>
                  <a:srgbClr val="DCDCAA"/>
                </a:solidFill>
                <a:effectLst/>
                <a:latin typeface="Consolas" panose="020B0609020204030204" pitchFamily="49" charset="0"/>
              </a:rPr>
              <a:t>pretty_print_df</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head</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iloc</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8</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49DF1E2-4EC9-FF2E-1556-96D607F7DA7D}"/>
              </a:ext>
            </a:extLst>
          </p:cNvPr>
          <p:cNvSpPr txBox="1"/>
          <p:nvPr/>
        </p:nvSpPr>
        <p:spPr>
          <a:xfrm>
            <a:off x="1097280" y="3857414"/>
            <a:ext cx="9129422" cy="1384995"/>
          </a:xfrm>
          <a:prstGeom prst="rect">
            <a:avLst/>
          </a:prstGeom>
          <a:noFill/>
        </p:spPr>
        <p:txBody>
          <a:bodyPr wrap="none" rtlCol="0">
            <a:spAutoFit/>
          </a:bodyPr>
          <a:lstStyle/>
          <a:p>
            <a:r>
              <a:rPr lang="en-HK" sz="1400" b="0" dirty="0">
                <a:effectLst/>
                <a:latin typeface="Consolas" panose="020B0609020204030204" pitchFamily="49" charset="0"/>
              </a:rPr>
              <a:t>+------------+--------+--------+---------+---------+--------+---------+--------+---------+</a:t>
            </a:r>
          </a:p>
          <a:p>
            <a:r>
              <a:rPr lang="en-HK" sz="1400" b="0" dirty="0">
                <a:effectLst/>
                <a:latin typeface="Consolas" panose="020B0609020204030204" pitchFamily="49" charset="0"/>
              </a:rPr>
              <a:t>| Date       |    ABT |   ABBV |    ABMD |     ACN |   ATVI |    ADBE |    AMD |     AAP |</a:t>
            </a:r>
          </a:p>
          <a:p>
            <a:r>
              <a:rPr lang="en-HK" sz="1400" b="0" dirty="0">
                <a:effectLst/>
                <a:latin typeface="Consolas" panose="020B0609020204030204" pitchFamily="49" charset="0"/>
              </a:rPr>
              <a:t>|------------+--------+--------+---------+---------+--------+---------+--------+---------|</a:t>
            </a:r>
          </a:p>
          <a:p>
            <a:r>
              <a:rPr lang="en-HK" sz="1400" b="0" dirty="0">
                <a:effectLst/>
                <a:latin typeface="Consolas" panose="020B0609020204030204" pitchFamily="49" charset="0"/>
              </a:rPr>
              <a:t>| 2018-01-02 | 58.790 | 98.410 | 192.490 | 153.840 | 64.310 | 177.700 | 10.980 | 106.090 |</a:t>
            </a:r>
          </a:p>
          <a:p>
            <a:r>
              <a:rPr lang="en-HK" sz="1400" b="0" dirty="0">
                <a:effectLst/>
                <a:latin typeface="Consolas" panose="020B0609020204030204" pitchFamily="49" charset="0"/>
              </a:rPr>
              <a:t>| 2018-01-03 | 58.920 | 99.950 | 195.820 | 154.550 | 65.310 | 181.040 | 11.550 | 107.050 |</a:t>
            </a:r>
          </a:p>
          <a:p>
            <a:r>
              <a:rPr lang="en-HK" sz="1400" b="0" dirty="0">
                <a:effectLst/>
                <a:latin typeface="Consolas" panose="020B0609020204030204" pitchFamily="49" charset="0"/>
              </a:rPr>
              <a:t>+------------+--------+--------+---------+---------+--------+---------+--------+---------+</a:t>
            </a:r>
          </a:p>
        </p:txBody>
      </p:sp>
    </p:spTree>
    <p:extLst>
      <p:ext uri="{BB962C8B-B14F-4D97-AF65-F5344CB8AC3E}">
        <p14:creationId xmlns:p14="http://schemas.microsoft.com/office/powerpoint/2010/main" val="2282808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4.2. Data Transformation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For the purpose of clustering, we will be using annual returns and variance as the variables as they are the indicators of the stock performance and its volatility. Let us prepare the return and volatility variables from the data.</a:t>
            </a:r>
          </a:p>
        </p:txBody>
      </p:sp>
    </p:spTree>
    <p:extLst>
      <p:ext uri="{BB962C8B-B14F-4D97-AF65-F5344CB8AC3E}">
        <p14:creationId xmlns:p14="http://schemas.microsoft.com/office/powerpoint/2010/main" val="92184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4.2. Data Transformation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8795998" cy="2031325"/>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Calculate average annual percentage return and volatilities over a</a:t>
            </a:r>
            <a:endParaRPr lang="en-HK" b="0" dirty="0">
              <a:solidFill>
                <a:srgbClr val="CCCCCC"/>
              </a:solidFill>
              <a:effectLst/>
              <a:latin typeface="Consolas" panose="020B0609020204030204" pitchFamily="49" charset="0"/>
            </a:endParaRPr>
          </a:p>
          <a:p>
            <a:r>
              <a:rPr lang="en-HK" b="0" dirty="0">
                <a:solidFill>
                  <a:srgbClr val="6A9955"/>
                </a:solidFill>
                <a:effectLst/>
                <a:latin typeface="Consolas" panose="020B0609020204030204" pitchFamily="49" charset="0"/>
              </a:rPr>
              <a:t># theoretical one year period</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returns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pct_change</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mean</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252</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returns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DataFrame</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returns</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returns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columns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CE9178"/>
                </a:solidFill>
                <a:effectLst/>
                <a:latin typeface="Consolas" panose="020B0609020204030204" pitchFamily="49" charset="0"/>
              </a:rPr>
              <a:t>'Returns'</a:t>
            </a:r>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returns</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'Volatility'</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pct_change</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std</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np</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sqrt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252</a:t>
            </a:r>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data</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returns</a:t>
            </a:r>
            <a:endParaRPr lang="en-HK"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699117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17CD-58DF-3E24-C58B-0C5513FAD684}"/>
              </a:ext>
            </a:extLst>
          </p:cNvPr>
          <p:cNvSpPr>
            <a:spLocks noGrp="1"/>
          </p:cNvSpPr>
          <p:nvPr>
            <p:ph type="title"/>
          </p:nvPr>
        </p:nvSpPr>
        <p:spPr/>
        <p:txBody>
          <a:bodyPr/>
          <a:lstStyle/>
          <a:p>
            <a:r>
              <a:rPr lang="en-HK" dirty="0"/>
              <a:t>4.2. Data Transformation</a:t>
            </a:r>
          </a:p>
        </p:txBody>
      </p:sp>
      <p:sp>
        <p:nvSpPr>
          <p:cNvPr id="3" name="Content Placeholder 2">
            <a:extLst>
              <a:ext uri="{FF2B5EF4-FFF2-40B4-BE49-F238E27FC236}">
                <a16:creationId xmlns:a16="http://schemas.microsoft.com/office/drawing/2014/main" id="{90890DA0-1812-D0EF-EBF0-EE89023CC298}"/>
              </a:ext>
            </a:extLst>
          </p:cNvPr>
          <p:cNvSpPr>
            <a:spLocks noGrp="1"/>
          </p:cNvSpPr>
          <p:nvPr>
            <p:ph idx="1"/>
          </p:nvPr>
        </p:nvSpPr>
        <p:spPr/>
        <p:txBody>
          <a:bodyPr>
            <a:normAutofit/>
          </a:bodyPr>
          <a:lstStyle/>
          <a:p>
            <a:pPr marL="0" indent="0">
              <a:lnSpc>
                <a:spcPct val="150000"/>
              </a:lnSpc>
              <a:buNone/>
            </a:pPr>
            <a:r>
              <a:rPr lang="en-HK" sz="2400" dirty="0"/>
              <a:t>All the variables should be on the same scale before applying clustering, otherwise a feature with large values will dominate the result. We use </a:t>
            </a:r>
            <a:r>
              <a:rPr lang="en-HK" sz="2400" dirty="0" err="1"/>
              <a:t>StandardScaler</a:t>
            </a:r>
            <a:r>
              <a:rPr lang="en-HK" sz="2400" dirty="0"/>
              <a:t> in </a:t>
            </a:r>
            <a:r>
              <a:rPr lang="en-HK" sz="2400" dirty="0" err="1"/>
              <a:t>sklearn</a:t>
            </a:r>
            <a:r>
              <a:rPr lang="en-HK" sz="2400" dirty="0"/>
              <a:t> to standardize the dataset’s features onto unit scale (mean = 0 and variance = 1).</a:t>
            </a:r>
          </a:p>
        </p:txBody>
      </p:sp>
    </p:spTree>
    <p:extLst>
      <p:ext uri="{BB962C8B-B14F-4D97-AF65-F5344CB8AC3E}">
        <p14:creationId xmlns:p14="http://schemas.microsoft.com/office/powerpoint/2010/main" val="294623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4.2. Data Transformation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endParaRPr lang="en-HK" sz="2400" dirty="0"/>
          </a:p>
          <a:p>
            <a:pPr marL="0" indent="0">
              <a:buNone/>
            </a:pPr>
            <a:endParaRPr lang="en-HK" sz="2400" dirty="0"/>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7529625" cy="2308324"/>
          </a:xfrm>
          <a:prstGeom prst="rect">
            <a:avLst/>
          </a:prstGeom>
          <a:solidFill>
            <a:schemeClr val="tx1"/>
          </a:solidFill>
        </p:spPr>
        <p:txBody>
          <a:bodyPr wrap="none" rtlCol="0">
            <a:spAutoFit/>
          </a:bodyPr>
          <a:lstStyle/>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preprocessing</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StandardScaler</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scaler</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StandardScaler</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fit</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data</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rescaledDataset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DataFrame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scaler</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fit_transform</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data</a:t>
            </a:r>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    columns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data</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columns</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data</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 summarize transformed data</a:t>
            </a:r>
            <a:endParaRPr lang="en-HK" b="0" dirty="0">
              <a:solidFill>
                <a:srgbClr val="CCCCCC"/>
              </a:solidFill>
              <a:effectLst/>
              <a:latin typeface="Consolas" panose="020B0609020204030204" pitchFamily="49" charset="0"/>
            </a:endParaRPr>
          </a:p>
          <a:p>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rescaledDataset</a:t>
            </a:r>
            <a:endParaRPr lang="en-HK" b="0" dirty="0">
              <a:solidFill>
                <a:srgbClr val="CCCCCC"/>
              </a:solidFill>
              <a:effectLst/>
              <a:latin typeface="Consolas" panose="020B0609020204030204" pitchFamily="49" charset="0"/>
            </a:endParaRPr>
          </a:p>
          <a:p>
            <a:r>
              <a:rPr lang="en-HK" b="0" dirty="0" err="1">
                <a:solidFill>
                  <a:srgbClr val="DCDCAA"/>
                </a:solidFill>
                <a:effectLst/>
                <a:latin typeface="Consolas" panose="020B0609020204030204" pitchFamily="49" charset="0"/>
              </a:rPr>
              <a:t>pretty_print_df</a:t>
            </a:r>
            <a:r>
              <a:rPr lang="en-HK" b="0" dirty="0">
                <a:solidFill>
                  <a:srgbClr val="CCCCCC"/>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head</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49DF1E2-4EC9-FF2E-1556-96D607F7DA7D}"/>
              </a:ext>
            </a:extLst>
          </p:cNvPr>
          <p:cNvSpPr txBox="1"/>
          <p:nvPr/>
        </p:nvSpPr>
        <p:spPr>
          <a:xfrm>
            <a:off x="1036320" y="4803500"/>
            <a:ext cx="3663182" cy="1384995"/>
          </a:xfrm>
          <a:prstGeom prst="rect">
            <a:avLst/>
          </a:prstGeom>
          <a:noFill/>
        </p:spPr>
        <p:txBody>
          <a:bodyPr wrap="none" rtlCol="0">
            <a:spAutoFit/>
          </a:bodyPr>
          <a:lstStyle/>
          <a:p>
            <a:r>
              <a:rPr lang="en-HK" sz="1400" b="0" i="0" dirty="0">
                <a:effectLst/>
                <a:latin typeface="Consolas" panose="020B0609020204030204" pitchFamily="49" charset="0"/>
              </a:rPr>
              <a:t>+------+-----------+--------------+</a:t>
            </a:r>
          </a:p>
          <a:p>
            <a:r>
              <a:rPr lang="en-HK" sz="1400" b="0" i="0" dirty="0">
                <a:effectLst/>
                <a:latin typeface="Consolas" panose="020B0609020204030204" pitchFamily="49" charset="0"/>
              </a:rPr>
              <a:t>|      |   Returns |   Volatility |</a:t>
            </a:r>
          </a:p>
          <a:p>
            <a:r>
              <a:rPr lang="en-HK" sz="1400" b="0" i="0" dirty="0">
                <a:effectLst/>
                <a:latin typeface="Consolas" panose="020B0609020204030204" pitchFamily="49" charset="0"/>
              </a:rPr>
              <a:t>|------+-----------+--------------|</a:t>
            </a:r>
          </a:p>
          <a:p>
            <a:r>
              <a:rPr lang="en-HK" sz="1400" b="0" i="0" dirty="0">
                <a:effectLst/>
                <a:latin typeface="Consolas" panose="020B0609020204030204" pitchFamily="49" charset="0"/>
              </a:rPr>
              <a:t>| ABT  |     0.794 |       -0.703 |</a:t>
            </a:r>
          </a:p>
          <a:p>
            <a:r>
              <a:rPr lang="en-HK" sz="1400" b="0" i="0" dirty="0">
                <a:effectLst/>
                <a:latin typeface="Consolas" panose="020B0609020204030204" pitchFamily="49" charset="0"/>
              </a:rPr>
              <a:t>| ABBV |    -0.928 |        0.795 |</a:t>
            </a:r>
          </a:p>
          <a:p>
            <a:r>
              <a:rPr lang="en-HK" sz="1400" b="0" i="0" dirty="0">
                <a:effectLst/>
                <a:latin typeface="Consolas" panose="020B0609020204030204" pitchFamily="49" charset="0"/>
              </a:rPr>
              <a:t>+------+-----------+--------------+</a:t>
            </a:r>
            <a:endParaRPr lang="en-HK" sz="1400" b="0" dirty="0">
              <a:effectLst/>
              <a:latin typeface="Consolas" panose="020B0609020204030204" pitchFamily="49" charset="0"/>
            </a:endParaRPr>
          </a:p>
        </p:txBody>
      </p:sp>
    </p:spTree>
    <p:extLst>
      <p:ext uri="{BB962C8B-B14F-4D97-AF65-F5344CB8AC3E}">
        <p14:creationId xmlns:p14="http://schemas.microsoft.com/office/powerpoint/2010/main" val="4255078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17CD-58DF-3E24-C58B-0C5513FAD684}"/>
              </a:ext>
            </a:extLst>
          </p:cNvPr>
          <p:cNvSpPr>
            <a:spLocks noGrp="1"/>
          </p:cNvSpPr>
          <p:nvPr>
            <p:ph type="title"/>
          </p:nvPr>
        </p:nvSpPr>
        <p:spPr/>
        <p:txBody>
          <a:bodyPr/>
          <a:lstStyle/>
          <a:p>
            <a:r>
              <a:rPr lang="en-HK" dirty="0"/>
              <a:t>4.2. Data Transformation</a:t>
            </a:r>
          </a:p>
        </p:txBody>
      </p:sp>
      <p:sp>
        <p:nvSpPr>
          <p:cNvPr id="3" name="Content Placeholder 2">
            <a:extLst>
              <a:ext uri="{FF2B5EF4-FFF2-40B4-BE49-F238E27FC236}">
                <a16:creationId xmlns:a16="http://schemas.microsoft.com/office/drawing/2014/main" id="{90890DA0-1812-D0EF-EBF0-EE89023CC298}"/>
              </a:ext>
            </a:extLst>
          </p:cNvPr>
          <p:cNvSpPr>
            <a:spLocks noGrp="1"/>
          </p:cNvSpPr>
          <p:nvPr>
            <p:ph idx="1"/>
          </p:nvPr>
        </p:nvSpPr>
        <p:spPr/>
        <p:txBody>
          <a:bodyPr>
            <a:normAutofit/>
          </a:bodyPr>
          <a:lstStyle/>
          <a:p>
            <a:pPr marL="0" indent="0">
              <a:lnSpc>
                <a:spcPct val="150000"/>
              </a:lnSpc>
              <a:buNone/>
            </a:pPr>
            <a:r>
              <a:rPr lang="en-HK" sz="2400" dirty="0"/>
              <a:t>The parameters to clusters are the indices and the variables used in the clustering are the columns. Hence the data is in the right format to be fed to the clustering algorithms.</a:t>
            </a:r>
          </a:p>
        </p:txBody>
      </p:sp>
    </p:spTree>
    <p:extLst>
      <p:ext uri="{BB962C8B-B14F-4D97-AF65-F5344CB8AC3E}">
        <p14:creationId xmlns:p14="http://schemas.microsoft.com/office/powerpoint/2010/main" val="2973701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7022-CED3-092A-D0A4-887722558FEA}"/>
              </a:ext>
            </a:extLst>
          </p:cNvPr>
          <p:cNvSpPr>
            <a:spLocks noGrp="1"/>
          </p:cNvSpPr>
          <p:nvPr>
            <p:ph type="title"/>
          </p:nvPr>
        </p:nvSpPr>
        <p:spPr/>
        <p:txBody>
          <a:bodyPr/>
          <a:lstStyle/>
          <a:p>
            <a:r>
              <a:rPr lang="en-HK" dirty="0"/>
              <a:t>5. Evaluate Algorithms and Models</a:t>
            </a:r>
          </a:p>
        </p:txBody>
      </p:sp>
      <p:sp>
        <p:nvSpPr>
          <p:cNvPr id="3" name="Text Placeholder 2">
            <a:extLst>
              <a:ext uri="{FF2B5EF4-FFF2-40B4-BE49-F238E27FC236}">
                <a16:creationId xmlns:a16="http://schemas.microsoft.com/office/drawing/2014/main" id="{D821550F-EF66-FE9E-9F82-C4F26FC7784C}"/>
              </a:ext>
            </a:extLst>
          </p:cNvPr>
          <p:cNvSpPr>
            <a:spLocks noGrp="1"/>
          </p:cNvSpPr>
          <p:nvPr>
            <p:ph type="body" idx="1"/>
          </p:nvPr>
        </p:nvSpPr>
        <p:spPr/>
        <p:txBody>
          <a:bodyPr/>
          <a:lstStyle/>
          <a:p>
            <a:endParaRPr lang="en-HK" dirty="0"/>
          </a:p>
        </p:txBody>
      </p:sp>
    </p:spTree>
    <p:extLst>
      <p:ext uri="{BB962C8B-B14F-4D97-AF65-F5344CB8AC3E}">
        <p14:creationId xmlns:p14="http://schemas.microsoft.com/office/powerpoint/2010/main" val="31106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37E4-4E60-EB97-8551-02761C0887A4}"/>
              </a:ext>
            </a:extLst>
          </p:cNvPr>
          <p:cNvSpPr>
            <a:spLocks noGrp="1"/>
          </p:cNvSpPr>
          <p:nvPr>
            <p:ph type="title"/>
          </p:nvPr>
        </p:nvSpPr>
        <p:spPr/>
        <p:txBody>
          <a:bodyPr/>
          <a:lstStyle/>
          <a:p>
            <a:r>
              <a:rPr lang="en-HK" dirty="0"/>
              <a:t>Content</a:t>
            </a:r>
          </a:p>
        </p:txBody>
      </p:sp>
      <p:sp>
        <p:nvSpPr>
          <p:cNvPr id="3" name="Content Placeholder 2">
            <a:extLst>
              <a:ext uri="{FF2B5EF4-FFF2-40B4-BE49-F238E27FC236}">
                <a16:creationId xmlns:a16="http://schemas.microsoft.com/office/drawing/2014/main" id="{ADE010B4-A711-82C0-C839-7F5331C00EE5}"/>
              </a:ext>
            </a:extLst>
          </p:cNvPr>
          <p:cNvSpPr>
            <a:spLocks noGrp="1"/>
          </p:cNvSpPr>
          <p:nvPr>
            <p:ph idx="1"/>
          </p:nvPr>
        </p:nvSpPr>
        <p:spPr/>
        <p:txBody>
          <a:bodyPr>
            <a:normAutofit/>
          </a:bodyPr>
          <a:lstStyle/>
          <a:p>
            <a:pPr marL="0" indent="0">
              <a:lnSpc>
                <a:spcPct val="120000"/>
              </a:lnSpc>
              <a:spcBef>
                <a:spcPts val="0"/>
              </a:spcBef>
              <a:spcAft>
                <a:spcPts val="0"/>
              </a:spcAft>
              <a:buNone/>
            </a:pPr>
            <a:r>
              <a:rPr lang="en-HK" dirty="0"/>
              <a:t>1. Problem Definition</a:t>
            </a:r>
          </a:p>
          <a:p>
            <a:pPr marL="0" indent="0">
              <a:lnSpc>
                <a:spcPct val="120000"/>
              </a:lnSpc>
              <a:spcBef>
                <a:spcPts val="0"/>
              </a:spcBef>
              <a:spcAft>
                <a:spcPts val="0"/>
              </a:spcAft>
              <a:buNone/>
            </a:pPr>
            <a:r>
              <a:rPr lang="en-HK" dirty="0"/>
              <a:t>2. Getting Started - Load Libraries and Dataset</a:t>
            </a:r>
          </a:p>
          <a:p>
            <a:pPr marL="0" indent="0">
              <a:lnSpc>
                <a:spcPct val="120000"/>
              </a:lnSpc>
              <a:spcBef>
                <a:spcPts val="0"/>
              </a:spcBef>
              <a:spcAft>
                <a:spcPts val="0"/>
              </a:spcAft>
              <a:buNone/>
            </a:pPr>
            <a:r>
              <a:rPr lang="en-HK" dirty="0"/>
              <a:t>    2.1. Load Libraries</a:t>
            </a:r>
          </a:p>
          <a:p>
            <a:pPr marL="0" indent="0">
              <a:lnSpc>
                <a:spcPct val="120000"/>
              </a:lnSpc>
              <a:spcBef>
                <a:spcPts val="0"/>
              </a:spcBef>
              <a:spcAft>
                <a:spcPts val="0"/>
              </a:spcAft>
              <a:buNone/>
            </a:pPr>
            <a:r>
              <a:rPr lang="en-HK" dirty="0"/>
              <a:t>    2.2. Load Dataset</a:t>
            </a:r>
          </a:p>
          <a:p>
            <a:pPr marL="0" indent="0">
              <a:lnSpc>
                <a:spcPct val="120000"/>
              </a:lnSpc>
              <a:spcBef>
                <a:spcPts val="0"/>
              </a:spcBef>
              <a:spcAft>
                <a:spcPts val="0"/>
              </a:spcAft>
              <a:buNone/>
            </a:pPr>
            <a:r>
              <a:rPr lang="en-HK" dirty="0"/>
              <a:t>3. Exploratory Data Analysis</a:t>
            </a:r>
          </a:p>
          <a:p>
            <a:pPr marL="0" indent="0">
              <a:lnSpc>
                <a:spcPct val="120000"/>
              </a:lnSpc>
              <a:spcBef>
                <a:spcPts val="0"/>
              </a:spcBef>
              <a:spcAft>
                <a:spcPts val="0"/>
              </a:spcAft>
              <a:buNone/>
            </a:pPr>
            <a:r>
              <a:rPr lang="en-HK" dirty="0"/>
              <a:t>    3.1 Descriptive Statistics</a:t>
            </a:r>
          </a:p>
          <a:p>
            <a:pPr marL="0" indent="0">
              <a:lnSpc>
                <a:spcPct val="120000"/>
              </a:lnSpc>
              <a:spcBef>
                <a:spcPts val="0"/>
              </a:spcBef>
              <a:spcAft>
                <a:spcPts val="0"/>
              </a:spcAft>
              <a:buNone/>
            </a:pPr>
            <a:r>
              <a:rPr lang="en-HK" dirty="0"/>
              <a:t>    3.2. Data Visualisation</a:t>
            </a:r>
          </a:p>
          <a:p>
            <a:pPr marL="0" indent="0">
              <a:lnSpc>
                <a:spcPct val="120000"/>
              </a:lnSpc>
              <a:spcBef>
                <a:spcPts val="0"/>
              </a:spcBef>
              <a:spcAft>
                <a:spcPts val="0"/>
              </a:spcAft>
              <a:buNone/>
            </a:pPr>
            <a:r>
              <a:rPr lang="en-HK" dirty="0"/>
              <a:t>4. Data Preparation</a:t>
            </a:r>
          </a:p>
          <a:p>
            <a:pPr marL="0" indent="0">
              <a:lnSpc>
                <a:spcPct val="120000"/>
              </a:lnSpc>
              <a:spcBef>
                <a:spcPts val="0"/>
              </a:spcBef>
              <a:spcAft>
                <a:spcPts val="0"/>
              </a:spcAft>
              <a:buNone/>
            </a:pPr>
            <a:r>
              <a:rPr lang="en-HK" dirty="0"/>
              <a:t>    4.1 Data Cleaning</a:t>
            </a:r>
          </a:p>
          <a:p>
            <a:pPr marL="0" indent="0">
              <a:lnSpc>
                <a:spcPct val="120000"/>
              </a:lnSpc>
              <a:spcBef>
                <a:spcPts val="0"/>
              </a:spcBef>
              <a:spcAft>
                <a:spcPts val="0"/>
              </a:spcAft>
              <a:buNone/>
            </a:pPr>
            <a:r>
              <a:rPr lang="en-HK" dirty="0"/>
              <a:t>    4.2.Data Transformation</a:t>
            </a:r>
          </a:p>
        </p:txBody>
      </p:sp>
    </p:spTree>
    <p:extLst>
      <p:ext uri="{BB962C8B-B14F-4D97-AF65-F5344CB8AC3E}">
        <p14:creationId xmlns:p14="http://schemas.microsoft.com/office/powerpoint/2010/main" val="1586049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B5D7-40E7-5D8A-A5A6-66EAB6DB5052}"/>
              </a:ext>
            </a:extLst>
          </p:cNvPr>
          <p:cNvSpPr>
            <a:spLocks noGrp="1"/>
          </p:cNvSpPr>
          <p:nvPr>
            <p:ph type="title"/>
          </p:nvPr>
        </p:nvSpPr>
        <p:spPr/>
        <p:txBody>
          <a:bodyPr/>
          <a:lstStyle/>
          <a:p>
            <a:endParaRPr lang="en-HK"/>
          </a:p>
        </p:txBody>
      </p:sp>
      <p:sp>
        <p:nvSpPr>
          <p:cNvPr id="3" name="Content Placeholder 2">
            <a:extLst>
              <a:ext uri="{FF2B5EF4-FFF2-40B4-BE49-F238E27FC236}">
                <a16:creationId xmlns:a16="http://schemas.microsoft.com/office/drawing/2014/main" id="{ADBB8B45-8459-EE18-9EF1-6A7C502D3414}"/>
              </a:ext>
            </a:extLst>
          </p:cNvPr>
          <p:cNvSpPr>
            <a:spLocks noGrp="1"/>
          </p:cNvSpPr>
          <p:nvPr>
            <p:ph idx="1"/>
          </p:nvPr>
        </p:nvSpPr>
        <p:spPr/>
        <p:txBody>
          <a:bodyPr>
            <a:normAutofit/>
          </a:bodyPr>
          <a:lstStyle/>
          <a:p>
            <a:pPr marL="0" indent="0">
              <a:lnSpc>
                <a:spcPct val="150000"/>
              </a:lnSpc>
              <a:buNone/>
            </a:pPr>
            <a:r>
              <a:rPr lang="en-HK" sz="2400" dirty="0"/>
              <a:t>We will look at the following models:</a:t>
            </a:r>
          </a:p>
          <a:p>
            <a:pPr marL="0" indent="0">
              <a:lnSpc>
                <a:spcPct val="150000"/>
              </a:lnSpc>
              <a:buNone/>
            </a:pPr>
            <a:r>
              <a:rPr lang="en-HK" sz="2400" dirty="0"/>
              <a:t>1. </a:t>
            </a:r>
            <a:r>
              <a:rPr lang="en-HK" sz="2400" dirty="0" err="1"/>
              <a:t>KMeans</a:t>
            </a:r>
            <a:endParaRPr lang="en-HK" sz="2400" dirty="0"/>
          </a:p>
          <a:p>
            <a:pPr marL="0" indent="0">
              <a:lnSpc>
                <a:spcPct val="150000"/>
              </a:lnSpc>
              <a:buNone/>
            </a:pPr>
            <a:r>
              <a:rPr lang="en-HK" sz="2400" dirty="0"/>
              <a:t>2. Hierarchical Clustering (Agglomerative Clustering)</a:t>
            </a:r>
          </a:p>
          <a:p>
            <a:pPr marL="0" indent="0">
              <a:lnSpc>
                <a:spcPct val="150000"/>
              </a:lnSpc>
              <a:buNone/>
            </a:pPr>
            <a:r>
              <a:rPr lang="en-HK" sz="2400" dirty="0"/>
              <a:t>3. Affinity Propagation </a:t>
            </a:r>
          </a:p>
        </p:txBody>
      </p:sp>
    </p:spTree>
    <p:extLst>
      <p:ext uri="{BB962C8B-B14F-4D97-AF65-F5344CB8AC3E}">
        <p14:creationId xmlns:p14="http://schemas.microsoft.com/office/powerpoint/2010/main" val="3132430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5.1. K-Means Clustering</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5.1.1. Finding optimal number of clusters</a:t>
            </a:r>
          </a:p>
          <a:p>
            <a:pPr marL="0" indent="0">
              <a:buNone/>
            </a:pPr>
            <a:r>
              <a:rPr lang="en-HK" sz="2400" dirty="0"/>
              <a:t>In this step we look at the following metrices:</a:t>
            </a:r>
          </a:p>
          <a:p>
            <a:pPr marL="0" indent="0">
              <a:buNone/>
            </a:pPr>
            <a:r>
              <a:rPr lang="en-HK" sz="2400" dirty="0"/>
              <a:t>1. Sum of square errors (SSE) within clusters</a:t>
            </a:r>
          </a:p>
          <a:p>
            <a:pPr marL="0" indent="0">
              <a:buNone/>
            </a:pPr>
            <a:r>
              <a:rPr lang="en-HK" sz="2400" dirty="0"/>
              <a:t>2. Silhouette score.</a:t>
            </a:r>
          </a:p>
          <a:p>
            <a:pPr marL="0" indent="0">
              <a:buNone/>
            </a:pPr>
            <a:endParaRPr lang="en-HK" sz="2400" dirty="0"/>
          </a:p>
        </p:txBody>
      </p:sp>
    </p:spTree>
    <p:extLst>
      <p:ext uri="{BB962C8B-B14F-4D97-AF65-F5344CB8AC3E}">
        <p14:creationId xmlns:p14="http://schemas.microsoft.com/office/powerpoint/2010/main" val="1494822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sz="4800" dirty="0"/>
              <a:t>5.1.1. Finding optimal number of clusters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7276351" cy="3139321"/>
          </a:xfrm>
          <a:prstGeom prst="rect">
            <a:avLst/>
          </a:prstGeom>
          <a:solidFill>
            <a:schemeClr val="tx1"/>
          </a:solidFill>
        </p:spPr>
        <p:txBody>
          <a:bodyPr wrap="none" rtlCol="0">
            <a:spAutoFit/>
          </a:bodyPr>
          <a:lstStyle/>
          <a:p>
            <a:r>
              <a:rPr lang="en-HK" b="0" dirty="0" err="1">
                <a:solidFill>
                  <a:srgbClr val="9CDCFE"/>
                </a:solidFill>
                <a:effectLst/>
                <a:latin typeface="Consolas" panose="020B0609020204030204" pitchFamily="49" charset="0"/>
              </a:rPr>
              <a:t>distorsions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p>
          <a:p>
            <a:r>
              <a:rPr lang="en-HK" b="0" dirty="0" err="1">
                <a:solidFill>
                  <a:srgbClr val="9CDCFE"/>
                </a:solidFill>
                <a:effectLst/>
                <a:latin typeface="Consolas" panose="020B0609020204030204" pitchFamily="49" charset="0"/>
              </a:rPr>
              <a:t>max_loop</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20</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k</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max_loop</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kmeans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KMeans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n_clusters</a:t>
            </a:r>
            <a:r>
              <a:rPr lang="en-HK" b="0" dirty="0">
                <a:solidFill>
                  <a:srgbClr val="D4D4D4"/>
                </a:solidFill>
                <a:effectLst/>
                <a:latin typeface="Consolas" panose="020B0609020204030204" pitchFamily="49" charset="0"/>
              </a:rPr>
              <a:t>=</a:t>
            </a:r>
            <a:r>
              <a:rPr lang="en-HK" b="0" dirty="0">
                <a:solidFill>
                  <a:srgbClr val="9CDCFE"/>
                </a:solidFill>
                <a:effectLst/>
                <a:latin typeface="Consolas" panose="020B0609020204030204" pitchFamily="49" charset="0"/>
              </a:rPr>
              <a:t>k</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kmeans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distorsions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append</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kmeans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inertia</a:t>
            </a:r>
            <a:r>
              <a:rPr lang="en-HK" b="0" dirty="0">
                <a:solidFill>
                  <a:srgbClr val="9CDCFE"/>
                </a:solidFill>
                <a:effectLst/>
                <a:latin typeface="Consolas" panose="020B0609020204030204" pitchFamily="49" charset="0"/>
              </a:rPr>
              <a:t>_</a:t>
            </a:r>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fig</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figure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15</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5</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plot</a:t>
            </a:r>
            <a:r>
              <a:rPr lang="en-HK" b="0" dirty="0">
                <a:solidFill>
                  <a:srgbClr val="CCCCCC"/>
                </a:solidFill>
                <a:effectLst/>
                <a:latin typeface="Consolas" panose="020B0609020204030204" pitchFamily="49" charset="0"/>
              </a:rPr>
              <a:t>(</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max_loop</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distorsions</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xticks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max_loop</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rotation</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75</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grid</a:t>
            </a:r>
            <a:r>
              <a:rPr lang="en-HK" b="0" dirty="0">
                <a:solidFill>
                  <a:srgbClr val="CCCCCC"/>
                </a:solidFill>
                <a:effectLst/>
                <a:latin typeface="Consolas" panose="020B0609020204030204" pitchFamily="49" charset="0"/>
              </a:rPr>
              <a:t>(</a:t>
            </a:r>
            <a:r>
              <a:rPr lang="en-HK" b="0" dirty="0">
                <a:solidFill>
                  <a:srgbClr val="569CD6"/>
                </a:solidFill>
                <a:effectLst/>
                <a:latin typeface="Consolas" panose="020B0609020204030204" pitchFamily="49" charset="0"/>
              </a:rPr>
              <a:t>True</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274497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544DC1-A1BA-ABAA-285B-EC18F0E3B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746" y="76200"/>
            <a:ext cx="11136508" cy="3911111"/>
          </a:xfrm>
          <a:prstGeom prst="rect">
            <a:avLst/>
          </a:prstGeom>
        </p:spPr>
      </p:pic>
      <p:sp>
        <p:nvSpPr>
          <p:cNvPr id="4" name="TextBox 3">
            <a:extLst>
              <a:ext uri="{FF2B5EF4-FFF2-40B4-BE49-F238E27FC236}">
                <a16:creationId xmlns:a16="http://schemas.microsoft.com/office/drawing/2014/main" id="{DA71CD03-61FD-46CC-4415-7B55EE751581}"/>
              </a:ext>
            </a:extLst>
          </p:cNvPr>
          <p:cNvSpPr txBox="1"/>
          <p:nvPr/>
        </p:nvSpPr>
        <p:spPr>
          <a:xfrm>
            <a:off x="2496000" y="4318000"/>
            <a:ext cx="7200000" cy="1938992"/>
          </a:xfrm>
          <a:prstGeom prst="rect">
            <a:avLst/>
          </a:prstGeom>
          <a:noFill/>
        </p:spPr>
        <p:txBody>
          <a:bodyPr wrap="square" rtlCol="0">
            <a:spAutoFit/>
          </a:bodyPr>
          <a:lstStyle/>
          <a:p>
            <a:r>
              <a:rPr lang="en-HK" sz="2400" dirty="0"/>
              <a:t>Inspecting the sum of squared errors chart, it appears the elbow “kink” occurs 5 or 6 clusters for this data. Certainly, we can see that as the number of clusters increase pass 6, the sum of square of errors within clusters plateaus off.</a:t>
            </a:r>
          </a:p>
        </p:txBody>
      </p:sp>
    </p:spTree>
    <p:extLst>
      <p:ext uri="{BB962C8B-B14F-4D97-AF65-F5344CB8AC3E}">
        <p14:creationId xmlns:p14="http://schemas.microsoft.com/office/powerpoint/2010/main" val="3258070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sz="4800" dirty="0"/>
              <a:t>5.1.1. Finding optimal number of clusters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45515" y="1737360"/>
            <a:ext cx="11961929" cy="3970318"/>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 Silhouette score</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metrics</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err="1">
                <a:solidFill>
                  <a:srgbClr val="9CDCFE"/>
                </a:solidFill>
                <a:effectLst/>
                <a:latin typeface="Consolas" panose="020B0609020204030204" pitchFamily="49" charset="0"/>
              </a:rPr>
              <a:t>silhouette_score</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p>
          <a:p>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k</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max_loop</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kmeans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KMeans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n_clusters</a:t>
            </a:r>
            <a:r>
              <a:rPr lang="en-HK" b="0" dirty="0">
                <a:solidFill>
                  <a:srgbClr val="D4D4D4"/>
                </a:solidFill>
                <a:effectLst/>
                <a:latin typeface="Consolas" panose="020B0609020204030204" pitchFamily="49" charset="0"/>
              </a:rPr>
              <a:t>=</a:t>
            </a:r>
            <a:r>
              <a:rPr lang="en-HK" b="0" dirty="0">
                <a:solidFill>
                  <a:srgbClr val="9CDCFE"/>
                </a:solidFill>
                <a:effectLst/>
                <a:latin typeface="Consolas" panose="020B0609020204030204" pitchFamily="49" charset="0"/>
              </a:rPr>
              <a:t>k</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random_state</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n_init</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kmeans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        </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silhouette_score</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append</a:t>
            </a:r>
            <a:r>
              <a:rPr lang="en-HK" b="0" dirty="0">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metrics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silhouette_score</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kmeans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a:t>
            </a:r>
            <a:r>
              <a:rPr lang="en-HK" b="0" dirty="0">
                <a:solidFill>
                  <a:srgbClr val="9CDCFE"/>
                </a:solidFill>
                <a:effectLst/>
                <a:latin typeface="Consolas" panose="020B0609020204030204" pitchFamily="49" charset="0"/>
              </a:rPr>
              <a:t>_</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random_state</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fig</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figure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15</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5</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plot</a:t>
            </a:r>
            <a:r>
              <a:rPr lang="en-HK" b="0" dirty="0">
                <a:solidFill>
                  <a:srgbClr val="CCCCCC"/>
                </a:solidFill>
                <a:effectLst/>
                <a:latin typeface="Consolas" panose="020B0609020204030204" pitchFamily="49" charset="0"/>
              </a:rPr>
              <a:t>(</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max_loop</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silhouette_score</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xticks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max_loop</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rotation</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75</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grid</a:t>
            </a:r>
            <a:r>
              <a:rPr lang="en-HK" b="0" dirty="0">
                <a:solidFill>
                  <a:srgbClr val="CCCCCC"/>
                </a:solidFill>
                <a:effectLst/>
                <a:latin typeface="Consolas" panose="020B0609020204030204" pitchFamily="49" charset="0"/>
              </a:rPr>
              <a:t>(</a:t>
            </a:r>
            <a:r>
              <a:rPr lang="en-HK" b="0" dirty="0">
                <a:solidFill>
                  <a:srgbClr val="569CD6"/>
                </a:solidFill>
                <a:effectLst/>
                <a:latin typeface="Consolas" panose="020B0609020204030204" pitchFamily="49" charset="0"/>
              </a:rPr>
              <a:t>True</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653199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lines and points&#10;&#10;Description automatically generated">
            <a:extLst>
              <a:ext uri="{FF2B5EF4-FFF2-40B4-BE49-F238E27FC236}">
                <a16:creationId xmlns:a16="http://schemas.microsoft.com/office/drawing/2014/main" id="{30EE072F-A06B-197D-E80A-37FD128D4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98" y="0"/>
            <a:ext cx="11174603" cy="3911111"/>
          </a:xfrm>
          <a:prstGeom prst="rect">
            <a:avLst/>
          </a:prstGeom>
        </p:spPr>
      </p:pic>
      <p:sp>
        <p:nvSpPr>
          <p:cNvPr id="4" name="TextBox 3">
            <a:extLst>
              <a:ext uri="{FF2B5EF4-FFF2-40B4-BE49-F238E27FC236}">
                <a16:creationId xmlns:a16="http://schemas.microsoft.com/office/drawing/2014/main" id="{B753D0FA-99E9-0311-FCFE-F6CBFBC967D9}"/>
              </a:ext>
            </a:extLst>
          </p:cNvPr>
          <p:cNvSpPr txBox="1"/>
          <p:nvPr/>
        </p:nvSpPr>
        <p:spPr>
          <a:xfrm>
            <a:off x="1128132" y="3911111"/>
            <a:ext cx="9935733" cy="1697068"/>
          </a:xfrm>
          <a:prstGeom prst="rect">
            <a:avLst/>
          </a:prstGeom>
          <a:noFill/>
        </p:spPr>
        <p:txBody>
          <a:bodyPr wrap="square" rtlCol="0">
            <a:spAutoFit/>
          </a:bodyPr>
          <a:lstStyle/>
          <a:p>
            <a:pPr>
              <a:lnSpc>
                <a:spcPct val="150000"/>
              </a:lnSpc>
            </a:pPr>
            <a:r>
              <a:rPr lang="en-HK" sz="2400" b="0" dirty="0">
                <a:effectLst/>
              </a:rPr>
              <a:t>From the silhouette score chart, we can see that there are various parts of the graph where a kink can be seen. Since there is not much a difference in SSE after 6 clusters, we would prefer 6 clusters in the K-means model.</a:t>
            </a:r>
            <a:endParaRPr lang="en-HK" sz="2400" dirty="0"/>
          </a:p>
        </p:txBody>
      </p:sp>
    </p:spTree>
    <p:extLst>
      <p:ext uri="{BB962C8B-B14F-4D97-AF65-F5344CB8AC3E}">
        <p14:creationId xmlns:p14="http://schemas.microsoft.com/office/powerpoint/2010/main" val="473358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5.1. K-Means Clustering</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5.1.2.  Clustering and Visualisation</a:t>
            </a:r>
          </a:p>
          <a:p>
            <a:pPr marL="0" indent="0">
              <a:buNone/>
            </a:pPr>
            <a:r>
              <a:rPr lang="en-HK" sz="2400" dirty="0"/>
              <a:t>Let us build the k-means model with six clusters and visualize the results.</a:t>
            </a:r>
          </a:p>
        </p:txBody>
      </p:sp>
    </p:spTree>
    <p:extLst>
      <p:ext uri="{BB962C8B-B14F-4D97-AF65-F5344CB8AC3E}">
        <p14:creationId xmlns:p14="http://schemas.microsoft.com/office/powerpoint/2010/main" val="204978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sz="4800" dirty="0"/>
              <a:t>5.1.2.  Clustering and Visualisation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5630067" cy="2308324"/>
          </a:xfrm>
          <a:prstGeom prst="rect">
            <a:avLst/>
          </a:prstGeom>
          <a:solidFill>
            <a:schemeClr val="tx1"/>
          </a:solidFill>
        </p:spPr>
        <p:txBody>
          <a:bodyPr wrap="none" rtlCol="0">
            <a:spAutoFit/>
          </a:bodyPr>
          <a:lstStyle/>
          <a:p>
            <a:r>
              <a:rPr lang="en-HK" b="0" dirty="0" err="1">
                <a:solidFill>
                  <a:srgbClr val="9CDCFE"/>
                </a:solidFill>
                <a:effectLst/>
                <a:latin typeface="Consolas" panose="020B0609020204030204" pitchFamily="49" charset="0"/>
              </a:rPr>
              <a:t>nclust</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6</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 Fit with k-means</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k_means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cluster</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KMeans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n_clusters</a:t>
            </a:r>
            <a:r>
              <a:rPr lang="en-HK" b="0" dirty="0">
                <a:solidFill>
                  <a:srgbClr val="D4D4D4"/>
                </a:solidFill>
                <a:effectLst/>
                <a:latin typeface="Consolas" panose="020B0609020204030204" pitchFamily="49" charset="0"/>
              </a:rPr>
              <a:t>=</a:t>
            </a:r>
            <a:r>
              <a:rPr lang="en-HK" b="0" dirty="0" err="1">
                <a:solidFill>
                  <a:srgbClr val="9CDCFE"/>
                </a:solidFill>
                <a:effectLst/>
                <a:latin typeface="Consolas" panose="020B0609020204030204" pitchFamily="49" charset="0"/>
              </a:rPr>
              <a:t>nclust</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k_means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 Extracting labels </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target_labels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k_means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predict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399779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sz="4800" dirty="0"/>
              <a:t>5.1.2.  Clustering and Visualisation</a:t>
            </a:r>
            <a:endParaRPr lang="en-HK"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Visualizing how your clusters are formed is no easy task when the number of variables/dimensions in your dataset is very large. One of the methods of visualising a cluster in two-dimensional space.</a:t>
            </a:r>
          </a:p>
        </p:txBody>
      </p:sp>
    </p:spTree>
    <p:extLst>
      <p:ext uri="{BB962C8B-B14F-4D97-AF65-F5344CB8AC3E}">
        <p14:creationId xmlns:p14="http://schemas.microsoft.com/office/powerpoint/2010/main" val="4084581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sz="4800" dirty="0"/>
              <a:t>5.1.2.  Clustering and Visualisation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8669361" cy="3416320"/>
          </a:xfrm>
          <a:prstGeom prst="rect">
            <a:avLst/>
          </a:prstGeom>
          <a:solidFill>
            <a:schemeClr val="tx1"/>
          </a:solidFill>
        </p:spPr>
        <p:txBody>
          <a:bodyPr wrap="none" rtlCol="0">
            <a:spAutoFit/>
          </a:bodyPr>
          <a:lstStyle/>
          <a:p>
            <a:r>
              <a:rPr lang="en-HK" b="0" dirty="0">
                <a:solidFill>
                  <a:srgbClr val="9CDCFE"/>
                </a:solidFill>
                <a:effectLst/>
                <a:latin typeface="Consolas" panose="020B0609020204030204" pitchFamily="49" charset="0"/>
              </a:rPr>
              <a:t>centroids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k_means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cluster_centers</a:t>
            </a:r>
            <a:r>
              <a:rPr lang="en-HK" b="0" dirty="0">
                <a:solidFill>
                  <a:srgbClr val="9CDCFE"/>
                </a:solidFill>
                <a:effectLst/>
                <a:latin typeface="Consolas" panose="020B0609020204030204" pitchFamily="49" charset="0"/>
              </a:rPr>
              <a:t>_</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fig</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figure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16</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ax</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fig</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add_subplot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111</a:t>
            </a:r>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scatter</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ax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scatter</a:t>
            </a:r>
            <a:r>
              <a:rPr lang="en-HK" b="0" dirty="0">
                <a:solidFill>
                  <a:srgbClr val="CCCCCC"/>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iloc</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iloc</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k_means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a:t>
            </a:r>
            <a:r>
              <a:rPr lang="en-HK" b="0" dirty="0">
                <a:solidFill>
                  <a:srgbClr val="9CDCFE"/>
                </a:solidFill>
                <a:effectLst/>
                <a:latin typeface="Consolas" panose="020B0609020204030204" pitchFamily="49" charset="0"/>
              </a:rPr>
              <a:t>_</a:t>
            </a:r>
            <a:r>
              <a:rPr lang="en-HK" b="0" dirty="0">
                <a:solidFill>
                  <a:srgbClr val="CCCCCC"/>
                </a:solidFill>
                <a:effectLst/>
                <a:latin typeface="Consolas" panose="020B0609020204030204" pitchFamily="49" charset="0"/>
              </a:rPr>
              <a:t>, </a:t>
            </a:r>
          </a:p>
          <a:p>
            <a:r>
              <a:rPr lang="en-HK" dirty="0">
                <a:solidFill>
                  <a:srgbClr val="CCCCCC"/>
                </a:solidFill>
                <a:latin typeface="Consolas" panose="020B0609020204030204" pitchFamily="49" charset="0"/>
              </a:rPr>
              <a:t>    </a:t>
            </a:r>
            <a:r>
              <a:rPr lang="en-HK" b="0" dirty="0" err="1">
                <a:solidFill>
                  <a:srgbClr val="9CDCFE"/>
                </a:solidFill>
                <a:effectLst/>
                <a:latin typeface="Consolas" panose="020B0609020204030204" pitchFamily="49" charset="0"/>
              </a:rPr>
              <a:t>cmap</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"rainbow"</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label</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set_title</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'k-Means results'</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set_xlabel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'Mean Return'</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set_ylabel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'Volatility'</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colorbar</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scatter</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plot</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centroids</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centroids</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'sg'</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markersize</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11</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59295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37E4-4E60-EB97-8551-02761C0887A4}"/>
              </a:ext>
            </a:extLst>
          </p:cNvPr>
          <p:cNvSpPr>
            <a:spLocks noGrp="1"/>
          </p:cNvSpPr>
          <p:nvPr>
            <p:ph type="title"/>
          </p:nvPr>
        </p:nvSpPr>
        <p:spPr/>
        <p:txBody>
          <a:bodyPr/>
          <a:lstStyle/>
          <a:p>
            <a:r>
              <a:rPr lang="en-HK" dirty="0"/>
              <a:t>Content</a:t>
            </a:r>
          </a:p>
        </p:txBody>
      </p:sp>
      <p:sp>
        <p:nvSpPr>
          <p:cNvPr id="3" name="Content Placeholder 2">
            <a:extLst>
              <a:ext uri="{FF2B5EF4-FFF2-40B4-BE49-F238E27FC236}">
                <a16:creationId xmlns:a16="http://schemas.microsoft.com/office/drawing/2014/main" id="{ADE010B4-A711-82C0-C839-7F5331C00EE5}"/>
              </a:ext>
            </a:extLst>
          </p:cNvPr>
          <p:cNvSpPr>
            <a:spLocks noGrp="1"/>
          </p:cNvSpPr>
          <p:nvPr>
            <p:ph idx="1"/>
          </p:nvPr>
        </p:nvSpPr>
        <p:spPr/>
        <p:txBody>
          <a:bodyPr>
            <a:normAutofit/>
          </a:bodyPr>
          <a:lstStyle/>
          <a:p>
            <a:pPr marL="0" indent="0">
              <a:lnSpc>
                <a:spcPct val="120000"/>
              </a:lnSpc>
              <a:spcBef>
                <a:spcPts val="0"/>
              </a:spcBef>
              <a:spcAft>
                <a:spcPts val="0"/>
              </a:spcAft>
              <a:buNone/>
            </a:pPr>
            <a:r>
              <a:rPr lang="en-HK" dirty="0"/>
              <a:t>5. Evaluate Algorithms and Models</a:t>
            </a:r>
          </a:p>
          <a:p>
            <a:pPr marL="0" indent="0">
              <a:lnSpc>
                <a:spcPct val="120000"/>
              </a:lnSpc>
              <a:spcBef>
                <a:spcPts val="0"/>
              </a:spcBef>
              <a:spcAft>
                <a:spcPts val="0"/>
              </a:spcAft>
              <a:buNone/>
            </a:pPr>
            <a:r>
              <a:rPr lang="en-HK" dirty="0"/>
              <a:t>    5.1. k-Means Clustering</a:t>
            </a:r>
          </a:p>
          <a:p>
            <a:pPr marL="0" indent="0">
              <a:lnSpc>
                <a:spcPct val="120000"/>
              </a:lnSpc>
              <a:spcBef>
                <a:spcPts val="0"/>
              </a:spcBef>
              <a:spcAft>
                <a:spcPts val="0"/>
              </a:spcAft>
              <a:buNone/>
            </a:pPr>
            <a:r>
              <a:rPr lang="en-HK" dirty="0"/>
              <a:t>        5.1.1. Finding optimal number of clusters</a:t>
            </a:r>
          </a:p>
          <a:p>
            <a:pPr marL="0" indent="0">
              <a:lnSpc>
                <a:spcPct val="120000"/>
              </a:lnSpc>
              <a:spcBef>
                <a:spcPts val="0"/>
              </a:spcBef>
              <a:spcAft>
                <a:spcPts val="0"/>
              </a:spcAft>
              <a:buNone/>
            </a:pPr>
            <a:r>
              <a:rPr lang="en-HK" dirty="0"/>
              <a:t>        5.1.2. Clustering and Visualization</a:t>
            </a:r>
          </a:p>
          <a:p>
            <a:pPr marL="0" indent="0">
              <a:lnSpc>
                <a:spcPct val="120000"/>
              </a:lnSpc>
              <a:spcBef>
                <a:spcPts val="0"/>
              </a:spcBef>
              <a:spcAft>
                <a:spcPts val="0"/>
              </a:spcAft>
              <a:buNone/>
            </a:pPr>
            <a:r>
              <a:rPr lang="en-HK" dirty="0"/>
              <a:t>    5.2. Hierarchical Clustering (Agglomerative Clustering)</a:t>
            </a:r>
          </a:p>
          <a:p>
            <a:pPr marL="0" indent="0">
              <a:lnSpc>
                <a:spcPct val="120000"/>
              </a:lnSpc>
              <a:spcBef>
                <a:spcPts val="0"/>
              </a:spcBef>
              <a:spcAft>
                <a:spcPts val="0"/>
              </a:spcAft>
              <a:buNone/>
            </a:pPr>
            <a:r>
              <a:rPr lang="en-HK" dirty="0"/>
              <a:t>        5.2.1. Building Hierarchy Graph/ </a:t>
            </a:r>
            <a:r>
              <a:rPr lang="en-HK" dirty="0" err="1"/>
              <a:t>Dendogram</a:t>
            </a:r>
            <a:endParaRPr lang="en-HK" dirty="0"/>
          </a:p>
          <a:p>
            <a:pPr marL="0" indent="0">
              <a:lnSpc>
                <a:spcPct val="120000"/>
              </a:lnSpc>
              <a:spcBef>
                <a:spcPts val="0"/>
              </a:spcBef>
              <a:spcAft>
                <a:spcPts val="0"/>
              </a:spcAft>
              <a:buNone/>
            </a:pPr>
            <a:r>
              <a:rPr lang="en-HK" dirty="0"/>
              <a:t>        5.2.2. Clustering and Visualisation</a:t>
            </a:r>
          </a:p>
          <a:p>
            <a:pPr marL="0" indent="0">
              <a:lnSpc>
                <a:spcPct val="120000"/>
              </a:lnSpc>
              <a:spcBef>
                <a:spcPts val="0"/>
              </a:spcBef>
              <a:spcAft>
                <a:spcPts val="0"/>
              </a:spcAft>
              <a:buNone/>
            </a:pPr>
            <a:r>
              <a:rPr lang="en-HK" dirty="0"/>
              <a:t>    5.3. Affinity Propagation Clustering</a:t>
            </a:r>
          </a:p>
          <a:p>
            <a:pPr marL="0" indent="0">
              <a:lnSpc>
                <a:spcPct val="120000"/>
              </a:lnSpc>
              <a:spcBef>
                <a:spcPts val="0"/>
              </a:spcBef>
              <a:spcAft>
                <a:spcPts val="0"/>
              </a:spcAft>
              <a:buNone/>
            </a:pPr>
            <a:r>
              <a:rPr lang="en-HK" dirty="0"/>
              <a:t>        5.3.1. Cluster Visualisation</a:t>
            </a:r>
          </a:p>
          <a:p>
            <a:pPr marL="0" indent="0">
              <a:lnSpc>
                <a:spcPct val="120000"/>
              </a:lnSpc>
              <a:spcBef>
                <a:spcPts val="0"/>
              </a:spcBef>
              <a:spcAft>
                <a:spcPts val="0"/>
              </a:spcAft>
              <a:buNone/>
            </a:pPr>
            <a:r>
              <a:rPr lang="en-HK" dirty="0"/>
              <a:t>    5.4. Cluster Evaluation</a:t>
            </a:r>
          </a:p>
        </p:txBody>
      </p:sp>
    </p:spTree>
    <p:extLst>
      <p:ext uri="{BB962C8B-B14F-4D97-AF65-F5344CB8AC3E}">
        <p14:creationId xmlns:p14="http://schemas.microsoft.com/office/powerpoint/2010/main" val="2365430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different colored dots&#10;&#10;Description automatically generated">
            <a:extLst>
              <a:ext uri="{FF2B5EF4-FFF2-40B4-BE49-F238E27FC236}">
                <a16:creationId xmlns:a16="http://schemas.microsoft.com/office/drawing/2014/main" id="{479750A5-19C8-86AD-A530-7B730E42E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195" y="0"/>
            <a:ext cx="9639805" cy="6858000"/>
          </a:xfrm>
          <a:prstGeom prst="rect">
            <a:avLst/>
          </a:prstGeom>
        </p:spPr>
      </p:pic>
    </p:spTree>
    <p:extLst>
      <p:ext uri="{BB962C8B-B14F-4D97-AF65-F5344CB8AC3E}">
        <p14:creationId xmlns:p14="http://schemas.microsoft.com/office/powerpoint/2010/main" val="982316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sz="4800" dirty="0"/>
              <a:t>5.1.2.  Clustering and Visualisation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31976" y="1737360"/>
            <a:ext cx="10189008" cy="4801314"/>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Let us check the elements of the clusters</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 show number of stocks in each cluster</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clustered_series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Series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index</a:t>
            </a:r>
            <a:r>
              <a:rPr lang="en-HK" b="0" dirty="0">
                <a:solidFill>
                  <a:srgbClr val="D4D4D4"/>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data</a:t>
            </a:r>
            <a:r>
              <a:rPr lang="en-HK" b="0" dirty="0">
                <a:solidFill>
                  <a:srgbClr val="D4D4D4"/>
                </a:solidFill>
                <a:effectLst/>
                <a:latin typeface="Consolas" panose="020B0609020204030204" pitchFamily="49" charset="0"/>
              </a:rPr>
              <a:t>=</a:t>
            </a:r>
            <a:r>
              <a:rPr lang="en-HK" b="0" dirty="0" err="1">
                <a:solidFill>
                  <a:srgbClr val="9CDCFE"/>
                </a:solidFill>
                <a:effectLst/>
                <a:latin typeface="Consolas" panose="020B0609020204030204" pitchFamily="49" charset="0"/>
              </a:rPr>
              <a:t>k_means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labels_</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flatten</a:t>
            </a:r>
            <a:r>
              <a:rPr lang="en-HK" b="0" dirty="0">
                <a:solidFill>
                  <a:srgbClr val="CCCCCC"/>
                </a:solidFill>
                <a:effectLst/>
                <a:latin typeface="Consolas" panose="020B0609020204030204" pitchFamily="49" charset="0"/>
              </a:rPr>
              <a:t>())</a:t>
            </a:r>
          </a:p>
          <a:p>
            <a:r>
              <a:rPr lang="en-HK" b="0" dirty="0">
                <a:solidFill>
                  <a:srgbClr val="6A9955"/>
                </a:solidFill>
                <a:effectLst/>
                <a:latin typeface="Consolas" panose="020B0609020204030204" pitchFamily="49" charset="0"/>
              </a:rPr>
              <a:t># clustered stock with its cluster label</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clustered_series_all</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Series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index</a:t>
            </a:r>
            <a:r>
              <a:rPr lang="en-HK" b="0" dirty="0">
                <a:solidFill>
                  <a:srgbClr val="D4D4D4"/>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data</a:t>
            </a:r>
            <a:r>
              <a:rPr lang="en-HK" b="0" dirty="0">
                <a:solidFill>
                  <a:srgbClr val="D4D4D4"/>
                </a:solidFill>
                <a:effectLst/>
                <a:latin typeface="Consolas" panose="020B0609020204030204" pitchFamily="49" charset="0"/>
              </a:rPr>
              <a:t>=</a:t>
            </a:r>
            <a:r>
              <a:rPr lang="en-HK" b="0" dirty="0" err="1">
                <a:solidFill>
                  <a:srgbClr val="9CDCFE"/>
                </a:solidFill>
                <a:effectLst/>
                <a:latin typeface="Consolas" panose="020B0609020204030204" pitchFamily="49" charset="0"/>
              </a:rPr>
              <a:t>k_means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labels_</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flatten</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clustered_series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clustered_series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clustered_series</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figure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12</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7</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barh</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len</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clustered_series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value_counts</a:t>
            </a:r>
            <a:r>
              <a:rPr lang="en-HK" b="0" dirty="0">
                <a:solidFill>
                  <a:srgbClr val="CCCCCC"/>
                </a:solidFill>
                <a:effectLst/>
                <a:latin typeface="Consolas" panose="020B0609020204030204" pitchFamily="49" charset="0"/>
              </a:rPr>
              <a:t>())), </a:t>
            </a:r>
            <a:r>
              <a:rPr lang="en-HK" b="0" dirty="0">
                <a:solidFill>
                  <a:srgbClr val="6A9955"/>
                </a:solidFill>
                <a:effectLst/>
                <a:latin typeface="Consolas" panose="020B0609020204030204" pitchFamily="49" charset="0"/>
              </a:rPr>
              <a:t># cluster labels, y axis</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clustered_series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value_counts</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title</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'Cluster Member Counts'</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xlabel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'Stocks in Cluster'</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ylabel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'Cluster Number'</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185675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AB7A73-8FCE-2831-B7C7-C567D2820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66" y="-429"/>
            <a:ext cx="11057467" cy="6858429"/>
          </a:xfrm>
          <a:prstGeom prst="rect">
            <a:avLst/>
          </a:prstGeom>
        </p:spPr>
      </p:pic>
      <p:sp>
        <p:nvSpPr>
          <p:cNvPr id="7" name="TextBox 6">
            <a:extLst>
              <a:ext uri="{FF2B5EF4-FFF2-40B4-BE49-F238E27FC236}">
                <a16:creationId xmlns:a16="http://schemas.microsoft.com/office/drawing/2014/main" id="{3B978011-A948-1BB5-B0E2-F9BD1E0C2EFC}"/>
              </a:ext>
            </a:extLst>
          </p:cNvPr>
          <p:cNvSpPr txBox="1"/>
          <p:nvPr/>
        </p:nvSpPr>
        <p:spPr>
          <a:xfrm>
            <a:off x="5283200" y="590603"/>
            <a:ext cx="6096000" cy="923330"/>
          </a:xfrm>
          <a:prstGeom prst="rect">
            <a:avLst/>
          </a:prstGeom>
          <a:noFill/>
        </p:spPr>
        <p:txBody>
          <a:bodyPr wrap="square">
            <a:spAutoFit/>
          </a:bodyPr>
          <a:lstStyle/>
          <a:p>
            <a:r>
              <a:rPr lang="en-HK" dirty="0"/>
              <a:t>The number of stocks in a cluster range from around 40 to 120. Although, the distribution is not equal, we have significant number of stocks in each cluster.</a:t>
            </a:r>
          </a:p>
        </p:txBody>
      </p:sp>
    </p:spTree>
    <p:extLst>
      <p:ext uri="{BB962C8B-B14F-4D97-AF65-F5344CB8AC3E}">
        <p14:creationId xmlns:p14="http://schemas.microsoft.com/office/powerpoint/2010/main" val="2780173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5.2. Hierarchical Clustering (Agglomerative Clustering)</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In the first step we look at the hierarchy graph and check for the number of clusters.</a:t>
            </a:r>
          </a:p>
        </p:txBody>
      </p:sp>
    </p:spTree>
    <p:extLst>
      <p:ext uri="{BB962C8B-B14F-4D97-AF65-F5344CB8AC3E}">
        <p14:creationId xmlns:p14="http://schemas.microsoft.com/office/powerpoint/2010/main" val="14166224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5.2.1. Building Hierarchy Graph/ </a:t>
            </a:r>
            <a:r>
              <a:rPr lang="en-HK" dirty="0" err="1"/>
              <a:t>Dendogram</a:t>
            </a:r>
            <a:endParaRPr lang="en-HK"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The hierarchy class has a dendrogram method which takes the value returned by the linkage method of the same class. The linkage method takes the dataset and the method to minimize distances as parameters. We use 'ward' as the method since it minimizes then variants of distances between the clusters.</a:t>
            </a:r>
          </a:p>
        </p:txBody>
      </p:sp>
    </p:spTree>
    <p:extLst>
      <p:ext uri="{BB962C8B-B14F-4D97-AF65-F5344CB8AC3E}">
        <p14:creationId xmlns:p14="http://schemas.microsoft.com/office/powerpoint/2010/main" val="2714415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5.2.1. Building Hierarchy Graph/ </a:t>
            </a:r>
            <a:r>
              <a:rPr lang="en-HK" dirty="0" err="1"/>
              <a:t>Dendogram</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3730508" cy="923330"/>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a:t>
            </a:r>
            <a:r>
              <a:rPr lang="en-HK" b="0" dirty="0" err="1">
                <a:solidFill>
                  <a:srgbClr val="6A9955"/>
                </a:solidFill>
                <a:effectLst/>
                <a:latin typeface="Consolas" panose="020B0609020204030204" pitchFamily="49" charset="0"/>
              </a:rPr>
              <a:t>Calulate</a:t>
            </a:r>
            <a:r>
              <a:rPr lang="en-HK" b="0" dirty="0">
                <a:solidFill>
                  <a:srgbClr val="6A9955"/>
                </a:solidFill>
                <a:effectLst/>
                <a:latin typeface="Consolas" panose="020B0609020204030204" pitchFamily="49" charset="0"/>
              </a:rPr>
              <a:t> linkage</a:t>
            </a:r>
            <a:endParaRPr lang="en-HK" b="0" dirty="0">
              <a:solidFill>
                <a:srgbClr val="CCCCCC"/>
              </a:solidFill>
              <a:effectLst/>
              <a:latin typeface="Consolas" panose="020B0609020204030204" pitchFamily="49" charset="0"/>
            </a:endParaRPr>
          </a:p>
          <a:p>
            <a:r>
              <a:rPr lang="en-HK" b="0" dirty="0">
                <a:solidFill>
                  <a:srgbClr val="4FC1FF"/>
                </a:solidFill>
                <a:effectLst/>
                <a:latin typeface="Consolas" panose="020B0609020204030204" pitchFamily="49" charset="0"/>
              </a:rPr>
              <a:t>Z</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linkage</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method</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'ward'</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Z</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A8721487-2B56-0881-65DF-9FC66F8FF6F5}"/>
              </a:ext>
            </a:extLst>
          </p:cNvPr>
          <p:cNvSpPr txBox="1"/>
          <p:nvPr/>
        </p:nvSpPr>
        <p:spPr>
          <a:xfrm>
            <a:off x="1097280" y="3429000"/>
            <a:ext cx="7484533" cy="369332"/>
          </a:xfrm>
          <a:prstGeom prst="rect">
            <a:avLst/>
          </a:prstGeom>
          <a:noFill/>
        </p:spPr>
        <p:txBody>
          <a:bodyPr wrap="square">
            <a:spAutoFit/>
          </a:bodyPr>
          <a:lstStyle/>
          <a:p>
            <a:r>
              <a:rPr lang="en-HK" dirty="0"/>
              <a:t>[3.30000000e+01 3.14000000e+02 3.62580431e-03 2.00000000e+00]</a:t>
            </a:r>
          </a:p>
        </p:txBody>
      </p:sp>
    </p:spTree>
    <p:extLst>
      <p:ext uri="{BB962C8B-B14F-4D97-AF65-F5344CB8AC3E}">
        <p14:creationId xmlns:p14="http://schemas.microsoft.com/office/powerpoint/2010/main" val="8758058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5.2.1. Building Hierarchy Graph/ </a:t>
            </a:r>
            <a:r>
              <a:rPr lang="en-HK" dirty="0" err="1"/>
              <a:t>Dendogram</a:t>
            </a:r>
            <a:endParaRPr lang="en-HK"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The best way to visualize an agglomerate clustering algorithm is through a </a:t>
            </a:r>
            <a:r>
              <a:rPr lang="en-HK" sz="2400" dirty="0" err="1"/>
              <a:t>dendogram</a:t>
            </a:r>
            <a:r>
              <a:rPr lang="en-HK" sz="2400" dirty="0"/>
              <a:t>, which displays a cluster tree, the leaves being the individual stocks and the root being the final single cluster. The "distance" between each cluster is shown on the y-axis, and thus the longer the branches are, the less correlated two clusters are.</a:t>
            </a:r>
          </a:p>
        </p:txBody>
      </p:sp>
    </p:spTree>
    <p:extLst>
      <p:ext uri="{BB962C8B-B14F-4D97-AF65-F5344CB8AC3E}">
        <p14:creationId xmlns:p14="http://schemas.microsoft.com/office/powerpoint/2010/main" val="700311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5.2.1. Building Hierarchy Graph/ </a:t>
            </a:r>
            <a:r>
              <a:rPr lang="en-HK" dirty="0" err="1"/>
              <a:t>Dendogram</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4110421" cy="1477328"/>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Plot </a:t>
            </a:r>
            <a:r>
              <a:rPr lang="en-HK" b="0" dirty="0" err="1">
                <a:solidFill>
                  <a:srgbClr val="6A9955"/>
                </a:solidFill>
                <a:effectLst/>
                <a:latin typeface="Consolas" panose="020B0609020204030204" pitchFamily="49" charset="0"/>
              </a:rPr>
              <a:t>Dendogram</a:t>
            </a:r>
            <a:endParaRPr lang="en-HK" b="0" dirty="0">
              <a:solidFill>
                <a:srgbClr val="CCCCCC"/>
              </a:solidFill>
              <a:effectLst/>
              <a:latin typeface="Consolas" panose="020B0609020204030204" pitchFamily="49" charset="0"/>
            </a:endParaRP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figure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7</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title</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"Stocks Dendrograms"</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dendrogram</a:t>
            </a:r>
            <a:r>
              <a:rPr lang="en-HK" b="0" dirty="0">
                <a:solidFill>
                  <a:srgbClr val="CCCCCC"/>
                </a:solidFill>
                <a:effectLst/>
                <a:latin typeface="Consolas" panose="020B0609020204030204" pitchFamily="49" charset="0"/>
              </a:rPr>
              <a:t>(</a:t>
            </a:r>
            <a:r>
              <a:rPr lang="en-HK" b="0" dirty="0" err="1">
                <a:solidFill>
                  <a:srgbClr val="4FC1FF"/>
                </a:solidFill>
                <a:effectLst/>
                <a:latin typeface="Consolas" panose="020B0609020204030204" pitchFamily="49" charset="0"/>
              </a:rPr>
              <a:t>Z</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724245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stocks dendrograms&#10;&#10;Description automatically generated">
            <a:extLst>
              <a:ext uri="{FF2B5EF4-FFF2-40B4-BE49-F238E27FC236}">
                <a16:creationId xmlns:a16="http://schemas.microsoft.com/office/drawing/2014/main" id="{BD2DE803-44F3-C22B-A5A1-652B5078B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2908"/>
            <a:ext cx="9347200" cy="6860908"/>
          </a:xfrm>
          <a:prstGeom prst="rect">
            <a:avLst/>
          </a:prstGeom>
        </p:spPr>
      </p:pic>
    </p:spTree>
    <p:extLst>
      <p:ext uri="{BB962C8B-B14F-4D97-AF65-F5344CB8AC3E}">
        <p14:creationId xmlns:p14="http://schemas.microsoft.com/office/powerpoint/2010/main" val="3422378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5.2.1. Building Hierarchy Graph/ </a:t>
            </a:r>
            <a:r>
              <a:rPr lang="en-HK" dirty="0" err="1"/>
              <a:t>Dendogram</a:t>
            </a:r>
            <a:endParaRPr lang="en-HK"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Once one big cluster is formed, the longest vertical distance without any horizontal line passing through it is selected and a horizontal line is drawn through it. The number of vertical lines this newly created horizontal line passes is equal to number of clusters. </a:t>
            </a:r>
          </a:p>
        </p:txBody>
      </p:sp>
    </p:spTree>
    <p:extLst>
      <p:ext uri="{BB962C8B-B14F-4D97-AF65-F5344CB8AC3E}">
        <p14:creationId xmlns:p14="http://schemas.microsoft.com/office/powerpoint/2010/main" val="63693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37E4-4E60-EB97-8551-02761C0887A4}"/>
              </a:ext>
            </a:extLst>
          </p:cNvPr>
          <p:cNvSpPr>
            <a:spLocks noGrp="1"/>
          </p:cNvSpPr>
          <p:nvPr>
            <p:ph type="title"/>
          </p:nvPr>
        </p:nvSpPr>
        <p:spPr/>
        <p:txBody>
          <a:bodyPr/>
          <a:lstStyle/>
          <a:p>
            <a:r>
              <a:rPr lang="en-HK" dirty="0"/>
              <a:t>Content</a:t>
            </a:r>
          </a:p>
        </p:txBody>
      </p:sp>
      <p:sp>
        <p:nvSpPr>
          <p:cNvPr id="3" name="Content Placeholder 2">
            <a:extLst>
              <a:ext uri="{FF2B5EF4-FFF2-40B4-BE49-F238E27FC236}">
                <a16:creationId xmlns:a16="http://schemas.microsoft.com/office/drawing/2014/main" id="{ADE010B4-A711-82C0-C839-7F5331C00EE5}"/>
              </a:ext>
            </a:extLst>
          </p:cNvPr>
          <p:cNvSpPr>
            <a:spLocks noGrp="1"/>
          </p:cNvSpPr>
          <p:nvPr>
            <p:ph idx="1"/>
          </p:nvPr>
        </p:nvSpPr>
        <p:spPr/>
        <p:txBody>
          <a:bodyPr>
            <a:normAutofit/>
          </a:bodyPr>
          <a:lstStyle/>
          <a:p>
            <a:pPr marL="0" indent="0">
              <a:lnSpc>
                <a:spcPct val="120000"/>
              </a:lnSpc>
              <a:spcBef>
                <a:spcPts val="0"/>
              </a:spcBef>
              <a:spcAft>
                <a:spcPts val="0"/>
              </a:spcAft>
              <a:buNone/>
            </a:pPr>
            <a:r>
              <a:rPr lang="en-HK" dirty="0"/>
              <a:t>6. Pair Selection</a:t>
            </a:r>
          </a:p>
          <a:p>
            <a:pPr marL="0" indent="0">
              <a:lnSpc>
                <a:spcPct val="120000"/>
              </a:lnSpc>
              <a:spcBef>
                <a:spcPts val="0"/>
              </a:spcBef>
              <a:spcAft>
                <a:spcPts val="0"/>
              </a:spcAft>
              <a:buNone/>
            </a:pPr>
            <a:r>
              <a:rPr lang="en-HK" dirty="0"/>
              <a:t>    6.1. Cointegration and Pair Selection Function</a:t>
            </a:r>
          </a:p>
          <a:p>
            <a:pPr marL="0" indent="0">
              <a:lnSpc>
                <a:spcPct val="120000"/>
              </a:lnSpc>
              <a:spcBef>
                <a:spcPts val="0"/>
              </a:spcBef>
              <a:spcAft>
                <a:spcPts val="0"/>
              </a:spcAft>
              <a:buNone/>
            </a:pPr>
            <a:r>
              <a:rPr lang="en-HK" dirty="0"/>
              <a:t>    6.2. Pair Visualisation</a:t>
            </a:r>
          </a:p>
        </p:txBody>
      </p:sp>
    </p:spTree>
    <p:extLst>
      <p:ext uri="{BB962C8B-B14F-4D97-AF65-F5344CB8AC3E}">
        <p14:creationId xmlns:p14="http://schemas.microsoft.com/office/powerpoint/2010/main" val="2606636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5.2.1. Building Hierarchy Graph/ </a:t>
            </a:r>
            <a:r>
              <a:rPr lang="en-HK" dirty="0" err="1"/>
              <a:t>Dendogram</a:t>
            </a:r>
            <a:endParaRPr lang="en-HK"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Then we select the distance threshold to cut the dendrogram to obtain the selected clustering level. The output is the cluster labelled for each row of data. As expected from the dendrogram, a cut at 13 gives us four clusters.</a:t>
            </a:r>
          </a:p>
        </p:txBody>
      </p:sp>
    </p:spTree>
    <p:extLst>
      <p:ext uri="{BB962C8B-B14F-4D97-AF65-F5344CB8AC3E}">
        <p14:creationId xmlns:p14="http://schemas.microsoft.com/office/powerpoint/2010/main" val="39736278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5.2.1. Building Hierarchy Graph/ </a:t>
            </a:r>
            <a:r>
              <a:rPr lang="en-HK" dirty="0" err="1"/>
              <a:t>Dendogram</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8542723" cy="1200329"/>
          </a:xfrm>
          <a:prstGeom prst="rect">
            <a:avLst/>
          </a:prstGeom>
          <a:solidFill>
            <a:schemeClr val="tx1"/>
          </a:solidFill>
        </p:spPr>
        <p:txBody>
          <a:bodyPr wrap="none" rtlCol="0">
            <a:spAutoFit/>
          </a:bodyPr>
          <a:lstStyle/>
          <a:p>
            <a:r>
              <a:rPr lang="en-HK" b="0" dirty="0" err="1">
                <a:solidFill>
                  <a:srgbClr val="9CDCFE"/>
                </a:solidFill>
                <a:effectLst/>
                <a:latin typeface="Consolas" panose="020B0609020204030204" pitchFamily="49" charset="0"/>
              </a:rPr>
              <a:t>distance_threshold</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13</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clusters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fcluster</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Z</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distance_threshold</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criterion</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'distance'</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chosen_clusters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DataFrame</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data</a:t>
            </a:r>
            <a:r>
              <a:rPr lang="en-HK" b="0" dirty="0">
                <a:solidFill>
                  <a:srgbClr val="D4D4D4"/>
                </a:solidFill>
                <a:effectLst/>
                <a:latin typeface="Consolas" panose="020B0609020204030204" pitchFamily="49" charset="0"/>
              </a:rPr>
              <a:t>=</a:t>
            </a:r>
            <a:r>
              <a:rPr lang="en-HK" b="0" dirty="0">
                <a:solidFill>
                  <a:srgbClr val="9CDCFE"/>
                </a:solidFill>
                <a:effectLst/>
                <a:latin typeface="Consolas" panose="020B0609020204030204" pitchFamily="49" charset="0"/>
              </a:rPr>
              <a:t>clusters</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columns</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'cluster'</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chosen_clusters</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'cluster'</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unique</a:t>
            </a:r>
            <a:r>
              <a:rPr lang="en-HK" b="0" dirty="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A8721487-2B56-0881-65DF-9FC66F8FF6F5}"/>
              </a:ext>
            </a:extLst>
          </p:cNvPr>
          <p:cNvSpPr txBox="1"/>
          <p:nvPr/>
        </p:nvSpPr>
        <p:spPr>
          <a:xfrm>
            <a:off x="1097280" y="3429000"/>
            <a:ext cx="7484533" cy="369332"/>
          </a:xfrm>
          <a:prstGeom prst="rect">
            <a:avLst/>
          </a:prstGeom>
          <a:noFill/>
        </p:spPr>
        <p:txBody>
          <a:bodyPr wrap="square">
            <a:spAutoFit/>
          </a:bodyPr>
          <a:lstStyle/>
          <a:p>
            <a:r>
              <a:rPr lang="en-HK" b="0" i="0" dirty="0">
                <a:effectLst/>
                <a:latin typeface="Consolas" panose="020B0609020204030204" pitchFamily="49" charset="0"/>
              </a:rPr>
              <a:t>[1 4 3 2]</a:t>
            </a:r>
            <a:endParaRPr lang="en-HK" dirty="0"/>
          </a:p>
        </p:txBody>
      </p:sp>
    </p:spTree>
    <p:extLst>
      <p:ext uri="{BB962C8B-B14F-4D97-AF65-F5344CB8AC3E}">
        <p14:creationId xmlns:p14="http://schemas.microsoft.com/office/powerpoint/2010/main" val="1913026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5.2.2.  Clustering and Visualisation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398790" y="1737360"/>
            <a:ext cx="11455380" cy="3416320"/>
          </a:xfrm>
          <a:prstGeom prst="rect">
            <a:avLst/>
          </a:prstGeom>
          <a:solidFill>
            <a:schemeClr val="tx1"/>
          </a:solidFill>
        </p:spPr>
        <p:txBody>
          <a:bodyPr wrap="none" rtlCol="0">
            <a:spAutoFit/>
          </a:bodyPr>
          <a:lstStyle/>
          <a:p>
            <a:r>
              <a:rPr lang="en-HK" b="0" dirty="0" err="1">
                <a:solidFill>
                  <a:srgbClr val="9CDCFE"/>
                </a:solidFill>
                <a:effectLst/>
                <a:latin typeface="Consolas" panose="020B0609020204030204" pitchFamily="49" charset="0"/>
              </a:rPr>
              <a:t>nclust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4</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hc</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AgglomerativeClustering</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n_clusters</a:t>
            </a:r>
            <a:r>
              <a:rPr lang="en-HK" b="0" dirty="0">
                <a:solidFill>
                  <a:srgbClr val="D4D4D4"/>
                </a:solidFill>
                <a:effectLst/>
                <a:latin typeface="Consolas" panose="020B0609020204030204" pitchFamily="49" charset="0"/>
              </a:rPr>
              <a:t>=</a:t>
            </a:r>
            <a:r>
              <a:rPr lang="en-HK" b="0" dirty="0" err="1">
                <a:solidFill>
                  <a:srgbClr val="9CDCFE"/>
                </a:solidFill>
                <a:effectLst/>
                <a:latin typeface="Consolas" panose="020B0609020204030204" pitchFamily="49" charset="0"/>
              </a:rPr>
              <a:t>nclust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affinity</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euclidean</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linkage</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CE9178"/>
                </a:solidFill>
                <a:effectLst/>
                <a:latin typeface="Consolas" panose="020B0609020204030204" pitchFamily="49" charset="0"/>
              </a:rPr>
              <a:t>'ward'</a:t>
            </a:r>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clust_labels1</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hc</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fit_predict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a:solidFill>
                  <a:srgbClr val="9CDCFE"/>
                </a:solidFill>
                <a:effectLst/>
                <a:latin typeface="Consolas" panose="020B0609020204030204" pitchFamily="49" charset="0"/>
              </a:rPr>
              <a:t>fig</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figure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16</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ax</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fig</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add_subplot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111</a:t>
            </a:r>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scatter</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ax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scatter</a:t>
            </a:r>
            <a:r>
              <a:rPr lang="en-HK" b="0" dirty="0">
                <a:solidFill>
                  <a:srgbClr val="CCCCCC"/>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iloc</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iloc</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9CDCFE"/>
                </a:solidFill>
                <a:effectLst/>
                <a:latin typeface="Consolas" panose="020B0609020204030204" pitchFamily="49" charset="0"/>
              </a:rPr>
              <a:t>clust_labels1</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cmap</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"rainbow"</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set_title</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'Hierarchical Clustering'</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set_xlabel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'Mean Return'</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set_ylabel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'Volatility'</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colorbar</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scatter</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661459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luster of colored dots&#10;&#10;Description automatically generated">
            <a:extLst>
              <a:ext uri="{FF2B5EF4-FFF2-40B4-BE49-F238E27FC236}">
                <a16:creationId xmlns:a16="http://schemas.microsoft.com/office/drawing/2014/main" id="{F0B529FF-EF6A-1443-DF43-D5449BB22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652" y="0"/>
            <a:ext cx="9753348" cy="6858000"/>
          </a:xfrm>
          <a:prstGeom prst="rect">
            <a:avLst/>
          </a:prstGeom>
        </p:spPr>
      </p:pic>
      <p:sp>
        <p:nvSpPr>
          <p:cNvPr id="7" name="TextBox 6">
            <a:extLst>
              <a:ext uri="{FF2B5EF4-FFF2-40B4-BE49-F238E27FC236}">
                <a16:creationId xmlns:a16="http://schemas.microsoft.com/office/drawing/2014/main" id="{63BE5794-1953-B164-5209-1B73E4E5AACC}"/>
              </a:ext>
            </a:extLst>
          </p:cNvPr>
          <p:cNvSpPr txBox="1"/>
          <p:nvPr/>
        </p:nvSpPr>
        <p:spPr>
          <a:xfrm>
            <a:off x="0" y="1782002"/>
            <a:ext cx="2438652" cy="1754326"/>
          </a:xfrm>
          <a:prstGeom prst="rect">
            <a:avLst/>
          </a:prstGeom>
          <a:noFill/>
        </p:spPr>
        <p:txBody>
          <a:bodyPr wrap="square">
            <a:spAutoFit/>
          </a:bodyPr>
          <a:lstStyle/>
          <a:p>
            <a:r>
              <a:rPr lang="en-HK" dirty="0"/>
              <a:t>Similar to the plot of k-means clustering, we see that there are some distinct clusters separated by different </a:t>
            </a:r>
            <a:r>
              <a:rPr lang="en-HK" dirty="0" err="1"/>
              <a:t>colors</a:t>
            </a:r>
            <a:r>
              <a:rPr lang="en-HK" dirty="0"/>
              <a:t>. </a:t>
            </a:r>
          </a:p>
        </p:txBody>
      </p:sp>
    </p:spTree>
    <p:extLst>
      <p:ext uri="{BB962C8B-B14F-4D97-AF65-F5344CB8AC3E}">
        <p14:creationId xmlns:p14="http://schemas.microsoft.com/office/powerpoint/2010/main" val="1817803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5.3. Affinity Propagation Clustering</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10315644" cy="3416320"/>
          </a:xfrm>
          <a:prstGeom prst="rect">
            <a:avLst/>
          </a:prstGeom>
          <a:solidFill>
            <a:schemeClr val="tx1"/>
          </a:solidFill>
        </p:spPr>
        <p:txBody>
          <a:bodyPr wrap="none" rtlCol="0">
            <a:spAutoFit/>
          </a:bodyPr>
          <a:lstStyle/>
          <a:p>
            <a:r>
              <a:rPr lang="en-HK" b="0" dirty="0">
                <a:solidFill>
                  <a:srgbClr val="9CDCFE"/>
                </a:solidFill>
                <a:effectLst/>
                <a:latin typeface="Consolas" panose="020B0609020204030204" pitchFamily="49" charset="0"/>
              </a:rPr>
              <a:t>ap</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AffinityPropagation</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clust_labels2</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predict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a:solidFill>
                  <a:srgbClr val="9CDCFE"/>
                </a:solidFill>
                <a:effectLst/>
                <a:latin typeface="Consolas" panose="020B0609020204030204" pitchFamily="49" charset="0"/>
              </a:rPr>
              <a:t>fig</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figure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8</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ax</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fig</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add_subplot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111</a:t>
            </a:r>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scatter</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ax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scatter</a:t>
            </a:r>
            <a:r>
              <a:rPr lang="en-HK" b="0" dirty="0">
                <a:solidFill>
                  <a:srgbClr val="CCCCCC"/>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iloc</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iloc</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9CDCFE"/>
                </a:solidFill>
                <a:effectLst/>
                <a:latin typeface="Consolas" panose="020B0609020204030204" pitchFamily="49" charset="0"/>
              </a:rPr>
              <a:t>clust_labels2</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cmap</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"rainbow"</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set_title</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'Affinity'</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set_xlabel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'Mean Return'</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set_ylabel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'Volatility'</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colorbar</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scatter</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253875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number of colored dots&#10;&#10;Description automatically generated">
            <a:extLst>
              <a:ext uri="{FF2B5EF4-FFF2-40B4-BE49-F238E27FC236}">
                <a16:creationId xmlns:a16="http://schemas.microsoft.com/office/drawing/2014/main" id="{81CA3B4F-34C9-B11E-AEBD-E96673834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963" y="0"/>
            <a:ext cx="7812037" cy="6858000"/>
          </a:xfrm>
          <a:prstGeom prst="rect">
            <a:avLst/>
          </a:prstGeom>
        </p:spPr>
      </p:pic>
      <p:sp>
        <p:nvSpPr>
          <p:cNvPr id="4" name="TextBox 3">
            <a:extLst>
              <a:ext uri="{FF2B5EF4-FFF2-40B4-BE49-F238E27FC236}">
                <a16:creationId xmlns:a16="http://schemas.microsoft.com/office/drawing/2014/main" id="{1FE42693-CA3C-33F7-7F7D-F813C4A9207B}"/>
              </a:ext>
            </a:extLst>
          </p:cNvPr>
          <p:cNvSpPr txBox="1"/>
          <p:nvPr/>
        </p:nvSpPr>
        <p:spPr>
          <a:xfrm>
            <a:off x="914400" y="2551837"/>
            <a:ext cx="2438652" cy="1754326"/>
          </a:xfrm>
          <a:prstGeom prst="rect">
            <a:avLst/>
          </a:prstGeom>
          <a:noFill/>
        </p:spPr>
        <p:txBody>
          <a:bodyPr wrap="square">
            <a:spAutoFit/>
          </a:bodyPr>
          <a:lstStyle/>
          <a:p>
            <a:r>
              <a:rPr lang="en-HK" dirty="0"/>
              <a:t>Similar to the plot of k-means clustering, we see that there are some distinct clusters separated by different </a:t>
            </a:r>
            <a:r>
              <a:rPr lang="en-HK" dirty="0" err="1"/>
              <a:t>colors</a:t>
            </a:r>
            <a:r>
              <a:rPr lang="en-HK" dirty="0"/>
              <a:t>. </a:t>
            </a:r>
          </a:p>
        </p:txBody>
      </p:sp>
    </p:spTree>
    <p:extLst>
      <p:ext uri="{BB962C8B-B14F-4D97-AF65-F5344CB8AC3E}">
        <p14:creationId xmlns:p14="http://schemas.microsoft.com/office/powerpoint/2010/main" val="29099436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5.3.1 Cluster Visualisation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endParaRPr lang="en-HK" sz="2400" dirty="0"/>
          </a:p>
          <a:p>
            <a:pPr marL="0" indent="0">
              <a:buNone/>
            </a:pPr>
            <a:endParaRPr lang="en-HK" sz="2400" dirty="0"/>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7149714" cy="1477328"/>
          </a:xfrm>
          <a:prstGeom prst="rect">
            <a:avLst/>
          </a:prstGeom>
          <a:solidFill>
            <a:schemeClr val="tx1"/>
          </a:solidFill>
        </p:spPr>
        <p:txBody>
          <a:bodyPr wrap="none" rtlCol="0">
            <a:spAutoFit/>
          </a:bodyPr>
          <a:lstStyle/>
          <a:p>
            <a:r>
              <a:rPr lang="en-HK" b="0" dirty="0" err="1">
                <a:solidFill>
                  <a:srgbClr val="9CDCFE"/>
                </a:solidFill>
                <a:effectLst/>
                <a:latin typeface="Consolas" panose="020B0609020204030204" pitchFamily="49" charset="0"/>
              </a:rPr>
              <a:t>cluster_centers_indices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cluster_centers_indices</a:t>
            </a:r>
            <a:r>
              <a:rPr lang="en-HK" b="0" dirty="0">
                <a:solidFill>
                  <a:srgbClr val="9CDCFE"/>
                </a:solidFill>
                <a:effectLst/>
                <a:latin typeface="Consolas" panose="020B0609020204030204" pitchFamily="49" charset="0"/>
              </a:rPr>
              <a:t>_</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labels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a:t>
            </a:r>
            <a:r>
              <a:rPr lang="en-HK" b="0" dirty="0">
                <a:solidFill>
                  <a:srgbClr val="9CDCFE"/>
                </a:solidFill>
                <a:effectLst/>
                <a:latin typeface="Consolas" panose="020B0609020204030204" pitchFamily="49" charset="0"/>
              </a:rPr>
              <a:t>_</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err="1">
                <a:solidFill>
                  <a:srgbClr val="9CDCFE"/>
                </a:solidFill>
                <a:effectLst/>
                <a:latin typeface="Consolas" panose="020B0609020204030204" pitchFamily="49" charset="0"/>
              </a:rPr>
              <a:t>no_clusters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len</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cluster_centers_indices</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'Estimated number of clusters: </a:t>
            </a:r>
            <a:r>
              <a:rPr lang="en-HK" b="0" dirty="0">
                <a:solidFill>
                  <a:srgbClr val="569CD6"/>
                </a:solidFill>
                <a:effectLst/>
                <a:latin typeface="Consolas" panose="020B0609020204030204" pitchFamily="49" charset="0"/>
              </a:rPr>
              <a:t>%d</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no_clusters</a:t>
            </a:r>
            <a:r>
              <a:rPr lang="en-HK" b="0" dirty="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89A0CFFB-BD90-CAF1-EC06-67C05F222789}"/>
              </a:ext>
            </a:extLst>
          </p:cNvPr>
          <p:cNvSpPr txBox="1"/>
          <p:nvPr/>
        </p:nvSpPr>
        <p:spPr>
          <a:xfrm>
            <a:off x="1097280" y="3987893"/>
            <a:ext cx="6096000" cy="369332"/>
          </a:xfrm>
          <a:prstGeom prst="rect">
            <a:avLst/>
          </a:prstGeom>
          <a:noFill/>
        </p:spPr>
        <p:txBody>
          <a:bodyPr wrap="square">
            <a:spAutoFit/>
          </a:bodyPr>
          <a:lstStyle/>
          <a:p>
            <a:r>
              <a:rPr lang="en-HK" b="0" i="0" dirty="0">
                <a:effectLst/>
                <a:latin typeface="Consolas" panose="020B0609020204030204" pitchFamily="49" charset="0"/>
              </a:rPr>
              <a:t>Estimated number of clusters: 27</a:t>
            </a:r>
            <a:endParaRPr lang="en-HK" dirty="0"/>
          </a:p>
        </p:txBody>
      </p:sp>
    </p:spTree>
    <p:extLst>
      <p:ext uri="{BB962C8B-B14F-4D97-AF65-F5344CB8AC3E}">
        <p14:creationId xmlns:p14="http://schemas.microsoft.com/office/powerpoint/2010/main" val="15509871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5.3.1 Cluster Visualisation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endParaRPr lang="en-HK" sz="2400" dirty="0"/>
          </a:p>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9935733" cy="4247317"/>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Plot exemplars</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X_temp</a:t>
            </a:r>
            <a:r>
              <a:rPr lang="en-HK" b="0" dirty="0">
                <a:solidFill>
                  <a:srgbClr val="D4D4D4"/>
                </a:solidFill>
                <a:effectLst/>
                <a:latin typeface="Consolas" panose="020B0609020204030204" pitchFamily="49" charset="0"/>
              </a:rPr>
              <a:t>=</a:t>
            </a:r>
            <a:r>
              <a:rPr lang="en-HK" b="0" dirty="0" err="1">
                <a:solidFill>
                  <a:srgbClr val="4EC9B0"/>
                </a:solidFill>
                <a:effectLst/>
                <a:latin typeface="Consolas" panose="020B0609020204030204" pitchFamily="49" charset="0"/>
              </a:rPr>
              <a:t>np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asarray</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a:solidFill>
                  <a:srgbClr val="9CDCFE"/>
                </a:solidFill>
                <a:effectLst/>
                <a:latin typeface="Consolas" panose="020B0609020204030204" pitchFamily="49" charset="0"/>
              </a:rPr>
              <a:t>fig</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figure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8</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6</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colors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cycle</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bgrcmykbgrcmykbgrcmykbgrcmyk</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a:t>
            </a:r>
          </a:p>
          <a:p>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k</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col</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zip</a:t>
            </a:r>
            <a:r>
              <a:rPr lang="en-HK" b="0" dirty="0">
                <a:solidFill>
                  <a:srgbClr val="CCCCCC"/>
                </a:solidFill>
                <a:effectLst/>
                <a:latin typeface="Consolas" panose="020B0609020204030204" pitchFamily="49" charset="0"/>
              </a:rPr>
              <a:t>(</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no_clusters</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colors</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class_members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labels</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k</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cluster_center</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X_temp</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cluster_centers_indices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k</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plot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X_temp</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class_members</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X_temp</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class_members</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col</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plot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cluster_center</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cluster_center</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 </a:t>
            </a:r>
            <a:r>
              <a:rPr lang="en-HK" b="0" dirty="0">
                <a:solidFill>
                  <a:srgbClr val="CE9178"/>
                </a:solidFill>
                <a:effectLst/>
                <a:latin typeface="Consolas" panose="020B0609020204030204" pitchFamily="49" charset="0"/>
              </a:rPr>
              <a:t>'o'</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markerfacecolor</a:t>
            </a:r>
            <a:r>
              <a:rPr lang="en-HK" b="0" dirty="0">
                <a:solidFill>
                  <a:srgbClr val="D4D4D4"/>
                </a:solidFill>
                <a:effectLst/>
                <a:latin typeface="Consolas" panose="020B0609020204030204" pitchFamily="49" charset="0"/>
              </a:rPr>
              <a:t>=</a:t>
            </a:r>
            <a:r>
              <a:rPr lang="en-HK" b="0" dirty="0">
                <a:solidFill>
                  <a:srgbClr val="9CDCFE"/>
                </a:solidFill>
                <a:effectLst/>
                <a:latin typeface="Consolas" panose="020B0609020204030204" pitchFamily="49" charset="0"/>
              </a:rPr>
              <a:t>col</a:t>
            </a:r>
            <a:r>
              <a:rPr lang="en-HK" b="0" dirty="0">
                <a:solidFill>
                  <a:srgbClr val="CCCCCC"/>
                </a:solidFill>
                <a:effectLst/>
                <a:latin typeface="Consolas" panose="020B0609020204030204" pitchFamily="49" charset="0"/>
              </a:rPr>
              <a:t>, </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markeredgecolor</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'k'</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markersize</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14</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x</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X_temp</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class_members</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plot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cluster_center</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x</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cluster_center</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x</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col</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6036453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colorful dots&#10;&#10;Description automatically generated">
            <a:extLst>
              <a:ext uri="{FF2B5EF4-FFF2-40B4-BE49-F238E27FC236}">
                <a16:creationId xmlns:a16="http://schemas.microsoft.com/office/drawing/2014/main" id="{F2053955-EE78-E80A-1C0F-3666D0145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369" y="0"/>
            <a:ext cx="9259261" cy="6858000"/>
          </a:xfrm>
          <a:prstGeom prst="rect">
            <a:avLst/>
          </a:prstGeom>
        </p:spPr>
      </p:pic>
    </p:spTree>
    <p:extLst>
      <p:ext uri="{BB962C8B-B14F-4D97-AF65-F5344CB8AC3E}">
        <p14:creationId xmlns:p14="http://schemas.microsoft.com/office/powerpoint/2010/main" val="9758440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5.3.1 Cluster Visualisation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endParaRPr lang="en-HK" sz="2400" dirty="0"/>
          </a:p>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9935733" cy="4524315"/>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show number of stocks in each cluster</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clustered_series_ap</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Series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index</a:t>
            </a:r>
            <a:r>
              <a:rPr lang="en-HK" b="0" dirty="0">
                <a:solidFill>
                  <a:srgbClr val="D4D4D4"/>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data</a:t>
            </a:r>
            <a:r>
              <a:rPr lang="en-HK" b="0" dirty="0">
                <a:solidFill>
                  <a:srgbClr val="D4D4D4"/>
                </a:solidFill>
                <a:effectLst/>
                <a:latin typeface="Consolas" panose="020B0609020204030204" pitchFamily="49" charset="0"/>
              </a:rPr>
              <a:t>=</a:t>
            </a:r>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labels_</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flatten</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 clustered stock with its cluster label</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clustered_series_all_ap</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Series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index</a:t>
            </a:r>
            <a:r>
              <a:rPr lang="en-HK" b="0" dirty="0">
                <a:solidFill>
                  <a:srgbClr val="D4D4D4"/>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data</a:t>
            </a:r>
            <a:r>
              <a:rPr lang="en-HK" b="0" dirty="0">
                <a:solidFill>
                  <a:srgbClr val="D4D4D4"/>
                </a:solidFill>
                <a:effectLst/>
                <a:latin typeface="Consolas" panose="020B0609020204030204" pitchFamily="49" charset="0"/>
              </a:rPr>
              <a:t>=</a:t>
            </a:r>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labels_</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flatten</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clustered_series_ap</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clustered_series_ap</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clustered_series</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figure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12</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7</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barh</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len</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clustered_series_ap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value_counts</a:t>
            </a:r>
            <a:r>
              <a:rPr lang="en-HK" b="0" dirty="0">
                <a:solidFill>
                  <a:srgbClr val="CCCCCC"/>
                </a:solidFill>
                <a:effectLst/>
                <a:latin typeface="Consolas" panose="020B0609020204030204" pitchFamily="49" charset="0"/>
              </a:rPr>
              <a:t>())), </a:t>
            </a:r>
            <a:r>
              <a:rPr lang="en-HK" b="0" dirty="0">
                <a:solidFill>
                  <a:srgbClr val="6A9955"/>
                </a:solidFill>
                <a:effectLst/>
                <a:latin typeface="Consolas" panose="020B0609020204030204" pitchFamily="49" charset="0"/>
              </a:rPr>
              <a:t># cluster labels, y axis</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clustered_series_ap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value_counts</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title</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'Cluster Member Counts'</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xlabel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'Stocks in Cluster'</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ylabel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'Cluster Number'</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01276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E572-0DD7-CE79-D474-6ED7153F1CC0}"/>
              </a:ext>
            </a:extLst>
          </p:cNvPr>
          <p:cNvSpPr>
            <a:spLocks noGrp="1"/>
          </p:cNvSpPr>
          <p:nvPr>
            <p:ph type="title"/>
          </p:nvPr>
        </p:nvSpPr>
        <p:spPr/>
        <p:txBody>
          <a:bodyPr/>
          <a:lstStyle/>
          <a:p>
            <a:r>
              <a:rPr lang="en-HK" dirty="0"/>
              <a:t>1. Problem Definition</a:t>
            </a:r>
          </a:p>
        </p:txBody>
      </p:sp>
      <p:sp>
        <p:nvSpPr>
          <p:cNvPr id="3" name="Text Placeholder 2">
            <a:extLst>
              <a:ext uri="{FF2B5EF4-FFF2-40B4-BE49-F238E27FC236}">
                <a16:creationId xmlns:a16="http://schemas.microsoft.com/office/drawing/2014/main" id="{F70DF680-C6BC-CF26-79A3-4E42869B10BD}"/>
              </a:ext>
            </a:extLst>
          </p:cNvPr>
          <p:cNvSpPr>
            <a:spLocks noGrp="1"/>
          </p:cNvSpPr>
          <p:nvPr>
            <p:ph type="body" idx="1"/>
          </p:nvPr>
        </p:nvSpPr>
        <p:spPr/>
        <p:txBody>
          <a:bodyPr/>
          <a:lstStyle/>
          <a:p>
            <a:endParaRPr lang="en-HK"/>
          </a:p>
        </p:txBody>
      </p:sp>
    </p:spTree>
    <p:extLst>
      <p:ext uri="{BB962C8B-B14F-4D97-AF65-F5344CB8AC3E}">
        <p14:creationId xmlns:p14="http://schemas.microsoft.com/office/powerpoint/2010/main" val="42827383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bars&#10;&#10;Description automatically generated">
            <a:extLst>
              <a:ext uri="{FF2B5EF4-FFF2-40B4-BE49-F238E27FC236}">
                <a16:creationId xmlns:a16="http://schemas.microsoft.com/office/drawing/2014/main" id="{D3378348-C1C2-D16C-5531-B47D93D26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59" y="0"/>
            <a:ext cx="11150082" cy="6858000"/>
          </a:xfrm>
          <a:prstGeom prst="rect">
            <a:avLst/>
          </a:prstGeom>
        </p:spPr>
      </p:pic>
    </p:spTree>
    <p:extLst>
      <p:ext uri="{BB962C8B-B14F-4D97-AF65-F5344CB8AC3E}">
        <p14:creationId xmlns:p14="http://schemas.microsoft.com/office/powerpoint/2010/main" val="31889177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normAutofit/>
          </a:bodyPr>
          <a:lstStyle/>
          <a:p>
            <a:r>
              <a:rPr lang="en-HK" dirty="0"/>
              <a:t>5.4. Cluster Evaluation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If the ground truth labels are not known, evaluation must be performed using the model itself. The Silhouette Coefficient (</a:t>
            </a:r>
            <a:r>
              <a:rPr lang="en-HK" sz="2400" dirty="0" err="1"/>
              <a:t>sklearn.metrics.silhouette_score</a:t>
            </a:r>
            <a:r>
              <a:rPr lang="en-HK" sz="2400" dirty="0"/>
              <a:t>) is an example of such an evaluation, where a higher Silhouette Coefficient score relates to a model with better defined clusters. The Silhouette Coefficient is defined for each sample and is composed of two scores:</a:t>
            </a:r>
          </a:p>
        </p:txBody>
      </p:sp>
    </p:spTree>
    <p:extLst>
      <p:ext uri="{BB962C8B-B14F-4D97-AF65-F5344CB8AC3E}">
        <p14:creationId xmlns:p14="http://schemas.microsoft.com/office/powerpoint/2010/main" val="2078824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5.4. Cluster Evaluation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endParaRPr lang="en-HK" sz="2400" dirty="0"/>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10189008" cy="1200329"/>
          </a:xfrm>
          <a:prstGeom prst="rect">
            <a:avLst/>
          </a:prstGeom>
          <a:solidFill>
            <a:schemeClr val="tx1"/>
          </a:solidFill>
        </p:spPr>
        <p:txBody>
          <a:bodyPr wrap="none" rtlCol="0">
            <a:spAutoFit/>
          </a:bodyPr>
          <a:lstStyle/>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metrics</a:t>
            </a:r>
            <a:endParaRPr lang="en-HK" b="0" dirty="0">
              <a:solidFill>
                <a:srgbClr val="CCCCCC"/>
              </a:solidFill>
              <a:effectLst/>
              <a:latin typeface="Consolas" panose="020B0609020204030204" pitchFamily="49" charset="0"/>
            </a:endParaRP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"km"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metrics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silhouette_score</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k_means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a:t>
            </a:r>
            <a:r>
              <a:rPr lang="en-HK" b="0" dirty="0">
                <a:solidFill>
                  <a:srgbClr val="9CDCFE"/>
                </a:solidFill>
                <a:effectLst/>
                <a:latin typeface="Consolas" panose="020B0609020204030204" pitchFamily="49" charset="0"/>
              </a:rPr>
              <a:t>_</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metric</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euclidean</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hc</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metrics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silhouette_score</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hc</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fit_predict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metric</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euclidean</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"ap"</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metrics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silhouette_score</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a:t>
            </a:r>
            <a:r>
              <a:rPr lang="en-HK" b="0" dirty="0">
                <a:solidFill>
                  <a:srgbClr val="9CDCFE"/>
                </a:solidFill>
                <a:effectLst/>
                <a:latin typeface="Consolas" panose="020B0609020204030204" pitchFamily="49" charset="0"/>
              </a:rPr>
              <a:t>_</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metric</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euclidean</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89A0CFFB-BD90-CAF1-EC06-67C05F222789}"/>
              </a:ext>
            </a:extLst>
          </p:cNvPr>
          <p:cNvSpPr txBox="1"/>
          <p:nvPr/>
        </p:nvSpPr>
        <p:spPr>
          <a:xfrm>
            <a:off x="1097280" y="3395749"/>
            <a:ext cx="6096000" cy="923330"/>
          </a:xfrm>
          <a:prstGeom prst="rect">
            <a:avLst/>
          </a:prstGeom>
          <a:noFill/>
        </p:spPr>
        <p:txBody>
          <a:bodyPr wrap="square">
            <a:spAutoFit/>
          </a:bodyPr>
          <a:lstStyle/>
          <a:p>
            <a:r>
              <a:rPr lang="en-HK" b="0" i="0">
                <a:effectLst/>
                <a:latin typeface="Consolas" panose="020B0609020204030204" pitchFamily="49" charset="0"/>
              </a:rPr>
              <a:t>km 0.3355854288428007</a:t>
            </a:r>
            <a:endParaRPr lang="en-HK" b="0" i="0" dirty="0">
              <a:effectLst/>
              <a:latin typeface="Consolas" panose="020B0609020204030204" pitchFamily="49" charset="0"/>
            </a:endParaRPr>
          </a:p>
          <a:p>
            <a:r>
              <a:rPr lang="en-HK" b="0" i="0" dirty="0" err="1">
                <a:effectLst/>
                <a:latin typeface="Consolas" panose="020B0609020204030204" pitchFamily="49" charset="0"/>
              </a:rPr>
              <a:t>hc</a:t>
            </a:r>
            <a:r>
              <a:rPr lang="en-HK" b="0" i="0" dirty="0">
                <a:effectLst/>
                <a:latin typeface="Consolas" panose="020B0609020204030204" pitchFamily="49" charset="0"/>
              </a:rPr>
              <a:t> 0.34321495156408627</a:t>
            </a:r>
          </a:p>
          <a:p>
            <a:r>
              <a:rPr lang="en-HK" b="0" i="0" dirty="0">
                <a:effectLst/>
                <a:latin typeface="Consolas" panose="020B0609020204030204" pitchFamily="49" charset="0"/>
              </a:rPr>
              <a:t>ap 0.3450647315156527</a:t>
            </a:r>
            <a:endParaRPr lang="en-HK" dirty="0"/>
          </a:p>
        </p:txBody>
      </p:sp>
      <p:sp>
        <p:nvSpPr>
          <p:cNvPr id="11" name="TextBox 10">
            <a:extLst>
              <a:ext uri="{FF2B5EF4-FFF2-40B4-BE49-F238E27FC236}">
                <a16:creationId xmlns:a16="http://schemas.microsoft.com/office/drawing/2014/main" id="{2B90FEC5-C0C7-078C-05F2-A67C5EB3CEB4}"/>
              </a:ext>
            </a:extLst>
          </p:cNvPr>
          <p:cNvSpPr txBox="1"/>
          <p:nvPr/>
        </p:nvSpPr>
        <p:spPr>
          <a:xfrm>
            <a:off x="1036319" y="4388446"/>
            <a:ext cx="10058399" cy="830997"/>
          </a:xfrm>
          <a:prstGeom prst="rect">
            <a:avLst/>
          </a:prstGeom>
          <a:noFill/>
        </p:spPr>
        <p:txBody>
          <a:bodyPr wrap="square">
            <a:spAutoFit/>
          </a:bodyPr>
          <a:lstStyle/>
          <a:p>
            <a:r>
              <a:rPr lang="en-HK" sz="2400" dirty="0"/>
              <a:t>We go ahead with the affinity propagation and use 27 clusters as specified by this clustering method</a:t>
            </a:r>
          </a:p>
        </p:txBody>
      </p:sp>
    </p:spTree>
    <p:extLst>
      <p:ext uri="{BB962C8B-B14F-4D97-AF65-F5344CB8AC3E}">
        <p14:creationId xmlns:p14="http://schemas.microsoft.com/office/powerpoint/2010/main" val="9437444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5.4. Cluster Evaluation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endParaRPr lang="en-HK" sz="2400" dirty="0"/>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10442282" cy="3693319"/>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 Visualising the return within a cluster</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 The understand the intuition behind clustering, let us visualize the results</a:t>
            </a:r>
            <a:endParaRPr lang="en-HK" b="0" dirty="0">
              <a:solidFill>
                <a:srgbClr val="CCCCCC"/>
              </a:solidFill>
              <a:effectLst/>
              <a:latin typeface="Consolas" panose="020B0609020204030204" pitchFamily="49" charset="0"/>
            </a:endParaRPr>
          </a:p>
          <a:p>
            <a:r>
              <a:rPr lang="en-HK" b="0" dirty="0">
                <a:solidFill>
                  <a:srgbClr val="6A9955"/>
                </a:solidFill>
                <a:effectLst/>
                <a:latin typeface="Consolas" panose="020B0609020204030204" pitchFamily="49" charset="0"/>
              </a:rPr>
              <a:t># of the clusters.</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 all stock with its cluster label (including -1)</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clustered_series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Series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index</a:t>
            </a:r>
            <a:r>
              <a:rPr lang="en-HK" b="0" dirty="0">
                <a:solidFill>
                  <a:srgbClr val="D4D4D4"/>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data</a:t>
            </a:r>
            <a:r>
              <a:rPr lang="en-HK" b="0" dirty="0">
                <a:solidFill>
                  <a:srgbClr val="D4D4D4"/>
                </a:solidFill>
                <a:effectLst/>
                <a:latin typeface="Consolas" panose="020B0609020204030204" pitchFamily="49" charset="0"/>
              </a:rPr>
              <a:t>=</a:t>
            </a:r>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fit_predict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flatten</a:t>
            </a:r>
            <a:r>
              <a:rPr lang="en-HK" b="0" dirty="0">
                <a:solidFill>
                  <a:srgbClr val="CCCCCC"/>
                </a:solidFill>
                <a:effectLst/>
                <a:latin typeface="Consolas" panose="020B0609020204030204" pitchFamily="49" charset="0"/>
              </a:rPr>
              <a:t>())</a:t>
            </a:r>
          </a:p>
          <a:p>
            <a:r>
              <a:rPr lang="en-HK" b="0" dirty="0">
                <a:solidFill>
                  <a:srgbClr val="6A9955"/>
                </a:solidFill>
                <a:effectLst/>
                <a:latin typeface="Consolas" panose="020B0609020204030204" pitchFamily="49" charset="0"/>
              </a:rPr>
              <a:t># clustered stock with its cluster label</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clustered_series_all</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Series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index</a:t>
            </a:r>
            <a:r>
              <a:rPr lang="en-HK" b="0" dirty="0">
                <a:solidFill>
                  <a:srgbClr val="D4D4D4"/>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data</a:t>
            </a:r>
            <a:r>
              <a:rPr lang="en-HK" b="0" dirty="0">
                <a:solidFill>
                  <a:srgbClr val="D4D4D4"/>
                </a:solidFill>
                <a:effectLst/>
                <a:latin typeface="Consolas" panose="020B0609020204030204" pitchFamily="49" charset="0"/>
              </a:rPr>
              <a:t>=</a:t>
            </a:r>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fit_predict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flatten</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clustered_series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clustered_series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clustered_series</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 get the number of stocks in each cluster</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counts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clustered_series_ap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value_counts</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5591064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5.4. Cluster Evaluation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endParaRPr lang="en-HK" sz="2400" dirty="0"/>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8922635" cy="923330"/>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let's visualize some clusters</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cluster_vis_list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list</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counts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counts</a:t>
            </a:r>
            <a:r>
              <a:rPr lang="en-HK" b="0" dirty="0">
                <a:solidFill>
                  <a:srgbClr val="DCDCAA"/>
                </a:solidFill>
                <a:effectLst/>
                <a:latin typeface="Consolas" panose="020B0609020204030204" pitchFamily="49" charset="0"/>
              </a:rPr>
              <a:t>&lt;</a:t>
            </a:r>
            <a:r>
              <a:rPr lang="en-HK" b="0" dirty="0">
                <a:solidFill>
                  <a:srgbClr val="B5CEA8"/>
                </a:solidFill>
                <a:effectLst/>
                <a:latin typeface="Consolas" panose="020B0609020204030204" pitchFamily="49" charset="0"/>
              </a:rPr>
              <a:t>25</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&amp;</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counts</a:t>
            </a:r>
            <a:r>
              <a:rPr lang="en-HK" b="0" dirty="0">
                <a:solidFill>
                  <a:srgbClr val="DCDCAA"/>
                </a:solidFill>
                <a:effectLst/>
                <a:latin typeface="Consolas" panose="020B0609020204030204" pitchFamily="49" charset="0"/>
              </a:rPr>
              <a:t>&gt;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cluster_vis_list</a:t>
            </a:r>
            <a:r>
              <a:rPr lang="en-HK" b="0" dirty="0">
                <a:solidFill>
                  <a:srgbClr val="CCCCCC"/>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4152FAFA-F986-2678-B4F9-0CB40A4B63FB}"/>
              </a:ext>
            </a:extLst>
          </p:cNvPr>
          <p:cNvSpPr txBox="1"/>
          <p:nvPr/>
        </p:nvSpPr>
        <p:spPr>
          <a:xfrm>
            <a:off x="1097280" y="3534248"/>
            <a:ext cx="8922634" cy="369332"/>
          </a:xfrm>
          <a:prstGeom prst="rect">
            <a:avLst/>
          </a:prstGeom>
          <a:noFill/>
        </p:spPr>
        <p:txBody>
          <a:bodyPr wrap="square">
            <a:spAutoFit/>
          </a:bodyPr>
          <a:lstStyle/>
          <a:p>
            <a:r>
              <a:rPr lang="en-HK" b="0" i="0" dirty="0">
                <a:effectLst/>
                <a:latin typeface="Consolas" panose="020B0609020204030204" pitchFamily="49" charset="0"/>
              </a:rPr>
              <a:t>[25, 11, 16, 20, 15, 2, 0, 19, 17, 5, 22, 21, 24, 10, 9, 13]</a:t>
            </a:r>
            <a:endParaRPr lang="en-HK" dirty="0"/>
          </a:p>
        </p:txBody>
      </p:sp>
    </p:spTree>
    <p:extLst>
      <p:ext uri="{BB962C8B-B14F-4D97-AF65-F5344CB8AC3E}">
        <p14:creationId xmlns:p14="http://schemas.microsoft.com/office/powerpoint/2010/main" val="31674920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5.4. Cluster Evaluation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a:xfrm>
            <a:off x="1097280" y="1845734"/>
            <a:ext cx="10058400" cy="4023360"/>
          </a:xfrm>
        </p:spPr>
        <p:txBody>
          <a:bodyPr>
            <a:normAutofit/>
          </a:bodyPr>
          <a:lstStyle/>
          <a:p>
            <a:pPr marL="0" indent="0">
              <a:buNone/>
            </a:pPr>
            <a:endParaRPr lang="en-HK" sz="2400" dirty="0"/>
          </a:p>
          <a:p>
            <a:pPr marL="0" indent="0">
              <a:buNone/>
            </a:pPr>
            <a:endParaRPr lang="en-HK" sz="2400" dirty="0"/>
          </a:p>
          <a:p>
            <a:pPr marL="0" indent="0">
              <a:buNone/>
            </a:pPr>
            <a:endParaRPr lang="en-HK" sz="2400" dirty="0"/>
          </a:p>
          <a:p>
            <a:pPr marL="0" indent="0">
              <a:buNone/>
            </a:pPr>
            <a:r>
              <a:rPr lang="en-HK" sz="2400" dirty="0"/>
              <a:t>Sample output:</a:t>
            </a:r>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525427" y="1737360"/>
            <a:ext cx="11202106" cy="1477328"/>
          </a:xfrm>
          <a:prstGeom prst="rect">
            <a:avLst/>
          </a:prstGeom>
          <a:solidFill>
            <a:schemeClr val="tx1"/>
          </a:solidFill>
        </p:spPr>
        <p:txBody>
          <a:bodyPr wrap="none" rtlCol="0">
            <a:spAutoFit/>
          </a:bodyPr>
          <a:lstStyle/>
          <a:p>
            <a:r>
              <a:rPr lang="en-HK" b="0" dirty="0">
                <a:solidFill>
                  <a:srgbClr val="4FC1FF"/>
                </a:solidFill>
                <a:effectLst/>
                <a:latin typeface="Consolas" panose="020B0609020204030204" pitchFamily="49" charset="0"/>
              </a:rPr>
              <a:t>CLUSTER_SIZE_LIMIT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9999</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counts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clustered_series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value_counts</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ticker_count_reduced</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counts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counts</a:t>
            </a:r>
            <a:r>
              <a:rPr lang="en-HK" b="0" dirty="0">
                <a:solidFill>
                  <a:srgbClr val="DCDCAA"/>
                </a:solidFill>
                <a:effectLst/>
                <a:latin typeface="Consolas" panose="020B0609020204030204" pitchFamily="49" charset="0"/>
              </a:rPr>
              <a:t>&gt;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&amp;</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counts</a:t>
            </a:r>
            <a:r>
              <a:rPr lang="en-HK" b="0" dirty="0">
                <a:solidFill>
                  <a:srgbClr val="DCDCAA"/>
                </a:solidFill>
                <a:effectLst/>
                <a:latin typeface="Consolas" panose="020B0609020204030204" pitchFamily="49" charset="0"/>
              </a:rPr>
              <a:t>&lt;=</a:t>
            </a:r>
            <a:r>
              <a:rPr lang="en-HK" b="0" dirty="0">
                <a:solidFill>
                  <a:srgbClr val="4FC1FF"/>
                </a:solidFill>
                <a:effectLst/>
                <a:latin typeface="Consolas" panose="020B0609020204030204" pitchFamily="49" charset="0"/>
              </a:rPr>
              <a:t>CLUSTER_SIZE_LIMIT</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 (</a:t>
            </a:r>
            <a:r>
              <a:rPr lang="en-HK" b="0" dirty="0">
                <a:solidFill>
                  <a:srgbClr val="CE9178"/>
                </a:solidFill>
                <a:effectLst/>
                <a:latin typeface="Consolas" panose="020B0609020204030204" pitchFamily="49" charset="0"/>
              </a:rPr>
              <a:t>"Clusters formed: </a:t>
            </a:r>
            <a:r>
              <a:rPr lang="en-HK" b="0" dirty="0">
                <a:solidFill>
                  <a:srgbClr val="569CD6"/>
                </a:solidFill>
                <a:effectLst/>
                <a:latin typeface="Consolas" panose="020B0609020204030204" pitchFamily="49" charset="0"/>
              </a:rPr>
              <a:t>%d</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len</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ticker_count_reduced</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 (</a:t>
            </a:r>
            <a:r>
              <a:rPr lang="en-HK" b="0" dirty="0">
                <a:solidFill>
                  <a:srgbClr val="CE9178"/>
                </a:solidFill>
                <a:effectLst/>
                <a:latin typeface="Consolas" panose="020B0609020204030204" pitchFamily="49" charset="0"/>
              </a:rPr>
              <a:t>"Pairs to evaluate: </a:t>
            </a:r>
            <a:r>
              <a:rPr lang="en-HK" b="0" dirty="0">
                <a:solidFill>
                  <a:srgbClr val="569CD6"/>
                </a:solidFill>
                <a:effectLst/>
                <a:latin typeface="Consolas" panose="020B0609020204030204" pitchFamily="49" charset="0"/>
              </a:rPr>
              <a:t>%d</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ticker_count_reduced</a:t>
            </a:r>
            <a:r>
              <a:rPr lang="en-HK" b="0" dirty="0">
                <a:solidFill>
                  <a:srgbClr val="DCDCAA"/>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ticker_count_reduced</a:t>
            </a:r>
            <a:r>
              <a:rPr lang="en-HK" b="0" dirty="0">
                <a:solidFill>
                  <a:srgbClr val="DCDCAA"/>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sum</a:t>
            </a:r>
            <a:r>
              <a:rPr lang="en-HK" b="0" dirty="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6DB56D84-8669-2276-7A72-8F5F4BCCED37}"/>
              </a:ext>
            </a:extLst>
          </p:cNvPr>
          <p:cNvSpPr txBox="1"/>
          <p:nvPr/>
        </p:nvSpPr>
        <p:spPr>
          <a:xfrm>
            <a:off x="1097280" y="3895559"/>
            <a:ext cx="6096000" cy="646331"/>
          </a:xfrm>
          <a:prstGeom prst="rect">
            <a:avLst/>
          </a:prstGeom>
          <a:noFill/>
        </p:spPr>
        <p:txBody>
          <a:bodyPr wrap="square">
            <a:spAutoFit/>
          </a:bodyPr>
          <a:lstStyle/>
          <a:p>
            <a:r>
              <a:rPr lang="en-HK" dirty="0">
                <a:latin typeface="Consolas" panose="020B0609020204030204" pitchFamily="49" charset="0"/>
              </a:rPr>
              <a:t>Clusters formed: 26</a:t>
            </a:r>
          </a:p>
          <a:p>
            <a:r>
              <a:rPr lang="en-HK" dirty="0">
                <a:latin typeface="Consolas" panose="020B0609020204030204" pitchFamily="49" charset="0"/>
              </a:rPr>
              <a:t>Pairs to evaluate: 12166</a:t>
            </a:r>
          </a:p>
        </p:txBody>
      </p:sp>
    </p:spTree>
    <p:extLst>
      <p:ext uri="{BB962C8B-B14F-4D97-AF65-F5344CB8AC3E}">
        <p14:creationId xmlns:p14="http://schemas.microsoft.com/office/powerpoint/2010/main" val="35743628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5.4. Cluster Evaluation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a:xfrm>
            <a:off x="1097280" y="1845734"/>
            <a:ext cx="10058400" cy="4023360"/>
          </a:xfrm>
        </p:spPr>
        <p:txBody>
          <a:bodyPr>
            <a:normAutofit/>
          </a:bodyPr>
          <a:lstStyle/>
          <a:p>
            <a:pPr marL="0" indent="0">
              <a:buNone/>
            </a:pPr>
            <a:endParaRPr lang="en-HK" sz="2400" dirty="0"/>
          </a:p>
          <a:p>
            <a:pPr marL="0" indent="0">
              <a:buNone/>
            </a:pPr>
            <a:r>
              <a:rPr lang="en-HK" sz="2400" dirty="0"/>
              <a:t>Sample output:</a:t>
            </a:r>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7276351" cy="646331"/>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plot a handful of the smallest clusters</a:t>
            </a:r>
            <a:endParaRPr lang="en-HK" b="0" dirty="0">
              <a:solidFill>
                <a:srgbClr val="CCCCCC"/>
              </a:solidFill>
              <a:effectLst/>
              <a:latin typeface="Consolas" panose="020B0609020204030204" pitchFamily="49" charset="0"/>
            </a:endParaRP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cluster_vis_list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min</a:t>
            </a:r>
            <a:r>
              <a:rPr lang="en-HK" b="0" dirty="0">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len</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cluster_vis_list</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4</a:t>
            </a:r>
            <a:r>
              <a:rPr lang="en-HK" b="0" dirty="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6DB56D84-8669-2276-7A72-8F5F4BCCED37}"/>
              </a:ext>
            </a:extLst>
          </p:cNvPr>
          <p:cNvSpPr txBox="1"/>
          <p:nvPr/>
        </p:nvSpPr>
        <p:spPr>
          <a:xfrm>
            <a:off x="1097280" y="2781532"/>
            <a:ext cx="6096000" cy="369332"/>
          </a:xfrm>
          <a:prstGeom prst="rect">
            <a:avLst/>
          </a:prstGeom>
          <a:noFill/>
        </p:spPr>
        <p:txBody>
          <a:bodyPr wrap="square">
            <a:spAutoFit/>
          </a:bodyPr>
          <a:lstStyle/>
          <a:p>
            <a:r>
              <a:rPr lang="en-HK" dirty="0">
                <a:latin typeface="Consolas" panose="020B0609020204030204" pitchFamily="49" charset="0"/>
              </a:rPr>
              <a:t>[25, 11, 16, 20]</a:t>
            </a:r>
          </a:p>
        </p:txBody>
      </p:sp>
    </p:spTree>
    <p:extLst>
      <p:ext uri="{BB962C8B-B14F-4D97-AF65-F5344CB8AC3E}">
        <p14:creationId xmlns:p14="http://schemas.microsoft.com/office/powerpoint/2010/main" val="2423775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5.4. Cluster Evaluation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a:xfrm>
            <a:off x="1097280" y="1845734"/>
            <a:ext cx="10058400" cy="4023360"/>
          </a:xfrm>
        </p:spPr>
        <p:txBody>
          <a:bodyPr>
            <a:normAutofit/>
          </a:bodyPr>
          <a:lstStyle/>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8669361" cy="1754326"/>
          </a:xfrm>
          <a:prstGeom prst="rect">
            <a:avLst/>
          </a:prstGeom>
          <a:solidFill>
            <a:schemeClr val="tx1"/>
          </a:solidFill>
        </p:spPr>
        <p:txBody>
          <a:bodyPr wrap="none" rtlCol="0">
            <a:spAutoFit/>
          </a:bodyPr>
          <a:lstStyle/>
          <a:p>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cluster_vis_list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min</a:t>
            </a:r>
            <a:r>
              <a:rPr lang="en-HK" b="0" dirty="0">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len</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cluster_vis_list</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4</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tickers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list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clustered_series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clustered_series</a:t>
            </a:r>
            <a:r>
              <a:rPr lang="en-HK" b="0" dirty="0">
                <a:solidFill>
                  <a:srgbClr val="DCDCAA"/>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means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np</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log</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loc</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"2018-02-01"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tickers</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mean</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data</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np</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log</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loc</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"2018-02-01"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tickers</a:t>
            </a:r>
            <a:r>
              <a:rPr lang="en-HK" b="0" dirty="0">
                <a:solidFill>
                  <a:srgbClr val="CCCCCC"/>
                </a:solidFill>
                <a:effectLst/>
                <a:latin typeface="Consolas" panose="020B0609020204030204" pitchFamily="49" charset="0"/>
              </a:rPr>
              <a:t>]).sub(</a:t>
            </a:r>
            <a:r>
              <a:rPr lang="en-HK" b="0" dirty="0">
                <a:solidFill>
                  <a:srgbClr val="9CDCFE"/>
                </a:solidFill>
                <a:effectLst/>
                <a:latin typeface="Consolas" panose="020B0609020204030204" pitchFamily="49" charset="0"/>
              </a:rPr>
              <a:t>means</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data</a:t>
            </a:r>
            <a:r>
              <a:rPr lang="en-HK" b="0" dirty="0" err="1">
                <a:solidFill>
                  <a:srgbClr val="CCCCCC"/>
                </a:solidFill>
                <a:effectLst/>
                <a:latin typeface="Consolas" panose="020B0609020204030204" pitchFamily="49" charset="0"/>
              </a:rPr>
              <a:t>.plot</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title</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'Stock Time Series for Cluster </a:t>
            </a:r>
            <a:r>
              <a:rPr lang="en-HK" b="0" dirty="0">
                <a:solidFill>
                  <a:srgbClr val="569CD6"/>
                </a:solidFill>
                <a:effectLst/>
                <a:latin typeface="Consolas" panose="020B0609020204030204" pitchFamily="49" charset="0"/>
              </a:rPr>
              <a:t>%d</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4458169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2C026A0A-A69E-B97E-48D3-92D7E3AFF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61" y="172995"/>
            <a:ext cx="9694941" cy="6858000"/>
          </a:xfrm>
          <a:prstGeom prst="rect">
            <a:avLst/>
          </a:prstGeom>
        </p:spPr>
      </p:pic>
    </p:spTree>
    <p:extLst>
      <p:ext uri="{BB962C8B-B14F-4D97-AF65-F5344CB8AC3E}">
        <p14:creationId xmlns:p14="http://schemas.microsoft.com/office/powerpoint/2010/main" val="10138007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A8079F74-FB51-A25C-A4D3-B45970ECD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871" y="0"/>
            <a:ext cx="9522258" cy="6858000"/>
          </a:xfrm>
          <a:prstGeom prst="rect">
            <a:avLst/>
          </a:prstGeom>
        </p:spPr>
      </p:pic>
    </p:spTree>
    <p:extLst>
      <p:ext uri="{BB962C8B-B14F-4D97-AF65-F5344CB8AC3E}">
        <p14:creationId xmlns:p14="http://schemas.microsoft.com/office/powerpoint/2010/main" val="192648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E5E9-B754-99F7-7FF4-4E57FCADD3F3}"/>
              </a:ext>
            </a:extLst>
          </p:cNvPr>
          <p:cNvSpPr>
            <a:spLocks noGrp="1"/>
          </p:cNvSpPr>
          <p:nvPr>
            <p:ph type="title"/>
          </p:nvPr>
        </p:nvSpPr>
        <p:spPr/>
        <p:txBody>
          <a:bodyPr/>
          <a:lstStyle/>
          <a:p>
            <a:r>
              <a:rPr lang="en-HK" dirty="0"/>
              <a:t>1. Problem Definition</a:t>
            </a:r>
          </a:p>
        </p:txBody>
      </p:sp>
      <p:sp>
        <p:nvSpPr>
          <p:cNvPr id="3" name="Content Placeholder 2">
            <a:extLst>
              <a:ext uri="{FF2B5EF4-FFF2-40B4-BE49-F238E27FC236}">
                <a16:creationId xmlns:a16="http://schemas.microsoft.com/office/drawing/2014/main" id="{9EF6677D-6C9A-59C4-6488-78D7772ADAFF}"/>
              </a:ext>
            </a:extLst>
          </p:cNvPr>
          <p:cNvSpPr>
            <a:spLocks noGrp="1"/>
          </p:cNvSpPr>
          <p:nvPr>
            <p:ph idx="1"/>
          </p:nvPr>
        </p:nvSpPr>
        <p:spPr/>
        <p:txBody>
          <a:bodyPr>
            <a:normAutofit/>
          </a:bodyPr>
          <a:lstStyle/>
          <a:p>
            <a:pPr marL="0" indent="0">
              <a:lnSpc>
                <a:spcPct val="150000"/>
              </a:lnSpc>
              <a:buNone/>
            </a:pPr>
            <a:r>
              <a:rPr lang="en-HK" sz="2400" dirty="0"/>
              <a:t>Our goal in this case study is to perform clustering analysis on the stocks of S&amp;P500 and come up with pairs for a pairs trading strategy.</a:t>
            </a:r>
          </a:p>
          <a:p>
            <a:pPr marL="0" indent="0">
              <a:lnSpc>
                <a:spcPct val="150000"/>
              </a:lnSpc>
              <a:buNone/>
            </a:pPr>
            <a:r>
              <a:rPr lang="en-HK" sz="2400" dirty="0"/>
              <a:t>The data of the stocks of S&amp;P </a:t>
            </a:r>
            <a:r>
              <a:rPr lang="en-HK" sz="2400"/>
              <a:t>500, are </a:t>
            </a:r>
            <a:r>
              <a:rPr lang="en-HK" sz="2400" dirty="0"/>
              <a:t>obtained using </a:t>
            </a:r>
            <a:r>
              <a:rPr lang="en-HK" sz="2400" dirty="0" err="1"/>
              <a:t>pandas_datareader</a:t>
            </a:r>
            <a:r>
              <a:rPr lang="en-HK" sz="2400" dirty="0"/>
              <a:t> from yahoo finance. It includes price data from 2018 onwards.</a:t>
            </a:r>
          </a:p>
        </p:txBody>
      </p:sp>
    </p:spTree>
    <p:extLst>
      <p:ext uri="{BB962C8B-B14F-4D97-AF65-F5344CB8AC3E}">
        <p14:creationId xmlns:p14="http://schemas.microsoft.com/office/powerpoint/2010/main" val="16271848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F14A9EE5-4058-67AB-335F-A606C43DE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871" y="0"/>
            <a:ext cx="9522258" cy="6858000"/>
          </a:xfrm>
          <a:prstGeom prst="rect">
            <a:avLst/>
          </a:prstGeom>
        </p:spPr>
      </p:pic>
    </p:spTree>
    <p:extLst>
      <p:ext uri="{BB962C8B-B14F-4D97-AF65-F5344CB8AC3E}">
        <p14:creationId xmlns:p14="http://schemas.microsoft.com/office/powerpoint/2010/main" val="32415340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B1A6B541-3AE0-F98B-A3CB-A045C7DA4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733" y="0"/>
            <a:ext cx="9516533" cy="6853877"/>
          </a:xfrm>
          <a:prstGeom prst="rect">
            <a:avLst/>
          </a:prstGeom>
        </p:spPr>
      </p:pic>
    </p:spTree>
    <p:extLst>
      <p:ext uri="{BB962C8B-B14F-4D97-AF65-F5344CB8AC3E}">
        <p14:creationId xmlns:p14="http://schemas.microsoft.com/office/powerpoint/2010/main" val="13428125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normAutofit/>
          </a:bodyPr>
          <a:lstStyle/>
          <a:p>
            <a:r>
              <a:rPr lang="en-HK" dirty="0"/>
              <a:t>5.4. Cluster Evaluation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Looking at the charts above, across all the clusters with small number of stocks, we see similar movement of the stocks under different clusters, which corroborates the effectiveness of the clustering technique.</a:t>
            </a:r>
          </a:p>
        </p:txBody>
      </p:sp>
    </p:spTree>
    <p:extLst>
      <p:ext uri="{BB962C8B-B14F-4D97-AF65-F5344CB8AC3E}">
        <p14:creationId xmlns:p14="http://schemas.microsoft.com/office/powerpoint/2010/main" val="27216566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595D-E0EC-A14F-75F3-EF6C892CB828}"/>
              </a:ext>
            </a:extLst>
          </p:cNvPr>
          <p:cNvSpPr>
            <a:spLocks noGrp="1"/>
          </p:cNvSpPr>
          <p:nvPr>
            <p:ph type="title"/>
          </p:nvPr>
        </p:nvSpPr>
        <p:spPr/>
        <p:txBody>
          <a:bodyPr/>
          <a:lstStyle/>
          <a:p>
            <a:r>
              <a:rPr lang="en-HK" dirty="0"/>
              <a:t>6. Pairs Selection</a:t>
            </a:r>
          </a:p>
        </p:txBody>
      </p:sp>
      <p:sp>
        <p:nvSpPr>
          <p:cNvPr id="3" name="Text Placeholder 2">
            <a:extLst>
              <a:ext uri="{FF2B5EF4-FFF2-40B4-BE49-F238E27FC236}">
                <a16:creationId xmlns:a16="http://schemas.microsoft.com/office/drawing/2014/main" id="{BE006631-AB9E-7EB1-9AC3-68295AD556D5}"/>
              </a:ext>
            </a:extLst>
          </p:cNvPr>
          <p:cNvSpPr>
            <a:spLocks noGrp="1"/>
          </p:cNvSpPr>
          <p:nvPr>
            <p:ph type="body" idx="1"/>
          </p:nvPr>
        </p:nvSpPr>
        <p:spPr/>
        <p:txBody>
          <a:bodyPr/>
          <a:lstStyle/>
          <a:p>
            <a:endParaRPr lang="en-HK"/>
          </a:p>
        </p:txBody>
      </p:sp>
    </p:spTree>
    <p:extLst>
      <p:ext uri="{BB962C8B-B14F-4D97-AF65-F5344CB8AC3E}">
        <p14:creationId xmlns:p14="http://schemas.microsoft.com/office/powerpoint/2010/main" val="1154128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6.1. Cointegration and Pair Selection Function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a:xfrm>
            <a:off x="1097280" y="1845734"/>
            <a:ext cx="10058400" cy="4023360"/>
          </a:xfrm>
        </p:spPr>
        <p:txBody>
          <a:bodyPr>
            <a:normAutofit/>
          </a:bodyPr>
          <a:lstStyle/>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45515" y="1737360"/>
            <a:ext cx="11961929" cy="5078313"/>
          </a:xfrm>
          <a:prstGeom prst="rect">
            <a:avLst/>
          </a:prstGeom>
          <a:solidFill>
            <a:schemeClr val="tx1"/>
          </a:solidFill>
        </p:spPr>
        <p:txBody>
          <a:bodyPr wrap="none" rtlCol="0">
            <a:spAutoFit/>
          </a:bodyPr>
          <a:lstStyle/>
          <a:p>
            <a:r>
              <a:rPr lang="en-HK" b="0" dirty="0">
                <a:solidFill>
                  <a:srgbClr val="569CD6"/>
                </a:solidFill>
                <a:effectLst/>
                <a:latin typeface="Consolas" panose="020B0609020204030204" pitchFamily="49" charset="0"/>
              </a:rPr>
              <a:t>def</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find_cointegrated_pairs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data</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significance</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0.05</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6A9955"/>
                </a:solidFill>
                <a:effectLst/>
                <a:latin typeface="Consolas" panose="020B0609020204030204" pitchFamily="49" charset="0"/>
              </a:rPr>
              <a:t># This function is from https://www.quantopian.com/lectures/introduction-to-pairs-trading</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n</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data</a:t>
            </a:r>
            <a:r>
              <a:rPr lang="en-HK" b="0" dirty="0" err="1">
                <a:solidFill>
                  <a:srgbClr val="CCCCCC"/>
                </a:solidFill>
                <a:effectLst/>
                <a:latin typeface="Consolas" panose="020B0609020204030204" pitchFamily="49" charset="0"/>
              </a:rPr>
              <a:t>.shape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    </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score_matrix</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np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zeros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n</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n</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pvalue_matrix</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np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ones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n</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n</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keys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data</a:t>
            </a:r>
            <a:r>
              <a:rPr lang="en-HK" b="0" dirty="0" err="1">
                <a:solidFill>
                  <a:srgbClr val="CCCCCC"/>
                </a:solidFill>
                <a:effectLst/>
                <a:latin typeface="Consolas" panose="020B0609020204030204" pitchFamily="49" charset="0"/>
              </a:rPr>
              <a:t>.keys</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pairs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p>
          <a:p>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j</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i</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n</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4FC1FF"/>
                </a:solidFill>
                <a:effectLst/>
                <a:latin typeface="Consolas" panose="020B0609020204030204" pitchFamily="49" charset="0"/>
              </a:rPr>
              <a:t>S1, S2</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data</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keys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data</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keys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j</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result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coint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S1</a:t>
            </a:r>
            <a:r>
              <a:rPr lang="en-HK" b="0" dirty="0">
                <a:solidFill>
                  <a:srgbClr val="CCCCCC"/>
                </a:solidFill>
                <a:effectLst/>
                <a:latin typeface="Consolas" panose="020B0609020204030204" pitchFamily="49" charset="0"/>
              </a:rPr>
              <a:t>, </a:t>
            </a:r>
            <a:r>
              <a:rPr lang="en-HK" b="0" dirty="0">
                <a:solidFill>
                  <a:srgbClr val="4FC1FF"/>
                </a:solidFill>
                <a:effectLst/>
                <a:latin typeface="Consolas" panose="020B0609020204030204" pitchFamily="49" charset="0"/>
              </a:rPr>
              <a:t>S2</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score</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result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pvalue</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result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score_matrix</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j</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score</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pvalue_matrix</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j</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pvalue</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if</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pvalue</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&lt;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significance</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pairs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append</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keys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keys</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j</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return</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score_matrix</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pvalue_matrix</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pairs</a:t>
            </a:r>
            <a:endParaRPr lang="en-HK"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7637939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6.1. Cointegration and Pair Selection Function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a:xfrm>
            <a:off x="1097280" y="1845734"/>
            <a:ext cx="10058400" cy="4023360"/>
          </a:xfrm>
        </p:spPr>
        <p:txBody>
          <a:bodyPr>
            <a:normAutofit/>
          </a:bodyPr>
          <a:lstStyle/>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32350" y="1737360"/>
            <a:ext cx="10062370" cy="5078313"/>
          </a:xfrm>
          <a:prstGeom prst="rect">
            <a:avLst/>
          </a:prstGeom>
          <a:solidFill>
            <a:schemeClr val="tx1"/>
          </a:solidFill>
        </p:spPr>
        <p:txBody>
          <a:bodyPr wrap="none" rtlCol="0">
            <a:spAutoFit/>
          </a:bodyPr>
          <a:lstStyle/>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statsmodels</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tsa</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stattools</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coint</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cluster_dict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p>
          <a:p>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which_clust</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enumerate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ticker_count_reduced</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tickers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clustered_series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clustered_series</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which_clust</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   </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score_matrix</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pvalue_matrix</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pairs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find_cointegrated_pairs</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dataset</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tickers</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cluster_dict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which_clust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cluster_dict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which_clust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score_matrix</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score_matrix</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cluster_dict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which_clust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pvalue_matrix</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pvalue_matrix</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cluster_dict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which_clust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'pairs'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pairs</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a:solidFill>
                  <a:srgbClr val="9CDCFE"/>
                </a:solidFill>
                <a:effectLst/>
                <a:latin typeface="Consolas" panose="020B0609020204030204" pitchFamily="49" charset="0"/>
              </a:rPr>
              <a:t>pairs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p>
          <a:p>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cluster_dict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keys</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pairs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extend</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cluster_dict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'pairs'</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 (</a:t>
            </a:r>
            <a:r>
              <a:rPr lang="en-HK" b="0" dirty="0">
                <a:solidFill>
                  <a:srgbClr val="CE9178"/>
                </a:solidFill>
                <a:effectLst/>
                <a:latin typeface="Consolas" panose="020B0609020204030204" pitchFamily="49" charset="0"/>
              </a:rPr>
              <a:t>"Number of pairs found : </a:t>
            </a:r>
            <a:r>
              <a:rPr lang="en-HK" b="0" dirty="0">
                <a:solidFill>
                  <a:srgbClr val="569CD6"/>
                </a:solidFill>
                <a:effectLst/>
                <a:latin typeface="Consolas" panose="020B0609020204030204" pitchFamily="49" charset="0"/>
              </a:rPr>
              <a:t>%d</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len</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pairs</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 (</a:t>
            </a:r>
            <a:r>
              <a:rPr lang="en-HK" b="0" dirty="0">
                <a:solidFill>
                  <a:srgbClr val="CE9178"/>
                </a:solidFill>
                <a:effectLst/>
                <a:latin typeface="Consolas" panose="020B0609020204030204" pitchFamily="49" charset="0"/>
              </a:rPr>
              <a:t>"In those pairs, there are </a:t>
            </a:r>
            <a:r>
              <a:rPr lang="en-HK" b="0" dirty="0">
                <a:solidFill>
                  <a:srgbClr val="569CD6"/>
                </a:solidFill>
                <a:effectLst/>
                <a:latin typeface="Consolas" panose="020B0609020204030204" pitchFamily="49" charset="0"/>
              </a:rPr>
              <a:t>%d</a:t>
            </a:r>
            <a:r>
              <a:rPr lang="en-HK" b="0" dirty="0">
                <a:solidFill>
                  <a:srgbClr val="CE9178"/>
                </a:solidFill>
                <a:effectLst/>
                <a:latin typeface="Consolas" panose="020B0609020204030204" pitchFamily="49" charset="0"/>
              </a:rPr>
              <a:t> unique tickers."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len</a:t>
            </a:r>
            <a:r>
              <a:rPr lang="en-HK" b="0" dirty="0">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np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unique</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pairs</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pairs</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1293026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normAutofit/>
          </a:bodyPr>
          <a:lstStyle/>
          <a:p>
            <a:r>
              <a:rPr lang="en-HK" dirty="0"/>
              <a:t>6.1. Cointegration and Pair Selection Function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Sample output:</a:t>
            </a:r>
          </a:p>
        </p:txBody>
      </p:sp>
      <p:sp>
        <p:nvSpPr>
          <p:cNvPr id="13" name="TextBox 12">
            <a:extLst>
              <a:ext uri="{FF2B5EF4-FFF2-40B4-BE49-F238E27FC236}">
                <a16:creationId xmlns:a16="http://schemas.microsoft.com/office/drawing/2014/main" id="{DA4A75A8-CE0B-AF8F-B605-C52923A7C543}"/>
              </a:ext>
            </a:extLst>
          </p:cNvPr>
          <p:cNvSpPr txBox="1"/>
          <p:nvPr/>
        </p:nvSpPr>
        <p:spPr>
          <a:xfrm>
            <a:off x="1097280" y="2564752"/>
            <a:ext cx="10058400" cy="2585323"/>
          </a:xfrm>
          <a:prstGeom prst="rect">
            <a:avLst/>
          </a:prstGeom>
          <a:noFill/>
        </p:spPr>
        <p:txBody>
          <a:bodyPr wrap="square">
            <a:spAutoFit/>
          </a:bodyPr>
          <a:lstStyle/>
          <a:p>
            <a:r>
              <a:rPr lang="en-HK" dirty="0">
                <a:latin typeface="Consolas" panose="020B0609020204030204" pitchFamily="49" charset="0"/>
              </a:rPr>
              <a:t>Number of pairs found : 32</a:t>
            </a:r>
          </a:p>
          <a:p>
            <a:r>
              <a:rPr lang="en-HK" dirty="0">
                <a:latin typeface="Consolas" panose="020B0609020204030204" pitchFamily="49" charset="0"/>
              </a:rPr>
              <a:t>In those pairs, there are 47 unique tickers.</a:t>
            </a:r>
          </a:p>
          <a:p>
            <a:r>
              <a:rPr lang="en-HK" dirty="0">
                <a:latin typeface="Consolas" panose="020B0609020204030204" pitchFamily="49" charset="0"/>
              </a:rPr>
              <a:t>[('AOS', 'FITB'), ('AOS', 'ZION'), ('AIG', 'TEL'), ('ABBV', 'BWA'), ('ACN', 'EQIX'), ('AFL', 'ARE'), ('AFL', 'ED'), ('AFL', 'MMC'), ('AFL', 'WM'), ('A', 'WAT'), ('ADBE', 'ADI'), ('ADBE', 'CDNS'), ('ADBE', 'VFC'), ('ABT', 'AZO'), ('ABT', 'CHD'), ('ABT', 'IQV'), ('ABT', 'WELL'), ('ALL', 'GL'), ('MO', 'CCL'), ('ALB', 'CTL'), ('ALB', 'FANG'), ('ALB', 'EOG'), ('ALB', 'HP'), ('ALB', 'NOV'), ('ALB', 'PVH'), ('ALB', 'TPR'), ('ADSK', 'ULTA'), ('ADSK', 'XLNX'), ('AAL', 'FCX'), ('CMG', 'EW'), ('CMG', 'KEYS'), ('XEC', 'DXC')]</a:t>
            </a:r>
          </a:p>
        </p:txBody>
      </p:sp>
    </p:spTree>
    <p:extLst>
      <p:ext uri="{BB962C8B-B14F-4D97-AF65-F5344CB8AC3E}">
        <p14:creationId xmlns:p14="http://schemas.microsoft.com/office/powerpoint/2010/main" val="10098498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6.2. Pair Visualization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a:xfrm>
            <a:off x="1097280" y="1845734"/>
            <a:ext cx="10058400" cy="4023360"/>
          </a:xfrm>
        </p:spPr>
        <p:txBody>
          <a:bodyPr>
            <a:normAutofit/>
          </a:bodyPr>
          <a:lstStyle/>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525427" y="1737360"/>
            <a:ext cx="11202106" cy="3416320"/>
          </a:xfrm>
          <a:prstGeom prst="rect">
            <a:avLst/>
          </a:prstGeom>
          <a:solidFill>
            <a:schemeClr val="tx1"/>
          </a:solidFill>
        </p:spPr>
        <p:txBody>
          <a:bodyPr wrap="none" rtlCol="0">
            <a:spAutoFit/>
          </a:bodyPr>
          <a:lstStyle/>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manifold</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TSNE</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matplotlib</a:t>
            </a:r>
            <a:r>
              <a:rPr lang="en-HK" b="0" dirty="0">
                <a:solidFill>
                  <a:srgbClr val="CCCCCC"/>
                </a:solidFill>
                <a:effectLst/>
                <a:latin typeface="Consolas" panose="020B0609020204030204" pitchFamily="49" charset="0"/>
              </a:rPr>
              <a:t>.</a:t>
            </a:r>
            <a:r>
              <a:rPr lang="en-HK" b="0" dirty="0">
                <a:solidFill>
                  <a:srgbClr val="4EC9B0"/>
                </a:solidFill>
                <a:effectLst/>
                <a:latin typeface="Consolas" panose="020B0609020204030204" pitchFamily="49" charset="0"/>
              </a:rPr>
              <a:t>cm</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as</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cm</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stocks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np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unique</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pairs</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X_df</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DataFrame</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index</a:t>
            </a:r>
            <a:r>
              <a:rPr lang="en-HK" b="0" dirty="0">
                <a:solidFill>
                  <a:srgbClr val="D4D4D4"/>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data</a:t>
            </a:r>
            <a:r>
              <a:rPr lang="en-HK" b="0" dirty="0">
                <a:solidFill>
                  <a:srgbClr val="D4D4D4"/>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T</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err="1">
                <a:solidFill>
                  <a:srgbClr val="9CDCFE"/>
                </a:solidFill>
                <a:effectLst/>
                <a:latin typeface="Consolas" panose="020B0609020204030204" pitchFamily="49" charset="0"/>
              </a:rPr>
              <a:t>in_pairs_series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clustered_series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loc</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stocks</a:t>
            </a:r>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stocks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list</a:t>
            </a:r>
            <a:r>
              <a:rPr lang="en-HK" b="0" dirty="0">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np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unique</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pairs</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X_pairs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X_df</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T</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loc</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stocks</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err="1">
                <a:solidFill>
                  <a:srgbClr val="9CDCFE"/>
                </a:solidFill>
                <a:effectLst/>
                <a:latin typeface="Consolas" panose="020B0609020204030204" pitchFamily="49" charset="0"/>
              </a:rPr>
              <a:t>X_tsne</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TSNE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learning_rate</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50</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perplexity</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3</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random_state</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1337</a:t>
            </a:r>
            <a:r>
              <a:rPr lang="en-HK" b="0" dirty="0">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fit_transform</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X_pairs</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endParaRPr lang="en-HK"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2897489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6.2. Pair Visualization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a:xfrm>
            <a:off x="1097280" y="1845734"/>
            <a:ext cx="10058400" cy="4023360"/>
          </a:xfrm>
        </p:spPr>
        <p:txBody>
          <a:bodyPr>
            <a:normAutofit/>
          </a:bodyPr>
          <a:lstStyle/>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7656263" cy="4247317"/>
          </a:xfrm>
          <a:prstGeom prst="rect">
            <a:avLst/>
          </a:prstGeom>
          <a:solidFill>
            <a:schemeClr val="tx1"/>
          </a:solidFill>
        </p:spPr>
        <p:txBody>
          <a:bodyPr wrap="none" rtlCol="0">
            <a:spAutoFit/>
          </a:bodyPr>
          <a:lstStyle/>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figure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facecolor</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'white'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16</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8</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clf</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axis</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'off'</a:t>
            </a:r>
            <a:r>
              <a:rPr lang="en-HK" b="0" dirty="0">
                <a:solidFill>
                  <a:srgbClr val="CCCCCC"/>
                </a:solidFill>
                <a:effectLst/>
                <a:latin typeface="Consolas" panose="020B0609020204030204" pitchFamily="49" charset="0"/>
              </a:rPr>
              <a:t>)</a:t>
            </a:r>
          </a:p>
          <a:p>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pair</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pairs</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6A9955"/>
                </a:solidFill>
                <a:effectLst/>
                <a:latin typeface="Consolas" panose="020B0609020204030204" pitchFamily="49" charset="0"/>
              </a:rPr>
              <a:t>#print(pair[0])</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ticker1</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pair</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loc1</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X_pairs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get_loc</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pair</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x1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y1</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X_tsne</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loc1</a:t>
            </a:r>
            <a:r>
              <a:rPr lang="en-HK" b="0" dirty="0">
                <a:solidFill>
                  <a:srgbClr val="CCCCCC"/>
                </a:solidFill>
                <a:effectLst/>
                <a:latin typeface="Consolas" panose="020B0609020204030204" pitchFamily="49" charset="0"/>
              </a:rPr>
              <a:t>, :]</a:t>
            </a:r>
          </a:p>
          <a:p>
            <a:r>
              <a:rPr lang="en-HK" b="0" dirty="0">
                <a:solidFill>
                  <a:srgbClr val="CCCCCC"/>
                </a:solidFill>
                <a:effectLst/>
                <a:latin typeface="Consolas" panose="020B0609020204030204" pitchFamily="49" charset="0"/>
              </a:rPr>
              <a:t>    </a:t>
            </a:r>
            <a:r>
              <a:rPr lang="en-HK" b="0" dirty="0">
                <a:solidFill>
                  <a:srgbClr val="6A9955"/>
                </a:solidFill>
                <a:effectLst/>
                <a:latin typeface="Consolas" panose="020B0609020204030204" pitchFamily="49" charset="0"/>
              </a:rPr>
              <a:t>#print(ticker1, loc1)</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ticker2</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pair</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loc2</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X_pairs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get_loc</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pair</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x2</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y2</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X_tsne</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loc2</a:t>
            </a:r>
            <a:r>
              <a:rPr lang="en-HK" b="0" dirty="0">
                <a:solidFill>
                  <a:srgbClr val="CCCCCC"/>
                </a:solidFill>
                <a:effectLst/>
                <a:latin typeface="Consolas" panose="020B0609020204030204" pitchFamily="49" charset="0"/>
              </a:rPr>
              <a:t>, :]</a:t>
            </a:r>
          </a:p>
          <a:p>
            <a:r>
              <a:rPr lang="en-HK" b="0" dirty="0">
                <a:solidFill>
                  <a:srgbClr val="CCCCCC"/>
                </a:solidFill>
                <a:effectLst/>
                <a:latin typeface="Consolas" panose="020B0609020204030204" pitchFamily="49" charset="0"/>
              </a:rPr>
              <a:t>      </a:t>
            </a:r>
          </a:p>
          <a:p>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plot</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x1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x2</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y1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y2</a:t>
            </a:r>
            <a:r>
              <a:rPr lang="en-HK" b="0" dirty="0">
                <a:solidFill>
                  <a:srgbClr val="CCCCCC"/>
                </a:solidFill>
                <a:effectLst/>
                <a:latin typeface="Consolas" panose="020B0609020204030204" pitchFamily="49" charset="0"/>
              </a:rPr>
              <a:t>], </a:t>
            </a:r>
            <a:r>
              <a:rPr lang="en-HK" b="0" dirty="0">
                <a:solidFill>
                  <a:srgbClr val="CE9178"/>
                </a:solidFill>
                <a:effectLst/>
                <a:latin typeface="Consolas" panose="020B0609020204030204" pitchFamily="49" charset="0"/>
              </a:rPr>
              <a:t>'k-'</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alpha</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0.3</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gray</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7794801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6.2. Pair Visualization</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a:xfrm>
            <a:off x="1097280" y="1845734"/>
            <a:ext cx="10058400" cy="4023360"/>
          </a:xfrm>
        </p:spPr>
        <p:txBody>
          <a:bodyPr>
            <a:normAutofit/>
          </a:bodyPr>
          <a:lstStyle/>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10442282" cy="4247317"/>
          </a:xfrm>
          <a:prstGeom prst="rect">
            <a:avLst/>
          </a:prstGeom>
          <a:solidFill>
            <a:schemeClr val="tx1"/>
          </a:solidFill>
        </p:spPr>
        <p:txBody>
          <a:bodyPr wrap="none" rtlCol="0">
            <a:spAutoFit/>
          </a:bodyPr>
          <a:lstStyle/>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scatter</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X_tsne</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X_tsne</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s</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220</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alpha</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0.9</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a:t>
            </a:r>
            <a:r>
              <a:rPr lang="en-HK" b="0" dirty="0">
                <a:solidFill>
                  <a:srgbClr val="D4D4D4"/>
                </a:solidFill>
                <a:effectLst/>
                <a:latin typeface="Consolas" panose="020B0609020204030204" pitchFamily="49" charset="0"/>
              </a:rPr>
              <a:t>=</a:t>
            </a:r>
            <a:r>
              <a:rPr lang="en-HK" b="0" dirty="0" err="1">
                <a:solidFill>
                  <a:srgbClr val="9CDCFE"/>
                </a:solidFill>
                <a:effectLst/>
                <a:latin typeface="Consolas" panose="020B0609020204030204" pitchFamily="49" charset="0"/>
              </a:rPr>
              <a:t>in_pairs_series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values</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cmap</a:t>
            </a:r>
            <a:r>
              <a:rPr lang="en-HK" b="0" dirty="0">
                <a:solidFill>
                  <a:srgbClr val="D4D4D4"/>
                </a:solidFill>
                <a:effectLst/>
                <a:latin typeface="Consolas" panose="020B0609020204030204" pitchFamily="49" charset="0"/>
              </a:rPr>
              <a:t>=</a:t>
            </a:r>
            <a:r>
              <a:rPr lang="en-HK" b="0" dirty="0" err="1">
                <a:solidFill>
                  <a:srgbClr val="4EC9B0"/>
                </a:solidFill>
                <a:effectLst/>
                <a:latin typeface="Consolas" panose="020B0609020204030204" pitchFamily="49" charset="0"/>
              </a:rPr>
              <a:t>cm</a:t>
            </a:r>
            <a:r>
              <a:rPr lang="en-HK" b="0" dirty="0" err="1">
                <a:solidFill>
                  <a:srgbClr val="CCCCCC"/>
                </a:solidFill>
                <a:effectLst/>
                <a:latin typeface="Consolas" panose="020B0609020204030204" pitchFamily="49" charset="0"/>
              </a:rPr>
              <a:t>.Paired</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title</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'T-SNE Visualization of Validated Pairs'</a:t>
            </a:r>
            <a:r>
              <a:rPr lang="en-HK" b="0" dirty="0">
                <a:solidFill>
                  <a:srgbClr val="CCCCCC"/>
                </a:solidFill>
                <a:effectLst/>
                <a:latin typeface="Consolas" panose="020B0609020204030204" pitchFamily="49" charset="0"/>
              </a:rPr>
              <a:t>)</a:t>
            </a: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 zip joins x and y coordinates in pairs</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y</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name</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zip</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X_tsne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X_tsne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X_pairs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index</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label</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name</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annotate</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label</a:t>
            </a:r>
            <a:r>
              <a:rPr lang="en-HK" b="0" dirty="0">
                <a:solidFill>
                  <a:srgbClr val="CCCCCC"/>
                </a:solidFill>
                <a:effectLst/>
                <a:latin typeface="Consolas" panose="020B0609020204030204" pitchFamily="49" charset="0"/>
              </a:rPr>
              <a:t>, </a:t>
            </a:r>
            <a:r>
              <a:rPr lang="en-HK" b="0" dirty="0">
                <a:solidFill>
                  <a:srgbClr val="6A9955"/>
                </a:solidFill>
                <a:effectLst/>
                <a:latin typeface="Consolas" panose="020B0609020204030204" pitchFamily="49" charset="0"/>
              </a:rPr>
              <a:t># this is the text</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y</a:t>
            </a:r>
            <a:r>
              <a:rPr lang="en-HK" b="0" dirty="0">
                <a:solidFill>
                  <a:srgbClr val="CCCCCC"/>
                </a:solidFill>
                <a:effectLst/>
                <a:latin typeface="Consolas" panose="020B0609020204030204" pitchFamily="49" charset="0"/>
              </a:rPr>
              <a:t>), </a:t>
            </a:r>
            <a:r>
              <a:rPr lang="en-HK" b="0" dirty="0">
                <a:solidFill>
                  <a:srgbClr val="6A9955"/>
                </a:solidFill>
                <a:effectLst/>
                <a:latin typeface="Consolas" panose="020B0609020204030204" pitchFamily="49" charset="0"/>
              </a:rPr>
              <a:t># this is the point to label</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textcoords</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"offset points"</a:t>
            </a:r>
            <a:r>
              <a:rPr lang="en-HK" b="0" dirty="0">
                <a:solidFill>
                  <a:srgbClr val="CCCCCC"/>
                </a:solidFill>
                <a:effectLst/>
                <a:latin typeface="Consolas" panose="020B0609020204030204" pitchFamily="49" charset="0"/>
              </a:rPr>
              <a:t>, </a:t>
            </a:r>
            <a:r>
              <a:rPr lang="en-HK" b="0" dirty="0">
                <a:solidFill>
                  <a:srgbClr val="6A9955"/>
                </a:solidFill>
                <a:effectLst/>
                <a:latin typeface="Consolas" panose="020B0609020204030204" pitchFamily="49" charset="0"/>
              </a:rPr>
              <a:t># how to position the text</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xytext</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 </a:t>
            </a:r>
            <a:r>
              <a:rPr lang="en-HK" b="0" dirty="0">
                <a:solidFill>
                  <a:srgbClr val="6A9955"/>
                </a:solidFill>
                <a:effectLst/>
                <a:latin typeface="Consolas" panose="020B0609020204030204" pitchFamily="49" charset="0"/>
              </a:rPr>
              <a:t># distance from text to points (</a:t>
            </a:r>
            <a:r>
              <a:rPr lang="en-HK" b="0" dirty="0" err="1">
                <a:solidFill>
                  <a:srgbClr val="6A9955"/>
                </a:solidFill>
                <a:effectLst/>
                <a:latin typeface="Consolas" panose="020B0609020204030204" pitchFamily="49" charset="0"/>
              </a:rPr>
              <a:t>x,y</a:t>
            </a:r>
            <a:r>
              <a:rPr lang="en-HK" b="0" dirty="0">
                <a:solidFill>
                  <a:srgbClr val="6A9955"/>
                </a:solidFill>
                <a:effectLst/>
                <a:latin typeface="Consolas" panose="020B0609020204030204" pitchFamily="49" charset="0"/>
              </a:rPr>
              <a:t>)</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ha</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center</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6A9955"/>
                </a:solidFill>
                <a:effectLst/>
                <a:latin typeface="Consolas" panose="020B0609020204030204" pitchFamily="49" charset="0"/>
              </a:rPr>
              <a:t># horizontal alignment can be left, right or </a:t>
            </a:r>
            <a:r>
              <a:rPr lang="en-HK" b="0" dirty="0" err="1">
                <a:solidFill>
                  <a:srgbClr val="6A9955"/>
                </a:solidFill>
                <a:effectLst/>
                <a:latin typeface="Consolas" panose="020B0609020204030204" pitchFamily="49" charset="0"/>
              </a:rPr>
              <a:t>center</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    </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plot</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centroids</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centroids</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'sg'</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markersize</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11</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51724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FF38-BCD5-092B-0A1E-C91F78F1347C}"/>
              </a:ext>
            </a:extLst>
          </p:cNvPr>
          <p:cNvSpPr>
            <a:spLocks noGrp="1"/>
          </p:cNvSpPr>
          <p:nvPr>
            <p:ph type="title"/>
          </p:nvPr>
        </p:nvSpPr>
        <p:spPr/>
        <p:txBody>
          <a:bodyPr/>
          <a:lstStyle/>
          <a:p>
            <a:r>
              <a:rPr lang="en-HK" dirty="0"/>
              <a:t>2. Getting Started - Loading the data and python packages</a:t>
            </a:r>
          </a:p>
        </p:txBody>
      </p:sp>
      <p:sp>
        <p:nvSpPr>
          <p:cNvPr id="3" name="Text Placeholder 2">
            <a:extLst>
              <a:ext uri="{FF2B5EF4-FFF2-40B4-BE49-F238E27FC236}">
                <a16:creationId xmlns:a16="http://schemas.microsoft.com/office/drawing/2014/main" id="{2B523560-7A6A-6EBB-B357-905A72F923AD}"/>
              </a:ext>
            </a:extLst>
          </p:cNvPr>
          <p:cNvSpPr>
            <a:spLocks noGrp="1"/>
          </p:cNvSpPr>
          <p:nvPr>
            <p:ph type="body" idx="1"/>
          </p:nvPr>
        </p:nvSpPr>
        <p:spPr/>
        <p:txBody>
          <a:bodyPr/>
          <a:lstStyle/>
          <a:p>
            <a:endParaRPr lang="en-HK"/>
          </a:p>
        </p:txBody>
      </p:sp>
    </p:spTree>
    <p:extLst>
      <p:ext uri="{BB962C8B-B14F-4D97-AF65-F5344CB8AC3E}">
        <p14:creationId xmlns:p14="http://schemas.microsoft.com/office/powerpoint/2010/main" val="22786236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 of different colored circles&#10;&#10;Description automatically generated with medium confidence">
            <a:extLst>
              <a:ext uri="{FF2B5EF4-FFF2-40B4-BE49-F238E27FC236}">
                <a16:creationId xmlns:a16="http://schemas.microsoft.com/office/drawing/2014/main" id="{5498EAF2-6EE2-5163-3E5D-CF6EB46AD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87741" cy="6248401"/>
          </a:xfrm>
          <a:prstGeom prst="rect">
            <a:avLst/>
          </a:prstGeom>
        </p:spPr>
      </p:pic>
    </p:spTree>
    <p:extLst>
      <p:ext uri="{BB962C8B-B14F-4D97-AF65-F5344CB8AC3E}">
        <p14:creationId xmlns:p14="http://schemas.microsoft.com/office/powerpoint/2010/main" val="6616855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0CE1-370D-58D2-6A8C-BEF53B063A30}"/>
              </a:ext>
            </a:extLst>
          </p:cNvPr>
          <p:cNvSpPr>
            <a:spLocks noGrp="1"/>
          </p:cNvSpPr>
          <p:nvPr>
            <p:ph type="title"/>
          </p:nvPr>
        </p:nvSpPr>
        <p:spPr/>
        <p:txBody>
          <a:bodyPr/>
          <a:lstStyle/>
          <a:p>
            <a:r>
              <a:rPr lang="en-HK" dirty="0"/>
              <a:t>Conclusion</a:t>
            </a:r>
          </a:p>
        </p:txBody>
      </p:sp>
      <p:sp>
        <p:nvSpPr>
          <p:cNvPr id="3" name="Content Placeholder 2">
            <a:extLst>
              <a:ext uri="{FF2B5EF4-FFF2-40B4-BE49-F238E27FC236}">
                <a16:creationId xmlns:a16="http://schemas.microsoft.com/office/drawing/2014/main" id="{516A56DE-E06D-74A4-670B-0260913EC284}"/>
              </a:ext>
            </a:extLst>
          </p:cNvPr>
          <p:cNvSpPr>
            <a:spLocks noGrp="1"/>
          </p:cNvSpPr>
          <p:nvPr>
            <p:ph idx="1"/>
          </p:nvPr>
        </p:nvSpPr>
        <p:spPr/>
        <p:txBody>
          <a:bodyPr>
            <a:normAutofit/>
          </a:bodyPr>
          <a:lstStyle/>
          <a:p>
            <a:pPr marL="0" indent="0">
              <a:lnSpc>
                <a:spcPct val="150000"/>
              </a:lnSpc>
              <a:buNone/>
            </a:pPr>
            <a:r>
              <a:rPr lang="en-HK" sz="2400" dirty="0"/>
              <a:t>The clustering techniques do not directly help in stock trend prediction. However, they can be effectively used in portfolio construction for finding the right pairs, which eventually help in risk mitigation and one can achieve superior risk adjusted returns.</a:t>
            </a:r>
          </a:p>
        </p:txBody>
      </p:sp>
    </p:spTree>
    <p:extLst>
      <p:ext uri="{BB962C8B-B14F-4D97-AF65-F5344CB8AC3E}">
        <p14:creationId xmlns:p14="http://schemas.microsoft.com/office/powerpoint/2010/main" val="39419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0CE1-370D-58D2-6A8C-BEF53B063A30}"/>
              </a:ext>
            </a:extLst>
          </p:cNvPr>
          <p:cNvSpPr>
            <a:spLocks noGrp="1"/>
          </p:cNvSpPr>
          <p:nvPr>
            <p:ph type="title"/>
          </p:nvPr>
        </p:nvSpPr>
        <p:spPr/>
        <p:txBody>
          <a:bodyPr/>
          <a:lstStyle/>
          <a:p>
            <a:r>
              <a:rPr lang="en-HK" dirty="0"/>
              <a:t>Conclusion</a:t>
            </a:r>
          </a:p>
        </p:txBody>
      </p:sp>
      <p:sp>
        <p:nvSpPr>
          <p:cNvPr id="3" name="Content Placeholder 2">
            <a:extLst>
              <a:ext uri="{FF2B5EF4-FFF2-40B4-BE49-F238E27FC236}">
                <a16:creationId xmlns:a16="http://schemas.microsoft.com/office/drawing/2014/main" id="{516A56DE-E06D-74A4-670B-0260913EC284}"/>
              </a:ext>
            </a:extLst>
          </p:cNvPr>
          <p:cNvSpPr>
            <a:spLocks noGrp="1"/>
          </p:cNvSpPr>
          <p:nvPr>
            <p:ph idx="1"/>
          </p:nvPr>
        </p:nvSpPr>
        <p:spPr/>
        <p:txBody>
          <a:bodyPr>
            <a:normAutofit/>
          </a:bodyPr>
          <a:lstStyle/>
          <a:p>
            <a:pPr marL="0" indent="0">
              <a:lnSpc>
                <a:spcPct val="150000"/>
              </a:lnSpc>
              <a:buNone/>
            </a:pPr>
            <a:r>
              <a:rPr lang="en-HK" sz="2400" dirty="0"/>
              <a:t>We showed the approaches to finding the appropriate number of clusters in k-means and built a hierarchy graph in hierarchical clustering. A next step from this case study would be to explore and </a:t>
            </a:r>
            <a:r>
              <a:rPr lang="en-HK" sz="2400" dirty="0" err="1"/>
              <a:t>backtest</a:t>
            </a:r>
            <a:r>
              <a:rPr lang="en-HK" sz="2400" dirty="0"/>
              <a:t> various long/short trading strategies with pairs of stocks from the groupings of stocks.</a:t>
            </a:r>
          </a:p>
        </p:txBody>
      </p:sp>
    </p:spTree>
    <p:extLst>
      <p:ext uri="{BB962C8B-B14F-4D97-AF65-F5344CB8AC3E}">
        <p14:creationId xmlns:p14="http://schemas.microsoft.com/office/powerpoint/2010/main" val="23964051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0CE1-370D-58D2-6A8C-BEF53B063A30}"/>
              </a:ext>
            </a:extLst>
          </p:cNvPr>
          <p:cNvSpPr>
            <a:spLocks noGrp="1"/>
          </p:cNvSpPr>
          <p:nvPr>
            <p:ph type="title"/>
          </p:nvPr>
        </p:nvSpPr>
        <p:spPr/>
        <p:txBody>
          <a:bodyPr/>
          <a:lstStyle/>
          <a:p>
            <a:r>
              <a:rPr lang="en-HK" dirty="0"/>
              <a:t>Conclusion</a:t>
            </a:r>
          </a:p>
        </p:txBody>
      </p:sp>
      <p:sp>
        <p:nvSpPr>
          <p:cNvPr id="3" name="Content Placeholder 2">
            <a:extLst>
              <a:ext uri="{FF2B5EF4-FFF2-40B4-BE49-F238E27FC236}">
                <a16:creationId xmlns:a16="http://schemas.microsoft.com/office/drawing/2014/main" id="{516A56DE-E06D-74A4-670B-0260913EC284}"/>
              </a:ext>
            </a:extLst>
          </p:cNvPr>
          <p:cNvSpPr>
            <a:spLocks noGrp="1"/>
          </p:cNvSpPr>
          <p:nvPr>
            <p:ph idx="1"/>
          </p:nvPr>
        </p:nvSpPr>
        <p:spPr/>
        <p:txBody>
          <a:bodyPr>
            <a:normAutofit/>
          </a:bodyPr>
          <a:lstStyle/>
          <a:p>
            <a:pPr marL="0" indent="0">
              <a:lnSpc>
                <a:spcPct val="150000"/>
              </a:lnSpc>
              <a:buNone/>
            </a:pPr>
            <a:r>
              <a:rPr lang="en-HK" sz="2400" dirty="0"/>
              <a:t>Clustering can effectively be used for dividing stocks into groups with “similar characteristics” for many other kinds of trading strategies and can help in portfolio construction to ensure we choose a universe of </a:t>
            </a:r>
            <a:r>
              <a:rPr lang="en-HK" sz="2400"/>
              <a:t>stocks with </a:t>
            </a:r>
            <a:r>
              <a:rPr lang="en-HK" sz="2400" dirty="0"/>
              <a:t>sufficient diversification between them.</a:t>
            </a:r>
          </a:p>
        </p:txBody>
      </p:sp>
    </p:spTree>
    <p:extLst>
      <p:ext uri="{BB962C8B-B14F-4D97-AF65-F5344CB8AC3E}">
        <p14:creationId xmlns:p14="http://schemas.microsoft.com/office/powerpoint/2010/main" val="292184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2.1. Loading the python packages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6263253" cy="3139321"/>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Load libraries</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numpy</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as</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np</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pandas</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as</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pd</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matplotlib</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pyplot</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as</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pandas</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read_csv</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set_option</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pandas</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plotting</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scatter_matrix</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seaborn</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as</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sns</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preprocessing</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StandardScaler</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tabulate</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tabulate</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datetime</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pandas_datareader</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as</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dr</a:t>
            </a:r>
            <a:endParaRPr lang="en-HK"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4530107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85</TotalTime>
  <Words>5321</Words>
  <Application>Microsoft Office PowerPoint</Application>
  <PresentationFormat>Widescreen</PresentationFormat>
  <Paragraphs>540</Paragraphs>
  <Slides>83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83</vt:i4>
      </vt:variant>
    </vt:vector>
  </HeadingPairs>
  <TitlesOfParts>
    <vt:vector size="87" baseType="lpstr">
      <vt:lpstr>Calibri</vt:lpstr>
      <vt:lpstr>Calibri Light</vt:lpstr>
      <vt:lpstr>Consolas</vt:lpstr>
      <vt:lpstr>Retrospect</vt:lpstr>
      <vt:lpstr>Chapter 8</vt:lpstr>
      <vt:lpstr>Pairs Trading- finding pairs based on Clustering</vt:lpstr>
      <vt:lpstr>Content</vt:lpstr>
      <vt:lpstr>Content</vt:lpstr>
      <vt:lpstr>Content</vt:lpstr>
      <vt:lpstr>1. Problem Definition</vt:lpstr>
      <vt:lpstr>1. Problem Definition</vt:lpstr>
      <vt:lpstr>2. Getting Started - Loading the data and python packages</vt:lpstr>
      <vt:lpstr>2.1. Loading the python packages</vt:lpstr>
      <vt:lpstr>2.1. Loading the python packages</vt:lpstr>
      <vt:lpstr>2.1. Loading the python packages</vt:lpstr>
      <vt:lpstr>2.2. Loading the Data</vt:lpstr>
      <vt:lpstr>3. Exploratory Data Analysis</vt:lpstr>
      <vt:lpstr>3.1. Descriptive Statistics</vt:lpstr>
      <vt:lpstr>3.1. Descriptive Statistics</vt:lpstr>
      <vt:lpstr>3.1. Descriptive Statistics</vt:lpstr>
      <vt:lpstr>3.2. Data Visualization</vt:lpstr>
      <vt:lpstr>4. Data Preparation</vt:lpstr>
      <vt:lpstr>4.1. Data Cleaning</vt:lpstr>
      <vt:lpstr>4.1. Data Cleaning</vt:lpstr>
      <vt:lpstr>4.1. Data Cleaning</vt:lpstr>
      <vt:lpstr>4.1. Data Cleaning</vt:lpstr>
      <vt:lpstr>4.1. Data Cleaning</vt:lpstr>
      <vt:lpstr>4.2. Data Transformation</vt:lpstr>
      <vt:lpstr>4.2. Data Transformation</vt:lpstr>
      <vt:lpstr>4.2. Data Transformation</vt:lpstr>
      <vt:lpstr>4.2. Data Transformation</vt:lpstr>
      <vt:lpstr>4.2. Data Transformation</vt:lpstr>
      <vt:lpstr>5. Evaluate Algorithms and Models</vt:lpstr>
      <vt:lpstr>PowerPoint Presentation</vt:lpstr>
      <vt:lpstr>5.1. K-Means Clustering</vt:lpstr>
      <vt:lpstr>5.1.1. Finding optimal number of clusters</vt:lpstr>
      <vt:lpstr>PowerPoint Presentation</vt:lpstr>
      <vt:lpstr>5.1.1. Finding optimal number of clusters</vt:lpstr>
      <vt:lpstr>PowerPoint Presentation</vt:lpstr>
      <vt:lpstr>5.1. K-Means Clustering</vt:lpstr>
      <vt:lpstr>5.1.2.  Clustering and Visualisation</vt:lpstr>
      <vt:lpstr>5.1.2.  Clustering and Visualisation</vt:lpstr>
      <vt:lpstr>5.1.2.  Clustering and Visualisation</vt:lpstr>
      <vt:lpstr>PowerPoint Presentation</vt:lpstr>
      <vt:lpstr>5.1.2.  Clustering and Visualisation</vt:lpstr>
      <vt:lpstr>PowerPoint Presentation</vt:lpstr>
      <vt:lpstr>5.2. Hierarchical Clustering (Agglomerative Clustering)</vt:lpstr>
      <vt:lpstr>5.2.1. Building Hierarchy Graph/ Dendogram</vt:lpstr>
      <vt:lpstr>5.2.1. Building Hierarchy Graph/ Dendogram</vt:lpstr>
      <vt:lpstr>5.2.1. Building Hierarchy Graph/ Dendogram</vt:lpstr>
      <vt:lpstr>5.2.1. Building Hierarchy Graph/ Dendogram</vt:lpstr>
      <vt:lpstr>PowerPoint Presentation</vt:lpstr>
      <vt:lpstr>5.2.1. Building Hierarchy Graph/ Dendogram</vt:lpstr>
      <vt:lpstr>5.2.1. Building Hierarchy Graph/ Dendogram</vt:lpstr>
      <vt:lpstr>5.2.1. Building Hierarchy Graph/ Dendogram</vt:lpstr>
      <vt:lpstr>5.2.2.  Clustering and Visualisation</vt:lpstr>
      <vt:lpstr>PowerPoint Presentation</vt:lpstr>
      <vt:lpstr>5.3. Affinity Propagation Clustering</vt:lpstr>
      <vt:lpstr>PowerPoint Presentation</vt:lpstr>
      <vt:lpstr>5.3.1 Cluster Visualisation</vt:lpstr>
      <vt:lpstr>5.3.1 Cluster Visualisation</vt:lpstr>
      <vt:lpstr>PowerPoint Presentation</vt:lpstr>
      <vt:lpstr>5.3.1 Cluster Visualisation</vt:lpstr>
      <vt:lpstr>PowerPoint Presentation</vt:lpstr>
      <vt:lpstr>5.4. Cluster Evaluation</vt:lpstr>
      <vt:lpstr>5.4. Cluster Evaluation</vt:lpstr>
      <vt:lpstr>5.4. Cluster Evaluation</vt:lpstr>
      <vt:lpstr>5.4. Cluster Evaluation</vt:lpstr>
      <vt:lpstr>5.4. Cluster Evaluation</vt:lpstr>
      <vt:lpstr>5.4. Cluster Evaluation</vt:lpstr>
      <vt:lpstr>5.4. Cluster Evaluation</vt:lpstr>
      <vt:lpstr>PowerPoint Presentation</vt:lpstr>
      <vt:lpstr>PowerPoint Presentation</vt:lpstr>
      <vt:lpstr>PowerPoint Presentation</vt:lpstr>
      <vt:lpstr>PowerPoint Presentation</vt:lpstr>
      <vt:lpstr>5.4. Cluster Evaluation</vt:lpstr>
      <vt:lpstr>6. Pairs Selection</vt:lpstr>
      <vt:lpstr>6.1. Cointegration and Pair Selection Function</vt:lpstr>
      <vt:lpstr>6.1. Cointegration and Pair Selection Function</vt:lpstr>
      <vt:lpstr>6.1. Cointegration and Pair Selection Function</vt:lpstr>
      <vt:lpstr>6.2. Pair Visualization</vt:lpstr>
      <vt:lpstr>6.2. Pair Visualization</vt:lpstr>
      <vt:lpstr>6.2. Pair Visualization</vt:lpstr>
      <vt:lpstr>PowerPoint Presentation</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Sunny WONG (MSI)</dc:creator>
  <cp:lastModifiedBy>Benson LAM (MSI)</cp:lastModifiedBy>
  <cp:revision>2</cp:revision>
  <dcterms:created xsi:type="dcterms:W3CDTF">2023-12-27T07:46:14Z</dcterms:created>
  <dcterms:modified xsi:type="dcterms:W3CDTF">2025-03-05T03:36:53Z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f47c9fc-b882-441b-a296-0591a76080ea_Enabled">
    <vt:lpwstr>true</vt:lpwstr>
  </property>
  <property fmtid="{D5CDD505-2E9C-101B-9397-08002B2CF9AE}" pid="3" name="MSIP_Label_bf47c9fc-b882-441b-a296-0591a76080ea_SetDate">
    <vt:lpwstr>2023-12-27T07:47:29Z</vt:lpwstr>
  </property>
  <property fmtid="{D5CDD505-2E9C-101B-9397-08002B2CF9AE}" pid="4" name="MSIP_Label_bf47c9fc-b882-441b-a296-0591a76080ea_Method">
    <vt:lpwstr>Standard</vt:lpwstr>
  </property>
  <property fmtid="{D5CDD505-2E9C-101B-9397-08002B2CF9AE}" pid="5" name="MSIP_Label_bf47c9fc-b882-441b-a296-0591a76080ea_Name">
    <vt:lpwstr>Public</vt:lpwstr>
  </property>
  <property fmtid="{D5CDD505-2E9C-101B-9397-08002B2CF9AE}" pid="6" name="MSIP_Label_bf47c9fc-b882-441b-a296-0591a76080ea_SiteId">
    <vt:lpwstr>a5819553-432c-4f87-aa01-56da11acc555</vt:lpwstr>
  </property>
  <property fmtid="{D5CDD505-2E9C-101B-9397-08002B2CF9AE}" pid="7" name="MSIP_Label_bf47c9fc-b882-441b-a296-0591a76080ea_ActionId">
    <vt:lpwstr>fcb28d9a-83aa-4151-9b86-477567282e6e</vt:lpwstr>
  </property>
  <property fmtid="{D5CDD505-2E9C-101B-9397-08002B2CF9AE}" pid="8" name="MSIP_Label_bf47c9fc-b882-441b-a296-0591a76080ea_ContentBits">
    <vt:lpwstr>0</vt:lpwstr>
  </property>
</Properties>
</file>