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322" r:id="rId9"/>
    <p:sldId id="323" r:id="rId10"/>
    <p:sldId id="325" r:id="rId11"/>
    <p:sldId id="326" r:id="rId12"/>
    <p:sldId id="327" r:id="rId13"/>
    <p:sldId id="329" r:id="rId14"/>
    <p:sldId id="328" r:id="rId15"/>
    <p:sldId id="330" r:id="rId16"/>
    <p:sldId id="331" r:id="rId17"/>
    <p:sldId id="332" r:id="rId18"/>
    <p:sldId id="333" r:id="rId19"/>
    <p:sldId id="334" r:id="rId20"/>
    <p:sldId id="335" r:id="rId21"/>
    <p:sldId id="336" r:id="rId22"/>
    <p:sldId id="337" r:id="rId23"/>
    <p:sldId id="338" r:id="rId24"/>
    <p:sldId id="342" r:id="rId25"/>
    <p:sldId id="344" r:id="rId26"/>
    <p:sldId id="345" r:id="rId27"/>
    <p:sldId id="346" r:id="rId28"/>
    <p:sldId id="347" r:id="rId29"/>
    <p:sldId id="348" r:id="rId30"/>
    <p:sldId id="349" r:id="rId31"/>
    <p:sldId id="351" r:id="rId32"/>
    <p:sldId id="367" r:id="rId33"/>
    <p:sldId id="374" r:id="rId34"/>
    <p:sldId id="375" r:id="rId35"/>
    <p:sldId id="376" r:id="rId36"/>
    <p:sldId id="377" r:id="rId37"/>
    <p:sldId id="378" r:id="rId38"/>
    <p:sldId id="379" r:id="rId39"/>
    <p:sldId id="380" r:id="rId40"/>
    <p:sldId id="381" r:id="rId41"/>
    <p:sldId id="382" r:id="rId42"/>
    <p:sldId id="384" r:id="rId43"/>
    <p:sldId id="385" r:id="rId44"/>
    <p:sldId id="386" r:id="rId45"/>
    <p:sldId id="388" r:id="rId46"/>
    <p:sldId id="38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D80BB-5352-45CD-A78E-0237A018EA6F}" v="126" dt="2024-01-02T03:11:03.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WONG (MSI)" userId="15f3a01d-f290-406f-89c2-4fc1f3ba3335" providerId="ADAL" clId="{F9AD80BB-5352-45CD-A78E-0237A018EA6F}"/>
    <pc:docChg chg="undo redo custSel addSld delSld modSld sldOrd">
      <pc:chgData name="Sunny WONG (MSI)" userId="15f3a01d-f290-406f-89c2-4fc1f3ba3335" providerId="ADAL" clId="{F9AD80BB-5352-45CD-A78E-0237A018EA6F}" dt="2024-01-05T06:08:24.994" v="749" actId="20577"/>
      <pc:docMkLst>
        <pc:docMk/>
      </pc:docMkLst>
      <pc:sldChg chg="modSp add mod">
        <pc:chgData name="Sunny WONG (MSI)" userId="15f3a01d-f290-406f-89c2-4fc1f3ba3335" providerId="ADAL" clId="{F9AD80BB-5352-45CD-A78E-0237A018EA6F}" dt="2024-01-02T01:45:18.269" v="13" actId="20577"/>
        <pc:sldMkLst>
          <pc:docMk/>
          <pc:sldMk cId="559514206" sldId="257"/>
        </pc:sldMkLst>
        <pc:spChg chg="mod">
          <ac:chgData name="Sunny WONG (MSI)" userId="15f3a01d-f290-406f-89c2-4fc1f3ba3335" providerId="ADAL" clId="{F9AD80BB-5352-45CD-A78E-0237A018EA6F}" dt="2024-01-02T01:45:11.136" v="4" actId="27636"/>
          <ac:spMkLst>
            <pc:docMk/>
            <pc:sldMk cId="559514206" sldId="257"/>
            <ac:spMk id="2" creationId="{8224031F-040A-3953-A684-BDACF8953FFA}"/>
          </ac:spMkLst>
        </pc:spChg>
        <pc:spChg chg="mod">
          <ac:chgData name="Sunny WONG (MSI)" userId="15f3a01d-f290-406f-89c2-4fc1f3ba3335" providerId="ADAL" clId="{F9AD80BB-5352-45CD-A78E-0237A018EA6F}" dt="2024-01-02T01:45:18.269" v="13" actId="20577"/>
          <ac:spMkLst>
            <pc:docMk/>
            <pc:sldMk cId="559514206" sldId="257"/>
            <ac:spMk id="3" creationId="{C098BB92-FE37-4EB3-609B-33A293B1E84D}"/>
          </ac:spMkLst>
        </pc:spChg>
      </pc:sldChg>
      <pc:sldChg chg="modSp add mod">
        <pc:chgData name="Sunny WONG (MSI)" userId="15f3a01d-f290-406f-89c2-4fc1f3ba3335" providerId="ADAL" clId="{F9AD80BB-5352-45CD-A78E-0237A018EA6F}" dt="2024-01-02T08:23:07.523" v="747" actId="20577"/>
        <pc:sldMkLst>
          <pc:docMk/>
          <pc:sldMk cId="1586049750" sldId="258"/>
        </pc:sldMkLst>
        <pc:spChg chg="mod">
          <ac:chgData name="Sunny WONG (MSI)" userId="15f3a01d-f290-406f-89c2-4fc1f3ba3335" providerId="ADAL" clId="{F9AD80BB-5352-45CD-A78E-0237A018EA6F}" dt="2024-01-02T08:23:07.523" v="747" actId="20577"/>
          <ac:spMkLst>
            <pc:docMk/>
            <pc:sldMk cId="1586049750" sldId="258"/>
            <ac:spMk id="3" creationId="{ADE010B4-A711-82C0-C839-7F5331C00EE5}"/>
          </ac:spMkLst>
        </pc:spChg>
      </pc:sldChg>
      <pc:sldChg chg="modSp add mod">
        <pc:chgData name="Sunny WONG (MSI)" userId="15f3a01d-f290-406f-89c2-4fc1f3ba3335" providerId="ADAL" clId="{F9AD80BB-5352-45CD-A78E-0237A018EA6F}" dt="2024-01-02T02:26:17.748" v="312" actId="20577"/>
        <pc:sldMkLst>
          <pc:docMk/>
          <pc:sldMk cId="2365430073" sldId="259"/>
        </pc:sldMkLst>
        <pc:spChg chg="mod">
          <ac:chgData name="Sunny WONG (MSI)" userId="15f3a01d-f290-406f-89c2-4fc1f3ba3335" providerId="ADAL" clId="{F9AD80BB-5352-45CD-A78E-0237A018EA6F}" dt="2024-01-02T02:26:17.748" v="312" actId="20577"/>
          <ac:spMkLst>
            <pc:docMk/>
            <pc:sldMk cId="2365430073" sldId="259"/>
            <ac:spMk id="3" creationId="{ADE010B4-A711-82C0-C839-7F5331C00EE5}"/>
          </ac:spMkLst>
        </pc:spChg>
      </pc:sldChg>
      <pc:sldChg chg="add">
        <pc:chgData name="Sunny WONG (MSI)" userId="15f3a01d-f290-406f-89c2-4fc1f3ba3335" providerId="ADAL" clId="{F9AD80BB-5352-45CD-A78E-0237A018EA6F}" dt="2024-01-02T01:47:44.726" v="25"/>
        <pc:sldMkLst>
          <pc:docMk/>
          <pc:sldMk cId="4282738319" sldId="261"/>
        </pc:sldMkLst>
      </pc:sldChg>
      <pc:sldChg chg="modSp add mod">
        <pc:chgData name="Sunny WONG (MSI)" userId="15f3a01d-f290-406f-89c2-4fc1f3ba3335" providerId="ADAL" clId="{F9AD80BB-5352-45CD-A78E-0237A018EA6F}" dt="2024-01-02T01:48:13.919" v="45" actId="20577"/>
        <pc:sldMkLst>
          <pc:docMk/>
          <pc:sldMk cId="1627184850" sldId="262"/>
        </pc:sldMkLst>
        <pc:spChg chg="mod">
          <ac:chgData name="Sunny WONG (MSI)" userId="15f3a01d-f290-406f-89c2-4fc1f3ba3335" providerId="ADAL" clId="{F9AD80BB-5352-45CD-A78E-0237A018EA6F}" dt="2024-01-02T01:48:13.919" v="45" actId="20577"/>
          <ac:spMkLst>
            <pc:docMk/>
            <pc:sldMk cId="1627184850" sldId="262"/>
            <ac:spMk id="3" creationId="{9EF6677D-6C9A-59C4-6488-78D7772ADAFF}"/>
          </ac:spMkLst>
        </pc:spChg>
      </pc:sldChg>
      <pc:sldChg chg="add">
        <pc:chgData name="Sunny WONG (MSI)" userId="15f3a01d-f290-406f-89c2-4fc1f3ba3335" providerId="ADAL" clId="{F9AD80BB-5352-45CD-A78E-0237A018EA6F}" dt="2024-01-02T01:47:44.726" v="25"/>
        <pc:sldMkLst>
          <pc:docMk/>
          <pc:sldMk cId="2278623623" sldId="263"/>
        </pc:sldMkLst>
      </pc:sldChg>
      <pc:sldChg chg="modSp add mod">
        <pc:chgData name="Sunny WONG (MSI)" userId="15f3a01d-f290-406f-89c2-4fc1f3ba3335" providerId="ADAL" clId="{F9AD80BB-5352-45CD-A78E-0237A018EA6F}" dt="2024-01-02T02:01:51.703" v="47"/>
        <pc:sldMkLst>
          <pc:docMk/>
          <pc:sldMk cId="1453010746" sldId="322"/>
        </pc:sldMkLst>
        <pc:spChg chg="mod">
          <ac:chgData name="Sunny WONG (MSI)" userId="15f3a01d-f290-406f-89c2-4fc1f3ba3335" providerId="ADAL" clId="{F9AD80BB-5352-45CD-A78E-0237A018EA6F}" dt="2024-01-02T02:01:51.703" v="47"/>
          <ac:spMkLst>
            <pc:docMk/>
            <pc:sldMk cId="1453010746" sldId="322"/>
            <ac:spMk id="4" creationId="{9F872DEC-EACC-D71D-8769-7747EDD61F3F}"/>
          </ac:spMkLst>
        </pc:spChg>
      </pc:sldChg>
      <pc:sldChg chg="modSp add mod">
        <pc:chgData name="Sunny WONG (MSI)" userId="15f3a01d-f290-406f-89c2-4fc1f3ba3335" providerId="ADAL" clId="{F9AD80BB-5352-45CD-A78E-0237A018EA6F}" dt="2024-01-02T02:02:08.453" v="51" actId="20577"/>
        <pc:sldMkLst>
          <pc:docMk/>
          <pc:sldMk cId="491684261" sldId="323"/>
        </pc:sldMkLst>
        <pc:spChg chg="mod">
          <ac:chgData name="Sunny WONG (MSI)" userId="15f3a01d-f290-406f-89c2-4fc1f3ba3335" providerId="ADAL" clId="{F9AD80BB-5352-45CD-A78E-0237A018EA6F}" dt="2024-01-02T02:02:08.453" v="51" actId="20577"/>
          <ac:spMkLst>
            <pc:docMk/>
            <pc:sldMk cId="491684261" sldId="323"/>
            <ac:spMk id="4" creationId="{9F872DEC-EACC-D71D-8769-7747EDD61F3F}"/>
          </ac:spMkLst>
        </pc:spChg>
      </pc:sldChg>
      <pc:sldChg chg="modSp add mod">
        <pc:chgData name="Sunny WONG (MSI)" userId="15f3a01d-f290-406f-89c2-4fc1f3ba3335" providerId="ADAL" clId="{F9AD80BB-5352-45CD-A78E-0237A018EA6F}" dt="2024-01-02T03:45:38.686" v="746" actId="20577"/>
        <pc:sldMkLst>
          <pc:docMk/>
          <pc:sldMk cId="1305647736" sldId="325"/>
        </pc:sldMkLst>
        <pc:spChg chg="mod">
          <ac:chgData name="Sunny WONG (MSI)" userId="15f3a01d-f290-406f-89c2-4fc1f3ba3335" providerId="ADAL" clId="{F9AD80BB-5352-45CD-A78E-0237A018EA6F}" dt="2024-01-02T02:03:17.028" v="63" actId="20577"/>
          <ac:spMkLst>
            <pc:docMk/>
            <pc:sldMk cId="1305647736" sldId="325"/>
            <ac:spMk id="3" creationId="{74E5719F-66FF-90AB-6C1A-28C324D20169}"/>
          </ac:spMkLst>
        </pc:spChg>
        <pc:spChg chg="mod">
          <ac:chgData name="Sunny WONG (MSI)" userId="15f3a01d-f290-406f-89c2-4fc1f3ba3335" providerId="ADAL" clId="{F9AD80BB-5352-45CD-A78E-0237A018EA6F}" dt="2024-01-02T03:45:38.686" v="746" actId="20577"/>
          <ac:spMkLst>
            <pc:docMk/>
            <pc:sldMk cId="1305647736" sldId="325"/>
            <ac:spMk id="4" creationId="{9F872DEC-EACC-D71D-8769-7747EDD61F3F}"/>
          </ac:spMkLst>
        </pc:spChg>
      </pc:sldChg>
      <pc:sldChg chg="add">
        <pc:chgData name="Sunny WONG (MSI)" userId="15f3a01d-f290-406f-89c2-4fc1f3ba3335" providerId="ADAL" clId="{F9AD80BB-5352-45CD-A78E-0237A018EA6F}" dt="2024-01-02T02:03:52.366" v="65"/>
        <pc:sldMkLst>
          <pc:docMk/>
          <pc:sldMk cId="3473490492" sldId="326"/>
        </pc:sldMkLst>
      </pc:sldChg>
      <pc:sldChg chg="modSp add mod">
        <pc:chgData name="Sunny WONG (MSI)" userId="15f3a01d-f290-406f-89c2-4fc1f3ba3335" providerId="ADAL" clId="{F9AD80BB-5352-45CD-A78E-0237A018EA6F}" dt="2024-01-02T02:05:27.296" v="69"/>
        <pc:sldMkLst>
          <pc:docMk/>
          <pc:sldMk cId="2773876249" sldId="327"/>
        </pc:sldMkLst>
        <pc:spChg chg="mod">
          <ac:chgData name="Sunny WONG (MSI)" userId="15f3a01d-f290-406f-89c2-4fc1f3ba3335" providerId="ADAL" clId="{F9AD80BB-5352-45CD-A78E-0237A018EA6F}" dt="2024-01-02T02:05:27.296" v="69"/>
          <ac:spMkLst>
            <pc:docMk/>
            <pc:sldMk cId="2773876249" sldId="327"/>
            <ac:spMk id="3" creationId="{74E5719F-66FF-90AB-6C1A-28C324D20169}"/>
          </ac:spMkLst>
        </pc:spChg>
      </pc:sldChg>
      <pc:sldChg chg="modSp add mod">
        <pc:chgData name="Sunny WONG (MSI)" userId="15f3a01d-f290-406f-89c2-4fc1f3ba3335" providerId="ADAL" clId="{F9AD80BB-5352-45CD-A78E-0237A018EA6F}" dt="2024-01-02T02:07:25.653" v="97" actId="1076"/>
        <pc:sldMkLst>
          <pc:docMk/>
          <pc:sldMk cId="3148017089" sldId="328"/>
        </pc:sldMkLst>
        <pc:spChg chg="mod">
          <ac:chgData name="Sunny WONG (MSI)" userId="15f3a01d-f290-406f-89c2-4fc1f3ba3335" providerId="ADAL" clId="{F9AD80BB-5352-45CD-A78E-0237A018EA6F}" dt="2024-01-02T02:07:03.829" v="90" actId="20577"/>
          <ac:spMkLst>
            <pc:docMk/>
            <pc:sldMk cId="3148017089" sldId="328"/>
            <ac:spMk id="4" creationId="{9F872DEC-EACC-D71D-8769-7747EDD61F3F}"/>
          </ac:spMkLst>
        </pc:spChg>
        <pc:spChg chg="mod">
          <ac:chgData name="Sunny WONG (MSI)" userId="15f3a01d-f290-406f-89c2-4fc1f3ba3335" providerId="ADAL" clId="{F9AD80BB-5352-45CD-A78E-0237A018EA6F}" dt="2024-01-02T02:07:25.653" v="97" actId="1076"/>
          <ac:spMkLst>
            <pc:docMk/>
            <pc:sldMk cId="3148017089" sldId="328"/>
            <ac:spMk id="5" creationId="{549DF1E2-4EC9-FF2E-1556-96D607F7DA7D}"/>
          </ac:spMkLst>
        </pc:spChg>
      </pc:sldChg>
      <pc:sldChg chg="modSp add mod">
        <pc:chgData name="Sunny WONG (MSI)" userId="15f3a01d-f290-406f-89c2-4fc1f3ba3335" providerId="ADAL" clId="{F9AD80BB-5352-45CD-A78E-0237A018EA6F}" dt="2024-01-02T02:06:30.526" v="77" actId="1076"/>
        <pc:sldMkLst>
          <pc:docMk/>
          <pc:sldMk cId="1336284972" sldId="329"/>
        </pc:sldMkLst>
        <pc:spChg chg="mod">
          <ac:chgData name="Sunny WONG (MSI)" userId="15f3a01d-f290-406f-89c2-4fc1f3ba3335" providerId="ADAL" clId="{F9AD80BB-5352-45CD-A78E-0237A018EA6F}" dt="2024-01-02T02:04:27.321" v="66"/>
          <ac:spMkLst>
            <pc:docMk/>
            <pc:sldMk cId="1336284972" sldId="329"/>
            <ac:spMk id="4" creationId="{9F872DEC-EACC-D71D-8769-7747EDD61F3F}"/>
          </ac:spMkLst>
        </pc:spChg>
        <pc:spChg chg="mod">
          <ac:chgData name="Sunny WONG (MSI)" userId="15f3a01d-f290-406f-89c2-4fc1f3ba3335" providerId="ADAL" clId="{F9AD80BB-5352-45CD-A78E-0237A018EA6F}" dt="2024-01-02T02:06:30.526" v="77" actId="1076"/>
          <ac:spMkLst>
            <pc:docMk/>
            <pc:sldMk cId="1336284972" sldId="329"/>
            <ac:spMk id="5" creationId="{549DF1E2-4EC9-FF2E-1556-96D607F7DA7D}"/>
          </ac:spMkLst>
        </pc:spChg>
      </pc:sldChg>
      <pc:sldChg chg="modSp add mod">
        <pc:chgData name="Sunny WONG (MSI)" userId="15f3a01d-f290-406f-89c2-4fc1f3ba3335" providerId="ADAL" clId="{F9AD80BB-5352-45CD-A78E-0237A018EA6F}" dt="2024-01-02T02:08:00.342" v="102" actId="20577"/>
        <pc:sldMkLst>
          <pc:docMk/>
          <pc:sldMk cId="3651975327" sldId="330"/>
        </pc:sldMkLst>
        <pc:spChg chg="mod">
          <ac:chgData name="Sunny WONG (MSI)" userId="15f3a01d-f290-406f-89c2-4fc1f3ba3335" providerId="ADAL" clId="{F9AD80BB-5352-45CD-A78E-0237A018EA6F}" dt="2024-01-02T02:08:00.342" v="102" actId="20577"/>
          <ac:spMkLst>
            <pc:docMk/>
            <pc:sldMk cId="3651975327" sldId="330"/>
            <ac:spMk id="3" creationId="{F245132D-C94C-326B-9BD6-3874D38FFB64}"/>
          </ac:spMkLst>
        </pc:spChg>
      </pc:sldChg>
      <pc:sldChg chg="modSp add mod">
        <pc:chgData name="Sunny WONG (MSI)" userId="15f3a01d-f290-406f-89c2-4fc1f3ba3335" providerId="ADAL" clId="{F9AD80BB-5352-45CD-A78E-0237A018EA6F}" dt="2024-01-02T02:08:23.842" v="105"/>
        <pc:sldMkLst>
          <pc:docMk/>
          <pc:sldMk cId="3415620643" sldId="331"/>
        </pc:sldMkLst>
        <pc:spChg chg="mod">
          <ac:chgData name="Sunny WONG (MSI)" userId="15f3a01d-f290-406f-89c2-4fc1f3ba3335" providerId="ADAL" clId="{F9AD80BB-5352-45CD-A78E-0237A018EA6F}" dt="2024-01-02T02:08:16.232" v="104"/>
          <ac:spMkLst>
            <pc:docMk/>
            <pc:sldMk cId="3415620643" sldId="331"/>
            <ac:spMk id="2" creationId="{E67142FB-7ECE-6B58-5658-3219E0E60935}"/>
          </ac:spMkLst>
        </pc:spChg>
        <pc:spChg chg="mod">
          <ac:chgData name="Sunny WONG (MSI)" userId="15f3a01d-f290-406f-89c2-4fc1f3ba3335" providerId="ADAL" clId="{F9AD80BB-5352-45CD-A78E-0237A018EA6F}" dt="2024-01-02T02:08:23.842" v="105"/>
          <ac:spMkLst>
            <pc:docMk/>
            <pc:sldMk cId="3415620643" sldId="331"/>
            <ac:spMk id="4" creationId="{9F872DEC-EACC-D71D-8769-7747EDD61F3F}"/>
          </ac:spMkLst>
        </pc:spChg>
      </pc:sldChg>
      <pc:sldChg chg="addSp delSp modSp new mod">
        <pc:chgData name="Sunny WONG (MSI)" userId="15f3a01d-f290-406f-89c2-4fc1f3ba3335" providerId="ADAL" clId="{F9AD80BB-5352-45CD-A78E-0237A018EA6F}" dt="2024-01-02T02:10:18.475" v="123" actId="1076"/>
        <pc:sldMkLst>
          <pc:docMk/>
          <pc:sldMk cId="2245014990" sldId="332"/>
        </pc:sldMkLst>
        <pc:spChg chg="add del mod">
          <ac:chgData name="Sunny WONG (MSI)" userId="15f3a01d-f290-406f-89c2-4fc1f3ba3335" providerId="ADAL" clId="{F9AD80BB-5352-45CD-A78E-0237A018EA6F}" dt="2024-01-02T02:10:02.019" v="122" actId="478"/>
          <ac:spMkLst>
            <pc:docMk/>
            <pc:sldMk cId="2245014990" sldId="332"/>
            <ac:spMk id="4" creationId="{B7F975B7-9047-9C7D-16BC-62ED8F880FB3}"/>
          </ac:spMkLst>
        </pc:spChg>
        <pc:picChg chg="add mod">
          <ac:chgData name="Sunny WONG (MSI)" userId="15f3a01d-f290-406f-89c2-4fc1f3ba3335" providerId="ADAL" clId="{F9AD80BB-5352-45CD-A78E-0237A018EA6F}" dt="2024-01-02T02:10:18.475" v="123" actId="1076"/>
          <ac:picMkLst>
            <pc:docMk/>
            <pc:sldMk cId="2245014990" sldId="332"/>
            <ac:picMk id="3" creationId="{29CF4DB0-4691-D61D-E30C-BD8E6AB0A742}"/>
          </ac:picMkLst>
        </pc:picChg>
      </pc:sldChg>
      <pc:sldChg chg="add del">
        <pc:chgData name="Sunny WONG (MSI)" userId="15f3a01d-f290-406f-89c2-4fc1f3ba3335" providerId="ADAL" clId="{F9AD80BB-5352-45CD-A78E-0237A018EA6F}" dt="2024-01-02T02:10:30.404" v="126"/>
        <pc:sldMkLst>
          <pc:docMk/>
          <pc:sldMk cId="638921530" sldId="333"/>
        </pc:sldMkLst>
      </pc:sldChg>
      <pc:sldChg chg="modSp add mod">
        <pc:chgData name="Sunny WONG (MSI)" userId="15f3a01d-f290-406f-89c2-4fc1f3ba3335" providerId="ADAL" clId="{F9AD80BB-5352-45CD-A78E-0237A018EA6F}" dt="2024-01-02T02:10:50.190" v="134" actId="20577"/>
        <pc:sldMkLst>
          <pc:docMk/>
          <pc:sldMk cId="2769684318" sldId="334"/>
        </pc:sldMkLst>
        <pc:spChg chg="mod">
          <ac:chgData name="Sunny WONG (MSI)" userId="15f3a01d-f290-406f-89c2-4fc1f3ba3335" providerId="ADAL" clId="{F9AD80BB-5352-45CD-A78E-0237A018EA6F}" dt="2024-01-02T02:10:50.190" v="134" actId="20577"/>
          <ac:spMkLst>
            <pc:docMk/>
            <pc:sldMk cId="2769684318" sldId="334"/>
            <ac:spMk id="3" creationId="{66EB537F-A863-E642-0F42-6431C6D4E6A9}"/>
          </ac:spMkLst>
        </pc:spChg>
      </pc:sldChg>
      <pc:sldChg chg="modSp add mod">
        <pc:chgData name="Sunny WONG (MSI)" userId="15f3a01d-f290-406f-89c2-4fc1f3ba3335" providerId="ADAL" clId="{F9AD80BB-5352-45CD-A78E-0237A018EA6F}" dt="2024-01-02T02:12:10.260" v="144" actId="1076"/>
        <pc:sldMkLst>
          <pc:docMk/>
          <pc:sldMk cId="4257281859" sldId="335"/>
        </pc:sldMkLst>
        <pc:spChg chg="mod">
          <ac:chgData name="Sunny WONG (MSI)" userId="15f3a01d-f290-406f-89c2-4fc1f3ba3335" providerId="ADAL" clId="{F9AD80BB-5352-45CD-A78E-0237A018EA6F}" dt="2024-01-02T02:11:23.175" v="136"/>
          <ac:spMkLst>
            <pc:docMk/>
            <pc:sldMk cId="4257281859" sldId="335"/>
            <ac:spMk id="2" creationId="{E67142FB-7ECE-6B58-5658-3219E0E60935}"/>
          </ac:spMkLst>
        </pc:spChg>
        <pc:spChg chg="mod">
          <ac:chgData name="Sunny WONG (MSI)" userId="15f3a01d-f290-406f-89c2-4fc1f3ba3335" providerId="ADAL" clId="{F9AD80BB-5352-45CD-A78E-0237A018EA6F}" dt="2024-01-02T02:11:51.321" v="137"/>
          <ac:spMkLst>
            <pc:docMk/>
            <pc:sldMk cId="4257281859" sldId="335"/>
            <ac:spMk id="4" creationId="{9F872DEC-EACC-D71D-8769-7747EDD61F3F}"/>
          </ac:spMkLst>
        </pc:spChg>
        <pc:spChg chg="mod">
          <ac:chgData name="Sunny WONG (MSI)" userId="15f3a01d-f290-406f-89c2-4fc1f3ba3335" providerId="ADAL" clId="{F9AD80BB-5352-45CD-A78E-0237A018EA6F}" dt="2024-01-02T02:12:10.260" v="144" actId="1076"/>
          <ac:spMkLst>
            <pc:docMk/>
            <pc:sldMk cId="4257281859" sldId="335"/>
            <ac:spMk id="5" creationId="{549DF1E2-4EC9-FF2E-1556-96D607F7DA7D}"/>
          </ac:spMkLst>
        </pc:spChg>
      </pc:sldChg>
      <pc:sldChg chg="modSp add mod">
        <pc:chgData name="Sunny WONG (MSI)" userId="15f3a01d-f290-406f-89c2-4fc1f3ba3335" providerId="ADAL" clId="{F9AD80BB-5352-45CD-A78E-0237A018EA6F}" dt="2024-01-02T02:12:43.838" v="155" actId="20577"/>
        <pc:sldMkLst>
          <pc:docMk/>
          <pc:sldMk cId="814445924" sldId="336"/>
        </pc:sldMkLst>
        <pc:spChg chg="mod">
          <ac:chgData name="Sunny WONG (MSI)" userId="15f3a01d-f290-406f-89c2-4fc1f3ba3335" providerId="ADAL" clId="{F9AD80BB-5352-45CD-A78E-0237A018EA6F}" dt="2024-01-02T02:12:43.838" v="155" actId="20577"/>
          <ac:spMkLst>
            <pc:docMk/>
            <pc:sldMk cId="814445924" sldId="336"/>
            <ac:spMk id="3" creationId="{66EB537F-A863-E642-0F42-6431C6D4E6A9}"/>
          </ac:spMkLst>
        </pc:spChg>
      </pc:sldChg>
      <pc:sldChg chg="modSp add mod">
        <pc:chgData name="Sunny WONG (MSI)" userId="15f3a01d-f290-406f-89c2-4fc1f3ba3335" providerId="ADAL" clId="{F9AD80BB-5352-45CD-A78E-0237A018EA6F}" dt="2024-01-02T02:13:37.662" v="165" actId="1076"/>
        <pc:sldMkLst>
          <pc:docMk/>
          <pc:sldMk cId="1079596245" sldId="337"/>
        </pc:sldMkLst>
        <pc:spChg chg="mod">
          <ac:chgData name="Sunny WONG (MSI)" userId="15f3a01d-f290-406f-89c2-4fc1f3ba3335" providerId="ADAL" clId="{F9AD80BB-5352-45CD-A78E-0237A018EA6F}" dt="2024-01-02T02:12:59.631" v="157"/>
          <ac:spMkLst>
            <pc:docMk/>
            <pc:sldMk cId="1079596245" sldId="337"/>
            <ac:spMk id="2" creationId="{E67142FB-7ECE-6B58-5658-3219E0E60935}"/>
          </ac:spMkLst>
        </pc:spChg>
        <pc:spChg chg="mod">
          <ac:chgData name="Sunny WONG (MSI)" userId="15f3a01d-f290-406f-89c2-4fc1f3ba3335" providerId="ADAL" clId="{F9AD80BB-5352-45CD-A78E-0237A018EA6F}" dt="2024-01-02T02:13:12.232" v="158"/>
          <ac:spMkLst>
            <pc:docMk/>
            <pc:sldMk cId="1079596245" sldId="337"/>
            <ac:spMk id="4" creationId="{9F872DEC-EACC-D71D-8769-7747EDD61F3F}"/>
          </ac:spMkLst>
        </pc:spChg>
        <pc:spChg chg="mod">
          <ac:chgData name="Sunny WONG (MSI)" userId="15f3a01d-f290-406f-89c2-4fc1f3ba3335" providerId="ADAL" clId="{F9AD80BB-5352-45CD-A78E-0237A018EA6F}" dt="2024-01-02T02:13:37.662" v="165" actId="1076"/>
          <ac:spMkLst>
            <pc:docMk/>
            <pc:sldMk cId="1079596245" sldId="337"/>
            <ac:spMk id="5" creationId="{549DF1E2-4EC9-FF2E-1556-96D607F7DA7D}"/>
          </ac:spMkLst>
        </pc:spChg>
      </pc:sldChg>
      <pc:sldChg chg="modSp add mod">
        <pc:chgData name="Sunny WONG (MSI)" userId="15f3a01d-f290-406f-89c2-4fc1f3ba3335" providerId="ADAL" clId="{F9AD80BB-5352-45CD-A78E-0237A018EA6F}" dt="2024-01-02T02:14:08.186" v="173" actId="20577"/>
        <pc:sldMkLst>
          <pc:docMk/>
          <pc:sldMk cId="92184822" sldId="338"/>
        </pc:sldMkLst>
        <pc:spChg chg="mod">
          <ac:chgData name="Sunny WONG (MSI)" userId="15f3a01d-f290-406f-89c2-4fc1f3ba3335" providerId="ADAL" clId="{F9AD80BB-5352-45CD-A78E-0237A018EA6F}" dt="2024-01-02T02:14:08.186" v="173" actId="20577"/>
          <ac:spMkLst>
            <pc:docMk/>
            <pc:sldMk cId="92184822" sldId="338"/>
            <ac:spMk id="3" creationId="{74E5719F-66FF-90AB-6C1A-28C324D20169}"/>
          </ac:spMkLst>
        </pc:spChg>
      </pc:sldChg>
      <pc:sldChg chg="add">
        <pc:chgData name="Sunny WONG (MSI)" userId="15f3a01d-f290-406f-89c2-4fc1f3ba3335" providerId="ADAL" clId="{F9AD80BB-5352-45CD-A78E-0237A018EA6F}" dt="2024-01-02T02:14:21.600" v="174"/>
        <pc:sldMkLst>
          <pc:docMk/>
          <pc:sldMk cId="311066470" sldId="342"/>
        </pc:sldMkLst>
      </pc:sldChg>
      <pc:sldChg chg="modSp add del mod">
        <pc:chgData name="Sunny WONG (MSI)" userId="15f3a01d-f290-406f-89c2-4fc1f3ba3335" providerId="ADAL" clId="{F9AD80BB-5352-45CD-A78E-0237A018EA6F}" dt="2024-01-02T02:20:56.232" v="227" actId="47"/>
        <pc:sldMkLst>
          <pc:docMk/>
          <pc:sldMk cId="3132430383" sldId="343"/>
        </pc:sldMkLst>
        <pc:spChg chg="mod">
          <ac:chgData name="Sunny WONG (MSI)" userId="15f3a01d-f290-406f-89c2-4fc1f3ba3335" providerId="ADAL" clId="{F9AD80BB-5352-45CD-A78E-0237A018EA6F}" dt="2024-01-02T02:14:57.716" v="190" actId="20577"/>
          <ac:spMkLst>
            <pc:docMk/>
            <pc:sldMk cId="3132430383" sldId="343"/>
            <ac:spMk id="3" creationId="{ADBB8B45-8459-EE18-9EF1-6A7C502D3414}"/>
          </ac:spMkLst>
        </pc:spChg>
      </pc:sldChg>
      <pc:sldChg chg="modSp add mod">
        <pc:chgData name="Sunny WONG (MSI)" userId="15f3a01d-f290-406f-89c2-4fc1f3ba3335" providerId="ADAL" clId="{F9AD80BB-5352-45CD-A78E-0237A018EA6F}" dt="2024-01-02T02:17:05.969" v="209"/>
        <pc:sldMkLst>
          <pc:docMk/>
          <pc:sldMk cId="1494822398" sldId="344"/>
        </pc:sldMkLst>
        <pc:spChg chg="mod">
          <ac:chgData name="Sunny WONG (MSI)" userId="15f3a01d-f290-406f-89c2-4fc1f3ba3335" providerId="ADAL" clId="{F9AD80BB-5352-45CD-A78E-0237A018EA6F}" dt="2024-01-02T02:17:05.969" v="209"/>
          <ac:spMkLst>
            <pc:docMk/>
            <pc:sldMk cId="1494822398" sldId="344"/>
            <ac:spMk id="3" creationId="{74E5719F-66FF-90AB-6C1A-28C324D20169}"/>
          </ac:spMkLst>
        </pc:spChg>
      </pc:sldChg>
      <pc:sldChg chg="modSp add mod">
        <pc:chgData name="Sunny WONG (MSI)" userId="15f3a01d-f290-406f-89c2-4fc1f3ba3335" providerId="ADAL" clId="{F9AD80BB-5352-45CD-A78E-0237A018EA6F}" dt="2024-01-02T02:17:20.141" v="210"/>
        <pc:sldMkLst>
          <pc:docMk/>
          <pc:sldMk cId="2274497089" sldId="345"/>
        </pc:sldMkLst>
        <pc:spChg chg="mod">
          <ac:chgData name="Sunny WONG (MSI)" userId="15f3a01d-f290-406f-89c2-4fc1f3ba3335" providerId="ADAL" clId="{F9AD80BB-5352-45CD-A78E-0237A018EA6F}" dt="2024-01-02T02:17:20.141" v="210"/>
          <ac:spMkLst>
            <pc:docMk/>
            <pc:sldMk cId="2274497089" sldId="345"/>
            <ac:spMk id="4" creationId="{9F872DEC-EACC-D71D-8769-7747EDD61F3F}"/>
          </ac:spMkLst>
        </pc:spChg>
      </pc:sldChg>
      <pc:sldChg chg="addSp delSp modSp add mod">
        <pc:chgData name="Sunny WONG (MSI)" userId="15f3a01d-f290-406f-89c2-4fc1f3ba3335" providerId="ADAL" clId="{F9AD80BB-5352-45CD-A78E-0237A018EA6F}" dt="2024-01-02T02:17:51.625" v="217" actId="14100"/>
        <pc:sldMkLst>
          <pc:docMk/>
          <pc:sldMk cId="3258070308" sldId="346"/>
        </pc:sldMkLst>
        <pc:spChg chg="del">
          <ac:chgData name="Sunny WONG (MSI)" userId="15f3a01d-f290-406f-89c2-4fc1f3ba3335" providerId="ADAL" clId="{F9AD80BB-5352-45CD-A78E-0237A018EA6F}" dt="2024-01-02T02:17:33.963" v="211" actId="478"/>
          <ac:spMkLst>
            <pc:docMk/>
            <pc:sldMk cId="3258070308" sldId="346"/>
            <ac:spMk id="4" creationId="{DA71CD03-61FD-46CC-4415-7B55EE751581}"/>
          </ac:spMkLst>
        </pc:spChg>
        <pc:picChg chg="del">
          <ac:chgData name="Sunny WONG (MSI)" userId="15f3a01d-f290-406f-89c2-4fc1f3ba3335" providerId="ADAL" clId="{F9AD80BB-5352-45CD-A78E-0237A018EA6F}" dt="2024-01-02T02:17:34.753" v="212" actId="478"/>
          <ac:picMkLst>
            <pc:docMk/>
            <pc:sldMk cId="3258070308" sldId="346"/>
            <ac:picMk id="3" creationId="{9D544DC1-A1BA-ABAA-285B-EC18F0E3BFD0}"/>
          </ac:picMkLst>
        </pc:picChg>
        <pc:picChg chg="add mod">
          <ac:chgData name="Sunny WONG (MSI)" userId="15f3a01d-f290-406f-89c2-4fc1f3ba3335" providerId="ADAL" clId="{F9AD80BB-5352-45CD-A78E-0237A018EA6F}" dt="2024-01-02T02:17:51.625" v="217" actId="14100"/>
          <ac:picMkLst>
            <pc:docMk/>
            <pc:sldMk cId="3258070308" sldId="346"/>
            <ac:picMk id="5" creationId="{BC94ADE7-B7FF-E347-FDDF-E786AE68AAB7}"/>
          </ac:picMkLst>
        </pc:picChg>
      </pc:sldChg>
      <pc:sldChg chg="modSp add mod">
        <pc:chgData name="Sunny WONG (MSI)" userId="15f3a01d-f290-406f-89c2-4fc1f3ba3335" providerId="ADAL" clId="{F9AD80BB-5352-45CD-A78E-0237A018EA6F}" dt="2024-01-02T02:20:21.558" v="219"/>
        <pc:sldMkLst>
          <pc:docMk/>
          <pc:sldMk cId="1269222087" sldId="347"/>
        </pc:sldMkLst>
        <pc:spChg chg="mod">
          <ac:chgData name="Sunny WONG (MSI)" userId="15f3a01d-f290-406f-89c2-4fc1f3ba3335" providerId="ADAL" clId="{F9AD80BB-5352-45CD-A78E-0237A018EA6F}" dt="2024-01-02T02:20:21.558" v="219"/>
          <ac:spMkLst>
            <pc:docMk/>
            <pc:sldMk cId="1269222087" sldId="347"/>
            <ac:spMk id="4" creationId="{9F872DEC-EACC-D71D-8769-7747EDD61F3F}"/>
          </ac:spMkLst>
        </pc:spChg>
      </pc:sldChg>
      <pc:sldChg chg="addSp modSp new mod">
        <pc:chgData name="Sunny WONG (MSI)" userId="15f3a01d-f290-406f-89c2-4fc1f3ba3335" providerId="ADAL" clId="{F9AD80BB-5352-45CD-A78E-0237A018EA6F}" dt="2024-01-02T02:20:47.146" v="226" actId="14100"/>
        <pc:sldMkLst>
          <pc:docMk/>
          <pc:sldMk cId="510836422" sldId="348"/>
        </pc:sldMkLst>
        <pc:picChg chg="add mod">
          <ac:chgData name="Sunny WONG (MSI)" userId="15f3a01d-f290-406f-89c2-4fc1f3ba3335" providerId="ADAL" clId="{F9AD80BB-5352-45CD-A78E-0237A018EA6F}" dt="2024-01-02T02:20:47.146" v="226" actId="14100"/>
          <ac:picMkLst>
            <pc:docMk/>
            <pc:sldMk cId="510836422" sldId="348"/>
            <ac:picMk id="3" creationId="{5F86854B-E065-7A2C-100A-23621549586E}"/>
          </ac:picMkLst>
        </pc:picChg>
      </pc:sldChg>
      <pc:sldChg chg="delSp modSp add mod ord">
        <pc:chgData name="Sunny WONG (MSI)" userId="15f3a01d-f290-406f-89c2-4fc1f3ba3335" providerId="ADAL" clId="{F9AD80BB-5352-45CD-A78E-0237A018EA6F}" dt="2024-01-02T02:21:42.317" v="249"/>
        <pc:sldMkLst>
          <pc:docMk/>
          <pc:sldMk cId="1092486699" sldId="349"/>
        </pc:sldMkLst>
        <pc:spChg chg="mod">
          <ac:chgData name="Sunny WONG (MSI)" userId="15f3a01d-f290-406f-89c2-4fc1f3ba3335" providerId="ADAL" clId="{F9AD80BB-5352-45CD-A78E-0237A018EA6F}" dt="2024-01-02T02:21:32.711" v="247" actId="2710"/>
          <ac:spMkLst>
            <pc:docMk/>
            <pc:sldMk cId="1092486699" sldId="349"/>
            <ac:spMk id="3" creationId="{74E5719F-66FF-90AB-6C1A-28C324D20169}"/>
          </ac:spMkLst>
        </pc:spChg>
        <pc:spChg chg="del mod">
          <ac:chgData name="Sunny WONG (MSI)" userId="15f3a01d-f290-406f-89c2-4fc1f3ba3335" providerId="ADAL" clId="{F9AD80BB-5352-45CD-A78E-0237A018EA6F}" dt="2024-01-02T02:21:05.764" v="230" actId="478"/>
          <ac:spMkLst>
            <pc:docMk/>
            <pc:sldMk cId="1092486699" sldId="349"/>
            <ac:spMk id="4" creationId="{9F872DEC-EACC-D71D-8769-7747EDD61F3F}"/>
          </ac:spMkLst>
        </pc:spChg>
      </pc:sldChg>
      <pc:sldChg chg="modSp add del mod">
        <pc:chgData name="Sunny WONG (MSI)" userId="15f3a01d-f290-406f-89c2-4fc1f3ba3335" providerId="ADAL" clId="{F9AD80BB-5352-45CD-A78E-0237A018EA6F}" dt="2024-01-02T02:23:37.586" v="266" actId="47"/>
        <pc:sldMkLst>
          <pc:docMk/>
          <pc:sldMk cId="204978787" sldId="350"/>
        </pc:sldMkLst>
        <pc:spChg chg="mod">
          <ac:chgData name="Sunny WONG (MSI)" userId="15f3a01d-f290-406f-89c2-4fc1f3ba3335" providerId="ADAL" clId="{F9AD80BB-5352-45CD-A78E-0237A018EA6F}" dt="2024-01-02T02:22:13.285" v="252"/>
          <ac:spMkLst>
            <pc:docMk/>
            <pc:sldMk cId="204978787" sldId="350"/>
            <ac:spMk id="2" creationId="{E67142FB-7ECE-6B58-5658-3219E0E60935}"/>
          </ac:spMkLst>
        </pc:spChg>
        <pc:spChg chg="mod">
          <ac:chgData name="Sunny WONG (MSI)" userId="15f3a01d-f290-406f-89c2-4fc1f3ba3335" providerId="ADAL" clId="{F9AD80BB-5352-45CD-A78E-0237A018EA6F}" dt="2024-01-02T02:22:53.521" v="256" actId="21"/>
          <ac:spMkLst>
            <pc:docMk/>
            <pc:sldMk cId="204978787" sldId="350"/>
            <ac:spMk id="3" creationId="{74E5719F-66FF-90AB-6C1A-28C324D20169}"/>
          </ac:spMkLst>
        </pc:spChg>
      </pc:sldChg>
      <pc:sldChg chg="modSp add mod">
        <pc:chgData name="Sunny WONG (MSI)" userId="15f3a01d-f290-406f-89c2-4fc1f3ba3335" providerId="ADAL" clId="{F9AD80BB-5352-45CD-A78E-0237A018EA6F}" dt="2024-01-02T02:23:27.003" v="265" actId="20577"/>
        <pc:sldMkLst>
          <pc:docMk/>
          <pc:sldMk cId="914374704" sldId="351"/>
        </pc:sldMkLst>
        <pc:spChg chg="mod">
          <ac:chgData name="Sunny WONG (MSI)" userId="15f3a01d-f290-406f-89c2-4fc1f3ba3335" providerId="ADAL" clId="{F9AD80BB-5352-45CD-A78E-0237A018EA6F}" dt="2024-01-02T02:22:51.238" v="255"/>
          <ac:spMkLst>
            <pc:docMk/>
            <pc:sldMk cId="914374704" sldId="351"/>
            <ac:spMk id="2" creationId="{E67142FB-7ECE-6B58-5658-3219E0E60935}"/>
          </ac:spMkLst>
        </pc:spChg>
        <pc:spChg chg="mod">
          <ac:chgData name="Sunny WONG (MSI)" userId="15f3a01d-f290-406f-89c2-4fc1f3ba3335" providerId="ADAL" clId="{F9AD80BB-5352-45CD-A78E-0237A018EA6F}" dt="2024-01-02T02:23:08.660" v="259" actId="6549"/>
          <ac:spMkLst>
            <pc:docMk/>
            <pc:sldMk cId="914374704" sldId="351"/>
            <ac:spMk id="3" creationId="{74E5719F-66FF-90AB-6C1A-28C324D20169}"/>
          </ac:spMkLst>
        </pc:spChg>
        <pc:spChg chg="mod">
          <ac:chgData name="Sunny WONG (MSI)" userId="15f3a01d-f290-406f-89c2-4fc1f3ba3335" providerId="ADAL" clId="{F9AD80BB-5352-45CD-A78E-0237A018EA6F}" dt="2024-01-02T02:23:27.003" v="265" actId="20577"/>
          <ac:spMkLst>
            <pc:docMk/>
            <pc:sldMk cId="914374704" sldId="351"/>
            <ac:spMk id="4" creationId="{9F872DEC-EACC-D71D-8769-7747EDD61F3F}"/>
          </ac:spMkLst>
        </pc:spChg>
      </pc:sldChg>
      <pc:sldChg chg="addSp modSp add mod">
        <pc:chgData name="Sunny WONG (MSI)" userId="15f3a01d-f290-406f-89c2-4fc1f3ba3335" providerId="ADAL" clId="{F9AD80BB-5352-45CD-A78E-0237A018EA6F}" dt="2024-01-02T02:25:56.315" v="302" actId="20577"/>
        <pc:sldMkLst>
          <pc:docMk/>
          <pc:sldMk cId="1253875790" sldId="367"/>
        </pc:sldMkLst>
        <pc:spChg chg="mod">
          <ac:chgData name="Sunny WONG (MSI)" userId="15f3a01d-f290-406f-89c2-4fc1f3ba3335" providerId="ADAL" clId="{F9AD80BB-5352-45CD-A78E-0237A018EA6F}" dt="2024-01-02T02:25:56.315" v="302" actId="20577"/>
          <ac:spMkLst>
            <pc:docMk/>
            <pc:sldMk cId="1253875790" sldId="367"/>
            <ac:spMk id="2" creationId="{E67142FB-7ECE-6B58-5658-3219E0E60935}"/>
          </ac:spMkLst>
        </pc:spChg>
        <pc:spChg chg="mod">
          <ac:chgData name="Sunny WONG (MSI)" userId="15f3a01d-f290-406f-89c2-4fc1f3ba3335" providerId="ADAL" clId="{F9AD80BB-5352-45CD-A78E-0237A018EA6F}" dt="2024-01-02T02:24:53.301" v="294" actId="20577"/>
          <ac:spMkLst>
            <pc:docMk/>
            <pc:sldMk cId="1253875790" sldId="367"/>
            <ac:spMk id="3" creationId="{74E5719F-66FF-90AB-6C1A-28C324D20169}"/>
          </ac:spMkLst>
        </pc:spChg>
        <pc:spChg chg="mod">
          <ac:chgData name="Sunny WONG (MSI)" userId="15f3a01d-f290-406f-89c2-4fc1f3ba3335" providerId="ADAL" clId="{F9AD80BB-5352-45CD-A78E-0237A018EA6F}" dt="2024-01-02T02:24:42.171" v="270" actId="20577"/>
          <ac:spMkLst>
            <pc:docMk/>
            <pc:sldMk cId="1253875790" sldId="367"/>
            <ac:spMk id="4" creationId="{9F872DEC-EACC-D71D-8769-7747EDD61F3F}"/>
          </ac:spMkLst>
        </pc:spChg>
        <pc:spChg chg="add mod">
          <ac:chgData name="Sunny WONG (MSI)" userId="15f3a01d-f290-406f-89c2-4fc1f3ba3335" providerId="ADAL" clId="{F9AD80BB-5352-45CD-A78E-0237A018EA6F}" dt="2024-01-02T02:25:31.266" v="300" actId="1076"/>
          <ac:spMkLst>
            <pc:docMk/>
            <pc:sldMk cId="1253875790" sldId="367"/>
            <ac:spMk id="5" creationId="{BDC8069D-33F0-4882-0C14-297F1CE25CBB}"/>
          </ac:spMkLst>
        </pc:spChg>
      </pc:sldChg>
      <pc:sldChg chg="modSp add mod">
        <pc:chgData name="Sunny WONG (MSI)" userId="15f3a01d-f290-406f-89c2-4fc1f3ba3335" providerId="ADAL" clId="{F9AD80BB-5352-45CD-A78E-0237A018EA6F}" dt="2024-01-02T02:27:20.342" v="320" actId="20577"/>
        <pc:sldMkLst>
          <pc:docMk/>
          <pc:sldMk cId="2078824633" sldId="374"/>
        </pc:sldMkLst>
        <pc:spChg chg="mod">
          <ac:chgData name="Sunny WONG (MSI)" userId="15f3a01d-f290-406f-89c2-4fc1f3ba3335" providerId="ADAL" clId="{F9AD80BB-5352-45CD-A78E-0237A018EA6F}" dt="2024-01-02T02:27:10.855" v="313" actId="20577"/>
          <ac:spMkLst>
            <pc:docMk/>
            <pc:sldMk cId="2078824633" sldId="374"/>
            <ac:spMk id="2" creationId="{E67142FB-7ECE-6B58-5658-3219E0E60935}"/>
          </ac:spMkLst>
        </pc:spChg>
        <pc:spChg chg="mod">
          <ac:chgData name="Sunny WONG (MSI)" userId="15f3a01d-f290-406f-89c2-4fc1f3ba3335" providerId="ADAL" clId="{F9AD80BB-5352-45CD-A78E-0237A018EA6F}" dt="2024-01-02T02:27:20.342" v="320" actId="20577"/>
          <ac:spMkLst>
            <pc:docMk/>
            <pc:sldMk cId="2078824633" sldId="374"/>
            <ac:spMk id="3" creationId="{74E5719F-66FF-90AB-6C1A-28C324D20169}"/>
          </ac:spMkLst>
        </pc:spChg>
      </pc:sldChg>
      <pc:sldChg chg="addSp delSp modSp add mod">
        <pc:chgData name="Sunny WONG (MSI)" userId="15f3a01d-f290-406f-89c2-4fc1f3ba3335" providerId="ADAL" clId="{F9AD80BB-5352-45CD-A78E-0237A018EA6F}" dt="2024-01-02T02:29:44.856" v="353" actId="22"/>
        <pc:sldMkLst>
          <pc:docMk/>
          <pc:sldMk cId="4148888360" sldId="375"/>
        </pc:sldMkLst>
        <pc:spChg chg="mod">
          <ac:chgData name="Sunny WONG (MSI)" userId="15f3a01d-f290-406f-89c2-4fc1f3ba3335" providerId="ADAL" clId="{F9AD80BB-5352-45CD-A78E-0237A018EA6F}" dt="2024-01-02T02:29:01.916" v="347"/>
          <ac:spMkLst>
            <pc:docMk/>
            <pc:sldMk cId="4148888360" sldId="375"/>
            <ac:spMk id="2" creationId="{E67142FB-7ECE-6B58-5658-3219E0E60935}"/>
          </ac:spMkLst>
        </pc:spChg>
        <pc:spChg chg="mod">
          <ac:chgData name="Sunny WONG (MSI)" userId="15f3a01d-f290-406f-89c2-4fc1f3ba3335" providerId="ADAL" clId="{F9AD80BB-5352-45CD-A78E-0237A018EA6F}" dt="2024-01-02T02:28:34.997" v="346" actId="20577"/>
          <ac:spMkLst>
            <pc:docMk/>
            <pc:sldMk cId="4148888360" sldId="375"/>
            <ac:spMk id="3" creationId="{74E5719F-66FF-90AB-6C1A-28C324D20169}"/>
          </ac:spMkLst>
        </pc:spChg>
        <pc:spChg chg="mod">
          <ac:chgData name="Sunny WONG (MSI)" userId="15f3a01d-f290-406f-89c2-4fc1f3ba3335" providerId="ADAL" clId="{F9AD80BB-5352-45CD-A78E-0237A018EA6F}" dt="2024-01-02T02:27:42.359" v="322"/>
          <ac:spMkLst>
            <pc:docMk/>
            <pc:sldMk cId="4148888360" sldId="375"/>
            <ac:spMk id="4" creationId="{9F872DEC-EACC-D71D-8769-7747EDD61F3F}"/>
          </ac:spMkLst>
        </pc:spChg>
        <pc:spChg chg="mod">
          <ac:chgData name="Sunny WONG (MSI)" userId="15f3a01d-f290-406f-89c2-4fc1f3ba3335" providerId="ADAL" clId="{F9AD80BB-5352-45CD-A78E-0237A018EA6F}" dt="2024-01-02T02:28:32.071" v="344" actId="1076"/>
          <ac:spMkLst>
            <pc:docMk/>
            <pc:sldMk cId="4148888360" sldId="375"/>
            <ac:spMk id="5" creationId="{549DF1E2-4EC9-FF2E-1556-96D607F7DA7D}"/>
          </ac:spMkLst>
        </pc:spChg>
        <pc:spChg chg="add del">
          <ac:chgData name="Sunny WONG (MSI)" userId="15f3a01d-f290-406f-89c2-4fc1f3ba3335" providerId="ADAL" clId="{F9AD80BB-5352-45CD-A78E-0237A018EA6F}" dt="2024-01-02T02:29:44.856" v="353" actId="22"/>
          <ac:spMkLst>
            <pc:docMk/>
            <pc:sldMk cId="4148888360" sldId="375"/>
            <ac:spMk id="7" creationId="{DA1C0CA8-0AF2-ECCC-FDDB-3639BAD0DFFC}"/>
          </ac:spMkLst>
        </pc:spChg>
      </pc:sldChg>
      <pc:sldChg chg="modSp new mod">
        <pc:chgData name="Sunny WONG (MSI)" userId="15f3a01d-f290-406f-89c2-4fc1f3ba3335" providerId="ADAL" clId="{F9AD80BB-5352-45CD-A78E-0237A018EA6F}" dt="2024-01-02T02:29:53.017" v="358" actId="20577"/>
        <pc:sldMkLst>
          <pc:docMk/>
          <pc:sldMk cId="1534143800" sldId="376"/>
        </pc:sldMkLst>
        <pc:spChg chg="mod">
          <ac:chgData name="Sunny WONG (MSI)" userId="15f3a01d-f290-406f-89c2-4fc1f3ba3335" providerId="ADAL" clId="{F9AD80BB-5352-45CD-A78E-0237A018EA6F}" dt="2024-01-02T02:29:53.017" v="358" actId="20577"/>
          <ac:spMkLst>
            <pc:docMk/>
            <pc:sldMk cId="1534143800" sldId="376"/>
            <ac:spMk id="2" creationId="{5E68FCA1-653A-D447-0D8C-A6AD22110199}"/>
          </ac:spMkLst>
        </pc:spChg>
      </pc:sldChg>
      <pc:sldChg chg="modSp new del mod">
        <pc:chgData name="Sunny WONG (MSI)" userId="15f3a01d-f290-406f-89c2-4fc1f3ba3335" providerId="ADAL" clId="{F9AD80BB-5352-45CD-A78E-0237A018EA6F}" dt="2024-01-02T02:29:39.029" v="351" actId="680"/>
        <pc:sldMkLst>
          <pc:docMk/>
          <pc:sldMk cId="3214641994" sldId="376"/>
        </pc:sldMkLst>
        <pc:spChg chg="mod">
          <ac:chgData name="Sunny WONG (MSI)" userId="15f3a01d-f290-406f-89c2-4fc1f3ba3335" providerId="ADAL" clId="{F9AD80BB-5352-45CD-A78E-0237A018EA6F}" dt="2024-01-02T02:29:38.701" v="350" actId="20577"/>
          <ac:spMkLst>
            <pc:docMk/>
            <pc:sldMk cId="3214641994" sldId="376"/>
            <ac:spMk id="2" creationId="{F13A9460-2624-6319-D3D2-40C95D6DD8E3}"/>
          </ac:spMkLst>
        </pc:spChg>
      </pc:sldChg>
      <pc:sldChg chg="modSp add mod">
        <pc:chgData name="Sunny WONG (MSI)" userId="15f3a01d-f290-406f-89c2-4fc1f3ba3335" providerId="ADAL" clId="{F9AD80BB-5352-45CD-A78E-0237A018EA6F}" dt="2024-01-02T02:30:26.721" v="367" actId="20577"/>
        <pc:sldMkLst>
          <pc:docMk/>
          <pc:sldMk cId="3784873801" sldId="377"/>
        </pc:sldMkLst>
        <pc:spChg chg="mod">
          <ac:chgData name="Sunny WONG (MSI)" userId="15f3a01d-f290-406f-89c2-4fc1f3ba3335" providerId="ADAL" clId="{F9AD80BB-5352-45CD-A78E-0237A018EA6F}" dt="2024-01-02T02:30:12.792" v="361"/>
          <ac:spMkLst>
            <pc:docMk/>
            <pc:sldMk cId="3784873801" sldId="377"/>
            <ac:spMk id="2" creationId="{E67142FB-7ECE-6B58-5658-3219E0E60935}"/>
          </ac:spMkLst>
        </pc:spChg>
        <pc:spChg chg="mod">
          <ac:chgData name="Sunny WONG (MSI)" userId="15f3a01d-f290-406f-89c2-4fc1f3ba3335" providerId="ADAL" clId="{F9AD80BB-5352-45CD-A78E-0237A018EA6F}" dt="2024-01-02T02:30:26.721" v="367" actId="20577"/>
          <ac:spMkLst>
            <pc:docMk/>
            <pc:sldMk cId="3784873801" sldId="377"/>
            <ac:spMk id="3" creationId="{74E5719F-66FF-90AB-6C1A-28C324D20169}"/>
          </ac:spMkLst>
        </pc:spChg>
      </pc:sldChg>
      <pc:sldChg chg="modSp add mod">
        <pc:chgData name="Sunny WONG (MSI)" userId="15f3a01d-f290-406f-89c2-4fc1f3ba3335" providerId="ADAL" clId="{F9AD80BB-5352-45CD-A78E-0237A018EA6F}" dt="2024-01-02T02:31:36.730" v="389" actId="1076"/>
        <pc:sldMkLst>
          <pc:docMk/>
          <pc:sldMk cId="3043460512" sldId="378"/>
        </pc:sldMkLst>
        <pc:spChg chg="mod">
          <ac:chgData name="Sunny WONG (MSI)" userId="15f3a01d-f290-406f-89c2-4fc1f3ba3335" providerId="ADAL" clId="{F9AD80BB-5352-45CD-A78E-0237A018EA6F}" dt="2024-01-02T02:30:48.649" v="369"/>
          <ac:spMkLst>
            <pc:docMk/>
            <pc:sldMk cId="3043460512" sldId="378"/>
            <ac:spMk id="2" creationId="{E67142FB-7ECE-6B58-5658-3219E0E60935}"/>
          </ac:spMkLst>
        </pc:spChg>
        <pc:spChg chg="mod">
          <ac:chgData name="Sunny WONG (MSI)" userId="15f3a01d-f290-406f-89c2-4fc1f3ba3335" providerId="ADAL" clId="{F9AD80BB-5352-45CD-A78E-0237A018EA6F}" dt="2024-01-02T02:31:04.659" v="380" actId="20577"/>
          <ac:spMkLst>
            <pc:docMk/>
            <pc:sldMk cId="3043460512" sldId="378"/>
            <ac:spMk id="3" creationId="{74E5719F-66FF-90AB-6C1A-28C324D20169}"/>
          </ac:spMkLst>
        </pc:spChg>
        <pc:spChg chg="mod">
          <ac:chgData name="Sunny WONG (MSI)" userId="15f3a01d-f290-406f-89c2-4fc1f3ba3335" providerId="ADAL" clId="{F9AD80BB-5352-45CD-A78E-0237A018EA6F}" dt="2024-01-02T02:30:54.113" v="370"/>
          <ac:spMkLst>
            <pc:docMk/>
            <pc:sldMk cId="3043460512" sldId="378"/>
            <ac:spMk id="4" creationId="{9F872DEC-EACC-D71D-8769-7747EDD61F3F}"/>
          </ac:spMkLst>
        </pc:spChg>
        <pc:spChg chg="mod">
          <ac:chgData name="Sunny WONG (MSI)" userId="15f3a01d-f290-406f-89c2-4fc1f3ba3335" providerId="ADAL" clId="{F9AD80BB-5352-45CD-A78E-0237A018EA6F}" dt="2024-01-02T02:31:36.730" v="389" actId="1076"/>
          <ac:spMkLst>
            <pc:docMk/>
            <pc:sldMk cId="3043460512" sldId="378"/>
            <ac:spMk id="5" creationId="{549DF1E2-4EC9-FF2E-1556-96D607F7DA7D}"/>
          </ac:spMkLst>
        </pc:spChg>
      </pc:sldChg>
      <pc:sldChg chg="delSp modSp add mod">
        <pc:chgData name="Sunny WONG (MSI)" userId="15f3a01d-f290-406f-89c2-4fc1f3ba3335" providerId="ADAL" clId="{F9AD80BB-5352-45CD-A78E-0237A018EA6F}" dt="2024-01-02T02:32:47.367" v="396" actId="478"/>
        <pc:sldMkLst>
          <pc:docMk/>
          <pc:sldMk cId="3526274919" sldId="379"/>
        </pc:sldMkLst>
        <pc:spChg chg="mod">
          <ac:chgData name="Sunny WONG (MSI)" userId="15f3a01d-f290-406f-89c2-4fc1f3ba3335" providerId="ADAL" clId="{F9AD80BB-5352-45CD-A78E-0237A018EA6F}" dt="2024-01-02T02:32:45.142" v="395" actId="20577"/>
          <ac:spMkLst>
            <pc:docMk/>
            <pc:sldMk cId="3526274919" sldId="379"/>
            <ac:spMk id="3" creationId="{74E5719F-66FF-90AB-6C1A-28C324D20169}"/>
          </ac:spMkLst>
        </pc:spChg>
        <pc:spChg chg="mod">
          <ac:chgData name="Sunny WONG (MSI)" userId="15f3a01d-f290-406f-89c2-4fc1f3ba3335" providerId="ADAL" clId="{F9AD80BB-5352-45CD-A78E-0237A018EA6F}" dt="2024-01-02T02:32:25.611" v="394" actId="20577"/>
          <ac:spMkLst>
            <pc:docMk/>
            <pc:sldMk cId="3526274919" sldId="379"/>
            <ac:spMk id="4" creationId="{9F872DEC-EACC-D71D-8769-7747EDD61F3F}"/>
          </ac:spMkLst>
        </pc:spChg>
        <pc:spChg chg="del">
          <ac:chgData name="Sunny WONG (MSI)" userId="15f3a01d-f290-406f-89c2-4fc1f3ba3335" providerId="ADAL" clId="{F9AD80BB-5352-45CD-A78E-0237A018EA6F}" dt="2024-01-02T02:32:47.367" v="396" actId="478"/>
          <ac:spMkLst>
            <pc:docMk/>
            <pc:sldMk cId="3526274919" sldId="379"/>
            <ac:spMk id="5" creationId="{549DF1E2-4EC9-FF2E-1556-96D607F7DA7D}"/>
          </ac:spMkLst>
        </pc:spChg>
      </pc:sldChg>
      <pc:sldChg chg="addSp modSp new mod">
        <pc:chgData name="Sunny WONG (MSI)" userId="15f3a01d-f290-406f-89c2-4fc1f3ba3335" providerId="ADAL" clId="{F9AD80BB-5352-45CD-A78E-0237A018EA6F}" dt="2024-01-02T02:41:21.149" v="433" actId="20577"/>
        <pc:sldMkLst>
          <pc:docMk/>
          <pc:sldMk cId="2735060325" sldId="380"/>
        </pc:sldMkLst>
        <pc:spChg chg="add mod">
          <ac:chgData name="Sunny WONG (MSI)" userId="15f3a01d-f290-406f-89c2-4fc1f3ba3335" providerId="ADAL" clId="{F9AD80BB-5352-45CD-A78E-0237A018EA6F}" dt="2024-01-02T02:41:21.149" v="433" actId="20577"/>
          <ac:spMkLst>
            <pc:docMk/>
            <pc:sldMk cId="2735060325" sldId="380"/>
            <ac:spMk id="4" creationId="{78E3FDD7-35EF-20F5-4369-7915FE90D4CE}"/>
          </ac:spMkLst>
        </pc:spChg>
        <pc:picChg chg="add mod">
          <ac:chgData name="Sunny WONG (MSI)" userId="15f3a01d-f290-406f-89c2-4fc1f3ba3335" providerId="ADAL" clId="{F9AD80BB-5352-45CD-A78E-0237A018EA6F}" dt="2024-01-02T02:33:00.466" v="401" actId="1076"/>
          <ac:picMkLst>
            <pc:docMk/>
            <pc:sldMk cId="2735060325" sldId="380"/>
            <ac:picMk id="3" creationId="{718A1597-0BA0-DD47-4642-E36BC2D38E25}"/>
          </ac:picMkLst>
        </pc:picChg>
      </pc:sldChg>
      <pc:sldChg chg="modSp add mod">
        <pc:chgData name="Sunny WONG (MSI)" userId="15f3a01d-f290-406f-89c2-4fc1f3ba3335" providerId="ADAL" clId="{F9AD80BB-5352-45CD-A78E-0237A018EA6F}" dt="2024-01-02T02:41:57.057" v="436" actId="6549"/>
        <pc:sldMkLst>
          <pc:docMk/>
          <pc:sldMk cId="1877260600" sldId="381"/>
        </pc:sldMkLst>
        <pc:spChg chg="mod">
          <ac:chgData name="Sunny WONG (MSI)" userId="15f3a01d-f290-406f-89c2-4fc1f3ba3335" providerId="ADAL" clId="{F9AD80BB-5352-45CD-A78E-0237A018EA6F}" dt="2024-01-02T02:41:57.057" v="436" actId="6549"/>
          <ac:spMkLst>
            <pc:docMk/>
            <pc:sldMk cId="1877260600" sldId="381"/>
            <ac:spMk id="4" creationId="{9F872DEC-EACC-D71D-8769-7747EDD61F3F}"/>
          </ac:spMkLst>
        </pc:spChg>
      </pc:sldChg>
      <pc:sldChg chg="addSp delSp modSp new mod">
        <pc:chgData name="Sunny WONG (MSI)" userId="15f3a01d-f290-406f-89c2-4fc1f3ba3335" providerId="ADAL" clId="{F9AD80BB-5352-45CD-A78E-0237A018EA6F}" dt="2024-01-02T02:45:03.280" v="490" actId="20577"/>
        <pc:sldMkLst>
          <pc:docMk/>
          <pc:sldMk cId="1416168715" sldId="382"/>
        </pc:sldMkLst>
        <pc:spChg chg="add del mod">
          <ac:chgData name="Sunny WONG (MSI)" userId="15f3a01d-f290-406f-89c2-4fc1f3ba3335" providerId="ADAL" clId="{F9AD80BB-5352-45CD-A78E-0237A018EA6F}" dt="2024-01-02T02:42:45.263" v="457" actId="767"/>
          <ac:spMkLst>
            <pc:docMk/>
            <pc:sldMk cId="1416168715" sldId="382"/>
            <ac:spMk id="4" creationId="{11041463-7816-2F94-527E-EA13BFD786CA}"/>
          </ac:spMkLst>
        </pc:spChg>
        <pc:spChg chg="add mod">
          <ac:chgData name="Sunny WONG (MSI)" userId="15f3a01d-f290-406f-89c2-4fc1f3ba3335" providerId="ADAL" clId="{F9AD80BB-5352-45CD-A78E-0237A018EA6F}" dt="2024-01-02T02:45:03.280" v="490" actId="20577"/>
          <ac:spMkLst>
            <pc:docMk/>
            <pc:sldMk cId="1416168715" sldId="382"/>
            <ac:spMk id="5" creationId="{A9E90DBE-5A18-10E3-83C7-8DAB038EAF61}"/>
          </ac:spMkLst>
        </pc:spChg>
        <pc:picChg chg="add mod">
          <ac:chgData name="Sunny WONG (MSI)" userId="15f3a01d-f290-406f-89c2-4fc1f3ba3335" providerId="ADAL" clId="{F9AD80BB-5352-45CD-A78E-0237A018EA6F}" dt="2024-01-02T02:42:16.515" v="441" actId="1076"/>
          <ac:picMkLst>
            <pc:docMk/>
            <pc:sldMk cId="1416168715" sldId="382"/>
            <ac:picMk id="3" creationId="{73B44388-FF63-56D5-C42D-947FC1C70F26}"/>
          </ac:picMkLst>
        </pc:picChg>
      </pc:sldChg>
      <pc:sldChg chg="addSp delSp modSp new del mod">
        <pc:chgData name="Sunny WONG (MSI)" userId="15f3a01d-f290-406f-89c2-4fc1f3ba3335" providerId="ADAL" clId="{F9AD80BB-5352-45CD-A78E-0237A018EA6F}" dt="2024-01-02T02:49:56.283" v="554" actId="47"/>
        <pc:sldMkLst>
          <pc:docMk/>
          <pc:sldMk cId="1695516083" sldId="383"/>
        </pc:sldMkLst>
        <pc:spChg chg="add del mod">
          <ac:chgData name="Sunny WONG (MSI)" userId="15f3a01d-f290-406f-89c2-4fc1f3ba3335" providerId="ADAL" clId="{F9AD80BB-5352-45CD-A78E-0237A018EA6F}" dt="2024-01-02T02:49:30.887" v="546" actId="478"/>
          <ac:spMkLst>
            <pc:docMk/>
            <pc:sldMk cId="1695516083" sldId="383"/>
            <ac:spMk id="4" creationId="{367ED442-85BD-C046-B814-62566953C20A}"/>
          </ac:spMkLst>
        </pc:spChg>
        <pc:picChg chg="add del mod">
          <ac:chgData name="Sunny WONG (MSI)" userId="15f3a01d-f290-406f-89c2-4fc1f3ba3335" providerId="ADAL" clId="{F9AD80BB-5352-45CD-A78E-0237A018EA6F}" dt="2024-01-02T02:49:36.522" v="548" actId="21"/>
          <ac:picMkLst>
            <pc:docMk/>
            <pc:sldMk cId="1695516083" sldId="383"/>
            <ac:picMk id="3" creationId="{45197477-3936-223F-8985-E39CB0F8315C}"/>
          </ac:picMkLst>
        </pc:picChg>
      </pc:sldChg>
      <pc:sldChg chg="addSp modSp add mod">
        <pc:chgData name="Sunny WONG (MSI)" userId="15f3a01d-f290-406f-89c2-4fc1f3ba3335" providerId="ADAL" clId="{F9AD80BB-5352-45CD-A78E-0237A018EA6F}" dt="2024-01-05T06:08:24.994" v="749" actId="20577"/>
        <pc:sldMkLst>
          <pc:docMk/>
          <pc:sldMk cId="3609039722" sldId="384"/>
        </pc:sldMkLst>
        <pc:spChg chg="mod">
          <ac:chgData name="Sunny WONG (MSI)" userId="15f3a01d-f290-406f-89c2-4fc1f3ba3335" providerId="ADAL" clId="{F9AD80BB-5352-45CD-A78E-0237A018EA6F}" dt="2024-01-05T06:08:24.994" v="749" actId="20577"/>
          <ac:spMkLst>
            <pc:docMk/>
            <pc:sldMk cId="3609039722" sldId="384"/>
            <ac:spMk id="3" creationId="{74E5719F-66FF-90AB-6C1A-28C324D20169}"/>
          </ac:spMkLst>
        </pc:spChg>
        <pc:spChg chg="mod">
          <ac:chgData name="Sunny WONG (MSI)" userId="15f3a01d-f290-406f-89c2-4fc1f3ba3335" providerId="ADAL" clId="{F9AD80BB-5352-45CD-A78E-0237A018EA6F}" dt="2024-01-02T02:46:55.353" v="493"/>
          <ac:spMkLst>
            <pc:docMk/>
            <pc:sldMk cId="3609039722" sldId="384"/>
            <ac:spMk id="4" creationId="{9F872DEC-EACC-D71D-8769-7747EDD61F3F}"/>
          </ac:spMkLst>
        </pc:spChg>
        <pc:picChg chg="add mod">
          <ac:chgData name="Sunny WONG (MSI)" userId="15f3a01d-f290-406f-89c2-4fc1f3ba3335" providerId="ADAL" clId="{F9AD80BB-5352-45CD-A78E-0237A018EA6F}" dt="2024-01-02T02:49:50.502" v="553" actId="14100"/>
          <ac:picMkLst>
            <pc:docMk/>
            <pc:sldMk cId="3609039722" sldId="384"/>
            <ac:picMk id="5" creationId="{62E1CA0F-FD00-B69D-B3D5-FBF29D8062D6}"/>
          </ac:picMkLst>
        </pc:picChg>
      </pc:sldChg>
      <pc:sldChg chg="delSp modSp add mod">
        <pc:chgData name="Sunny WONG (MSI)" userId="15f3a01d-f290-406f-89c2-4fc1f3ba3335" providerId="ADAL" clId="{F9AD80BB-5352-45CD-A78E-0237A018EA6F}" dt="2024-01-02T02:49:23.403" v="545"/>
        <pc:sldMkLst>
          <pc:docMk/>
          <pc:sldMk cId="2391667123" sldId="385"/>
        </pc:sldMkLst>
        <pc:spChg chg="mod">
          <ac:chgData name="Sunny WONG (MSI)" userId="15f3a01d-f290-406f-89c2-4fc1f3ba3335" providerId="ADAL" clId="{F9AD80BB-5352-45CD-A78E-0237A018EA6F}" dt="2024-01-02T02:49:23.403" v="545"/>
          <ac:spMkLst>
            <pc:docMk/>
            <pc:sldMk cId="2391667123" sldId="385"/>
            <ac:spMk id="3" creationId="{74E5719F-66FF-90AB-6C1A-28C324D20169}"/>
          </ac:spMkLst>
        </pc:spChg>
        <pc:spChg chg="del">
          <ac:chgData name="Sunny WONG (MSI)" userId="15f3a01d-f290-406f-89c2-4fc1f3ba3335" providerId="ADAL" clId="{F9AD80BB-5352-45CD-A78E-0237A018EA6F}" dt="2024-01-02T02:49:13.970" v="538" actId="478"/>
          <ac:spMkLst>
            <pc:docMk/>
            <pc:sldMk cId="2391667123" sldId="385"/>
            <ac:spMk id="4" creationId="{9F872DEC-EACC-D71D-8769-7747EDD61F3F}"/>
          </ac:spMkLst>
        </pc:spChg>
      </pc:sldChg>
      <pc:sldChg chg="addSp delSp modSp add mod">
        <pc:chgData name="Sunny WONG (MSI)" userId="15f3a01d-f290-406f-89c2-4fc1f3ba3335" providerId="ADAL" clId="{F9AD80BB-5352-45CD-A78E-0237A018EA6F}" dt="2024-01-02T03:08:56.522" v="688" actId="20577"/>
        <pc:sldMkLst>
          <pc:docMk/>
          <pc:sldMk cId="3193313821" sldId="386"/>
        </pc:sldMkLst>
        <pc:spChg chg="del mod">
          <ac:chgData name="Sunny WONG (MSI)" userId="15f3a01d-f290-406f-89c2-4fc1f3ba3335" providerId="ADAL" clId="{F9AD80BB-5352-45CD-A78E-0237A018EA6F}" dt="2024-01-02T02:50:23.175" v="557" actId="3680"/>
          <ac:spMkLst>
            <pc:docMk/>
            <pc:sldMk cId="3193313821" sldId="386"/>
            <ac:spMk id="3" creationId="{74E5719F-66FF-90AB-6C1A-28C324D20169}"/>
          </ac:spMkLst>
        </pc:spChg>
        <pc:graphicFrameChg chg="add mod ord modGraphic">
          <ac:chgData name="Sunny WONG (MSI)" userId="15f3a01d-f290-406f-89c2-4fc1f3ba3335" providerId="ADAL" clId="{F9AD80BB-5352-45CD-A78E-0237A018EA6F}" dt="2024-01-02T03:08:56.522" v="688" actId="20577"/>
          <ac:graphicFrameMkLst>
            <pc:docMk/>
            <pc:sldMk cId="3193313821" sldId="386"/>
            <ac:graphicFrameMk id="4" creationId="{931FEC6C-0880-4998-A314-A95DFB0B2096}"/>
          </ac:graphicFrameMkLst>
        </pc:graphicFrameChg>
      </pc:sldChg>
      <pc:sldChg chg="modSp new del mod">
        <pc:chgData name="Sunny WONG (MSI)" userId="15f3a01d-f290-406f-89c2-4fc1f3ba3335" providerId="ADAL" clId="{F9AD80BB-5352-45CD-A78E-0237A018EA6F}" dt="2024-01-02T03:10:22.629" v="703" actId="47"/>
        <pc:sldMkLst>
          <pc:docMk/>
          <pc:sldMk cId="2852380971" sldId="387"/>
        </pc:sldMkLst>
        <pc:spChg chg="mod">
          <ac:chgData name="Sunny WONG (MSI)" userId="15f3a01d-f290-406f-89c2-4fc1f3ba3335" providerId="ADAL" clId="{F9AD80BB-5352-45CD-A78E-0237A018EA6F}" dt="2024-01-02T03:09:58.169" v="692"/>
          <ac:spMkLst>
            <pc:docMk/>
            <pc:sldMk cId="2852380971" sldId="387"/>
            <ac:spMk id="2" creationId="{90DC686A-AF61-2801-EEDE-4CEA7A17112E}"/>
          </ac:spMkLst>
        </pc:spChg>
        <pc:spChg chg="mod">
          <ac:chgData name="Sunny WONG (MSI)" userId="15f3a01d-f290-406f-89c2-4fc1f3ba3335" providerId="ADAL" clId="{F9AD80BB-5352-45CD-A78E-0237A018EA6F}" dt="2024-01-02T03:10:11.792" v="700"/>
          <ac:spMkLst>
            <pc:docMk/>
            <pc:sldMk cId="2852380971" sldId="387"/>
            <ac:spMk id="3" creationId="{626E04CD-DF54-C699-6E9C-E123BA8CF4FF}"/>
          </ac:spMkLst>
        </pc:spChg>
      </pc:sldChg>
      <pc:sldChg chg="modSp add mod">
        <pc:chgData name="Sunny WONG (MSI)" userId="15f3a01d-f290-406f-89c2-4fc1f3ba3335" providerId="ADAL" clId="{F9AD80BB-5352-45CD-A78E-0237A018EA6F}" dt="2024-01-02T03:10:48.471" v="732" actId="27636"/>
        <pc:sldMkLst>
          <pc:docMk/>
          <pc:sldMk cId="2465710274" sldId="388"/>
        </pc:sldMkLst>
        <pc:spChg chg="mod">
          <ac:chgData name="Sunny WONG (MSI)" userId="15f3a01d-f290-406f-89c2-4fc1f3ba3335" providerId="ADAL" clId="{F9AD80BB-5352-45CD-A78E-0237A018EA6F}" dt="2024-01-02T03:10:19.116" v="702"/>
          <ac:spMkLst>
            <pc:docMk/>
            <pc:sldMk cId="2465710274" sldId="388"/>
            <ac:spMk id="2" creationId="{E67142FB-7ECE-6B58-5658-3219E0E60935}"/>
          </ac:spMkLst>
        </pc:spChg>
        <pc:spChg chg="mod">
          <ac:chgData name="Sunny WONG (MSI)" userId="15f3a01d-f290-406f-89c2-4fc1f3ba3335" providerId="ADAL" clId="{F9AD80BB-5352-45CD-A78E-0237A018EA6F}" dt="2024-01-02T03:10:48.471" v="732" actId="27636"/>
          <ac:spMkLst>
            <pc:docMk/>
            <pc:sldMk cId="2465710274" sldId="388"/>
            <ac:spMk id="3" creationId="{74E5719F-66FF-90AB-6C1A-28C324D20169}"/>
          </ac:spMkLst>
        </pc:spChg>
      </pc:sldChg>
      <pc:sldChg chg="modSp add mod">
        <pc:chgData name="Sunny WONG (MSI)" userId="15f3a01d-f290-406f-89c2-4fc1f3ba3335" providerId="ADAL" clId="{F9AD80BB-5352-45CD-A78E-0237A018EA6F}" dt="2024-01-02T03:11:15.419" v="744" actId="20577"/>
        <pc:sldMkLst>
          <pc:docMk/>
          <pc:sldMk cId="25227817" sldId="389"/>
        </pc:sldMkLst>
        <pc:spChg chg="mod">
          <ac:chgData name="Sunny WONG (MSI)" userId="15f3a01d-f290-406f-89c2-4fc1f3ba3335" providerId="ADAL" clId="{F9AD80BB-5352-45CD-A78E-0237A018EA6F}" dt="2024-01-02T03:11:15.419" v="744" actId="20577"/>
          <ac:spMkLst>
            <pc:docMk/>
            <pc:sldMk cId="25227817" sldId="389"/>
            <ac:spMk id="3" creationId="{74E5719F-66FF-90AB-6C1A-28C324D2016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FD6A33-E03D-4C7F-A69E-E3AB92E6828D}" type="datetimeFigureOut">
              <a:rPr lang="en-HK" smtClean="0"/>
              <a:t>1/3/2025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39B47F73-AD82-4074-86BF-2F77D26ED5D5}"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12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D6A33-E03D-4C7F-A69E-E3AB92E6828D}" type="datetimeFigureOut">
              <a:rPr lang="en-HK" smtClean="0"/>
              <a:t>1/3/2025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93216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D6A33-E03D-4C7F-A69E-E3AB92E6828D}" type="datetimeFigureOut">
              <a:rPr lang="en-HK" smtClean="0"/>
              <a:t>1/3/2025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387475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D6A33-E03D-4C7F-A69E-E3AB92E6828D}" type="datetimeFigureOut">
              <a:rPr lang="en-HK" smtClean="0"/>
              <a:t>1/3/2025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401458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D6A33-E03D-4C7F-A69E-E3AB92E6828D}" type="datetimeFigureOut">
              <a:rPr lang="en-HK" smtClean="0"/>
              <a:t>1/3/2025</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39B47F73-AD82-4074-86BF-2F77D26ED5D5}" type="slidenum">
              <a:rPr lang="en-HK" smtClean="0"/>
              <a:t>‹#›</a:t>
            </a:fld>
            <a:endParaRPr lang="en-H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142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D6A33-E03D-4C7F-A69E-E3AB92E6828D}" type="datetimeFigureOut">
              <a:rPr lang="en-HK" smtClean="0"/>
              <a:t>1/3/2025</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208711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D6A33-E03D-4C7F-A69E-E3AB92E6828D}" type="datetimeFigureOut">
              <a:rPr lang="en-HK" smtClean="0"/>
              <a:t>1/3/2025</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79895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D6A33-E03D-4C7F-A69E-E3AB92E6828D}" type="datetimeFigureOut">
              <a:rPr lang="en-HK" smtClean="0"/>
              <a:t>1/3/2025</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7767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FD6A33-E03D-4C7F-A69E-E3AB92E6828D}" type="datetimeFigureOut">
              <a:rPr lang="en-HK" smtClean="0"/>
              <a:t>1/3/2025</a:t>
            </a:fld>
            <a:endParaRPr lang="en-H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HK"/>
          </a:p>
        </p:txBody>
      </p:sp>
      <p:sp>
        <p:nvSpPr>
          <p:cNvPr id="9" name="Slide Number Placeholder 8"/>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132032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EFD6A33-E03D-4C7F-A69E-E3AB92E6828D}" type="datetimeFigureOut">
              <a:rPr lang="en-HK" smtClean="0"/>
              <a:t>1/3/2025</a:t>
            </a:fld>
            <a:endParaRPr lang="en-H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H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B47F73-AD82-4074-86BF-2F77D26ED5D5}" type="slidenum">
              <a:rPr lang="en-HK" smtClean="0"/>
              <a:t>‹#›</a:t>
            </a:fld>
            <a:endParaRPr lang="en-HK"/>
          </a:p>
        </p:txBody>
      </p:sp>
    </p:spTree>
    <p:extLst>
      <p:ext uri="{BB962C8B-B14F-4D97-AF65-F5344CB8AC3E}">
        <p14:creationId xmlns:p14="http://schemas.microsoft.com/office/powerpoint/2010/main" val="324825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D6A33-E03D-4C7F-A69E-E3AB92E6828D}" type="datetimeFigureOut">
              <a:rPr lang="en-HK" smtClean="0"/>
              <a:t>1/3/2025</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39B47F73-AD82-4074-86BF-2F77D26ED5D5}" type="slidenum">
              <a:rPr lang="en-HK" smtClean="0"/>
              <a:t>‹#›</a:t>
            </a:fld>
            <a:endParaRPr lang="en-HK"/>
          </a:p>
        </p:txBody>
      </p:sp>
    </p:spTree>
    <p:extLst>
      <p:ext uri="{BB962C8B-B14F-4D97-AF65-F5344CB8AC3E}">
        <p14:creationId xmlns:p14="http://schemas.microsoft.com/office/powerpoint/2010/main" val="295727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EFD6A33-E03D-4C7F-A69E-E3AB92E6828D}" type="datetimeFigureOut">
              <a:rPr lang="en-HK" smtClean="0"/>
              <a:t>1/3/2025</a:t>
            </a:fld>
            <a:endParaRPr lang="en-H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H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B47F73-AD82-4074-86BF-2F77D26ED5D5}" type="slidenum">
              <a:rPr lang="en-HK" smtClean="0"/>
              <a:t>‹#›</a:t>
            </a:fld>
            <a:endParaRPr lang="en-H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841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70BB-1878-D283-58E3-06F3A84058DA}"/>
              </a:ext>
            </a:extLst>
          </p:cNvPr>
          <p:cNvSpPr>
            <a:spLocks noGrp="1"/>
          </p:cNvSpPr>
          <p:nvPr>
            <p:ph type="ctrTitle"/>
          </p:nvPr>
        </p:nvSpPr>
        <p:spPr/>
        <p:txBody>
          <a:bodyPr/>
          <a:lstStyle/>
          <a:p>
            <a:r>
              <a:rPr lang="en-HK" dirty="0"/>
              <a:t>Chapter 8</a:t>
            </a:r>
          </a:p>
        </p:txBody>
      </p:sp>
      <p:sp>
        <p:nvSpPr>
          <p:cNvPr id="3" name="Subtitle 2">
            <a:extLst>
              <a:ext uri="{FF2B5EF4-FFF2-40B4-BE49-F238E27FC236}">
                <a16:creationId xmlns:a16="http://schemas.microsoft.com/office/drawing/2014/main" id="{5A5AD933-96B7-725C-FBFC-FC7B6D504661}"/>
              </a:ext>
            </a:extLst>
          </p:cNvPr>
          <p:cNvSpPr>
            <a:spLocks noGrp="1"/>
          </p:cNvSpPr>
          <p:nvPr>
            <p:ph type="subTitle" idx="1"/>
          </p:nvPr>
        </p:nvSpPr>
        <p:spPr/>
        <p:txBody>
          <a:bodyPr/>
          <a:lstStyle/>
          <a:p>
            <a:r>
              <a:rPr lang="en-HK" dirty="0"/>
              <a:t>Case Study 2</a:t>
            </a:r>
          </a:p>
        </p:txBody>
      </p:sp>
    </p:spTree>
    <p:extLst>
      <p:ext uri="{BB962C8B-B14F-4D97-AF65-F5344CB8AC3E}">
        <p14:creationId xmlns:p14="http://schemas.microsoft.com/office/powerpoint/2010/main" val="133427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2.2. Loading the Data</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The dataset is same as the dataset used, which is further processed to give the following attributes for different investors for the year 2007.</a:t>
            </a:r>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2551837"/>
            <a:ext cx="5883342" cy="1754326"/>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load dataset</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dataset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read_excel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'ProcessedData.xlsx’</a:t>
            </a:r>
            <a:r>
              <a:rPr lang="en-HK" b="0" dirty="0">
                <a:solidFill>
                  <a:srgbClr val="CCCCCC"/>
                </a:solidFill>
                <a:effectLst/>
                <a:latin typeface="Consolas" panose="020B0609020204030204" pitchFamily="49" charset="0"/>
              </a:rPr>
              <a:t>)</a:t>
            </a:r>
          </a:p>
          <a:p>
            <a:endParaRPr lang="en-HK" b="0" dirty="0">
              <a:solidFill>
                <a:srgbClr val="6A9955"/>
              </a:solidFill>
              <a:effectLst/>
              <a:latin typeface="Consolas" panose="020B0609020204030204" pitchFamily="49" charset="0"/>
            </a:endParaRPr>
          </a:p>
          <a:p>
            <a:r>
              <a:rPr lang="en-HK" b="0">
                <a:solidFill>
                  <a:srgbClr val="6A9955"/>
                </a:solidFill>
                <a:effectLst/>
                <a:latin typeface="Consolas" panose="020B0609020204030204" pitchFamily="49" charset="0"/>
              </a:rPr>
              <a:t># Disable </a:t>
            </a:r>
            <a:r>
              <a:rPr lang="en-HK" b="0" dirty="0">
                <a:solidFill>
                  <a:srgbClr val="6A9955"/>
                </a:solidFill>
                <a:effectLst/>
                <a:latin typeface="Consolas" panose="020B0609020204030204" pitchFamily="49" charset="0"/>
              </a:rPr>
              <a:t>the warnings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warnings</a:t>
            </a:r>
            <a:endParaRPr lang="en-HK" b="0" dirty="0">
              <a:solidFill>
                <a:srgbClr val="CCCCCC"/>
              </a:solidFill>
              <a:effectLst/>
              <a:latin typeface="Consolas" panose="020B0609020204030204" pitchFamily="49" charset="0"/>
            </a:endParaRPr>
          </a:p>
          <a:p>
            <a:r>
              <a:rPr lang="en-HK" b="0" dirty="0" err="1">
                <a:solidFill>
                  <a:srgbClr val="4EC9B0"/>
                </a:solidFill>
                <a:effectLst/>
                <a:latin typeface="Consolas" panose="020B0609020204030204" pitchFamily="49" charset="0"/>
              </a:rPr>
              <a:t>warnings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filterwarnings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'ignore'</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30564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6984-4439-6C08-9DB3-EE60D050180A}"/>
              </a:ext>
            </a:extLst>
          </p:cNvPr>
          <p:cNvSpPr>
            <a:spLocks noGrp="1"/>
          </p:cNvSpPr>
          <p:nvPr>
            <p:ph type="title"/>
          </p:nvPr>
        </p:nvSpPr>
        <p:spPr/>
        <p:txBody>
          <a:bodyPr/>
          <a:lstStyle/>
          <a:p>
            <a:r>
              <a:rPr lang="en-HK" dirty="0"/>
              <a:t>3. Exploratory Data Analysis</a:t>
            </a:r>
          </a:p>
        </p:txBody>
      </p:sp>
      <p:sp>
        <p:nvSpPr>
          <p:cNvPr id="3" name="Text Placeholder 2">
            <a:extLst>
              <a:ext uri="{FF2B5EF4-FFF2-40B4-BE49-F238E27FC236}">
                <a16:creationId xmlns:a16="http://schemas.microsoft.com/office/drawing/2014/main" id="{B9099737-B92B-99EA-8040-C2129657D44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347349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r>
              <a:rPr lang="en-HK" sz="2400" dirty="0"/>
              <a:t>Sample output:</a:t>
            </a:r>
          </a:p>
          <a:p>
            <a:pPr marL="0" indent="0">
              <a:buNone/>
            </a:pPr>
            <a:r>
              <a:rPr lang="en-HK" sz="2000" b="0" i="0" dirty="0">
                <a:solidFill>
                  <a:schemeClr val="tx1"/>
                </a:solidFill>
                <a:effectLst/>
                <a:latin typeface="Consolas" panose="020B0609020204030204" pitchFamily="49" charset="0"/>
              </a:rPr>
              <a:t>Dataset shape: (3866, 13)</a:t>
            </a:r>
            <a:endParaRPr lang="en-HK" sz="2400" dirty="0">
              <a:solidFill>
                <a:schemeClr val="tx1"/>
              </a:solidFill>
            </a:endParaRP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5250155"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Print the dataset shape</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err="1">
                <a:solidFill>
                  <a:srgbClr val="569CD6"/>
                </a:solidFill>
                <a:effectLst/>
                <a:latin typeface="Consolas" panose="020B0609020204030204" pitchFamily="49" charset="0"/>
              </a:rPr>
              <a:t>f</a:t>
            </a:r>
            <a:r>
              <a:rPr lang="en-HK" b="0" dirty="0" err="1">
                <a:solidFill>
                  <a:srgbClr val="CE9178"/>
                </a:solidFill>
                <a:effectLst/>
                <a:latin typeface="Consolas" panose="020B0609020204030204" pitchFamily="49" charset="0"/>
              </a:rPr>
              <a:t>'Dataset</a:t>
            </a:r>
            <a:r>
              <a:rPr lang="en-HK" b="0" dirty="0">
                <a:solidFill>
                  <a:srgbClr val="CE9178"/>
                </a:solidFill>
                <a:effectLst/>
                <a:latin typeface="Consolas" panose="020B0609020204030204" pitchFamily="49" charset="0"/>
              </a:rPr>
              <a:t> shape: </a:t>
            </a:r>
            <a:r>
              <a:rPr lang="en-HK" b="0" dirty="0">
                <a:solidFill>
                  <a:srgbClr val="569CD6"/>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shape</a:t>
            </a:r>
            <a:r>
              <a:rPr lang="en-HK" b="0" dirty="0">
                <a:solidFill>
                  <a:srgbClr val="569CD6"/>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77387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4490332"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peek at data</a:t>
            </a:r>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a:t>
            </a:r>
            <a:r>
              <a:rPr lang="en-HK" b="0" dirty="0" err="1">
                <a:solidFill>
                  <a:srgbClr val="6A9955"/>
                </a:solidFill>
                <a:effectLst/>
                <a:latin typeface="Consolas" panose="020B0609020204030204" pitchFamily="49" charset="0"/>
              </a:rPr>
              <a:t>set_option</a:t>
            </a:r>
            <a:r>
              <a:rPr lang="en-HK" b="0" dirty="0">
                <a:solidFill>
                  <a:srgbClr val="6A9955"/>
                </a:solidFill>
                <a:effectLst/>
                <a:latin typeface="Consolas" panose="020B0609020204030204" pitchFamily="49" charset="0"/>
              </a:rPr>
              <a:t>('</a:t>
            </a:r>
            <a:r>
              <a:rPr lang="en-HK" b="0" dirty="0" err="1">
                <a:solidFill>
                  <a:srgbClr val="6A9955"/>
                </a:solidFill>
                <a:effectLst/>
                <a:latin typeface="Consolas" panose="020B0609020204030204" pitchFamily="49" charset="0"/>
              </a:rPr>
              <a:t>display.width</a:t>
            </a:r>
            <a:r>
              <a:rPr lang="en-HK" b="0" dirty="0">
                <a:solidFill>
                  <a:srgbClr val="6A9955"/>
                </a:solidFill>
                <a:effectLst/>
                <a:latin typeface="Consolas" panose="020B0609020204030204" pitchFamily="49" charset="0"/>
              </a:rPr>
              <a:t>', 100)</a:t>
            </a:r>
            <a:endParaRPr lang="en-HK" b="0" dirty="0">
              <a:solidFill>
                <a:srgbClr val="CCCCCC"/>
              </a:solidFill>
              <a:effectLst/>
              <a:latin typeface="Consolas" panose="020B0609020204030204" pitchFamily="49" charset="0"/>
            </a:endParaRP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41485" y="3429000"/>
            <a:ext cx="11909029" cy="1754326"/>
          </a:xfrm>
          <a:prstGeom prst="rect">
            <a:avLst/>
          </a:prstGeom>
          <a:noFill/>
        </p:spPr>
        <p:txBody>
          <a:bodyPr wrap="none" rtlCol="0">
            <a:spAutoFit/>
          </a:bodyPr>
          <a:lstStyle/>
          <a:p>
            <a:r>
              <a:rPr lang="en-HK" sz="1200" dirty="0">
                <a:latin typeface="Consolas" panose="020B0609020204030204" pitchFamily="49" charset="0"/>
              </a:rPr>
              <a:t>+----+-------+-------+--------+-----------+--------+----------+---------+--------+-----------+----------+------------+---------+---------+</a:t>
            </a:r>
          </a:p>
          <a:p>
            <a:r>
              <a:rPr lang="en-HK" sz="1200" dirty="0">
                <a:latin typeface="Consolas" panose="020B0609020204030204" pitchFamily="49" charset="0"/>
              </a:rPr>
              <a:t>|    |    ID |   AGE |   EDUC |   MARRIED |   KIDS |   LIFECL |   OCCAT |   RISK |   HHOUSES |   WSAVED |   SPENDMOR |   NWCAT |   INCCL |</a:t>
            </a:r>
          </a:p>
          <a:p>
            <a:r>
              <a:rPr lang="en-HK" sz="1200" dirty="0">
                <a:latin typeface="Consolas" panose="020B0609020204030204" pitchFamily="49" charset="0"/>
              </a:rPr>
              <a:t>|----+-------+-------+--------+-----------+--------+----------+---------+--------+-----------+----------+------------+---------+---------|</a:t>
            </a:r>
          </a:p>
          <a:p>
            <a:r>
              <a:rPr lang="en-HK" sz="1200" dirty="0">
                <a:latin typeface="Consolas" panose="020B0609020204030204" pitchFamily="49" charset="0"/>
              </a:rPr>
              <a:t>|  0 | 1.000 | 3.000 |  2.000 |     1.000 |  0.000 |    2.000 |   1.000 |  3.000 |     1.000 |    1.000 |      5.000 |   3.000 |   4.000 |</a:t>
            </a:r>
          </a:p>
          <a:p>
            <a:r>
              <a:rPr lang="en-HK" sz="1200" dirty="0">
                <a:latin typeface="Consolas" panose="020B0609020204030204" pitchFamily="49" charset="0"/>
              </a:rPr>
              <a:t>|  1 | 2.000 | 4.000 |  4.000 |     1.000 |  2.000 |    5.000 |   2.000 |  3.000 |     0.000 |    2.000 |      5.000 |   5.000 |   5.000 |</a:t>
            </a:r>
          </a:p>
          <a:p>
            <a:r>
              <a:rPr lang="en-HK" sz="1200" dirty="0">
                <a:latin typeface="Consolas" panose="020B0609020204030204" pitchFamily="49" charset="0"/>
              </a:rPr>
              <a:t>|  2 | 3.000 | 3.000 |  1.000 |     1.000 |  2.000 |    3.000 |   2.000 |  2.000 |     1.000 |    2.000 |      4.000 |   4.000 |   4.000 |</a:t>
            </a:r>
          </a:p>
          <a:p>
            <a:r>
              <a:rPr lang="en-HK" sz="1200" dirty="0">
                <a:latin typeface="Consolas" panose="020B0609020204030204" pitchFamily="49" charset="0"/>
              </a:rPr>
              <a:t>|  3 | 4.000 | 3.000 |  1.000 |     1.000 |  2.000 |    3.000 |   2.000 |  2.000 |     1.000 |    2.000 |      4.000 |   3.000 |   4.000 |</a:t>
            </a:r>
          </a:p>
          <a:p>
            <a:r>
              <a:rPr lang="en-HK" sz="1200" dirty="0">
                <a:latin typeface="Consolas" panose="020B0609020204030204" pitchFamily="49" charset="0"/>
              </a:rPr>
              <a:t>|  4 | 5.000 | 4.000 |  3.000 |     1.000 |  1.000 |    5.000 |   1.000 |  2.000 |     1.000 |    3.000 |      3.000 |   5.000 |   5.000 |</a:t>
            </a:r>
          </a:p>
          <a:p>
            <a:r>
              <a:rPr lang="en-HK" sz="1200" dirty="0">
                <a:latin typeface="Consolas" panose="020B0609020204030204" pitchFamily="49" charset="0"/>
              </a:rPr>
              <a:t>+----+-------+-------+--------+-----------+--------+----------+---------+--------+-----------+----------+------------+---------+---------+</a:t>
            </a:r>
          </a:p>
        </p:txBody>
      </p:sp>
    </p:spTree>
    <p:extLst>
      <p:ext uri="{BB962C8B-B14F-4D97-AF65-F5344CB8AC3E}">
        <p14:creationId xmlns:p14="http://schemas.microsoft.com/office/powerpoint/2010/main" val="133628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3.1. Descriptive Statistics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4616970"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describe data</a:t>
            </a: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describe</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32504" y="3188117"/>
            <a:ext cx="12187952" cy="2123658"/>
          </a:xfrm>
          <a:prstGeom prst="rect">
            <a:avLst/>
          </a:prstGeom>
          <a:noFill/>
        </p:spPr>
        <p:txBody>
          <a:bodyPr wrap="none" rtlCol="0">
            <a:spAutoFit/>
          </a:bodyPr>
          <a:lstStyle/>
          <a:p>
            <a:r>
              <a:rPr lang="en-HK" sz="1100" dirty="0">
                <a:latin typeface="Consolas" panose="020B0609020204030204" pitchFamily="49" charset="0"/>
              </a:rPr>
              <a:t>+-------+----------+----------+----------+-----------+----------+----------+----------+----------+-----------+----------+------------+----------+----------+</a:t>
            </a:r>
          </a:p>
          <a:p>
            <a:r>
              <a:rPr lang="en-HK" sz="1100" dirty="0">
                <a:latin typeface="Consolas" panose="020B0609020204030204" pitchFamily="49" charset="0"/>
              </a:rPr>
              <a:t>|       |       ID |      AGE |     EDUC |   MARRIED |     KIDS |   LIFECL |    OCCAT |     RISK |   HHOUSES |   WSAVED |   SPENDMOR |    NWCAT |    INCCL |</a:t>
            </a:r>
          </a:p>
          <a:p>
            <a:r>
              <a:rPr lang="en-HK" sz="1100" dirty="0">
                <a:latin typeface="Consolas" panose="020B0609020204030204" pitchFamily="49" charset="0"/>
              </a:rPr>
              <a:t>|-------+----------+----------+----------+-----------+----------+----------+----------+----------+-----------+----------+------------+----------+----------|</a:t>
            </a:r>
          </a:p>
          <a:p>
            <a:r>
              <a:rPr lang="en-HK" sz="1100" dirty="0">
                <a:latin typeface="Consolas" panose="020B0609020204030204" pitchFamily="49" charset="0"/>
              </a:rPr>
              <a:t>| count | 3866.000 | 3866.000 | 3866.000 |  3866.000 | 3866.000 | 3866.000 | 3866.000 | 3866.000 |  3866.000 | 3866.000 |   3866.000 | 3866.000 | 3866.000 |</a:t>
            </a:r>
          </a:p>
          <a:p>
            <a:r>
              <a:rPr lang="en-HK" sz="1100" dirty="0">
                <a:latin typeface="Consolas" panose="020B0609020204030204" pitchFamily="49" charset="0"/>
              </a:rPr>
              <a:t>| mean  | 1933.500 |    3.107 |    2.906 |     1.353 |    0.938 |    3.697 |    1.742 |    3.043 |     0.717 |    2.446 |      3.561 |    2.976 |    3.671 |</a:t>
            </a:r>
          </a:p>
          <a:p>
            <a:r>
              <a:rPr lang="en-HK" sz="1100" dirty="0">
                <a:latin typeface="Consolas" panose="020B0609020204030204" pitchFamily="49" charset="0"/>
              </a:rPr>
              <a:t>| std   | 1116.162 |    1.513 |    1.066 |     0.478 |    1.249 |    1.618 |    0.934 |    0.879 |     0.451 |    0.743 |      1.304 |    1.463 |    1.184 |</a:t>
            </a:r>
          </a:p>
          <a:p>
            <a:r>
              <a:rPr lang="en-HK" sz="1100" dirty="0">
                <a:latin typeface="Consolas" panose="020B0609020204030204" pitchFamily="49" charset="0"/>
              </a:rPr>
              <a:t>| min   |    1.000 |    1.000 |    1.000 |     1.000 |    0.000 |    1.000 |    1.000 |    1.000 |     0.000 |    1.000 |      1.000 |    1.000 |    1.000 |</a:t>
            </a:r>
          </a:p>
          <a:p>
            <a:r>
              <a:rPr lang="en-HK" sz="1100" dirty="0">
                <a:latin typeface="Consolas" panose="020B0609020204030204" pitchFamily="49" charset="0"/>
              </a:rPr>
              <a:t>| 25%   |  967.250 |    2.000 |    2.000 |     1.000 |    0.000 |    3.000 |    1.000 |    2.000 |     0.000 |    2.000 |      2.000 |    2.000 |    3.000 |</a:t>
            </a:r>
          </a:p>
          <a:p>
            <a:r>
              <a:rPr lang="en-HK" sz="1100" dirty="0">
                <a:latin typeface="Consolas" panose="020B0609020204030204" pitchFamily="49" charset="0"/>
              </a:rPr>
              <a:t>| 50%   | 1933.500 |    3.000 |    3.000 |     1.000 |    0.000 |    3.000 |    1.000 |    3.000 |     1.000 |    3.000 |      4.000 |    3.000 |    4.000 |</a:t>
            </a:r>
          </a:p>
          <a:p>
            <a:r>
              <a:rPr lang="en-HK" sz="1100" dirty="0">
                <a:latin typeface="Consolas" panose="020B0609020204030204" pitchFamily="49" charset="0"/>
              </a:rPr>
              <a:t>| 75%   | 2899.750 |    4.000 |    4.000 |     2.000 |    2.000 |    5.000 |    3.000 |    4.000 |     1.000 |    3.000 |      5.000 |    4.000 |    5.000 |</a:t>
            </a:r>
          </a:p>
          <a:p>
            <a:r>
              <a:rPr lang="en-HK" sz="1100" dirty="0">
                <a:latin typeface="Consolas" panose="020B0609020204030204" pitchFamily="49" charset="0"/>
              </a:rPr>
              <a:t>| max   | 3866.000 |    6.000 |    4.000 |     2.000 |    8.000 |    6.000 |    4.000 |    4.000 |     1.000 |    3.000 |      5.000 |    5.000 |    5.000 |</a:t>
            </a:r>
          </a:p>
          <a:p>
            <a:r>
              <a:rPr lang="en-HK" sz="1100" dirty="0">
                <a:latin typeface="Consolas" panose="020B0609020204030204" pitchFamily="49" charset="0"/>
              </a:rPr>
              <a:t>+-------+----------+----------+----------+-----------+----------+----------+----------+----------+-----------+----------+------------+----------+----------+</a:t>
            </a:r>
          </a:p>
        </p:txBody>
      </p:sp>
    </p:spTree>
    <p:extLst>
      <p:ext uri="{BB962C8B-B14F-4D97-AF65-F5344CB8AC3E}">
        <p14:creationId xmlns:p14="http://schemas.microsoft.com/office/powerpoint/2010/main" val="314801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9A9F-DBF8-199F-FA8C-E581B77AC35D}"/>
              </a:ext>
            </a:extLst>
          </p:cNvPr>
          <p:cNvSpPr>
            <a:spLocks noGrp="1"/>
          </p:cNvSpPr>
          <p:nvPr>
            <p:ph type="title"/>
          </p:nvPr>
        </p:nvSpPr>
        <p:spPr/>
        <p:txBody>
          <a:bodyPr/>
          <a:lstStyle/>
          <a:p>
            <a:r>
              <a:rPr lang="en-HK" dirty="0"/>
              <a:t>3.2. Data Visualization</a:t>
            </a:r>
          </a:p>
        </p:txBody>
      </p:sp>
      <p:sp>
        <p:nvSpPr>
          <p:cNvPr id="3" name="Content Placeholder 2">
            <a:extLst>
              <a:ext uri="{FF2B5EF4-FFF2-40B4-BE49-F238E27FC236}">
                <a16:creationId xmlns:a16="http://schemas.microsoft.com/office/drawing/2014/main" id="{F245132D-C94C-326B-9BD6-3874D38FFB64}"/>
              </a:ext>
            </a:extLst>
          </p:cNvPr>
          <p:cNvSpPr>
            <a:spLocks noGrp="1"/>
          </p:cNvSpPr>
          <p:nvPr>
            <p:ph idx="1"/>
          </p:nvPr>
        </p:nvSpPr>
        <p:spPr/>
        <p:txBody>
          <a:bodyPr>
            <a:normAutofit/>
          </a:bodyPr>
          <a:lstStyle/>
          <a:p>
            <a:pPr marL="0" indent="0">
              <a:buNone/>
            </a:pPr>
            <a:r>
              <a:rPr lang="en-HK" sz="2400" dirty="0"/>
              <a:t>Let us look at the correlation. We will take a detailed look into the visualization post clustering.</a:t>
            </a:r>
          </a:p>
          <a:p>
            <a:pPr marL="0" indent="0">
              <a:buNone/>
            </a:pPr>
            <a:endParaRPr lang="en-HK" sz="2400" dirty="0"/>
          </a:p>
        </p:txBody>
      </p:sp>
    </p:spTree>
    <p:extLst>
      <p:ext uri="{BB962C8B-B14F-4D97-AF65-F5344CB8AC3E}">
        <p14:creationId xmlns:p14="http://schemas.microsoft.com/office/powerpoint/2010/main" val="36519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3.2. Data Visualization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429184" cy="1754326"/>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correlation</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correlation</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corr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15</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title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'Correlation Matrix'</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sns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heatmap</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correlation</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vmax</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square</a:t>
            </a:r>
            <a:r>
              <a:rPr lang="en-HK" b="0" dirty="0">
                <a:solidFill>
                  <a:srgbClr val="D4D4D4"/>
                </a:solidFill>
                <a:effectLst/>
                <a:latin typeface="Consolas" panose="020B0609020204030204" pitchFamily="49" charset="0"/>
              </a:rPr>
              <a:t>=</a:t>
            </a:r>
            <a:r>
              <a:rPr lang="en-HK" b="0" dirty="0" err="1">
                <a:solidFill>
                  <a:srgbClr val="569CD6"/>
                </a:solidFill>
                <a:effectLst/>
                <a:latin typeface="Consolas" panose="020B0609020204030204" pitchFamily="49" charset="0"/>
              </a:rPr>
              <a:t>True</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annot</a:t>
            </a:r>
            <a:r>
              <a:rPr lang="en-HK" b="0" dirty="0">
                <a:solidFill>
                  <a:srgbClr val="D4D4D4"/>
                </a:solidFill>
                <a:effectLst/>
                <a:latin typeface="Consolas" panose="020B0609020204030204" pitchFamily="49" charset="0"/>
              </a:rPr>
              <a:t>=</a:t>
            </a:r>
            <a:r>
              <a:rPr lang="en-HK" b="0" dirty="0" err="1">
                <a:solidFill>
                  <a:srgbClr val="569CD6"/>
                </a:solidFill>
                <a:effectLst/>
                <a:latin typeface="Consolas" panose="020B0609020204030204" pitchFamily="49" charset="0"/>
              </a:rPr>
              <a:t>True</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cmap</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cubehelix</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1562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9CF4DB0-4691-D61D-E30C-BD8E6AB0A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056" y="0"/>
            <a:ext cx="6703888" cy="6858000"/>
          </a:xfrm>
          <a:prstGeom prst="rect">
            <a:avLst/>
          </a:prstGeom>
        </p:spPr>
      </p:pic>
    </p:spTree>
    <p:extLst>
      <p:ext uri="{BB962C8B-B14F-4D97-AF65-F5344CB8AC3E}">
        <p14:creationId xmlns:p14="http://schemas.microsoft.com/office/powerpoint/2010/main" val="224501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30F8-521D-8C1E-AE24-253D3ED56316}"/>
              </a:ext>
            </a:extLst>
          </p:cNvPr>
          <p:cNvSpPr>
            <a:spLocks noGrp="1"/>
          </p:cNvSpPr>
          <p:nvPr>
            <p:ph type="title"/>
          </p:nvPr>
        </p:nvSpPr>
        <p:spPr/>
        <p:txBody>
          <a:bodyPr/>
          <a:lstStyle/>
          <a:p>
            <a:r>
              <a:rPr lang="en-HK" dirty="0"/>
              <a:t>4. Data Preparation</a:t>
            </a:r>
          </a:p>
        </p:txBody>
      </p:sp>
      <p:sp>
        <p:nvSpPr>
          <p:cNvPr id="3" name="Text Placeholder 2">
            <a:extLst>
              <a:ext uri="{FF2B5EF4-FFF2-40B4-BE49-F238E27FC236}">
                <a16:creationId xmlns:a16="http://schemas.microsoft.com/office/drawing/2014/main" id="{1CF447C9-4AB5-02C9-7263-DEBA1AA13EFA}"/>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63892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5377-BC77-AAC9-92FA-649825046D27}"/>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66EB537F-A863-E642-0F42-6431C6D4E6A9}"/>
              </a:ext>
            </a:extLst>
          </p:cNvPr>
          <p:cNvSpPr>
            <a:spLocks noGrp="1"/>
          </p:cNvSpPr>
          <p:nvPr>
            <p:ph idx="1"/>
          </p:nvPr>
        </p:nvSpPr>
        <p:spPr/>
        <p:txBody>
          <a:bodyPr>
            <a:normAutofit/>
          </a:bodyPr>
          <a:lstStyle/>
          <a:p>
            <a:pPr marL="0" indent="0">
              <a:lnSpc>
                <a:spcPct val="150000"/>
              </a:lnSpc>
              <a:buNone/>
            </a:pPr>
            <a:r>
              <a:rPr lang="en-HK" sz="2400" dirty="0"/>
              <a:t>Let us check for the NAs in the rows, either drop them or fill them with the mean of the column.</a:t>
            </a:r>
          </a:p>
        </p:txBody>
      </p:sp>
    </p:spTree>
    <p:extLst>
      <p:ext uri="{BB962C8B-B14F-4D97-AF65-F5344CB8AC3E}">
        <p14:creationId xmlns:p14="http://schemas.microsoft.com/office/powerpoint/2010/main" val="276968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031F-040A-3953-A684-BDACF8953FFA}"/>
              </a:ext>
            </a:extLst>
          </p:cNvPr>
          <p:cNvSpPr>
            <a:spLocks noGrp="1"/>
          </p:cNvSpPr>
          <p:nvPr>
            <p:ph type="title"/>
          </p:nvPr>
        </p:nvSpPr>
        <p:spPr/>
        <p:txBody>
          <a:bodyPr>
            <a:normAutofit fontScale="90000"/>
          </a:bodyPr>
          <a:lstStyle/>
          <a:p>
            <a:pPr marL="0" indent="0">
              <a:lnSpc>
                <a:spcPct val="150000"/>
              </a:lnSpc>
              <a:buNone/>
            </a:pPr>
            <a:r>
              <a:rPr lang="en-HK" sz="4800" dirty="0"/>
              <a:t>Clustering individuals as per their demographics</a:t>
            </a:r>
          </a:p>
        </p:txBody>
      </p:sp>
      <p:sp>
        <p:nvSpPr>
          <p:cNvPr id="3" name="Content Placeholder 2">
            <a:extLst>
              <a:ext uri="{FF2B5EF4-FFF2-40B4-BE49-F238E27FC236}">
                <a16:creationId xmlns:a16="http://schemas.microsoft.com/office/drawing/2014/main" id="{C098BB92-FE37-4EB3-609B-33A293B1E84D}"/>
              </a:ext>
            </a:extLst>
          </p:cNvPr>
          <p:cNvSpPr>
            <a:spLocks noGrp="1"/>
          </p:cNvSpPr>
          <p:nvPr>
            <p:ph idx="1"/>
          </p:nvPr>
        </p:nvSpPr>
        <p:spPr/>
        <p:txBody>
          <a:bodyPr>
            <a:normAutofit/>
          </a:bodyPr>
          <a:lstStyle/>
          <a:p>
            <a:pPr marL="0" indent="0">
              <a:lnSpc>
                <a:spcPct val="150000"/>
              </a:lnSpc>
              <a:buNone/>
            </a:pPr>
            <a:r>
              <a:rPr lang="en-HK" sz="2800" dirty="0"/>
              <a:t>In this case study, we will use clustering methods to identify different types of investors.</a:t>
            </a:r>
          </a:p>
        </p:txBody>
      </p:sp>
    </p:spTree>
    <p:extLst>
      <p:ext uri="{BB962C8B-B14F-4D97-AF65-F5344CB8AC3E}">
        <p14:creationId xmlns:p14="http://schemas.microsoft.com/office/powerpoint/2010/main" val="559514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7656263" cy="646331"/>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Checking for any null values and removing the null values</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'Null Values ='</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isnull</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values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any</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97280" y="3429000"/>
            <a:ext cx="2590774" cy="369332"/>
          </a:xfrm>
          <a:prstGeom prst="rect">
            <a:avLst/>
          </a:prstGeom>
          <a:noFill/>
        </p:spPr>
        <p:txBody>
          <a:bodyPr wrap="none" rtlCol="0">
            <a:spAutoFit/>
          </a:bodyPr>
          <a:lstStyle/>
          <a:p>
            <a:r>
              <a:rPr lang="en-HK" dirty="0">
                <a:latin typeface="Consolas" panose="020B0609020204030204" pitchFamily="49" charset="0"/>
              </a:rPr>
              <a:t>Null Values = False</a:t>
            </a:r>
          </a:p>
        </p:txBody>
      </p:sp>
    </p:spTree>
    <p:extLst>
      <p:ext uri="{BB962C8B-B14F-4D97-AF65-F5344CB8AC3E}">
        <p14:creationId xmlns:p14="http://schemas.microsoft.com/office/powerpoint/2010/main" val="4257281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5377-BC77-AAC9-92FA-649825046D27}"/>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66EB537F-A863-E642-0F42-6431C6D4E6A9}"/>
              </a:ext>
            </a:extLst>
          </p:cNvPr>
          <p:cNvSpPr>
            <a:spLocks noGrp="1"/>
          </p:cNvSpPr>
          <p:nvPr>
            <p:ph idx="1"/>
          </p:nvPr>
        </p:nvSpPr>
        <p:spPr/>
        <p:txBody>
          <a:bodyPr>
            <a:normAutofit/>
          </a:bodyPr>
          <a:lstStyle/>
          <a:p>
            <a:pPr marL="0" indent="0">
              <a:lnSpc>
                <a:spcPct val="150000"/>
              </a:lnSpc>
              <a:buNone/>
            </a:pPr>
            <a:r>
              <a:rPr lang="en-HK" sz="2400" dirty="0"/>
              <a:t>Given there isn't any missing data and the data is already in the categorical format no further data cleaning was performed. The ID column which is not needed is dropped.</a:t>
            </a:r>
          </a:p>
        </p:txBody>
      </p:sp>
    </p:spTree>
    <p:extLst>
      <p:ext uri="{BB962C8B-B14F-4D97-AF65-F5344CB8AC3E}">
        <p14:creationId xmlns:p14="http://schemas.microsoft.com/office/powerpoint/2010/main" val="81444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4.1. Data Cleaning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3350597" cy="923330"/>
          </a:xfrm>
          <a:prstGeom prst="rect">
            <a:avLst/>
          </a:prstGeom>
          <a:solidFill>
            <a:schemeClr val="tx1"/>
          </a:solidFill>
        </p:spPr>
        <p:txBody>
          <a:bodyPr wrap="none" rtlCol="0">
            <a:spAutoFit/>
          </a:bodyPr>
          <a:lstStyle/>
          <a:p>
            <a:r>
              <a:rPr lang="en-HK" b="0" dirty="0">
                <a:solidFill>
                  <a:srgbClr val="4FC1FF"/>
                </a:solidFill>
                <a:effectLst/>
                <a:latin typeface="Consolas" panose="020B0609020204030204" pitchFamily="49" charset="0"/>
              </a:rPr>
              <a:t>X</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dataset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copy</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"deep"</a:t>
            </a:r>
            <a:r>
              <a:rPr lang="en-HK" b="0" dirty="0">
                <a:solidFill>
                  <a:srgbClr val="CCCCCC"/>
                </a:solidFill>
                <a:effectLst/>
                <a:latin typeface="Consolas" panose="020B0609020204030204" pitchFamily="49" charset="0"/>
              </a:rPr>
              <a:t>)</a:t>
            </a:r>
          </a:p>
          <a:p>
            <a:r>
              <a:rPr lang="en-HK" b="0" dirty="0">
                <a:solidFill>
                  <a:srgbClr val="4FC1FF"/>
                </a:solidFill>
                <a:effectLst/>
                <a:latin typeface="Consolas" panose="020B0609020204030204" pitchFamily="49" charset="0"/>
              </a:rPr>
              <a:t>X</a:t>
            </a:r>
            <a:r>
              <a:rPr lang="en-HK" b="0" dirty="0">
                <a:solidFill>
                  <a:srgbClr val="D4D4D4"/>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drop</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'ID'</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axis</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a:t>
            </a:r>
            <a:r>
              <a:rPr lang="en-HK" b="0" dirty="0">
                <a:solidFill>
                  <a:srgbClr val="CCCCCC"/>
                </a:solidFill>
                <a:effectLst/>
                <a:latin typeface="Consolas" panose="020B0609020204030204" pitchFamily="49" charset="0"/>
              </a:rPr>
              <a:t>)</a:t>
            </a: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4FC1FF"/>
                </a:solidFill>
                <a:effectLst/>
                <a:latin typeface="Consolas" panose="020B0609020204030204" pitchFamily="49" charset="0"/>
              </a:rPr>
              <a:t>X</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head</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481322" y="3429000"/>
            <a:ext cx="11229356" cy="1754326"/>
          </a:xfrm>
          <a:prstGeom prst="rect">
            <a:avLst/>
          </a:prstGeom>
          <a:noFill/>
        </p:spPr>
        <p:txBody>
          <a:bodyPr wrap="none" rtlCol="0">
            <a:spAutoFit/>
          </a:bodyPr>
          <a:lstStyle/>
          <a:p>
            <a:r>
              <a:rPr lang="en-HK" sz="1200" dirty="0">
                <a:latin typeface="Consolas" panose="020B0609020204030204" pitchFamily="49" charset="0"/>
              </a:rPr>
              <a:t>+----+-------+--------+-----------+--------+----------+---------+--------+-----------+----------+------------+---------+---------+</a:t>
            </a:r>
          </a:p>
          <a:p>
            <a:r>
              <a:rPr lang="en-HK" sz="1200" dirty="0">
                <a:latin typeface="Consolas" panose="020B0609020204030204" pitchFamily="49" charset="0"/>
              </a:rPr>
              <a:t>|    |   AGE |   EDUC |   MARRIED |   KIDS |   LIFECL |   OCCAT |   RISK |   HHOUSES |   WSAVED |   SPENDMOR |   NWCAT |   INCCL |</a:t>
            </a:r>
          </a:p>
          <a:p>
            <a:r>
              <a:rPr lang="en-HK" sz="1200" dirty="0">
                <a:latin typeface="Consolas" panose="020B0609020204030204" pitchFamily="49" charset="0"/>
              </a:rPr>
              <a:t>|----+-------+--------+-----------+--------+----------+---------+--------+-----------+----------+------------+---------+---------|</a:t>
            </a:r>
          </a:p>
          <a:p>
            <a:r>
              <a:rPr lang="en-HK" sz="1200" dirty="0">
                <a:latin typeface="Consolas" panose="020B0609020204030204" pitchFamily="49" charset="0"/>
              </a:rPr>
              <a:t>|  0 | 3.000 |  2.000 |     1.000 |  0.000 |    2.000 |   1.000 |  3.000 |     1.000 |    1.000 |      5.000 |   3.000 |   4.000 |</a:t>
            </a:r>
          </a:p>
          <a:p>
            <a:r>
              <a:rPr lang="en-HK" sz="1200" dirty="0">
                <a:latin typeface="Consolas" panose="020B0609020204030204" pitchFamily="49" charset="0"/>
              </a:rPr>
              <a:t>|  1 | 4.000 |  4.000 |     1.000 |  2.000 |    5.000 |   2.000 |  3.000 |     0.000 |    2.000 |      5.000 |   5.000 |   5.000 |</a:t>
            </a:r>
          </a:p>
          <a:p>
            <a:r>
              <a:rPr lang="en-HK" sz="1200" dirty="0">
                <a:latin typeface="Consolas" panose="020B0609020204030204" pitchFamily="49" charset="0"/>
              </a:rPr>
              <a:t>|  2 | 3.000 |  1.000 |     1.000 |  2.000 |    3.000 |   2.000 |  2.000 |     1.000 |    2.000 |      4.000 |   4.000 |   4.000 |</a:t>
            </a:r>
          </a:p>
          <a:p>
            <a:r>
              <a:rPr lang="en-HK" sz="1200" dirty="0">
                <a:latin typeface="Consolas" panose="020B0609020204030204" pitchFamily="49" charset="0"/>
              </a:rPr>
              <a:t>|  3 | 3.000 |  1.000 |     1.000 |  2.000 |    3.000 |   2.000 |  2.000 |     1.000 |    2.000 |      4.000 |   3.000 |   4.000 |</a:t>
            </a:r>
          </a:p>
          <a:p>
            <a:r>
              <a:rPr lang="en-HK" sz="1200" dirty="0">
                <a:latin typeface="Consolas" panose="020B0609020204030204" pitchFamily="49" charset="0"/>
              </a:rPr>
              <a:t>|  4 | 4.000 |  3.000 |     1.000 |  1.000 |    5.000 |   1.000 |  2.000 |     1.000 |    3.000 |      3.000 |   5.000 |   5.000 |</a:t>
            </a:r>
          </a:p>
          <a:p>
            <a:r>
              <a:rPr lang="en-HK" sz="1200" dirty="0">
                <a:latin typeface="Consolas" panose="020B0609020204030204" pitchFamily="49" charset="0"/>
              </a:rPr>
              <a:t>+----+-------+--------+-----------+--------+----------+---------+--------+-----------+----------+------------+---------+---------+</a:t>
            </a:r>
          </a:p>
        </p:txBody>
      </p:sp>
    </p:spTree>
    <p:extLst>
      <p:ext uri="{BB962C8B-B14F-4D97-AF65-F5344CB8AC3E}">
        <p14:creationId xmlns:p14="http://schemas.microsoft.com/office/powerpoint/2010/main" val="107959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4.2. Data Transformation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The data available is comprised of attributes with similar scale. Hence no data transformation is required. </a:t>
            </a:r>
          </a:p>
        </p:txBody>
      </p:sp>
    </p:spTree>
    <p:extLst>
      <p:ext uri="{BB962C8B-B14F-4D97-AF65-F5344CB8AC3E}">
        <p14:creationId xmlns:p14="http://schemas.microsoft.com/office/powerpoint/2010/main" val="9218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7022-CED3-092A-D0A4-887722558FEA}"/>
              </a:ext>
            </a:extLst>
          </p:cNvPr>
          <p:cNvSpPr>
            <a:spLocks noGrp="1"/>
          </p:cNvSpPr>
          <p:nvPr>
            <p:ph type="title"/>
          </p:nvPr>
        </p:nvSpPr>
        <p:spPr/>
        <p:txBody>
          <a:bodyPr/>
          <a:lstStyle/>
          <a:p>
            <a:r>
              <a:rPr lang="en-HK" dirty="0"/>
              <a:t>5. Evaluate Algorithms and Models</a:t>
            </a:r>
          </a:p>
        </p:txBody>
      </p:sp>
      <p:sp>
        <p:nvSpPr>
          <p:cNvPr id="3" name="Text Placeholder 2">
            <a:extLst>
              <a:ext uri="{FF2B5EF4-FFF2-40B4-BE49-F238E27FC236}">
                <a16:creationId xmlns:a16="http://schemas.microsoft.com/office/drawing/2014/main" id="{D821550F-EF66-FE9E-9F82-C4F26FC7784C}"/>
              </a:ext>
            </a:extLst>
          </p:cNvPr>
          <p:cNvSpPr>
            <a:spLocks noGrp="1"/>
          </p:cNvSpPr>
          <p:nvPr>
            <p:ph type="body" idx="1"/>
          </p:nvPr>
        </p:nvSpPr>
        <p:spPr/>
        <p:txBody>
          <a:bodyPr/>
          <a:lstStyle/>
          <a:p>
            <a:endParaRPr lang="en-HK" dirty="0"/>
          </a:p>
        </p:txBody>
      </p:sp>
    </p:spTree>
    <p:extLst>
      <p:ext uri="{BB962C8B-B14F-4D97-AF65-F5344CB8AC3E}">
        <p14:creationId xmlns:p14="http://schemas.microsoft.com/office/powerpoint/2010/main" val="31106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5.1. K-Means Clustering</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5.1.1. Finding optimal number of clusters</a:t>
            </a:r>
          </a:p>
          <a:p>
            <a:pPr marL="0" indent="0">
              <a:lnSpc>
                <a:spcPct val="150000"/>
              </a:lnSpc>
              <a:buNone/>
            </a:pPr>
            <a:r>
              <a:rPr lang="en-HK" sz="2400" dirty="0"/>
              <a:t>In this step we look at the following metrices to get the optimum number of clusters. Typically, two metrics are used to evaluate the number of clusters in K-means model.</a:t>
            </a:r>
          </a:p>
          <a:p>
            <a:pPr marL="0" indent="0">
              <a:lnSpc>
                <a:spcPct val="150000"/>
              </a:lnSpc>
              <a:buNone/>
            </a:pPr>
            <a:r>
              <a:rPr lang="en-HK" sz="2400" dirty="0"/>
              <a:t>1. Sum of square errors (SSE) within clusters</a:t>
            </a:r>
          </a:p>
          <a:p>
            <a:pPr marL="0" indent="0">
              <a:lnSpc>
                <a:spcPct val="150000"/>
              </a:lnSpc>
              <a:buNone/>
            </a:pPr>
            <a:r>
              <a:rPr lang="en-HK" sz="2400" dirty="0"/>
              <a:t>2. Silhouette score.</a:t>
            </a:r>
          </a:p>
          <a:p>
            <a:pPr marL="0" indent="0">
              <a:lnSpc>
                <a:spcPct val="150000"/>
              </a:lnSpc>
              <a:buNone/>
            </a:pPr>
            <a:endParaRPr lang="en-HK" sz="2400" dirty="0"/>
          </a:p>
        </p:txBody>
      </p:sp>
    </p:spTree>
    <p:extLst>
      <p:ext uri="{BB962C8B-B14F-4D97-AF65-F5344CB8AC3E}">
        <p14:creationId xmlns:p14="http://schemas.microsoft.com/office/powerpoint/2010/main" val="149482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5.1.1. Finding optimal number of clusters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036174" cy="3693319"/>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distorsions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err="1">
                <a:solidFill>
                  <a:srgbClr val="9CDCFE"/>
                </a:solidFill>
                <a:effectLst/>
                <a:latin typeface="Consolas" panose="020B0609020204030204" pitchFamily="49" charset="0"/>
              </a:rPr>
              <a:t>max_loop</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40</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n_init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distorsions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append</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inertia</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distorsions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xticks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rotation</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75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"Number of clusters"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"Sum of Square Error"</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grid</a:t>
            </a:r>
            <a:r>
              <a:rPr lang="en-HK" b="0" dirty="0">
                <a:solidFill>
                  <a:srgbClr val="CCCCCC"/>
                </a:solidFill>
                <a:effectLst/>
                <a:latin typeface="Consolas" panose="020B0609020204030204" pitchFamily="49" charset="0"/>
              </a:rPr>
              <a:t>(</a:t>
            </a:r>
            <a:r>
              <a:rPr lang="en-HK" b="0" dirty="0">
                <a:solidFill>
                  <a:srgbClr val="569CD6"/>
                </a:solidFill>
                <a:effectLst/>
                <a:latin typeface="Consolas" panose="020B0609020204030204" pitchFamily="49" charset="0"/>
              </a:rPr>
              <a:t>True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27449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10;&#10;Description automatically generated">
            <a:extLst>
              <a:ext uri="{FF2B5EF4-FFF2-40B4-BE49-F238E27FC236}">
                <a16:creationId xmlns:a16="http://schemas.microsoft.com/office/drawing/2014/main" id="{BC94ADE7-B7FF-E347-FDDF-E786AE68A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278599"/>
          </a:xfrm>
          <a:prstGeom prst="rect">
            <a:avLst/>
          </a:prstGeom>
        </p:spPr>
      </p:pic>
    </p:spTree>
    <p:extLst>
      <p:ext uri="{BB962C8B-B14F-4D97-AF65-F5344CB8AC3E}">
        <p14:creationId xmlns:p14="http://schemas.microsoft.com/office/powerpoint/2010/main" val="3258070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5.1.1. Finding optimal number of clusters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a:p>
            <a:pPr marL="0" indent="0">
              <a:buNone/>
            </a:pPr>
            <a:endParaRPr lang="en-HK" sz="2400" dirty="0"/>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795998" cy="4524315"/>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metrics</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err="1">
                <a:solidFill>
                  <a:srgbClr val="9CDCFE"/>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p>
          <a:p>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a:solidFill>
                  <a:srgbClr val="9CDCFE"/>
                </a:solidFill>
                <a:effectLst/>
                <a:latin typeface="Consolas" panose="020B0609020204030204" pitchFamily="49" charset="0"/>
              </a:rPr>
              <a:t>k</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n_init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silhouette_score</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append</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p>
          <a:p>
            <a:r>
              <a:rPr lang="en-HK" b="0" dirty="0">
                <a:solidFill>
                  <a:srgbClr val="9CDCFE"/>
                </a:solidFill>
                <a:effectLst/>
                <a:latin typeface="Consolas" panose="020B0609020204030204" pitchFamily="49" charset="0"/>
              </a:rPr>
              <a:t>fig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figure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plot</a:t>
            </a:r>
            <a:r>
              <a:rPr lang="en-HK" b="0" dirty="0">
                <a:solidFill>
                  <a:srgbClr val="CCCCCC"/>
                </a:solidFill>
                <a:effectLst/>
                <a:latin typeface="Consolas" panose="020B0609020204030204" pitchFamily="49" charset="0"/>
              </a:rPr>
              <a:t>(</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xticks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for</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i</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in</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range</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2</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max_loop</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rotation</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75</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xlabel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"Number of clusters"</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ylabel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"Silhouette score"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grid</a:t>
            </a:r>
            <a:r>
              <a:rPr lang="en-HK" b="0" dirty="0">
                <a:solidFill>
                  <a:srgbClr val="CCCCCC"/>
                </a:solidFill>
                <a:effectLst/>
                <a:latin typeface="Consolas" panose="020B0609020204030204" pitchFamily="49" charset="0"/>
              </a:rPr>
              <a:t>(</a:t>
            </a:r>
            <a:r>
              <a:rPr lang="en-HK" b="0" dirty="0">
                <a:solidFill>
                  <a:srgbClr val="569CD6"/>
                </a:solidFill>
                <a:effectLst/>
                <a:latin typeface="Consolas" panose="020B0609020204030204" pitchFamily="49" charset="0"/>
              </a:rPr>
              <a:t>True</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6922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graph&#10;&#10;Description automatically generated">
            <a:extLst>
              <a:ext uri="{FF2B5EF4-FFF2-40B4-BE49-F238E27FC236}">
                <a16:creationId xmlns:a16="http://schemas.microsoft.com/office/drawing/2014/main" id="{5F86854B-E065-7A2C-100A-236215495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3694" cy="6417733"/>
          </a:xfrm>
          <a:prstGeom prst="rect">
            <a:avLst/>
          </a:prstGeom>
        </p:spPr>
      </p:pic>
    </p:spTree>
    <p:extLst>
      <p:ext uri="{BB962C8B-B14F-4D97-AF65-F5344CB8AC3E}">
        <p14:creationId xmlns:p14="http://schemas.microsoft.com/office/powerpoint/2010/main" val="51083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7E4-4E60-EB97-8551-02761C0887A4}"/>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id="{ADE010B4-A711-82C0-C839-7F5331C00EE5}"/>
              </a:ext>
            </a:extLst>
          </p:cNvPr>
          <p:cNvSpPr>
            <a:spLocks noGrp="1"/>
          </p:cNvSpPr>
          <p:nvPr>
            <p:ph idx="1"/>
          </p:nvPr>
        </p:nvSpPr>
        <p:spPr/>
        <p:txBody>
          <a:bodyPr>
            <a:normAutofit/>
          </a:bodyPr>
          <a:lstStyle/>
          <a:p>
            <a:pPr marL="0" indent="0">
              <a:lnSpc>
                <a:spcPct val="120000"/>
              </a:lnSpc>
              <a:spcBef>
                <a:spcPts val="0"/>
              </a:spcBef>
              <a:spcAft>
                <a:spcPts val="0"/>
              </a:spcAft>
              <a:buNone/>
            </a:pPr>
            <a:r>
              <a:rPr lang="en-HK" dirty="0"/>
              <a:t>1. Problem Definition</a:t>
            </a:r>
          </a:p>
          <a:p>
            <a:pPr marL="0" indent="0">
              <a:lnSpc>
                <a:spcPct val="120000"/>
              </a:lnSpc>
              <a:spcBef>
                <a:spcPts val="0"/>
              </a:spcBef>
              <a:spcAft>
                <a:spcPts val="0"/>
              </a:spcAft>
              <a:buNone/>
            </a:pPr>
            <a:r>
              <a:rPr lang="en-HK" dirty="0"/>
              <a:t>2. Getting Started - Load Libraries and Dataset</a:t>
            </a:r>
          </a:p>
          <a:p>
            <a:pPr marL="0" indent="0">
              <a:lnSpc>
                <a:spcPct val="120000"/>
              </a:lnSpc>
              <a:spcBef>
                <a:spcPts val="0"/>
              </a:spcBef>
              <a:spcAft>
                <a:spcPts val="0"/>
              </a:spcAft>
              <a:buNone/>
            </a:pPr>
            <a:r>
              <a:rPr lang="en-HK" dirty="0"/>
              <a:t>    2.1. Load Libraries</a:t>
            </a:r>
          </a:p>
          <a:p>
            <a:pPr marL="0" indent="0">
              <a:lnSpc>
                <a:spcPct val="120000"/>
              </a:lnSpc>
              <a:spcBef>
                <a:spcPts val="0"/>
              </a:spcBef>
              <a:spcAft>
                <a:spcPts val="0"/>
              </a:spcAft>
              <a:buNone/>
            </a:pPr>
            <a:r>
              <a:rPr lang="en-HK" dirty="0"/>
              <a:t>    2.2. Load Dataset</a:t>
            </a:r>
          </a:p>
          <a:p>
            <a:pPr marL="0" indent="0">
              <a:lnSpc>
                <a:spcPct val="120000"/>
              </a:lnSpc>
              <a:spcBef>
                <a:spcPts val="0"/>
              </a:spcBef>
              <a:spcAft>
                <a:spcPts val="0"/>
              </a:spcAft>
              <a:buNone/>
            </a:pPr>
            <a:r>
              <a:rPr lang="en-HK" dirty="0"/>
              <a:t>3. Exploratory Data Analysis</a:t>
            </a:r>
          </a:p>
          <a:p>
            <a:pPr marL="0" indent="0">
              <a:lnSpc>
                <a:spcPct val="120000"/>
              </a:lnSpc>
              <a:spcBef>
                <a:spcPts val="0"/>
              </a:spcBef>
              <a:spcAft>
                <a:spcPts val="0"/>
              </a:spcAft>
              <a:buNone/>
            </a:pPr>
            <a:r>
              <a:rPr lang="en-HK" dirty="0"/>
              <a:t>    3.1. Descriptive Statistics</a:t>
            </a:r>
          </a:p>
          <a:p>
            <a:pPr marL="0" indent="0">
              <a:lnSpc>
                <a:spcPct val="120000"/>
              </a:lnSpc>
              <a:spcBef>
                <a:spcPts val="0"/>
              </a:spcBef>
              <a:spcAft>
                <a:spcPts val="0"/>
              </a:spcAft>
              <a:buNone/>
            </a:pPr>
            <a:r>
              <a:rPr lang="en-HK" dirty="0"/>
              <a:t>    3.2. Data Visualisation</a:t>
            </a:r>
          </a:p>
          <a:p>
            <a:pPr marL="0" indent="0">
              <a:lnSpc>
                <a:spcPct val="120000"/>
              </a:lnSpc>
              <a:spcBef>
                <a:spcPts val="0"/>
              </a:spcBef>
              <a:spcAft>
                <a:spcPts val="0"/>
              </a:spcAft>
              <a:buNone/>
            </a:pPr>
            <a:r>
              <a:rPr lang="en-HK" dirty="0"/>
              <a:t>4. Data Preparation</a:t>
            </a:r>
          </a:p>
          <a:p>
            <a:pPr marL="0" indent="0">
              <a:lnSpc>
                <a:spcPct val="120000"/>
              </a:lnSpc>
              <a:spcBef>
                <a:spcPts val="0"/>
              </a:spcBef>
              <a:spcAft>
                <a:spcPts val="0"/>
              </a:spcAft>
              <a:buNone/>
            </a:pPr>
            <a:r>
              <a:rPr lang="en-HK" dirty="0"/>
              <a:t>    4.1. Data Cleaning</a:t>
            </a:r>
          </a:p>
          <a:p>
            <a:pPr marL="0" indent="0">
              <a:lnSpc>
                <a:spcPct val="120000"/>
              </a:lnSpc>
              <a:spcBef>
                <a:spcPts val="0"/>
              </a:spcBef>
              <a:spcAft>
                <a:spcPts val="0"/>
              </a:spcAft>
              <a:buNone/>
            </a:pPr>
            <a:r>
              <a:rPr lang="en-HK" dirty="0"/>
              <a:t>    4.2. Data Transformation</a:t>
            </a:r>
          </a:p>
        </p:txBody>
      </p:sp>
    </p:spTree>
    <p:extLst>
      <p:ext uri="{BB962C8B-B14F-4D97-AF65-F5344CB8AC3E}">
        <p14:creationId xmlns:p14="http://schemas.microsoft.com/office/powerpoint/2010/main" val="1586049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5.1.1. Finding optimal number of clusters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Looking at both the charts above, the optimum number of clusters seem to be around 7. We can see that as the number of clusters increase pass 6, the sum of square of errors within clusters plateaus off. From the second graph, we can see that there are various parts of the graph where a kink can be seen. Since there is not much a difference in SSE after 7 clusters, we would use 7 clusters in the k-means model below.</a:t>
            </a:r>
          </a:p>
        </p:txBody>
      </p:sp>
    </p:spTree>
    <p:extLst>
      <p:ext uri="{BB962C8B-B14F-4D97-AF65-F5344CB8AC3E}">
        <p14:creationId xmlns:p14="http://schemas.microsoft.com/office/powerpoint/2010/main" val="109248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sz="4800" dirty="0"/>
              <a:t>5.1.2.  Clustering and Visualisation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Let us build the k-means model with 7 clusters and visualize the results.</a:t>
            </a:r>
          </a:p>
          <a:p>
            <a:pPr marL="0" indent="0">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2333685"/>
            <a:ext cx="9175910" cy="2308324"/>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nclust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7</a:t>
            </a:r>
            <a:endParaRPr lang="en-HK" b="0" dirty="0">
              <a:solidFill>
                <a:srgbClr val="CCCCCC"/>
              </a:solidFill>
              <a:effectLst/>
              <a:latin typeface="Consolas" panose="020B0609020204030204" pitchFamily="49" charset="0"/>
            </a:endParaRPr>
          </a:p>
          <a:p>
            <a:endParaRPr lang="en-HK" b="0" dirty="0">
              <a:solidFill>
                <a:srgbClr val="6A9955"/>
              </a:solidFill>
              <a:effectLst/>
              <a:latin typeface="Consolas" panose="020B0609020204030204" pitchFamily="49" charset="0"/>
            </a:endParaRPr>
          </a:p>
          <a:p>
            <a:r>
              <a:rPr lang="en-HK" b="0" dirty="0">
                <a:solidFill>
                  <a:srgbClr val="6A9955"/>
                </a:solidFill>
                <a:effectLst/>
                <a:latin typeface="Consolas" panose="020B0609020204030204" pitchFamily="49" charset="0"/>
              </a:rPr>
              <a:t># Fit with k-means</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k_means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cluster</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n_clusters</a:t>
            </a:r>
            <a:r>
              <a:rPr lang="en-HK" b="0" dirty="0">
                <a:solidFill>
                  <a:srgbClr val="D4D4D4"/>
                </a:solidFill>
                <a:effectLst/>
                <a:latin typeface="Consolas" panose="020B0609020204030204" pitchFamily="49" charset="0"/>
              </a:rPr>
              <a:t>=</a:t>
            </a:r>
            <a:r>
              <a:rPr lang="en-HK" b="0" dirty="0" err="1">
                <a:solidFill>
                  <a:srgbClr val="9CDCFE"/>
                </a:solidFill>
                <a:effectLst/>
                <a:latin typeface="Consolas" panose="020B0609020204030204" pitchFamily="49" charset="0"/>
              </a:rPr>
              <a:t>nclust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n_init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endParaRPr lang="en-HK" b="0" dirty="0">
              <a:solidFill>
                <a:srgbClr val="CCCCCC"/>
              </a:solidFill>
              <a:effectLst/>
              <a:latin typeface="Consolas" panose="020B0609020204030204" pitchFamily="49" charset="0"/>
            </a:endParaRPr>
          </a:p>
          <a:p>
            <a:r>
              <a:rPr lang="en-HK" b="0" dirty="0">
                <a:solidFill>
                  <a:srgbClr val="6A9955"/>
                </a:solidFill>
                <a:effectLst/>
                <a:latin typeface="Consolas" panose="020B0609020204030204" pitchFamily="49" charset="0"/>
              </a:rPr>
              <a:t># Extracting labels </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target_labels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91437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pPr marL="0" indent="0">
              <a:buNone/>
            </a:pPr>
            <a:r>
              <a:rPr lang="en-HK" dirty="0"/>
              <a:t>5.2. Affinity Propagation Clustering</a:t>
            </a:r>
            <a:endParaRPr lang="en-HK" sz="4800" dirty="0"/>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endParaRPr lang="en-HK" sz="2400" dirty="0"/>
          </a:p>
          <a:p>
            <a:pPr marL="0" indent="0">
              <a:buNone/>
            </a:pPr>
            <a:endParaRPr lang="en-HK" sz="2400" dirty="0"/>
          </a:p>
          <a:p>
            <a:pPr marL="0" indent="0">
              <a:buNone/>
            </a:pPr>
            <a:endParaRPr lang="en-HK" sz="2400" dirty="0"/>
          </a:p>
          <a:p>
            <a:pPr marL="0" indent="0">
              <a:buNone/>
            </a:pPr>
            <a:endParaRPr lang="en-HK" sz="2400" dirty="0"/>
          </a:p>
          <a:p>
            <a:pPr marL="0" indent="0">
              <a:buNone/>
            </a:pPr>
            <a:endParaRPr lang="en-HK" sz="2400" dirty="0"/>
          </a:p>
          <a:p>
            <a:pPr marL="0" indent="0">
              <a:buNone/>
            </a:pPr>
            <a:endParaRPr lang="en-HK" sz="2400" dirty="0"/>
          </a:p>
          <a:p>
            <a:pPr marL="0" indent="0">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682459" cy="2862322"/>
          </a:xfrm>
          <a:prstGeom prst="rect">
            <a:avLst/>
          </a:prstGeom>
          <a:solidFill>
            <a:schemeClr val="tx1"/>
          </a:solidFill>
        </p:spPr>
        <p:txBody>
          <a:bodyPr wrap="none" rtlCol="0">
            <a:spAutoFit/>
          </a:bodyPr>
          <a:lstStyle/>
          <a:p>
            <a:r>
              <a:rPr lang="en-HK" b="0" dirty="0">
                <a:solidFill>
                  <a:srgbClr val="9CDCFE"/>
                </a:solidFill>
                <a:effectLst/>
                <a:latin typeface="Consolas" panose="020B0609020204030204" pitchFamily="49" charset="0"/>
              </a:rPr>
              <a:t>ap</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AffinityPropagation</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damping</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0.5</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max_iter</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250</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affinity</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random_state</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10</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a:t>
            </a:r>
          </a:p>
          <a:p>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fit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clust_labels2</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predict</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a:t>
            </a:r>
          </a:p>
          <a:p>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cluster_centers_indices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cluster_centers_indices</a:t>
            </a:r>
            <a:r>
              <a:rPr lang="en-HK" b="0" dirty="0">
                <a:solidFill>
                  <a:srgbClr val="9CDCFE"/>
                </a:solidFill>
                <a:effectLst/>
                <a:latin typeface="Consolas" panose="020B0609020204030204" pitchFamily="49" charset="0"/>
              </a:rPr>
              <a:t>_</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labels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endParaRPr lang="en-HK" b="0" dirty="0">
              <a:solidFill>
                <a:srgbClr val="CCCCCC"/>
              </a:solidFill>
              <a:effectLst/>
              <a:latin typeface="Consolas" panose="020B0609020204030204" pitchFamily="49" charset="0"/>
            </a:endParaRPr>
          </a:p>
          <a:p>
            <a:r>
              <a:rPr lang="en-HK" b="0" dirty="0" err="1">
                <a:solidFill>
                  <a:srgbClr val="9CDCFE"/>
                </a:solidFill>
                <a:effectLst/>
                <a:latin typeface="Consolas" panose="020B0609020204030204" pitchFamily="49" charset="0"/>
              </a:rPr>
              <a:t>n_clusters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len</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cluster_centers_indices</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'Estimated number of clusters: </a:t>
            </a:r>
            <a:r>
              <a:rPr lang="en-HK" b="0" dirty="0">
                <a:solidFill>
                  <a:srgbClr val="569CD6"/>
                </a:solidFill>
                <a:effectLst/>
                <a:latin typeface="Consolas" panose="020B0609020204030204" pitchFamily="49" charset="0"/>
              </a:rPr>
              <a:t>%d</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n_clusters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DC8069D-33F0-4882-0C14-297F1CE25CBB}"/>
              </a:ext>
            </a:extLst>
          </p:cNvPr>
          <p:cNvSpPr txBox="1"/>
          <p:nvPr/>
        </p:nvSpPr>
        <p:spPr>
          <a:xfrm>
            <a:off x="1097280" y="5499762"/>
            <a:ext cx="4363695" cy="369332"/>
          </a:xfrm>
          <a:prstGeom prst="rect">
            <a:avLst/>
          </a:prstGeom>
          <a:noFill/>
        </p:spPr>
        <p:txBody>
          <a:bodyPr wrap="none" rtlCol="0">
            <a:spAutoFit/>
          </a:bodyPr>
          <a:lstStyle/>
          <a:p>
            <a:r>
              <a:rPr lang="en-HK" dirty="0">
                <a:latin typeface="Consolas" panose="020B0609020204030204" pitchFamily="49" charset="0"/>
              </a:rPr>
              <a:t>Estimated number of clusters: 161</a:t>
            </a:r>
          </a:p>
        </p:txBody>
      </p:sp>
    </p:spTree>
    <p:extLst>
      <p:ext uri="{BB962C8B-B14F-4D97-AF65-F5344CB8AC3E}">
        <p14:creationId xmlns:p14="http://schemas.microsoft.com/office/powerpoint/2010/main" val="1253875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normAutofit/>
          </a:bodyPr>
          <a:lstStyle/>
          <a:p>
            <a:r>
              <a:rPr lang="en-HK" dirty="0"/>
              <a:t>5.3. Cluster Evaluation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We evaluate the clusters using Silhouette Coefficient (</a:t>
            </a:r>
            <a:r>
              <a:rPr lang="en-HK" sz="2400" dirty="0" err="1"/>
              <a:t>sklearn.metrics.silhouette_score</a:t>
            </a:r>
            <a:r>
              <a:rPr lang="en-HK" sz="2400" dirty="0"/>
              <a:t>). Higher Silhouette Coefficient score means a model with better defined clusters. </a:t>
            </a:r>
          </a:p>
        </p:txBody>
      </p:sp>
    </p:spTree>
    <p:extLst>
      <p:ext uri="{BB962C8B-B14F-4D97-AF65-F5344CB8AC3E}">
        <p14:creationId xmlns:p14="http://schemas.microsoft.com/office/powerpoint/2010/main" val="2078824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5.3. Cluster Evaluation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a:t>
            </a:r>
          </a:p>
          <a:p>
            <a:pPr marL="0" indent="0">
              <a:lnSpc>
                <a:spcPct val="150000"/>
              </a:lnSpc>
              <a:buNone/>
            </a:pPr>
            <a:r>
              <a:rPr lang="en-HK" sz="2400" dirty="0"/>
              <a:t>Sample output:</a:t>
            </a:r>
          </a:p>
          <a:p>
            <a:pPr marL="0" indent="0">
              <a:lnSpc>
                <a:spcPct val="150000"/>
              </a:lnSpc>
              <a:buNone/>
            </a:pPr>
            <a:endParaRPr lang="en-HK" sz="2400" dirty="0"/>
          </a:p>
          <a:p>
            <a:pPr marL="0" indent="0">
              <a:lnSpc>
                <a:spcPct val="150000"/>
              </a:lnSpc>
              <a:buNone/>
            </a:pPr>
            <a:r>
              <a:rPr lang="en-HK" sz="2400" dirty="0"/>
              <a:t>k-means has much higher Silhouette Coefficient as compared to the affinity propagation.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935733" cy="923330"/>
          </a:xfrm>
          <a:prstGeom prst="rect">
            <a:avLst/>
          </a:prstGeom>
          <a:solidFill>
            <a:schemeClr val="tx1"/>
          </a:solidFill>
        </p:spPr>
        <p:txBody>
          <a:bodyPr wrap="none" rtlCol="0">
            <a:spAutoFit/>
          </a:bodyPr>
          <a:lstStyle/>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metrics</a:t>
            </a:r>
            <a:endParaRPr lang="en-HK" b="0" dirty="0">
              <a:solidFill>
                <a:srgbClr val="CCCCCC"/>
              </a:solidFill>
              <a:effectLst/>
              <a:latin typeface="Consolas" panose="020B0609020204030204" pitchFamily="49" charset="0"/>
            </a:endParaRP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"km"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metric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a:p>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"ap"</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metrics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silhouette_score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ap</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metric</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euclidean</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097280" y="3105834"/>
            <a:ext cx="2970685" cy="646331"/>
          </a:xfrm>
          <a:prstGeom prst="rect">
            <a:avLst/>
          </a:prstGeom>
          <a:noFill/>
        </p:spPr>
        <p:txBody>
          <a:bodyPr wrap="none" rtlCol="0">
            <a:spAutoFit/>
          </a:bodyPr>
          <a:lstStyle/>
          <a:p>
            <a:r>
              <a:rPr lang="en-HK" dirty="0">
                <a:latin typeface="Consolas" panose="020B0609020204030204" pitchFamily="49" charset="0"/>
              </a:rPr>
              <a:t>km 0.16746166685459618</a:t>
            </a:r>
          </a:p>
          <a:p>
            <a:r>
              <a:rPr lang="en-HK" dirty="0">
                <a:latin typeface="Consolas" panose="020B0609020204030204" pitchFamily="49" charset="0"/>
              </a:rPr>
              <a:t>ap 0.09795493325578218</a:t>
            </a:r>
          </a:p>
        </p:txBody>
      </p:sp>
    </p:spTree>
    <p:extLst>
      <p:ext uri="{BB962C8B-B14F-4D97-AF65-F5344CB8AC3E}">
        <p14:creationId xmlns:p14="http://schemas.microsoft.com/office/powerpoint/2010/main" val="4148888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FCA1-653A-D447-0D8C-A6AD22110199}"/>
              </a:ext>
            </a:extLst>
          </p:cNvPr>
          <p:cNvSpPr>
            <a:spLocks noGrp="1"/>
          </p:cNvSpPr>
          <p:nvPr>
            <p:ph type="title"/>
          </p:nvPr>
        </p:nvSpPr>
        <p:spPr/>
        <p:txBody>
          <a:bodyPr/>
          <a:lstStyle/>
          <a:p>
            <a:r>
              <a:rPr lang="en-HK" dirty="0"/>
              <a:t>6. Cluster Intuition</a:t>
            </a:r>
          </a:p>
        </p:txBody>
      </p:sp>
      <p:sp>
        <p:nvSpPr>
          <p:cNvPr id="3" name="Text Placeholder 2">
            <a:extLst>
              <a:ext uri="{FF2B5EF4-FFF2-40B4-BE49-F238E27FC236}">
                <a16:creationId xmlns:a16="http://schemas.microsoft.com/office/drawing/2014/main" id="{EF4EACD9-5CCF-F7DD-DAAC-A8EDFA56F915}"/>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1534143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In the next step, we will check each cluster and understand the intuition behind the clusters.</a:t>
            </a:r>
          </a:p>
        </p:txBody>
      </p:sp>
    </p:spTree>
    <p:extLst>
      <p:ext uri="{BB962C8B-B14F-4D97-AF65-F5344CB8AC3E}">
        <p14:creationId xmlns:p14="http://schemas.microsoft.com/office/powerpoint/2010/main" val="3784873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a:t>
            </a:r>
          </a:p>
          <a:p>
            <a:pPr marL="0" indent="0">
              <a:lnSpc>
                <a:spcPct val="150000"/>
              </a:lnSpc>
              <a:buNone/>
            </a:pPr>
            <a:endParaRPr lang="en-HK" sz="2400" dirty="0"/>
          </a:p>
          <a:p>
            <a:pPr marL="0" indent="0">
              <a:lnSpc>
                <a:spcPct val="150000"/>
              </a:lnSpc>
              <a:buNone/>
            </a:pPr>
            <a:r>
              <a:rPr lang="en-HK" sz="2400" dirty="0"/>
              <a:t>Sample output:</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809096" cy="1754326"/>
          </a:xfrm>
          <a:prstGeom prst="rect">
            <a:avLst/>
          </a:prstGeom>
          <a:solidFill>
            <a:schemeClr val="tx1"/>
          </a:solidFill>
        </p:spPr>
        <p:txBody>
          <a:bodyPr wrap="none" rtlCol="0">
            <a:spAutoFit/>
          </a:bodyPr>
          <a:lstStyle/>
          <a:p>
            <a:r>
              <a:rPr lang="en-HK" b="0" dirty="0" err="1">
                <a:solidFill>
                  <a:srgbClr val="9CDCFE"/>
                </a:solidFill>
                <a:effectLst/>
                <a:latin typeface="Consolas" panose="020B0609020204030204" pitchFamily="49" charset="0"/>
              </a:rPr>
              <a:t>cluster_output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concat</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a:solidFill>
                  <a:srgbClr val="4FC1FF"/>
                </a:solidFill>
                <a:effectLst/>
                <a:latin typeface="Consolas" panose="020B0609020204030204" pitchFamily="49" charset="0"/>
              </a:rPr>
              <a:t>X</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pd</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DataFrame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k_means</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labels</a:t>
            </a:r>
            <a:r>
              <a:rPr lang="en-HK" b="0" dirty="0">
                <a:solidFill>
                  <a:srgbClr val="9CDCFE"/>
                </a:solidFill>
                <a:effectLst/>
                <a:latin typeface="Consolas" panose="020B0609020204030204" pitchFamily="49" charset="0"/>
              </a:rPr>
              <a:t>_</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columns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CE9178"/>
                </a:solidFill>
                <a:effectLst/>
                <a:latin typeface="Consolas" panose="020B0609020204030204" pitchFamily="49" charset="0"/>
              </a:rPr>
              <a:t>'cluster'</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axis</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a:solidFill>
                  <a:srgbClr val="B5CEA8"/>
                </a:solidFill>
                <a:effectLst/>
                <a:latin typeface="Consolas" panose="020B0609020204030204" pitchFamily="49" charset="0"/>
              </a:rPr>
              <a:t>1</a:t>
            </a:r>
            <a:endParaRPr lang="en-HK" b="0" dirty="0">
              <a:solidFill>
                <a:srgbClr val="CCCCCC"/>
              </a:solidFill>
              <a:effectLst/>
              <a:latin typeface="Consolas" panose="020B0609020204030204" pitchFamily="49" charset="0"/>
            </a:endParaRPr>
          </a:p>
          <a:p>
            <a:r>
              <a:rPr lang="en-HK" b="0" dirty="0">
                <a:solidFill>
                  <a:srgbClr val="CCCCCC"/>
                </a:solidFill>
                <a:effectLst/>
                <a:latin typeface="Consolas" panose="020B0609020204030204" pitchFamily="49" charset="0"/>
              </a:rPr>
              <a:t>)</a:t>
            </a:r>
          </a:p>
          <a:p>
            <a:r>
              <a:rPr lang="en-HK" b="0" dirty="0">
                <a:solidFill>
                  <a:srgbClr val="9CDCFE"/>
                </a:solidFill>
                <a:effectLst/>
                <a:latin typeface="Consolas" panose="020B0609020204030204" pitchFamily="49" charset="0"/>
              </a:rPr>
              <a:t>output</a:t>
            </a:r>
            <a:r>
              <a:rPr lang="en-HK" b="0" dirty="0">
                <a:solidFill>
                  <a:srgbClr val="CCCCCC"/>
                </a:solidFill>
                <a:effectLst/>
                <a:latin typeface="Consolas" panose="020B0609020204030204" pitchFamily="49" charset="0"/>
              </a:rPr>
              <a:t> </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cluster_output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groupby</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'cluster'</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mean</a:t>
            </a:r>
            <a:r>
              <a:rPr lang="en-HK" b="0" dirty="0">
                <a:solidFill>
                  <a:srgbClr val="CCCCCC"/>
                </a:solidFill>
                <a:effectLst/>
                <a:latin typeface="Consolas" panose="020B0609020204030204" pitchFamily="49" charset="0"/>
              </a:rPr>
              <a:t>()</a:t>
            </a:r>
          </a:p>
          <a:p>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a:solidFill>
                  <a:srgbClr val="9CDCFE"/>
                </a:solidFill>
                <a:effectLst/>
                <a:latin typeface="Consolas" panose="020B0609020204030204" pitchFamily="49" charset="0"/>
              </a:rPr>
              <a:t>output</a:t>
            </a:r>
            <a:r>
              <a:rPr lang="en-HK" b="0" dirty="0">
                <a:solidFill>
                  <a:srgbClr val="CCCCCC"/>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549DF1E2-4EC9-FF2E-1556-96D607F7DA7D}"/>
              </a:ext>
            </a:extLst>
          </p:cNvPr>
          <p:cNvSpPr txBox="1"/>
          <p:nvPr/>
        </p:nvSpPr>
        <p:spPr>
          <a:xfrm>
            <a:off x="183964" y="3880614"/>
            <a:ext cx="11824071" cy="2123658"/>
          </a:xfrm>
          <a:prstGeom prst="rect">
            <a:avLst/>
          </a:prstGeom>
          <a:noFill/>
        </p:spPr>
        <p:txBody>
          <a:bodyPr wrap="none" rtlCol="0">
            <a:spAutoFit/>
          </a:bodyPr>
          <a:lstStyle/>
          <a:p>
            <a:r>
              <a:rPr lang="en-HK" sz="1200" dirty="0">
                <a:latin typeface="Consolas" panose="020B0609020204030204" pitchFamily="49" charset="0"/>
              </a:rPr>
              <a:t>+-----------+-------+--------+-----------+--------+----------+---------+--------+-----------+----------+------------+---------+---------+</a:t>
            </a:r>
          </a:p>
          <a:p>
            <a:r>
              <a:rPr lang="en-HK" sz="1200" dirty="0">
                <a:latin typeface="Consolas" panose="020B0609020204030204" pitchFamily="49" charset="0"/>
              </a:rPr>
              <a:t>|   cluster |   AGE |   EDUC |   MARRIED |   KIDS |   LIFECL |   OCCAT |   RISK |   HHOUSES |   WSAVED |   SPENDMOR |   NWCAT |   INCCL |</a:t>
            </a:r>
          </a:p>
          <a:p>
            <a:r>
              <a:rPr lang="en-HK" sz="1200" dirty="0">
                <a:latin typeface="Consolas" panose="020B0609020204030204" pitchFamily="49" charset="0"/>
              </a:rPr>
              <a:t>|-----------+-------+--------+-----------+--------+----------+---------+--------+-----------+----------+------------+---------+---------|</a:t>
            </a:r>
          </a:p>
          <a:p>
            <a:r>
              <a:rPr lang="en-HK" sz="1200" dirty="0">
                <a:latin typeface="Consolas" panose="020B0609020204030204" pitchFamily="49" charset="0"/>
              </a:rPr>
              <a:t>|         0 | 4.675 |  3.465 |     1.226 |  0.305 |    5.356 |   2.083 |  2.748 |     0.943 |    2.630 |      3.584 |   4.522 |   4.510 |</a:t>
            </a:r>
          </a:p>
          <a:p>
            <a:r>
              <a:rPr lang="en-HK" sz="1200" dirty="0">
                <a:latin typeface="Consolas" panose="020B0609020204030204" pitchFamily="49" charset="0"/>
              </a:rPr>
              <a:t>|         1 | 1.881 |  2.389 |     1.337 |  2.173 |    3.358 |   1.451 |  3.412 |     0.490 |    2.222 |      4.527 |   1.671 |   3.070 |</a:t>
            </a:r>
          </a:p>
          <a:p>
            <a:r>
              <a:rPr lang="en-HK" sz="1200" dirty="0">
                <a:latin typeface="Consolas" panose="020B0609020204030204" pitchFamily="49" charset="0"/>
              </a:rPr>
              <a:t>|         2 | 1.847 |  2.328 |     1.320 |  2.030 |    3.328 |   1.457 |  3.301 |     0.465 |    2.191 |      2.043 |   1.626 |   3.062 |</a:t>
            </a:r>
          </a:p>
          <a:p>
            <a:r>
              <a:rPr lang="en-HK" sz="1200" dirty="0">
                <a:latin typeface="Consolas" panose="020B0609020204030204" pitchFamily="49" charset="0"/>
              </a:rPr>
              <a:t>|         3 | 4.826 |  2.158 |     1.574 |  0.191 |    5.613 |   2.359 |  3.544 |     0.711 |    2.267 |      3.870 |   2.367 |   2.686 |</a:t>
            </a:r>
          </a:p>
          <a:p>
            <a:r>
              <a:rPr lang="en-HK" sz="1200" dirty="0">
                <a:latin typeface="Consolas" panose="020B0609020204030204" pitchFamily="49" charset="0"/>
              </a:rPr>
              <a:t>|         4 | 2.510 |  3.540 |     1.116 |  1.758 |    2.909 |   1.419 |  2.579 |     0.909 |    2.579 |      1.909 |   4.157 |   4.680 |</a:t>
            </a:r>
          </a:p>
          <a:p>
            <a:r>
              <a:rPr lang="en-HK" sz="1200" dirty="0">
                <a:latin typeface="Consolas" panose="020B0609020204030204" pitchFamily="49" charset="0"/>
              </a:rPr>
              <a:t>|         5 | 2.451 |  3.457 |     1.161 |  1.401 |    2.686 |   1.408 |  2.545 |     0.951 |    2.717 |      4.398 |   3.993 |   4.615 |</a:t>
            </a:r>
          </a:p>
          <a:p>
            <a:r>
              <a:rPr lang="en-HK" sz="1200" dirty="0">
                <a:latin typeface="Consolas" panose="020B0609020204030204" pitchFamily="49" charset="0"/>
              </a:rPr>
              <a:t>|         6 | 1.918 |  2.877 |     1.630 |  0.002 |    1.372 |   1.535 |  3.167 |     0.429 |    2.404 |      3.540 |   1.854 |   3.036 |</a:t>
            </a:r>
          </a:p>
          <a:p>
            <a:r>
              <a:rPr lang="en-HK" sz="1200" dirty="0">
                <a:latin typeface="Consolas" panose="020B0609020204030204" pitchFamily="49" charset="0"/>
              </a:rPr>
              <a:t>+-----------+-------+--------+-----------+--------+----------+---------+--------+-----------+----------+------------+---------+---------+</a:t>
            </a:r>
          </a:p>
        </p:txBody>
      </p:sp>
    </p:spTree>
    <p:extLst>
      <p:ext uri="{BB962C8B-B14F-4D97-AF65-F5344CB8AC3E}">
        <p14:creationId xmlns:p14="http://schemas.microsoft.com/office/powerpoint/2010/main" val="3043460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a:t>
            </a:r>
          </a:p>
          <a:p>
            <a:pPr marL="0" indent="0">
              <a:lnSpc>
                <a:spcPct val="150000"/>
              </a:lnSpc>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8542723" cy="923330"/>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 Demographics Features</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output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'AGE'</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'EDUC'</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'MARRIED'</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'KIDS'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'LIFECL'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'OCCAT'</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plot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bar</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18</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26274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718A1597-0BA0-DD47-4642-E36BC2D38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 y="0"/>
            <a:ext cx="12192000" cy="3743531"/>
          </a:xfrm>
          <a:prstGeom prst="rect">
            <a:avLst/>
          </a:prstGeom>
        </p:spPr>
      </p:pic>
      <p:sp>
        <p:nvSpPr>
          <p:cNvPr id="4" name="TextBox 3">
            <a:extLst>
              <a:ext uri="{FF2B5EF4-FFF2-40B4-BE49-F238E27FC236}">
                <a16:creationId xmlns:a16="http://schemas.microsoft.com/office/drawing/2014/main" id="{78E3FDD7-35EF-20F5-4369-7915FE90D4CE}"/>
              </a:ext>
            </a:extLst>
          </p:cNvPr>
          <p:cNvSpPr txBox="1"/>
          <p:nvPr/>
        </p:nvSpPr>
        <p:spPr>
          <a:xfrm>
            <a:off x="2472266" y="3743531"/>
            <a:ext cx="7247467" cy="2542363"/>
          </a:xfrm>
          <a:prstGeom prst="rect">
            <a:avLst/>
          </a:prstGeom>
          <a:noFill/>
        </p:spPr>
        <p:txBody>
          <a:bodyPr wrap="square" rtlCol="0">
            <a:spAutoFit/>
          </a:bodyPr>
          <a:lstStyle/>
          <a:p>
            <a:pPr>
              <a:lnSpc>
                <a:spcPct val="150000"/>
              </a:lnSpc>
            </a:pPr>
            <a:r>
              <a:rPr lang="en-HK" dirty="0"/>
              <a:t>The plot here shows the average value of the attributes for each of the clusters. For example, comparing cluster 5 and cluster 3, cluster 5 has lower average age, yet higher average education. In terms of marriage, these two clusters are similar. So, the individuals in cluster 5 will on an average have higher risk tolerance as compared to the individuals in cluster 3, based on the demographic attributes.</a:t>
            </a:r>
          </a:p>
        </p:txBody>
      </p:sp>
    </p:spTree>
    <p:extLst>
      <p:ext uri="{BB962C8B-B14F-4D97-AF65-F5344CB8AC3E}">
        <p14:creationId xmlns:p14="http://schemas.microsoft.com/office/powerpoint/2010/main" val="273506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37E4-4E60-EB97-8551-02761C0887A4}"/>
              </a:ext>
            </a:extLst>
          </p:cNvPr>
          <p:cNvSpPr>
            <a:spLocks noGrp="1"/>
          </p:cNvSpPr>
          <p:nvPr>
            <p:ph type="title"/>
          </p:nvPr>
        </p:nvSpPr>
        <p:spPr/>
        <p:txBody>
          <a:bodyPr/>
          <a:lstStyle/>
          <a:p>
            <a:r>
              <a:rPr lang="en-HK" dirty="0"/>
              <a:t>Content</a:t>
            </a:r>
          </a:p>
        </p:txBody>
      </p:sp>
      <p:sp>
        <p:nvSpPr>
          <p:cNvPr id="3" name="Content Placeholder 2">
            <a:extLst>
              <a:ext uri="{FF2B5EF4-FFF2-40B4-BE49-F238E27FC236}">
                <a16:creationId xmlns:a16="http://schemas.microsoft.com/office/drawing/2014/main" id="{ADE010B4-A711-82C0-C839-7F5331C00EE5}"/>
              </a:ext>
            </a:extLst>
          </p:cNvPr>
          <p:cNvSpPr>
            <a:spLocks noGrp="1"/>
          </p:cNvSpPr>
          <p:nvPr>
            <p:ph idx="1"/>
          </p:nvPr>
        </p:nvSpPr>
        <p:spPr/>
        <p:txBody>
          <a:bodyPr>
            <a:normAutofit/>
          </a:bodyPr>
          <a:lstStyle/>
          <a:p>
            <a:pPr marL="0" indent="0">
              <a:lnSpc>
                <a:spcPct val="120000"/>
              </a:lnSpc>
              <a:spcBef>
                <a:spcPts val="0"/>
              </a:spcBef>
              <a:spcAft>
                <a:spcPts val="0"/>
              </a:spcAft>
              <a:buNone/>
            </a:pPr>
            <a:r>
              <a:rPr lang="en-HK" dirty="0"/>
              <a:t>5. Evaluate Algorithms and Models</a:t>
            </a:r>
          </a:p>
          <a:p>
            <a:pPr marL="0" indent="0">
              <a:lnSpc>
                <a:spcPct val="120000"/>
              </a:lnSpc>
              <a:spcBef>
                <a:spcPts val="0"/>
              </a:spcBef>
              <a:spcAft>
                <a:spcPts val="0"/>
              </a:spcAft>
              <a:buNone/>
            </a:pPr>
            <a:r>
              <a:rPr lang="en-HK" dirty="0"/>
              <a:t>    5.1. k-Means Clustering</a:t>
            </a:r>
          </a:p>
          <a:p>
            <a:pPr marL="0" indent="0">
              <a:lnSpc>
                <a:spcPct val="120000"/>
              </a:lnSpc>
              <a:spcBef>
                <a:spcPts val="0"/>
              </a:spcBef>
              <a:spcAft>
                <a:spcPts val="0"/>
              </a:spcAft>
              <a:buNone/>
            </a:pPr>
            <a:r>
              <a:rPr lang="en-HK" dirty="0"/>
              <a:t>        5.1.1. Finding optimal number of clusters</a:t>
            </a:r>
          </a:p>
          <a:p>
            <a:pPr marL="0" indent="0">
              <a:lnSpc>
                <a:spcPct val="120000"/>
              </a:lnSpc>
              <a:spcBef>
                <a:spcPts val="0"/>
              </a:spcBef>
              <a:spcAft>
                <a:spcPts val="0"/>
              </a:spcAft>
              <a:buNone/>
            </a:pPr>
            <a:r>
              <a:rPr lang="en-HK" sz="2000" dirty="0"/>
              <a:t>        5.1.2.  Clustering and Visualisation</a:t>
            </a:r>
            <a:endParaRPr lang="en-HK" dirty="0"/>
          </a:p>
          <a:p>
            <a:pPr marL="0" indent="0">
              <a:lnSpc>
                <a:spcPct val="120000"/>
              </a:lnSpc>
              <a:spcBef>
                <a:spcPts val="0"/>
              </a:spcBef>
              <a:spcAft>
                <a:spcPts val="0"/>
              </a:spcAft>
              <a:buNone/>
            </a:pPr>
            <a:r>
              <a:rPr lang="en-HK" dirty="0"/>
              <a:t>    5.2. Affinity Propagation Clustering</a:t>
            </a:r>
          </a:p>
          <a:p>
            <a:pPr marL="0" indent="0">
              <a:lnSpc>
                <a:spcPct val="120000"/>
              </a:lnSpc>
              <a:spcBef>
                <a:spcPts val="0"/>
              </a:spcBef>
              <a:spcAft>
                <a:spcPts val="0"/>
              </a:spcAft>
              <a:buNone/>
            </a:pPr>
            <a:r>
              <a:rPr lang="en-HK" dirty="0"/>
              <a:t>    5.3. Cluster Evaluation</a:t>
            </a:r>
          </a:p>
          <a:p>
            <a:pPr marL="0" indent="0">
              <a:lnSpc>
                <a:spcPct val="120000"/>
              </a:lnSpc>
              <a:spcBef>
                <a:spcPts val="0"/>
              </a:spcBef>
              <a:spcAft>
                <a:spcPts val="0"/>
              </a:spcAft>
              <a:buNone/>
            </a:pPr>
            <a:r>
              <a:rPr lang="en-HK" dirty="0"/>
              <a:t>6. Cluster Intuition</a:t>
            </a:r>
          </a:p>
        </p:txBody>
      </p:sp>
    </p:spTree>
    <p:extLst>
      <p:ext uri="{BB962C8B-B14F-4D97-AF65-F5344CB8AC3E}">
        <p14:creationId xmlns:p14="http://schemas.microsoft.com/office/powerpoint/2010/main" val="2365430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a:t>
            </a:r>
          </a:p>
          <a:p>
            <a:pPr marL="0" indent="0">
              <a:lnSpc>
                <a:spcPct val="150000"/>
              </a:lnSpc>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429184" cy="1477328"/>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 Financial Features and Features related to willingness to take risk</a:t>
            </a:r>
            <a:endParaRPr lang="en-HK" b="0" dirty="0">
              <a:solidFill>
                <a:srgbClr val="CCCCCC"/>
              </a:solidFill>
              <a:effectLst/>
              <a:latin typeface="Consolas" panose="020B0609020204030204" pitchFamily="49" charset="0"/>
            </a:endParaRPr>
          </a:p>
          <a:p>
            <a:r>
              <a:rPr lang="en-HK" b="0" dirty="0">
                <a:solidFill>
                  <a:srgbClr val="9CDCFE"/>
                </a:solidFill>
                <a:effectLst/>
                <a:latin typeface="Consolas" panose="020B0609020204030204" pitchFamily="49" charset="0"/>
              </a:rPr>
              <a:t>output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'HHOUSES'</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'NWCAT'</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'INCCL'</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'WSAVED'</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'SPENDMOR'</a:t>
            </a:r>
            <a:r>
              <a:rPr lang="en-HK" b="0" dirty="0">
                <a:solidFill>
                  <a:srgbClr val="CCCCCC"/>
                </a:solidFill>
                <a:effectLst/>
                <a:latin typeface="Consolas" panose="020B0609020204030204" pitchFamily="49" charset="0"/>
              </a:rPr>
              <a:t>,</a:t>
            </a:r>
            <a:r>
              <a:rPr lang="en-HK" b="0" dirty="0">
                <a:solidFill>
                  <a:srgbClr val="CE9178"/>
                </a:solidFill>
                <a:effectLst/>
                <a:latin typeface="Consolas" panose="020B0609020204030204" pitchFamily="49" charset="0"/>
              </a:rPr>
              <a:t>'RISK'</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plot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bar</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rot</a:t>
            </a:r>
            <a:r>
              <a:rPr lang="en-HK" b="0" dirty="0">
                <a:solidFill>
                  <a:srgbClr val="D4D4D4"/>
                </a:solidFill>
                <a:effectLst/>
                <a:latin typeface="Consolas" panose="020B0609020204030204" pitchFamily="49" charset="0"/>
              </a:rPr>
              <a:t>=</a:t>
            </a:r>
            <a:r>
              <a:rPr lang="en-HK" b="0" dirty="0">
                <a:solidFill>
                  <a:srgbClr val="B5CEA8"/>
                </a:solidFill>
                <a:effectLst/>
                <a:latin typeface="Consolas" panose="020B0609020204030204" pitchFamily="49" charset="0"/>
              </a:rPr>
              <a:t>0</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figsize</a:t>
            </a:r>
            <a:r>
              <a:rPr lang="en-HK" b="0" dirty="0">
                <a:solidFill>
                  <a:srgbClr val="D4D4D4"/>
                </a:solidFill>
                <a:effectLst/>
                <a:latin typeface="Consolas" panose="020B0609020204030204" pitchFamily="49" charset="0"/>
              </a:rPr>
              <a:t>=</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18</a:t>
            </a:r>
            <a:r>
              <a:rPr lang="en-HK" b="0" dirty="0">
                <a:solidFill>
                  <a:srgbClr val="CCCCCC"/>
                </a:solidFill>
                <a:effectLst/>
                <a:latin typeface="Consolas" panose="020B0609020204030204" pitchFamily="49" charset="0"/>
              </a:rPr>
              <a:t>,</a:t>
            </a:r>
            <a:r>
              <a:rPr lang="en-HK" b="0" dirty="0">
                <a:solidFill>
                  <a:srgbClr val="B5CEA8"/>
                </a:solidFill>
                <a:effectLst/>
                <a:latin typeface="Consolas" panose="020B0609020204030204" pitchFamily="49" charset="0"/>
              </a:rPr>
              <a:t>5</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77260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73B44388-FF63-56D5-C42D-947FC1C70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743531"/>
          </a:xfrm>
          <a:prstGeom prst="rect">
            <a:avLst/>
          </a:prstGeom>
        </p:spPr>
      </p:pic>
      <p:sp>
        <p:nvSpPr>
          <p:cNvPr id="5" name="TextBox 4">
            <a:extLst>
              <a:ext uri="{FF2B5EF4-FFF2-40B4-BE49-F238E27FC236}">
                <a16:creationId xmlns:a16="http://schemas.microsoft.com/office/drawing/2014/main" id="{A9E90DBE-5A18-10E3-83C7-8DAB038EAF61}"/>
              </a:ext>
            </a:extLst>
          </p:cNvPr>
          <p:cNvSpPr txBox="1"/>
          <p:nvPr/>
        </p:nvSpPr>
        <p:spPr>
          <a:xfrm>
            <a:off x="0" y="3743531"/>
            <a:ext cx="12192000" cy="2352952"/>
          </a:xfrm>
          <a:prstGeom prst="rect">
            <a:avLst/>
          </a:prstGeom>
          <a:noFill/>
        </p:spPr>
        <p:txBody>
          <a:bodyPr wrap="square" rtlCol="0">
            <a:spAutoFit/>
          </a:bodyPr>
          <a:lstStyle/>
          <a:p>
            <a:pPr>
              <a:lnSpc>
                <a:spcPct val="150000"/>
              </a:lnSpc>
            </a:pPr>
            <a:r>
              <a:rPr lang="en-HK" sz="2000" dirty="0"/>
              <a:t>The plot here shows the average value of the attributes for each of the cluster on the financial and </a:t>
            </a:r>
            <a:r>
              <a:rPr lang="en-HK" sz="2000" dirty="0" err="1"/>
              <a:t>behavioral</a:t>
            </a:r>
            <a:r>
              <a:rPr lang="en-HK" sz="2000" dirty="0"/>
              <a:t> attributes. For example, comparing cluster 5 and cluster 3, cluster 5 has higher average house ownership, higher average net worth and income, and a higher willingness to take risk. In terms of saving vs. income comparison and willingness to save, the two clusters are comparable. Therefore, we can posit that the individuals in cluster 5 will, on average, have a higher ability, higher willingness, to take risk compared with cluster 3.</a:t>
            </a:r>
          </a:p>
        </p:txBody>
      </p:sp>
    </p:spTree>
    <p:extLst>
      <p:ext uri="{BB962C8B-B14F-4D97-AF65-F5344CB8AC3E}">
        <p14:creationId xmlns:p14="http://schemas.microsoft.com/office/powerpoint/2010/main" val="1416168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 </a:t>
            </a:r>
          </a:p>
          <a:p>
            <a:pPr marL="0" indent="0">
              <a:lnSpc>
                <a:spcPct val="150000"/>
              </a:lnSpc>
              <a:buNone/>
            </a:pPr>
            <a:endParaRPr lang="en-HK" sz="2400" dirty="0"/>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2844048" cy="646331"/>
          </a:xfrm>
          <a:prstGeom prst="rect">
            <a:avLst/>
          </a:prstGeom>
          <a:solidFill>
            <a:schemeClr val="tx1"/>
          </a:solidFill>
        </p:spPr>
        <p:txBody>
          <a:bodyPr wrap="none" rtlCol="0">
            <a:spAutoFit/>
          </a:bodyPr>
          <a:lstStyle/>
          <a:p>
            <a:r>
              <a:rPr lang="en-HK" b="0" dirty="0" err="1">
                <a:solidFill>
                  <a:srgbClr val="4EC9B0"/>
                </a:solidFill>
                <a:effectLst/>
                <a:latin typeface="Consolas" panose="020B0609020204030204" pitchFamily="49" charset="0"/>
              </a:rPr>
              <a:t>sns</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heatmap</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output</a:t>
            </a:r>
            <a:r>
              <a:rPr lang="en-HK" b="0" dirty="0" err="1">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T</a:t>
            </a:r>
            <a:r>
              <a:rPr lang="en-HK" b="0" dirty="0">
                <a:solidFill>
                  <a:srgbClr val="CCCCCC"/>
                </a:solidFill>
                <a:effectLst/>
                <a:latin typeface="Consolas" panose="020B0609020204030204" pitchFamily="49" charset="0"/>
              </a:rPr>
              <a:t>)</a:t>
            </a:r>
          </a:p>
          <a:p>
            <a:r>
              <a:rPr lang="en-HK" b="0" dirty="0" err="1">
                <a:solidFill>
                  <a:srgbClr val="4EC9B0"/>
                </a:solidFill>
                <a:effectLst/>
                <a:latin typeface="Consolas" panose="020B0609020204030204" pitchFamily="49" charset="0"/>
              </a:rPr>
              <a:t>plt</a:t>
            </a:r>
            <a:r>
              <a:rPr lang="en-HK" b="0" dirty="0" err="1">
                <a:solidFill>
                  <a:srgbClr val="CCCCCC"/>
                </a:solidFill>
                <a:effectLst/>
                <a:latin typeface="Consolas" panose="020B0609020204030204" pitchFamily="49" charset="0"/>
              </a:rPr>
              <a:t>.</a:t>
            </a:r>
            <a:r>
              <a:rPr lang="en-HK" b="0" dirty="0" err="1">
                <a:solidFill>
                  <a:srgbClr val="DCDCAA"/>
                </a:solidFill>
                <a:effectLst/>
                <a:latin typeface="Consolas" panose="020B0609020204030204" pitchFamily="49" charset="0"/>
              </a:rPr>
              <a:t>show</a:t>
            </a:r>
            <a:r>
              <a:rPr lang="en-HK" b="0" dirty="0">
                <a:solidFill>
                  <a:srgbClr val="CCCCCC"/>
                </a:solidFill>
                <a:effectLst/>
                <a:latin typeface="Consolas" panose="020B0609020204030204" pitchFamily="49" charset="0"/>
              </a:rPr>
              <a:t>()</a:t>
            </a:r>
          </a:p>
        </p:txBody>
      </p:sp>
      <p:pic>
        <p:nvPicPr>
          <p:cNvPr id="5" name="Picture 4" descr="A colorful squares with black and white text&#10;&#10;Description automatically generated with medium confidence">
            <a:extLst>
              <a:ext uri="{FF2B5EF4-FFF2-40B4-BE49-F238E27FC236}">
                <a16:creationId xmlns:a16="http://schemas.microsoft.com/office/drawing/2014/main" id="{62E1CA0F-FD00-B69D-B3D5-FBF29D806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1760424"/>
            <a:ext cx="6343650" cy="5097575"/>
          </a:xfrm>
          <a:prstGeom prst="rect">
            <a:avLst/>
          </a:prstGeom>
        </p:spPr>
      </p:pic>
    </p:spTree>
    <p:extLst>
      <p:ext uri="{BB962C8B-B14F-4D97-AF65-F5344CB8AC3E}">
        <p14:creationId xmlns:p14="http://schemas.microsoft.com/office/powerpoint/2010/main" val="3609039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Combining the information from the demographics, financial, and </a:t>
            </a:r>
            <a:r>
              <a:rPr lang="en-HK" sz="2400" dirty="0" err="1"/>
              <a:t>behavioral</a:t>
            </a:r>
            <a:r>
              <a:rPr lang="en-HK" sz="2400" dirty="0"/>
              <a:t> attributes for cluster 5 and cluster 3, the overall ability to take risk for individual cluster 5 is higher as compared to cluster 3. Performing similar analysis across all other clusters, we summarize the results in the table below. The risk tolerance column represents the subjective assessment of the risk tolerance of each of the clusters.</a:t>
            </a:r>
          </a:p>
          <a:p>
            <a:pPr marL="0" indent="0">
              <a:lnSpc>
                <a:spcPct val="150000"/>
              </a:lnSpc>
              <a:buNone/>
            </a:pPr>
            <a:endParaRPr lang="en-HK" sz="2400" dirty="0"/>
          </a:p>
        </p:txBody>
      </p:sp>
    </p:spTree>
    <p:extLst>
      <p:ext uri="{BB962C8B-B14F-4D97-AF65-F5344CB8AC3E}">
        <p14:creationId xmlns:p14="http://schemas.microsoft.com/office/powerpoint/2010/main" val="2391667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6. Cluster Intuition</a:t>
            </a:r>
          </a:p>
        </p:txBody>
      </p:sp>
      <p:graphicFrame>
        <p:nvGraphicFramePr>
          <p:cNvPr id="4" name="Content Placeholder 3">
            <a:extLst>
              <a:ext uri="{FF2B5EF4-FFF2-40B4-BE49-F238E27FC236}">
                <a16:creationId xmlns:a16="http://schemas.microsoft.com/office/drawing/2014/main" id="{931FEC6C-0880-4998-A314-A95DFB0B2096}"/>
              </a:ext>
            </a:extLst>
          </p:cNvPr>
          <p:cNvGraphicFramePr>
            <a:graphicFrameLocks noGrp="1"/>
          </p:cNvGraphicFramePr>
          <p:nvPr>
            <p:ph idx="1"/>
            <p:extLst>
              <p:ext uri="{D42A27DB-BD31-4B8C-83A1-F6EECF244321}">
                <p14:modId xmlns:p14="http://schemas.microsoft.com/office/powerpoint/2010/main" val="2292909055"/>
              </p:ext>
            </p:extLst>
          </p:nvPr>
        </p:nvGraphicFramePr>
        <p:xfrm>
          <a:off x="0" y="1846262"/>
          <a:ext cx="12192001" cy="5011738"/>
        </p:xfrm>
        <a:graphic>
          <a:graphicData uri="http://schemas.openxmlformats.org/drawingml/2006/table">
            <a:tbl>
              <a:tblPr firstRow="1" bandRow="1">
                <a:tableStyleId>{5C22544A-7EE6-4342-B048-85BDC9FD1C3A}</a:tableStyleId>
              </a:tblPr>
              <a:tblGrid>
                <a:gridCol w="1302712">
                  <a:extLst>
                    <a:ext uri="{9D8B030D-6E8A-4147-A177-3AD203B41FA5}">
                      <a16:colId xmlns:a16="http://schemas.microsoft.com/office/drawing/2014/main" val="2937228622"/>
                    </a:ext>
                  </a:extLst>
                </a:gridCol>
                <a:gridCol w="9651038">
                  <a:extLst>
                    <a:ext uri="{9D8B030D-6E8A-4147-A177-3AD203B41FA5}">
                      <a16:colId xmlns:a16="http://schemas.microsoft.com/office/drawing/2014/main" val="2839868806"/>
                    </a:ext>
                  </a:extLst>
                </a:gridCol>
                <a:gridCol w="1238251">
                  <a:extLst>
                    <a:ext uri="{9D8B030D-6E8A-4147-A177-3AD203B41FA5}">
                      <a16:colId xmlns:a16="http://schemas.microsoft.com/office/drawing/2014/main" val="1833198326"/>
                    </a:ext>
                  </a:extLst>
                </a:gridCol>
              </a:tblGrid>
              <a:tr h="1002348">
                <a:tc>
                  <a:txBody>
                    <a:bodyPr/>
                    <a:lstStyle/>
                    <a:p>
                      <a:r>
                        <a:rPr lang="en-HK" sz="1800" dirty="0"/>
                        <a:t>Cluster</a:t>
                      </a:r>
                    </a:p>
                  </a:txBody>
                  <a:tcPr/>
                </a:tc>
                <a:tc>
                  <a:txBody>
                    <a:bodyPr/>
                    <a:lstStyle/>
                    <a:p>
                      <a:r>
                        <a:rPr lang="en-HK" sz="1800" dirty="0"/>
                        <a:t>Features</a:t>
                      </a:r>
                    </a:p>
                  </a:txBody>
                  <a:tcPr/>
                </a:tc>
                <a:tc>
                  <a:txBody>
                    <a:bodyPr/>
                    <a:lstStyle/>
                    <a:p>
                      <a:r>
                        <a:rPr lang="en-HK" sz="1800" dirty="0"/>
                        <a:t>Risk Capacity</a:t>
                      </a:r>
                    </a:p>
                  </a:txBody>
                  <a:tcPr/>
                </a:tc>
                <a:extLst>
                  <a:ext uri="{0D108BD9-81ED-4DB2-BD59-A6C34878D82A}">
                    <a16:rowId xmlns:a16="http://schemas.microsoft.com/office/drawing/2014/main" val="1840787086"/>
                  </a:ext>
                </a:extLst>
              </a:tr>
              <a:tr h="572770">
                <a:tc>
                  <a:txBody>
                    <a:bodyPr/>
                    <a:lstStyle/>
                    <a:p>
                      <a:r>
                        <a:rPr lang="en-HK" sz="1800" dirty="0"/>
                        <a:t>Cluster 0</a:t>
                      </a:r>
                    </a:p>
                  </a:txBody>
                  <a:tcPr/>
                </a:tc>
                <a:tc>
                  <a:txBody>
                    <a:bodyPr/>
                    <a:lstStyle/>
                    <a:p>
                      <a:r>
                        <a:rPr lang="en-HK" sz="1800" dirty="0"/>
                        <a:t>High age, high net worth and Income, highly risky life category, willingness to take risk, own house</a:t>
                      </a:r>
                    </a:p>
                  </a:txBody>
                  <a:tcPr/>
                </a:tc>
                <a:tc>
                  <a:txBody>
                    <a:bodyPr/>
                    <a:lstStyle/>
                    <a:p>
                      <a:r>
                        <a:rPr lang="en-HK" sz="1800" dirty="0"/>
                        <a:t>Medium</a:t>
                      </a:r>
                    </a:p>
                  </a:txBody>
                  <a:tcPr/>
                </a:tc>
                <a:extLst>
                  <a:ext uri="{0D108BD9-81ED-4DB2-BD59-A6C34878D82A}">
                    <a16:rowId xmlns:a16="http://schemas.microsoft.com/office/drawing/2014/main" val="2637514817"/>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1</a:t>
                      </a:r>
                    </a:p>
                  </a:txBody>
                  <a:tcPr/>
                </a:tc>
                <a:tc>
                  <a:txBody>
                    <a:bodyPr/>
                    <a:lstStyle/>
                    <a:p>
                      <a:r>
                        <a:rPr lang="en-HK" sz="1800" dirty="0"/>
                        <a:t>Low age, low income and net worth, high willingness to take risk, many kids</a:t>
                      </a:r>
                    </a:p>
                  </a:txBody>
                  <a:tcPr/>
                </a:tc>
                <a:tc>
                  <a:txBody>
                    <a:bodyPr/>
                    <a:lstStyle/>
                    <a:p>
                      <a:r>
                        <a:rPr lang="en-HK" sz="1800" dirty="0"/>
                        <a:t>Low</a:t>
                      </a:r>
                    </a:p>
                  </a:txBody>
                  <a:tcPr/>
                </a:tc>
                <a:extLst>
                  <a:ext uri="{0D108BD9-81ED-4DB2-BD59-A6C34878D82A}">
                    <a16:rowId xmlns:a16="http://schemas.microsoft.com/office/drawing/2014/main" val="1500132092"/>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2</a:t>
                      </a:r>
                    </a:p>
                  </a:txBody>
                  <a:tcPr/>
                </a:tc>
                <a:tc>
                  <a:txBody>
                    <a:bodyPr/>
                    <a:lstStyle/>
                    <a:p>
                      <a:r>
                        <a:rPr lang="en-HK" sz="1800" dirty="0"/>
                        <a:t>Low age, low income and net worth, high willingness to take risk, many kids, own house</a:t>
                      </a:r>
                    </a:p>
                  </a:txBody>
                  <a:tcPr/>
                </a:tc>
                <a:tc>
                  <a:txBody>
                    <a:bodyPr/>
                    <a:lstStyle/>
                    <a:p>
                      <a:r>
                        <a:rPr lang="en-HK" sz="1800" dirty="0"/>
                        <a:t>Low</a:t>
                      </a:r>
                    </a:p>
                  </a:txBody>
                  <a:tcPr/>
                </a:tc>
                <a:extLst>
                  <a:ext uri="{0D108BD9-81ED-4DB2-BD59-A6C34878D82A}">
                    <a16:rowId xmlns:a16="http://schemas.microsoft.com/office/drawing/2014/main" val="3650255422"/>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3</a:t>
                      </a:r>
                    </a:p>
                  </a:txBody>
                  <a:tcPr/>
                </a:tc>
                <a:tc>
                  <a:txBody>
                    <a:bodyPr/>
                    <a:lstStyle/>
                    <a:p>
                      <a:r>
                        <a:rPr lang="en-HK" sz="1800" dirty="0"/>
                        <a:t>High age, low net worth and Income, highly risky life category, willingness to take risk, low education</a:t>
                      </a:r>
                    </a:p>
                  </a:txBody>
                  <a:tcPr/>
                </a:tc>
                <a:tc>
                  <a:txBody>
                    <a:bodyPr/>
                    <a:lstStyle/>
                    <a:p>
                      <a:r>
                        <a:rPr lang="en-HK" sz="1800"/>
                        <a:t>Low</a:t>
                      </a:r>
                      <a:endParaRPr lang="en-HK" sz="1800" dirty="0"/>
                    </a:p>
                  </a:txBody>
                  <a:tcPr/>
                </a:tc>
                <a:extLst>
                  <a:ext uri="{0D108BD9-81ED-4DB2-BD59-A6C34878D82A}">
                    <a16:rowId xmlns:a16="http://schemas.microsoft.com/office/drawing/2014/main" val="3884621521"/>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4</a:t>
                      </a:r>
                    </a:p>
                  </a:txBody>
                  <a:tcPr/>
                </a:tc>
                <a:tc>
                  <a:txBody>
                    <a:bodyPr/>
                    <a:lstStyle/>
                    <a:p>
                      <a:r>
                        <a:rPr lang="en-HK" sz="1800" dirty="0"/>
                        <a:t>Medium age, high income and net worth, willingness to take risk, many kids, own house</a:t>
                      </a:r>
                    </a:p>
                  </a:txBody>
                  <a:tcPr/>
                </a:tc>
                <a:tc>
                  <a:txBody>
                    <a:bodyPr/>
                    <a:lstStyle/>
                    <a:p>
                      <a:r>
                        <a:rPr lang="en-HK" sz="1800" dirty="0"/>
                        <a:t>High</a:t>
                      </a:r>
                    </a:p>
                  </a:txBody>
                  <a:tcPr/>
                </a:tc>
                <a:extLst>
                  <a:ext uri="{0D108BD9-81ED-4DB2-BD59-A6C34878D82A}">
                    <a16:rowId xmlns:a16="http://schemas.microsoft.com/office/drawing/2014/main" val="575967981"/>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5</a:t>
                      </a:r>
                    </a:p>
                  </a:txBody>
                  <a:tcPr/>
                </a:tc>
                <a:tc>
                  <a:txBody>
                    <a:bodyPr/>
                    <a:lstStyle/>
                    <a:p>
                      <a:r>
                        <a:rPr lang="en-HK" sz="1800" dirty="0"/>
                        <a:t>Low age, high </a:t>
                      </a:r>
                      <a:r>
                        <a:rPr lang="en-HK" sz="1800" dirty="0" err="1"/>
                        <a:t>networth</a:t>
                      </a:r>
                      <a:r>
                        <a:rPr lang="en-HK" sz="1800" dirty="0"/>
                        <a:t> and income, Less risky life category, willingness to spend more</a:t>
                      </a:r>
                    </a:p>
                  </a:txBody>
                  <a:tcPr/>
                </a:tc>
                <a:tc>
                  <a:txBody>
                    <a:bodyPr/>
                    <a:lstStyle/>
                    <a:p>
                      <a:r>
                        <a:rPr lang="en-HK" sz="1800" dirty="0"/>
                        <a:t>High</a:t>
                      </a:r>
                    </a:p>
                  </a:txBody>
                  <a:tcPr/>
                </a:tc>
                <a:extLst>
                  <a:ext uri="{0D108BD9-81ED-4DB2-BD59-A6C34878D82A}">
                    <a16:rowId xmlns:a16="http://schemas.microsoft.com/office/drawing/2014/main" val="3871753312"/>
                  </a:ext>
                </a:extLst>
              </a:tr>
              <a:tr h="57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sz="1800" dirty="0"/>
                        <a:t>Cluster 6</a:t>
                      </a:r>
                    </a:p>
                  </a:txBody>
                  <a:tcPr/>
                </a:tc>
                <a:tc>
                  <a:txBody>
                    <a:bodyPr/>
                    <a:lstStyle/>
                    <a:p>
                      <a:r>
                        <a:rPr lang="en-HK" sz="1800" dirty="0"/>
                        <a:t>Low age, low income and net worth, high willingness to take risk, no kids</a:t>
                      </a:r>
                    </a:p>
                  </a:txBody>
                  <a:tcPr/>
                </a:tc>
                <a:tc>
                  <a:txBody>
                    <a:bodyPr/>
                    <a:lstStyle/>
                    <a:p>
                      <a:r>
                        <a:rPr lang="en-HK" sz="1800" dirty="0"/>
                        <a:t>Medium</a:t>
                      </a:r>
                    </a:p>
                  </a:txBody>
                  <a:tcPr/>
                </a:tc>
                <a:extLst>
                  <a:ext uri="{0D108BD9-81ED-4DB2-BD59-A6C34878D82A}">
                    <a16:rowId xmlns:a16="http://schemas.microsoft.com/office/drawing/2014/main" val="3658809509"/>
                  </a:ext>
                </a:extLst>
              </a:tr>
            </a:tbl>
          </a:graphicData>
        </a:graphic>
      </p:graphicFrame>
    </p:spTree>
    <p:extLst>
      <p:ext uri="{BB962C8B-B14F-4D97-AF65-F5344CB8AC3E}">
        <p14:creationId xmlns:p14="http://schemas.microsoft.com/office/powerpoint/2010/main" val="3193313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One of the key takeaways from this case study is the approach to understand the cluster intuition. We used visualization techniques to understand the expected </a:t>
            </a:r>
            <a:r>
              <a:rPr lang="en-HK" sz="2400" dirty="0" err="1"/>
              <a:t>behavior</a:t>
            </a:r>
            <a:r>
              <a:rPr lang="en-HK" sz="2400" dirty="0"/>
              <a:t> of a cluster member by qualitatively interpreting mean values of the variables in each cluster. </a:t>
            </a:r>
          </a:p>
          <a:p>
            <a:pPr marL="0" indent="0">
              <a:lnSpc>
                <a:spcPct val="150000"/>
              </a:lnSpc>
              <a:buNone/>
            </a:pPr>
            <a:r>
              <a:rPr lang="en-HK" sz="2400" dirty="0"/>
              <a:t>We demonstrate the efficiency of the clustering technique in discovering the natural intuitive groups of different investors based on their risk tolerance.</a:t>
            </a:r>
          </a:p>
        </p:txBody>
      </p:sp>
    </p:spTree>
    <p:extLst>
      <p:ext uri="{BB962C8B-B14F-4D97-AF65-F5344CB8AC3E}">
        <p14:creationId xmlns:p14="http://schemas.microsoft.com/office/powerpoint/2010/main" val="2465710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Conclusion</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lnSpc>
                <a:spcPct val="150000"/>
              </a:lnSpc>
              <a:buNone/>
            </a:pPr>
            <a:r>
              <a:rPr lang="en-HK" sz="2400" dirty="0"/>
              <a:t>Given, the clustering algorithms can successfully group investors based on different factors, such as age, income, and risk tolerance, it can further used by portfolio managers to understand the investor’s </a:t>
            </a:r>
            <a:r>
              <a:rPr lang="en-HK" sz="2400" dirty="0" err="1"/>
              <a:t>behavior</a:t>
            </a:r>
            <a:r>
              <a:rPr lang="en-HK" sz="2400" dirty="0"/>
              <a:t> and standardize the portfolio allocation and rebalancing across the </a:t>
            </a:r>
            <a:r>
              <a:rPr lang="en-HK" sz="2400"/>
              <a:t>clusters, </a:t>
            </a:r>
            <a:r>
              <a:rPr lang="en-HK" sz="2400" dirty="0"/>
              <a:t>making the investment management process faster and effective.</a:t>
            </a:r>
          </a:p>
        </p:txBody>
      </p:sp>
    </p:spTree>
    <p:extLst>
      <p:ext uri="{BB962C8B-B14F-4D97-AF65-F5344CB8AC3E}">
        <p14:creationId xmlns:p14="http://schemas.microsoft.com/office/powerpoint/2010/main" val="2522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E572-0DD7-CE79-D474-6ED7153F1CC0}"/>
              </a:ext>
            </a:extLst>
          </p:cNvPr>
          <p:cNvSpPr>
            <a:spLocks noGrp="1"/>
          </p:cNvSpPr>
          <p:nvPr>
            <p:ph type="title"/>
          </p:nvPr>
        </p:nvSpPr>
        <p:spPr/>
        <p:txBody>
          <a:bodyPr/>
          <a:lstStyle/>
          <a:p>
            <a:r>
              <a:rPr lang="en-HK" dirty="0"/>
              <a:t>1. Problem Definition</a:t>
            </a:r>
          </a:p>
        </p:txBody>
      </p:sp>
      <p:sp>
        <p:nvSpPr>
          <p:cNvPr id="3" name="Text Placeholder 2">
            <a:extLst>
              <a:ext uri="{FF2B5EF4-FFF2-40B4-BE49-F238E27FC236}">
                <a16:creationId xmlns:a16="http://schemas.microsoft.com/office/drawing/2014/main" id="{F70DF680-C6BC-CF26-79A3-4E42869B10B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428273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E5E9-B754-99F7-7FF4-4E57FCADD3F3}"/>
              </a:ext>
            </a:extLst>
          </p:cNvPr>
          <p:cNvSpPr>
            <a:spLocks noGrp="1"/>
          </p:cNvSpPr>
          <p:nvPr>
            <p:ph type="title"/>
          </p:nvPr>
        </p:nvSpPr>
        <p:spPr/>
        <p:txBody>
          <a:bodyPr/>
          <a:lstStyle/>
          <a:p>
            <a:r>
              <a:rPr lang="en-HK" dirty="0"/>
              <a:t>1. Problem Definition</a:t>
            </a:r>
          </a:p>
        </p:txBody>
      </p:sp>
      <p:sp>
        <p:nvSpPr>
          <p:cNvPr id="3" name="Content Placeholder 2">
            <a:extLst>
              <a:ext uri="{FF2B5EF4-FFF2-40B4-BE49-F238E27FC236}">
                <a16:creationId xmlns:a16="http://schemas.microsoft.com/office/drawing/2014/main" id="{9EF6677D-6C9A-59C4-6488-78D7772ADAFF}"/>
              </a:ext>
            </a:extLst>
          </p:cNvPr>
          <p:cNvSpPr>
            <a:spLocks noGrp="1"/>
          </p:cNvSpPr>
          <p:nvPr>
            <p:ph idx="1"/>
          </p:nvPr>
        </p:nvSpPr>
        <p:spPr/>
        <p:txBody>
          <a:bodyPr>
            <a:normAutofit/>
          </a:bodyPr>
          <a:lstStyle/>
          <a:p>
            <a:pPr marL="0" indent="0">
              <a:lnSpc>
                <a:spcPct val="150000"/>
              </a:lnSpc>
              <a:buNone/>
            </a:pPr>
            <a:r>
              <a:rPr lang="en-HK" sz="2400" dirty="0"/>
              <a:t>The goal of this case study is to build a machine learning model to cluster individuals/investors based on the parameters related to the ability and willingness to take risk. We will focus on using common demographic and financial characteristics to accomplish this.</a:t>
            </a:r>
          </a:p>
          <a:p>
            <a:pPr marL="0" indent="0">
              <a:lnSpc>
                <a:spcPct val="150000"/>
              </a:lnSpc>
              <a:buNone/>
            </a:pPr>
            <a:r>
              <a:rPr lang="en-HK" sz="2400" dirty="0"/>
              <a:t>For this case study the data used is from survey of Consumer Finances which is conducted by the Federal Reserve Board.</a:t>
            </a:r>
          </a:p>
        </p:txBody>
      </p:sp>
    </p:spTree>
    <p:extLst>
      <p:ext uri="{BB962C8B-B14F-4D97-AF65-F5344CB8AC3E}">
        <p14:creationId xmlns:p14="http://schemas.microsoft.com/office/powerpoint/2010/main" val="16271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FF38-BCD5-092B-0A1E-C91F78F1347C}"/>
              </a:ext>
            </a:extLst>
          </p:cNvPr>
          <p:cNvSpPr>
            <a:spLocks noGrp="1"/>
          </p:cNvSpPr>
          <p:nvPr>
            <p:ph type="title"/>
          </p:nvPr>
        </p:nvSpPr>
        <p:spPr/>
        <p:txBody>
          <a:bodyPr/>
          <a:lstStyle/>
          <a:p>
            <a:r>
              <a:rPr lang="en-HK" dirty="0"/>
              <a:t>2. Getting Started - Loading the data and python packages</a:t>
            </a:r>
          </a:p>
        </p:txBody>
      </p:sp>
      <p:sp>
        <p:nvSpPr>
          <p:cNvPr id="3" name="Text Placeholder 2">
            <a:extLst>
              <a:ext uri="{FF2B5EF4-FFF2-40B4-BE49-F238E27FC236}">
                <a16:creationId xmlns:a16="http://schemas.microsoft.com/office/drawing/2014/main" id="{2B523560-7A6A-6EBB-B357-905A72F923AD}"/>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227862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2.1. Loading the python packages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6263253" cy="2862322"/>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 Load libraries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numpy</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np</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pandas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pd</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matplotlib</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pyplot</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plt</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pandas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read_csv</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set_option</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pandas</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plotting</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scatter_matrix</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seaborn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sns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preprocessing</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StandardScaler</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datetime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tabulate</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tabulate</a:t>
            </a:r>
            <a:endParaRPr lang="en-HK"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5301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42FB-7ECE-6B58-5658-3219E0E60935}"/>
              </a:ext>
            </a:extLst>
          </p:cNvPr>
          <p:cNvSpPr>
            <a:spLocks noGrp="1"/>
          </p:cNvSpPr>
          <p:nvPr>
            <p:ph type="title"/>
          </p:nvPr>
        </p:nvSpPr>
        <p:spPr/>
        <p:txBody>
          <a:bodyPr/>
          <a:lstStyle/>
          <a:p>
            <a:r>
              <a:rPr lang="en-HK" dirty="0"/>
              <a:t>2.1. Loading the python packages</a:t>
            </a:r>
          </a:p>
        </p:txBody>
      </p:sp>
      <p:sp>
        <p:nvSpPr>
          <p:cNvPr id="3" name="Content Placeholder 2">
            <a:extLst>
              <a:ext uri="{FF2B5EF4-FFF2-40B4-BE49-F238E27FC236}">
                <a16:creationId xmlns:a16="http://schemas.microsoft.com/office/drawing/2014/main" id="{74E5719F-66FF-90AB-6C1A-28C324D20169}"/>
              </a:ext>
            </a:extLst>
          </p:cNvPr>
          <p:cNvSpPr>
            <a:spLocks noGrp="1"/>
          </p:cNvSpPr>
          <p:nvPr>
            <p:ph idx="1"/>
          </p:nvPr>
        </p:nvSpPr>
        <p:spPr/>
        <p:txBody>
          <a:bodyPr>
            <a:normAutofit/>
          </a:bodyPr>
          <a:lstStyle/>
          <a:p>
            <a:pPr marL="0" indent="0">
              <a:buNone/>
            </a:pPr>
            <a:r>
              <a:rPr lang="en-HK" sz="2400" dirty="0"/>
              <a:t> </a:t>
            </a:r>
          </a:p>
        </p:txBody>
      </p:sp>
      <p:sp>
        <p:nvSpPr>
          <p:cNvPr id="4" name="TextBox 3">
            <a:extLst>
              <a:ext uri="{FF2B5EF4-FFF2-40B4-BE49-F238E27FC236}">
                <a16:creationId xmlns:a16="http://schemas.microsoft.com/office/drawing/2014/main" id="{9F872DEC-EACC-D71D-8769-7747EDD61F3F}"/>
              </a:ext>
            </a:extLst>
          </p:cNvPr>
          <p:cNvSpPr txBox="1"/>
          <p:nvPr/>
        </p:nvSpPr>
        <p:spPr>
          <a:xfrm>
            <a:off x="1097280" y="1737360"/>
            <a:ext cx="9302547" cy="3693319"/>
          </a:xfrm>
          <a:prstGeom prst="rect">
            <a:avLst/>
          </a:prstGeom>
          <a:solidFill>
            <a:schemeClr val="tx1"/>
          </a:solidFill>
        </p:spPr>
        <p:txBody>
          <a:bodyPr wrap="none" rtlCol="0">
            <a:spAutoFit/>
          </a:bodyPr>
          <a:lstStyle/>
          <a:p>
            <a:r>
              <a:rPr lang="en-HK" b="0" dirty="0">
                <a:solidFill>
                  <a:srgbClr val="6A9955"/>
                </a:solidFill>
                <a:effectLst/>
                <a:latin typeface="Consolas" panose="020B0609020204030204" pitchFamily="49" charset="0"/>
              </a:rPr>
              <a:t>#Import Model Packages </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cluster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KMeans</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AgglomerativeClustering</a:t>
            </a:r>
            <a:r>
              <a:rPr lang="en-HK" b="0" dirty="0">
                <a:solidFill>
                  <a:srgbClr val="CCCCCC"/>
                </a:solidFill>
                <a:effectLst/>
                <a:latin typeface="Consolas" panose="020B0609020204030204" pitchFamily="49" charset="0"/>
              </a:rPr>
              <a:t>, \</a:t>
            </a:r>
          </a:p>
          <a:p>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AffinityPropagation</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metrics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adjusted_mutual_info_score</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sklearn</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cluster</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covariance</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manifold</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#Other Helper Packages and functions</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matplotlib</a:t>
            </a:r>
            <a:r>
              <a:rPr lang="en-HK" b="0" dirty="0" err="1">
                <a:solidFill>
                  <a:srgbClr val="CCCCCC"/>
                </a:solidFill>
                <a:effectLst/>
                <a:latin typeface="Consolas" panose="020B0609020204030204" pitchFamily="49" charset="0"/>
              </a:rPr>
              <a:t>.</a:t>
            </a:r>
            <a:r>
              <a:rPr lang="en-HK" b="0" dirty="0" err="1">
                <a:solidFill>
                  <a:srgbClr val="4EC9B0"/>
                </a:solidFill>
                <a:effectLst/>
                <a:latin typeface="Consolas" panose="020B0609020204030204" pitchFamily="49" charset="0"/>
              </a:rPr>
              <a:t>ticker</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as</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ticker</a:t>
            </a:r>
            <a:endParaRPr lang="en-HK" b="0" dirty="0">
              <a:solidFill>
                <a:srgbClr val="CCCCCC"/>
              </a:solidFill>
              <a:effectLst/>
              <a:latin typeface="Consolas" panose="020B0609020204030204" pitchFamily="49" charset="0"/>
            </a:endParaRPr>
          </a:p>
          <a:p>
            <a:r>
              <a:rPr lang="en-HK" b="0" dirty="0">
                <a:solidFill>
                  <a:srgbClr val="C586C0"/>
                </a:solidFill>
                <a:effectLst/>
                <a:latin typeface="Consolas" panose="020B0609020204030204" pitchFamily="49" charset="0"/>
              </a:rPr>
              <a:t>from</a:t>
            </a:r>
            <a:r>
              <a:rPr lang="en-HK" b="0" dirty="0">
                <a:solidFill>
                  <a:srgbClr val="CCCCCC"/>
                </a:solidFill>
                <a:effectLst/>
                <a:latin typeface="Consolas" panose="020B0609020204030204" pitchFamily="49" charset="0"/>
              </a:rPr>
              <a:t> </a:t>
            </a:r>
            <a:r>
              <a:rPr lang="en-HK" b="0" dirty="0" err="1">
                <a:solidFill>
                  <a:srgbClr val="4EC9B0"/>
                </a:solidFill>
                <a:effectLst/>
                <a:latin typeface="Consolas" panose="020B0609020204030204" pitchFamily="49" charset="0"/>
              </a:rPr>
              <a:t>itertools</a:t>
            </a:r>
            <a:r>
              <a:rPr lang="en-HK" b="0" dirty="0">
                <a:solidFill>
                  <a:srgbClr val="CCCCCC"/>
                </a:solidFill>
                <a:effectLst/>
                <a:latin typeface="Consolas" panose="020B0609020204030204" pitchFamily="49" charset="0"/>
              </a:rPr>
              <a:t> </a:t>
            </a:r>
            <a:r>
              <a:rPr lang="en-HK" b="0" dirty="0">
                <a:solidFill>
                  <a:srgbClr val="C586C0"/>
                </a:solidFill>
                <a:effectLst/>
                <a:latin typeface="Consolas" panose="020B0609020204030204" pitchFamily="49" charset="0"/>
              </a:rPr>
              <a:t>import</a:t>
            </a:r>
            <a:r>
              <a:rPr lang="en-HK" b="0" dirty="0">
                <a:solidFill>
                  <a:srgbClr val="CCCCCC"/>
                </a:solidFill>
                <a:effectLst/>
                <a:latin typeface="Consolas" panose="020B0609020204030204" pitchFamily="49" charset="0"/>
              </a:rPr>
              <a:t> </a:t>
            </a:r>
            <a:r>
              <a:rPr lang="en-HK" b="0" dirty="0">
                <a:solidFill>
                  <a:srgbClr val="4EC9B0"/>
                </a:solidFill>
                <a:effectLst/>
                <a:latin typeface="Consolas" panose="020B0609020204030204" pitchFamily="49" charset="0"/>
              </a:rPr>
              <a:t>cycle</a:t>
            </a:r>
            <a:endParaRPr lang="en-HK" b="0" dirty="0">
              <a:solidFill>
                <a:srgbClr val="CCCCCC"/>
              </a:solidFill>
              <a:effectLst/>
              <a:latin typeface="Consolas" panose="020B0609020204030204" pitchFamily="49" charset="0"/>
            </a:endParaRPr>
          </a:p>
          <a:p>
            <a:br>
              <a:rPr lang="en-HK" b="0" dirty="0">
                <a:solidFill>
                  <a:srgbClr val="CCCCCC"/>
                </a:solidFill>
                <a:effectLst/>
                <a:latin typeface="Consolas" panose="020B0609020204030204" pitchFamily="49" charset="0"/>
              </a:rPr>
            </a:br>
            <a:r>
              <a:rPr lang="en-HK" b="0" dirty="0">
                <a:solidFill>
                  <a:srgbClr val="6A9955"/>
                </a:solidFill>
                <a:effectLst/>
                <a:latin typeface="Consolas" panose="020B0609020204030204" pitchFamily="49" charset="0"/>
              </a:rPr>
              <a:t># For printing tables</a:t>
            </a:r>
            <a:endParaRPr lang="en-HK" b="0" dirty="0">
              <a:solidFill>
                <a:srgbClr val="CCCCCC"/>
              </a:solidFill>
              <a:effectLst/>
              <a:latin typeface="Consolas" panose="020B0609020204030204" pitchFamily="49" charset="0"/>
            </a:endParaRPr>
          </a:p>
          <a:p>
            <a:r>
              <a:rPr lang="en-HK" b="0" dirty="0">
                <a:solidFill>
                  <a:srgbClr val="569CD6"/>
                </a:solidFill>
                <a:effectLst/>
                <a:latin typeface="Consolas" panose="020B0609020204030204" pitchFamily="49" charset="0"/>
              </a:rPr>
              <a:t>def</a:t>
            </a:r>
            <a:r>
              <a:rPr lang="en-HK" b="0" dirty="0">
                <a:solidFill>
                  <a:srgbClr val="CCCCCC"/>
                </a:solidFill>
                <a:effectLst/>
                <a:latin typeface="Consolas" panose="020B0609020204030204" pitchFamily="49" charset="0"/>
              </a:rPr>
              <a:t> </a:t>
            </a:r>
            <a:r>
              <a:rPr lang="en-HK" b="0" dirty="0" err="1">
                <a:solidFill>
                  <a:srgbClr val="DCDCAA"/>
                </a:solidFill>
                <a:effectLst/>
                <a:latin typeface="Consolas" panose="020B0609020204030204" pitchFamily="49" charset="0"/>
              </a:rPr>
              <a:t>pretty_print_df</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df</a:t>
            </a:r>
            <a:r>
              <a:rPr lang="en-HK" b="0" dirty="0">
                <a:solidFill>
                  <a:srgbClr val="CCCCCC"/>
                </a:solidFill>
                <a:effectLst/>
                <a:latin typeface="Consolas" panose="020B0609020204030204" pitchFamily="49" charset="0"/>
              </a:rPr>
              <a:t>):</a:t>
            </a:r>
          </a:p>
          <a:p>
            <a:r>
              <a:rPr lang="en-HK" b="0" dirty="0">
                <a:solidFill>
                  <a:srgbClr val="CCCCCC"/>
                </a:solidFill>
                <a:effectLst/>
                <a:latin typeface="Consolas" panose="020B0609020204030204" pitchFamily="49" charset="0"/>
              </a:rPr>
              <a:t>    </a:t>
            </a:r>
            <a:r>
              <a:rPr lang="en-HK" b="0" dirty="0">
                <a:solidFill>
                  <a:srgbClr val="DCDCAA"/>
                </a:solidFill>
                <a:effectLst/>
                <a:latin typeface="Consolas" panose="020B0609020204030204" pitchFamily="49" charset="0"/>
              </a:rPr>
              <a:t>print</a:t>
            </a:r>
            <a:r>
              <a:rPr lang="en-HK" b="0" dirty="0">
                <a:solidFill>
                  <a:srgbClr val="CCCCCC"/>
                </a:solidFill>
                <a:effectLst/>
                <a:latin typeface="Consolas" panose="020B0609020204030204" pitchFamily="49" charset="0"/>
              </a:rPr>
              <a:t>(</a:t>
            </a:r>
            <a:r>
              <a:rPr lang="en-HK" b="0" dirty="0">
                <a:solidFill>
                  <a:srgbClr val="DCDCAA"/>
                </a:solidFill>
                <a:effectLst/>
                <a:latin typeface="Consolas" panose="020B0609020204030204" pitchFamily="49" charset="0"/>
              </a:rPr>
              <a:t>tabulate</a:t>
            </a:r>
            <a:r>
              <a:rPr lang="en-HK" b="0" dirty="0">
                <a:solidFill>
                  <a:srgbClr val="CCCCCC"/>
                </a:solidFill>
                <a:effectLst/>
                <a:latin typeface="Consolas" panose="020B0609020204030204" pitchFamily="49" charset="0"/>
              </a:rPr>
              <a:t>(</a:t>
            </a:r>
            <a:r>
              <a:rPr lang="en-HK" b="0" dirty="0" err="1">
                <a:solidFill>
                  <a:srgbClr val="9CDCFE"/>
                </a:solidFill>
                <a:effectLst/>
                <a:latin typeface="Consolas" panose="020B0609020204030204" pitchFamily="49" charset="0"/>
              </a:rPr>
              <a:t>df</a:t>
            </a:r>
            <a:r>
              <a:rPr lang="en-HK" b="0" dirty="0">
                <a:solidFill>
                  <a:srgbClr val="CCCCCC"/>
                </a:solidFill>
                <a:effectLst/>
                <a:latin typeface="Consolas" panose="020B0609020204030204" pitchFamily="49" charset="0"/>
              </a:rPr>
              <a:t>, </a:t>
            </a:r>
            <a:r>
              <a:rPr lang="en-HK" b="0" dirty="0">
                <a:solidFill>
                  <a:srgbClr val="9CDCFE"/>
                </a:solidFill>
                <a:effectLst/>
                <a:latin typeface="Consolas" panose="020B0609020204030204" pitchFamily="49" charset="0"/>
              </a:rPr>
              <a:t>headers</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'keys'</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tablefmt</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a:t>
            </a:r>
            <a:r>
              <a:rPr lang="en-HK" b="0" dirty="0" err="1">
                <a:solidFill>
                  <a:srgbClr val="CE9178"/>
                </a:solidFill>
                <a:effectLst/>
                <a:latin typeface="Consolas" panose="020B0609020204030204" pitchFamily="49" charset="0"/>
              </a:rPr>
              <a:t>psql</a:t>
            </a:r>
            <a:r>
              <a:rPr lang="en-HK" b="0" dirty="0">
                <a:solidFill>
                  <a:srgbClr val="CE9178"/>
                </a:solidFill>
                <a:effectLst/>
                <a:latin typeface="Consolas" panose="020B0609020204030204" pitchFamily="49" charset="0"/>
              </a:rPr>
              <a:t>'</a:t>
            </a:r>
            <a:r>
              <a:rPr lang="en-HK" b="0" dirty="0">
                <a:solidFill>
                  <a:srgbClr val="CCCCCC"/>
                </a:solidFill>
                <a:effectLst/>
                <a:latin typeface="Consolas" panose="020B0609020204030204" pitchFamily="49" charset="0"/>
              </a:rPr>
              <a:t>, </a:t>
            </a:r>
            <a:r>
              <a:rPr lang="en-HK" b="0" dirty="0" err="1">
                <a:solidFill>
                  <a:srgbClr val="9CDCFE"/>
                </a:solidFill>
                <a:effectLst/>
                <a:latin typeface="Consolas" panose="020B0609020204030204" pitchFamily="49" charset="0"/>
              </a:rPr>
              <a:t>floatfmt</a:t>
            </a:r>
            <a:r>
              <a:rPr lang="en-HK" b="0" dirty="0">
                <a:solidFill>
                  <a:srgbClr val="D4D4D4"/>
                </a:solidFill>
                <a:effectLst/>
                <a:latin typeface="Consolas" panose="020B0609020204030204" pitchFamily="49" charset="0"/>
              </a:rPr>
              <a:t>=</a:t>
            </a:r>
            <a:r>
              <a:rPr lang="en-HK" b="0" dirty="0">
                <a:solidFill>
                  <a:srgbClr val="CE9178"/>
                </a:solidFill>
                <a:effectLst/>
                <a:latin typeface="Consolas" panose="020B0609020204030204" pitchFamily="49" charset="0"/>
              </a:rPr>
              <a:t>'.3f'</a:t>
            </a:r>
            <a:r>
              <a:rPr lang="en-HK"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916842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3064</Words>
  <Application>Microsoft Office PowerPoint</Application>
  <PresentationFormat>Widescreen</PresentationFormat>
  <Paragraphs>297</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Consolas</vt:lpstr>
      <vt:lpstr>Retrospect</vt:lpstr>
      <vt:lpstr>Chapter 8</vt:lpstr>
      <vt:lpstr>Clustering individuals as per their demographics</vt:lpstr>
      <vt:lpstr>Content</vt:lpstr>
      <vt:lpstr>Content</vt:lpstr>
      <vt:lpstr>1. Problem Definition</vt:lpstr>
      <vt:lpstr>1. Problem Definition</vt:lpstr>
      <vt:lpstr>2. Getting Started - Loading the data and python packages</vt:lpstr>
      <vt:lpstr>2.1. Loading the python packages</vt:lpstr>
      <vt:lpstr>2.1. Loading the python packages</vt:lpstr>
      <vt:lpstr>2.2. Loading the Data</vt:lpstr>
      <vt:lpstr>3. Exploratory Data Analysis</vt:lpstr>
      <vt:lpstr>3.1. Descriptive Statistics</vt:lpstr>
      <vt:lpstr>3.1. Descriptive Statistics</vt:lpstr>
      <vt:lpstr>3.1. Descriptive Statistics</vt:lpstr>
      <vt:lpstr>3.2. Data Visualization</vt:lpstr>
      <vt:lpstr>3.2. Data Visualization</vt:lpstr>
      <vt:lpstr>PowerPoint Presentation</vt:lpstr>
      <vt:lpstr>4. Data Preparation</vt:lpstr>
      <vt:lpstr>4.1. Data Cleaning</vt:lpstr>
      <vt:lpstr>4.1. Data Cleaning</vt:lpstr>
      <vt:lpstr>4.1. Data Cleaning</vt:lpstr>
      <vt:lpstr>4.1. Data Cleaning</vt:lpstr>
      <vt:lpstr>4.2. Data Transformation</vt:lpstr>
      <vt:lpstr>5. Evaluate Algorithms and Models</vt:lpstr>
      <vt:lpstr>5.1. K-Means Clustering</vt:lpstr>
      <vt:lpstr>5.1.1. Finding optimal number of clusters</vt:lpstr>
      <vt:lpstr>PowerPoint Presentation</vt:lpstr>
      <vt:lpstr>5.1.1. Finding optimal number of clusters</vt:lpstr>
      <vt:lpstr>PowerPoint Presentation</vt:lpstr>
      <vt:lpstr>5.1.1. Finding optimal number of clusters</vt:lpstr>
      <vt:lpstr>5.1.2.  Clustering and Visualisation</vt:lpstr>
      <vt:lpstr>5.2. Affinity Propagation Clustering</vt:lpstr>
      <vt:lpstr>5.3. Cluster Evaluation</vt:lpstr>
      <vt:lpstr>5.3. Cluster Evaluation</vt:lpstr>
      <vt:lpstr>6. Cluster Intuition</vt:lpstr>
      <vt:lpstr>6. Cluster Intuition</vt:lpstr>
      <vt:lpstr>6. Cluster Intuition</vt:lpstr>
      <vt:lpstr>6. Cluster Intuition</vt:lpstr>
      <vt:lpstr>PowerPoint Presentation</vt:lpstr>
      <vt:lpstr>6. Cluster Intuition</vt:lpstr>
      <vt:lpstr>PowerPoint Presentation</vt:lpstr>
      <vt:lpstr>6. Cluster Intuition</vt:lpstr>
      <vt:lpstr>6. Cluster Intuition</vt:lpstr>
      <vt:lpstr>6. Cluster Intuition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Sunny WONG (MSI)</dc:creator>
  <cp:lastModifiedBy>Benson LAM (MSI)</cp:lastModifiedBy>
  <cp:revision>4</cp:revision>
  <dcterms:created xsi:type="dcterms:W3CDTF">2024-01-02T01:41:39Z</dcterms:created>
  <dcterms:modified xsi:type="dcterms:W3CDTF">2025-03-01T09:10:34Z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47c9fc-b882-441b-a296-0591a76080ea_Enabled">
    <vt:lpwstr>true</vt:lpwstr>
  </property>
  <property fmtid="{D5CDD505-2E9C-101B-9397-08002B2CF9AE}" pid="3" name="MSIP_Label_bf47c9fc-b882-441b-a296-0591a76080ea_SetDate">
    <vt:lpwstr>2024-01-02T01:44:29Z</vt:lpwstr>
  </property>
  <property fmtid="{D5CDD505-2E9C-101B-9397-08002B2CF9AE}" pid="4" name="MSIP_Label_bf47c9fc-b882-441b-a296-0591a76080ea_Method">
    <vt:lpwstr>Standard</vt:lpwstr>
  </property>
  <property fmtid="{D5CDD505-2E9C-101B-9397-08002B2CF9AE}" pid="5" name="MSIP_Label_bf47c9fc-b882-441b-a296-0591a76080ea_Name">
    <vt:lpwstr>Public</vt:lpwstr>
  </property>
  <property fmtid="{D5CDD505-2E9C-101B-9397-08002B2CF9AE}" pid="6" name="MSIP_Label_bf47c9fc-b882-441b-a296-0591a76080ea_SiteId">
    <vt:lpwstr>a5819553-432c-4f87-aa01-56da11acc555</vt:lpwstr>
  </property>
  <property fmtid="{D5CDD505-2E9C-101B-9397-08002B2CF9AE}" pid="7" name="MSIP_Label_bf47c9fc-b882-441b-a296-0591a76080ea_ActionId">
    <vt:lpwstr>b513b106-3bcf-4aae-ab6b-3255030d7022</vt:lpwstr>
  </property>
  <property fmtid="{D5CDD505-2E9C-101B-9397-08002B2CF9AE}" pid="8" name="MSIP_Label_bf47c9fc-b882-441b-a296-0591a76080ea_ContentBits">
    <vt:lpwstr>0</vt:lpwstr>
  </property>
</Properties>
</file>