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6E4C1-C7AC-47EE-BF24-0EEA52707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D3653A-7E39-48D1-9314-3EADA6D5D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D932B-8BA9-4113-8C86-ABC0D6B6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6C3-988E-47CB-9303-6D30A28BA487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115D1-E47D-4238-BE10-7295BE0A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D8438-7A41-4DAD-BBB2-67049298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F8F2-BF92-4550-8F66-0A98A7E03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06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6BC44-040D-4B3F-8440-6CD1FB5A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283253-E707-468A-83A0-8F468175A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C230A-C523-4F74-9242-78277D56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6C3-988E-47CB-9303-6D30A28BA487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4717A-9073-49B7-A4BD-74E000E3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AA0C9-DCA1-4A1E-920E-3F00E2FA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F8F2-BF92-4550-8F66-0A98A7E03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76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7C0D32-CEB6-4491-8117-175DBDED0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BD5C8-13B6-4A0C-B9F3-7226C7AD6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D0FA7-77F4-4BD9-AC5E-409EE938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6C3-988E-47CB-9303-6D30A28BA487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6A63F-813C-4FDD-82C8-DDAAF910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6118F-2E22-4823-AA9E-2989F3EE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F8F2-BF92-4550-8F66-0A98A7E03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0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79374-7DB5-4E81-8F3B-4BC51F30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D9095-F044-4CAC-B644-73E2D8EE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FC694-124F-44AF-96F9-CB900EEE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6C3-988E-47CB-9303-6D30A28BA487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B4D2A-ADE0-4945-9FED-2D6BD74A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665F4-96E8-4312-89B7-E22A01F1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F8F2-BF92-4550-8F66-0A98A7E03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FD355-7701-4086-88FC-371CBA73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88B9D6-B811-45B2-80A1-B62830DB7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97A1E-6F63-40FB-A6E4-5E121E43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6C3-988E-47CB-9303-6D30A28BA487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E3C26-6387-4B97-9637-81DBC507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82665-554D-4DAA-B263-999C09D7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F8F2-BF92-4550-8F66-0A98A7E03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2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D5726-ACF2-4F4B-B366-0DD91D59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72CB6-9CDE-48B2-8B84-70F95D4A6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C4648D-A212-4025-B886-11F925789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F9028B-C6AB-4E71-BD19-D638531C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6C3-988E-47CB-9303-6D30A28BA487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49A595-DF67-4B00-BD63-60995861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D2F117-0B89-4DB5-9819-56268FAA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F8F2-BF92-4550-8F66-0A98A7E03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1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65111-4453-4671-8785-152C202D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315EE1-250A-4E90-B356-B9E73162D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2973AC-D1A6-4523-9755-CC299CD09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AF96A4-9EC7-4F78-8C18-0F82B19E6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4EEC80-5E3D-468B-9C7C-7D0D28201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74A182-12C3-42F7-A4DF-5CA08FA8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6C3-988E-47CB-9303-6D30A28BA487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E73CA-1938-4963-81A7-4239F255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ED291F-03EA-41C1-92FD-B3B646D5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F8F2-BF92-4550-8F66-0A98A7E03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58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76013-402E-451D-A805-E414A06C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881756-DFA4-462C-8D47-8D8F33CC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6C3-988E-47CB-9303-6D30A28BA487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C20D6F-DC5F-4840-B8DD-F39E8FBC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6F194F-DDDB-44E3-A140-91B10EA7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F8F2-BF92-4550-8F66-0A98A7E03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3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AAA723-E623-4C32-A55A-5A8B5718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6C3-988E-47CB-9303-6D30A28BA487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9264E7-943E-4D62-A104-372E340D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B40F4F-0351-495C-A793-765A5547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F8F2-BF92-4550-8F66-0A98A7E03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4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C2388-38C0-4F1F-B8D7-355B8745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A2985-3D18-42E8-8217-B01C5BF7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87AE55-3C10-4D5E-B823-F314663DB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CADD26-A82F-40D2-B3AB-DF166312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6C3-988E-47CB-9303-6D30A28BA487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C0C18-572E-48D9-92E8-69A6847D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4E3DAA-CA14-41F2-8289-95809992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F8F2-BF92-4550-8F66-0A98A7E03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41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6D677-848E-47A2-82EB-12F1DAC0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9F340F-2AE4-4A75-8E07-2C9E79892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B119DC-3287-4F2C-A135-AC93EFCCF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F8E44-4B29-4280-B1D8-0753AC85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56C3-988E-47CB-9303-6D30A28BA487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25908-926E-4F52-B5FB-E3390135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F413B2-8760-4CA3-8376-00225EED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F8F2-BF92-4550-8F66-0A98A7E03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1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9EF75E-5535-4C20-8E46-0F4BACC7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67078-D5AF-4097-BB49-2FA92240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4A43B-2A18-4449-9263-00F61E956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56C3-988E-47CB-9303-6D30A28BA487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55541-A3A6-4408-B082-4B13BA33F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D869A-A789-4419-9CB7-FF9642808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CF8F2-BF92-4550-8F66-0A98A7E03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5A49F6-4094-42B8-B28E-417FF6F1D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535" y="379350"/>
            <a:ext cx="4805170" cy="28766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20423D-8C38-4F2C-9928-A1D870854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535" y="3256005"/>
            <a:ext cx="4803900" cy="287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상현</dc:creator>
  <cp:lastModifiedBy>홍 상현</cp:lastModifiedBy>
  <cp:revision>1</cp:revision>
  <dcterms:created xsi:type="dcterms:W3CDTF">2021-04-05T01:34:01Z</dcterms:created>
  <dcterms:modified xsi:type="dcterms:W3CDTF">2021-04-05T01:35:04Z</dcterms:modified>
</cp:coreProperties>
</file>