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3066"/>
    <a:srgbClr val="D02175"/>
    <a:srgbClr val="612C7D"/>
    <a:srgbClr val="BCAA25"/>
    <a:srgbClr val="61924C"/>
    <a:srgbClr val="F17C1A"/>
    <a:srgbClr val="022B69"/>
    <a:srgbClr val="ADCDFD"/>
    <a:srgbClr val="64A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2472" y="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1577D-5EF1-4F50-9F83-FEC743DA5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76C220-3ACD-48A2-B9CB-8A642D0E3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35078D-0C68-4E82-A9C3-17F1BB4CE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D93-869D-4870-88F7-A00EF7354BDD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499A13-BADF-4F9D-8F43-C9CA4E502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4847C0-8FB9-45D6-B173-EEB51F98A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A2D4-BA2F-4594-A003-FF258D212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18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09CDA-94C7-4DD3-9B21-3F70656B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ABE03F-8F27-4F34-881A-CB03C6E6C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3ED76-F377-494F-BA64-7F39F239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D93-869D-4870-88F7-A00EF7354BDD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AE0D13-FB2C-42EA-9E1C-2B010A250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2405A1-B131-429E-BE79-B2424E51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A2D4-BA2F-4594-A003-FF258D212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4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9BB6ED-8459-4EBA-91AD-9D7F2690E1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243B32-67C4-4147-A63C-4FC20E8C2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2612A5-6923-42F1-9731-7B5EEBCC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D93-869D-4870-88F7-A00EF7354BDD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428CB6-9012-459C-9236-47551158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9A3EB6-7126-43C5-B9FD-8BFD5A13C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A2D4-BA2F-4594-A003-FF258D212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45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494CA-C4CF-4DFE-92EF-41FBD1C58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B9C644-9CE6-461A-B34F-1C220D37F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BAC854-9234-44F6-80BE-21D6656E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D93-869D-4870-88F7-A00EF7354BDD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2B0DC2-E456-496E-9D12-B3F63537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AFA661-E55B-4C08-9906-B3503F4E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A2D4-BA2F-4594-A003-FF258D212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8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370CF-B753-4D62-AE19-0647876D6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39BE7C-BAD0-4E74-BFAC-2A9B6498F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5CE1B0-F9E9-4D37-B442-6FE607D5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D93-869D-4870-88F7-A00EF7354BDD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F5F819-A163-4201-99FE-E400AF4DA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167D0-A9A9-471F-91D9-DB8EF781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A2D4-BA2F-4594-A003-FF258D212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9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D5CE3-EA9A-4956-9B2F-B0C1F7C24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E05299-BC59-4520-9757-09A4A4777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B2EACC-E53B-4844-808A-700FD814A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6DF0F5-764B-4EAA-AC49-CE1A488EE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D93-869D-4870-88F7-A00EF7354BDD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DC50B6-7968-4928-A1E0-35AD0FA0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3A16F4-328F-489D-BD30-02FF5076C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A2D4-BA2F-4594-A003-FF258D212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24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2D65B-CD40-4CC5-AA6A-1096C54B9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5205B1-380A-43B8-A887-96E924D41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609196-DB8E-49F4-9B38-9A16A5F53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6D548B-C3A0-400E-B8E0-DAFB9BC81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8B8E3E-0117-4FFB-8A5C-FAEA64A8C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B1F4D3-A25E-4D92-B07A-9CA5D130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D93-869D-4870-88F7-A00EF7354BDD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E3C54B-1920-45D7-9E07-9D551283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738ED4-B772-49D5-B7E8-BE997FD4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A2D4-BA2F-4594-A003-FF258D212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03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B0A3E-45B0-4648-B077-BCC373AE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FC6354-682A-46B2-A383-1F3799443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D93-869D-4870-88F7-A00EF7354BDD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24EA32-7479-44C9-A5E3-BC6601C1C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B6C4CF-4912-4BC7-AA01-5C38A274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A2D4-BA2F-4594-A003-FF258D212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51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AC6622-D268-47ED-A973-BF924D2D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D93-869D-4870-88F7-A00EF7354BDD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883F4C-FBE9-443B-9438-E3509E96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1E364A-A22D-48B9-9A26-220C7F22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A2D4-BA2F-4594-A003-FF258D212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47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7CE36-275E-4AF1-9757-6F22D6353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4A7FEF-00C3-4CDA-90AA-BD9542632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7E83F-52EB-44E3-A116-53E6CDDE6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474630-422A-4528-B00D-F0D96906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D93-869D-4870-88F7-A00EF7354BDD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C3C8AB-0A63-496C-826C-114D8C85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6196DE-61D9-4A39-A971-E737AFB3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A2D4-BA2F-4594-A003-FF258D212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31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6FAC3-E1CB-4096-BAB0-2695B8213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65C3B3-EAE1-4EDE-BE4A-E2450380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3B8E05-82E5-41DC-97CF-DF864F907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1C74D0-906E-48C5-AAF7-468D69BAE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5D93-869D-4870-88F7-A00EF7354BDD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FCF2BC-929A-44AB-87C1-797F83FD4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1BE64F-2625-4260-A250-BA594069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A2D4-BA2F-4594-A003-FF258D212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12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E934D4-0314-4BD6-B9EC-4867A148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C4B6B5-A69E-4E9E-B65D-BA0201D86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DEBA8F-C0C7-4776-8A3F-E7D10E32A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E5D93-869D-4870-88F7-A00EF7354BDD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891093-EDFD-420E-8537-C5E37EE70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FA4D7E-390B-4415-A208-2F2E00A1E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0A2D4-BA2F-4594-A003-FF258D212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74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D9BD9E7-B0B4-4C3C-A7E8-EBA9BE1FF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2800"/>
            <a:ext cx="12192000" cy="1054100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FC8D226-B122-429C-9429-41289A5199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29" b="23792"/>
          <a:stretch/>
        </p:blipFill>
        <p:spPr bwMode="auto">
          <a:xfrm>
            <a:off x="0" y="-1027112"/>
            <a:ext cx="12192000" cy="398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D8A200-5E58-42FC-901E-73644C6D405B}"/>
              </a:ext>
            </a:extLst>
          </p:cNvPr>
          <p:cNvSpPr txBox="1"/>
          <p:nvPr/>
        </p:nvSpPr>
        <p:spPr>
          <a:xfrm>
            <a:off x="4620276" y="76200"/>
            <a:ext cx="2951449" cy="5232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고화질 사진 필요</a:t>
            </a:r>
          </a:p>
        </p:txBody>
      </p:sp>
    </p:spTree>
    <p:extLst>
      <p:ext uri="{BB962C8B-B14F-4D97-AF65-F5344CB8AC3E}">
        <p14:creationId xmlns:p14="http://schemas.microsoft.com/office/powerpoint/2010/main" val="243498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DFA266C8-D2D6-4CCB-88AA-B30073311B2B}"/>
              </a:ext>
            </a:extLst>
          </p:cNvPr>
          <p:cNvGrpSpPr/>
          <p:nvPr/>
        </p:nvGrpSpPr>
        <p:grpSpPr>
          <a:xfrm>
            <a:off x="166688" y="1304925"/>
            <a:ext cx="11858625" cy="3789589"/>
            <a:chOff x="166687" y="-3724275"/>
            <a:chExt cx="11858625" cy="378958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C42840E-F940-4CA0-AA4B-02800DF5C2DB}"/>
                </a:ext>
              </a:extLst>
            </p:cNvPr>
            <p:cNvGrpSpPr/>
            <p:nvPr/>
          </p:nvGrpSpPr>
          <p:grpSpPr>
            <a:xfrm>
              <a:off x="3661169" y="-1812444"/>
              <a:ext cx="4870826" cy="424489"/>
              <a:chOff x="3661169" y="-1768542"/>
              <a:chExt cx="4870826" cy="424489"/>
            </a:xfrm>
          </p:grpSpPr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A504931D-A358-4177-B1FD-A957E894A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61169" y="-1768542"/>
                <a:ext cx="4779795" cy="0"/>
              </a:xfrm>
              <a:prstGeom prst="straightConnector1">
                <a:avLst/>
              </a:prstGeom>
              <a:ln w="101600" cap="sq">
                <a:solidFill>
                  <a:srgbClr val="022B69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9F92C491-456A-48BF-A40B-2A1150CB1D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52200" y="-1344053"/>
                <a:ext cx="4779795" cy="0"/>
              </a:xfrm>
              <a:prstGeom prst="straightConnector1">
                <a:avLst/>
              </a:prstGeom>
              <a:ln w="101600" cap="sq">
                <a:solidFill>
                  <a:srgbClr val="022B69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F719B49-AD96-46DC-BD09-8C8F00AC83FC}"/>
                </a:ext>
              </a:extLst>
            </p:cNvPr>
            <p:cNvSpPr/>
            <p:nvPr/>
          </p:nvSpPr>
          <p:spPr>
            <a:xfrm>
              <a:off x="166687" y="-3724275"/>
              <a:ext cx="11858625" cy="37895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712657E2-7F00-48AC-958A-E2D66F88B9ED}"/>
                </a:ext>
              </a:extLst>
            </p:cNvPr>
            <p:cNvGrpSpPr/>
            <p:nvPr/>
          </p:nvGrpSpPr>
          <p:grpSpPr>
            <a:xfrm>
              <a:off x="1326497" y="-2755377"/>
              <a:ext cx="2424537" cy="2310354"/>
              <a:chOff x="1592892" y="870723"/>
              <a:chExt cx="2424537" cy="2310354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3315948D-06AF-4A0C-AEAB-A39AE65E38F5}"/>
                  </a:ext>
                </a:extLst>
              </p:cNvPr>
              <p:cNvSpPr/>
              <p:nvPr/>
            </p:nvSpPr>
            <p:spPr>
              <a:xfrm>
                <a:off x="1592892" y="870723"/>
                <a:ext cx="2424537" cy="231035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022B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99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13D23DB-749E-4D1A-B7C4-838F2F64621E}"/>
                  </a:ext>
                </a:extLst>
              </p:cNvPr>
              <p:cNvSpPr txBox="1"/>
              <p:nvPr/>
            </p:nvSpPr>
            <p:spPr>
              <a:xfrm>
                <a:off x="2160240" y="1816560"/>
                <a:ext cx="1289840" cy="1138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300" b="1" dirty="0">
                    <a:solidFill>
                      <a:srgbClr val="022B69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Pain Point </a:t>
                </a:r>
                <a:r>
                  <a:rPr lang="ko-KR" altLang="en-US" sz="1300" b="1" dirty="0">
                    <a:solidFill>
                      <a:srgbClr val="022B69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공유</a:t>
                </a:r>
                <a:endParaRPr lang="en-US" altLang="ko-KR" sz="1300" b="1" dirty="0">
                  <a:solidFill>
                    <a:srgbClr val="022B69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endParaRPr lang="en-US" altLang="ko-KR" sz="7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sz="1599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내용내용</a:t>
                </a:r>
                <a:endParaRPr lang="en-US" altLang="ko-KR" sz="1599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sz="1599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내용내용</a:t>
                </a:r>
                <a:endParaRPr lang="en-US" altLang="ko-KR" sz="1599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sz="1599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내용내용</a:t>
                </a:r>
                <a:endParaRPr lang="en-US" altLang="ko-KR" sz="1599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D2C8762F-DE8A-465F-84B7-F1F357C610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72372" y="1273357"/>
                <a:ext cx="1065576" cy="475362"/>
              </a:xfrm>
              <a:prstGeom prst="rect">
                <a:avLst/>
              </a:prstGeom>
            </p:spPr>
          </p:pic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654778E9-C1D4-459A-82AD-2D581501FC0F}"/>
                </a:ext>
              </a:extLst>
            </p:cNvPr>
            <p:cNvGrpSpPr/>
            <p:nvPr/>
          </p:nvGrpSpPr>
          <p:grpSpPr>
            <a:xfrm>
              <a:off x="8440964" y="-2755377"/>
              <a:ext cx="2424537" cy="2310354"/>
              <a:chOff x="8284316" y="870722"/>
              <a:chExt cx="2424537" cy="2310354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C937D094-4391-4525-B772-85E600C4BAAE}"/>
                  </a:ext>
                </a:extLst>
              </p:cNvPr>
              <p:cNvSpPr/>
              <p:nvPr/>
            </p:nvSpPr>
            <p:spPr>
              <a:xfrm>
                <a:off x="8284316" y="870722"/>
                <a:ext cx="2424537" cy="231035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022B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99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8CA9A3-4D2F-40B9-A793-30F3C98D9AA6}"/>
                  </a:ext>
                </a:extLst>
              </p:cNvPr>
              <p:cNvSpPr txBox="1"/>
              <p:nvPr/>
            </p:nvSpPr>
            <p:spPr>
              <a:xfrm>
                <a:off x="8808063" y="1311067"/>
                <a:ext cx="1412293" cy="399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999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START-UP</a:t>
                </a:r>
                <a:endParaRPr lang="ko-KR" altLang="en-US" sz="1999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674CD39-3546-43BA-B118-05E13392836B}"/>
                  </a:ext>
                </a:extLst>
              </p:cNvPr>
              <p:cNvSpPr txBox="1"/>
              <p:nvPr/>
            </p:nvSpPr>
            <p:spPr>
              <a:xfrm>
                <a:off x="9020323" y="1816560"/>
                <a:ext cx="987770" cy="1153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300" b="1" dirty="0">
                    <a:solidFill>
                      <a:srgbClr val="022B69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솔루션 제시</a:t>
                </a:r>
                <a:endParaRPr lang="en-US" altLang="ko-KR" sz="1300" b="1" dirty="0">
                  <a:solidFill>
                    <a:srgbClr val="022B69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endParaRPr lang="en-US" altLang="ko-KR" sz="8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sz="1599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내용내용</a:t>
                </a:r>
                <a:endParaRPr lang="en-US" altLang="ko-KR" sz="1599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sz="1599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내용내용</a:t>
                </a:r>
                <a:endParaRPr lang="en-US" altLang="ko-KR" sz="1599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sz="1599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내용내용</a:t>
                </a:r>
                <a:endParaRPr lang="en-US" altLang="ko-KR" sz="1599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6736611-15F6-4B5A-B534-498AF8A5056B}"/>
                </a:ext>
              </a:extLst>
            </p:cNvPr>
            <p:cNvGrpSpPr/>
            <p:nvPr/>
          </p:nvGrpSpPr>
          <p:grpSpPr>
            <a:xfrm>
              <a:off x="4548730" y="-3074601"/>
              <a:ext cx="3094539" cy="2948802"/>
              <a:chOff x="5106014" y="870723"/>
              <a:chExt cx="3094539" cy="2948802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29784817-7EF3-4423-AAE2-17CFF2EA253F}"/>
                  </a:ext>
                </a:extLst>
              </p:cNvPr>
              <p:cNvSpPr/>
              <p:nvPr/>
            </p:nvSpPr>
            <p:spPr>
              <a:xfrm>
                <a:off x="5106014" y="870723"/>
                <a:ext cx="3094539" cy="2948802"/>
              </a:xfrm>
              <a:prstGeom prst="ellipse">
                <a:avLst/>
              </a:prstGeom>
              <a:solidFill>
                <a:srgbClr val="022B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altLang="ko-KR" sz="2100" b="1" dirty="0">
                  <a:solidFill>
                    <a:srgbClr val="FFFFFF"/>
                  </a:solidFill>
                  <a:latin typeface="Lato"/>
                </a:endParaRPr>
              </a:p>
              <a:p>
                <a:pPr algn="ctr"/>
                <a:endParaRPr lang="en-US" altLang="ko-KR" sz="2100" b="1" dirty="0">
                  <a:solidFill>
                    <a:srgbClr val="FFFFFF"/>
                  </a:solidFill>
                  <a:latin typeface="Lato"/>
                </a:endParaRPr>
              </a:p>
              <a:p>
                <a:pPr algn="ctr"/>
                <a:endParaRPr lang="en-US" altLang="ko-KR" sz="2100" b="1" dirty="0">
                  <a:solidFill>
                    <a:srgbClr val="FFFFFF"/>
                  </a:solidFill>
                  <a:latin typeface="Lato"/>
                </a:endParaRPr>
              </a:p>
              <a:p>
                <a:pPr algn="ctr"/>
                <a:r>
                  <a:rPr lang="en-US" altLang="ko-KR" sz="2100" b="1" dirty="0">
                    <a:solidFill>
                      <a:srgbClr val="FFFFFF"/>
                    </a:solidFill>
                    <a:latin typeface="Lato"/>
                  </a:rPr>
                  <a:t>Open Innovation</a:t>
                </a:r>
              </a:p>
              <a:p>
                <a:pPr algn="ctr"/>
                <a:r>
                  <a:rPr lang="en-US" altLang="ko-KR" sz="2100" b="1" dirty="0">
                    <a:solidFill>
                      <a:srgbClr val="FFFFFF"/>
                    </a:solidFill>
                    <a:latin typeface="Lato"/>
                  </a:rPr>
                  <a:t>Hackathon</a:t>
                </a:r>
              </a:p>
            </p:txBody>
          </p:sp>
          <p:pic>
            <p:nvPicPr>
              <p:cNvPr id="20" name="그림 19" descr="텍스트, 클립아트이(가) 표시된 사진&#10;&#10;자동 생성된 설명">
                <a:extLst>
                  <a:ext uri="{FF2B5EF4-FFF2-40B4-BE49-F238E27FC236}">
                    <a16:creationId xmlns:a16="http://schemas.microsoft.com/office/drawing/2014/main" id="{8504EF36-5252-47D1-B78D-DA74FE3450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5323" y="1653607"/>
                <a:ext cx="1575921" cy="70303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5804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그림 55">
            <a:extLst>
              <a:ext uri="{FF2B5EF4-FFF2-40B4-BE49-F238E27FC236}">
                <a16:creationId xmlns:a16="http://schemas.microsoft.com/office/drawing/2014/main" id="{D2AF5388-07EA-48E6-ABBE-568415234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44" y="-1130195"/>
            <a:ext cx="12192000" cy="10541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4B981C5A-2949-4C80-A0DB-9B892B5CC6AE}"/>
              </a:ext>
            </a:extLst>
          </p:cNvPr>
          <p:cNvGrpSpPr/>
          <p:nvPr/>
        </p:nvGrpSpPr>
        <p:grpSpPr>
          <a:xfrm>
            <a:off x="690952" y="2031362"/>
            <a:ext cx="10810096" cy="2795277"/>
            <a:chOff x="497184" y="2273823"/>
            <a:chExt cx="10810096" cy="2795277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1EFBA22-370F-4AD8-83BA-5969B7B4F84D}"/>
                </a:ext>
              </a:extLst>
            </p:cNvPr>
            <p:cNvSpPr/>
            <p:nvPr/>
          </p:nvSpPr>
          <p:spPr>
            <a:xfrm>
              <a:off x="8882742" y="2273823"/>
              <a:ext cx="2424537" cy="2310354"/>
            </a:xfrm>
            <a:prstGeom prst="ellipse">
              <a:avLst/>
            </a:prstGeom>
            <a:solidFill>
              <a:srgbClr val="243066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최종 선발</a:t>
              </a:r>
            </a:p>
            <a:p>
              <a:pPr algn="ctr"/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799" dirty="0">
                  <a:solidFill>
                    <a:schemeClr val="bg1"/>
                  </a:solidFill>
                </a:rPr>
                <a:t>06/16 15:00</a:t>
              </a:r>
            </a:p>
          </p:txBody>
        </p:sp>
        <p:sp>
          <p:nvSpPr>
            <p:cNvPr id="2" name="이등변 삼각형 1">
              <a:extLst>
                <a:ext uri="{FF2B5EF4-FFF2-40B4-BE49-F238E27FC236}">
                  <a16:creationId xmlns:a16="http://schemas.microsoft.com/office/drawing/2014/main" id="{6113FA5A-F924-4011-8F8E-28468EEE3784}"/>
                </a:ext>
              </a:extLst>
            </p:cNvPr>
            <p:cNvSpPr/>
            <p:nvPr/>
          </p:nvSpPr>
          <p:spPr>
            <a:xfrm rot="5400000">
              <a:off x="2794988" y="3332155"/>
              <a:ext cx="624115" cy="19369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3586151A-B338-4AEF-831F-296CD66B1416}"/>
                </a:ext>
              </a:extLst>
            </p:cNvPr>
            <p:cNvSpPr/>
            <p:nvPr/>
          </p:nvSpPr>
          <p:spPr>
            <a:xfrm rot="5400000">
              <a:off x="5590174" y="3332155"/>
              <a:ext cx="624115" cy="19369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29E3C438-434D-48AC-88B5-02183DBE47F6}"/>
                </a:ext>
              </a:extLst>
            </p:cNvPr>
            <p:cNvSpPr/>
            <p:nvPr/>
          </p:nvSpPr>
          <p:spPr>
            <a:xfrm rot="5400000">
              <a:off x="8385360" y="3332155"/>
              <a:ext cx="624115" cy="19369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3B0306D-411E-4E25-BE1F-20D84F069BCE}"/>
                </a:ext>
              </a:extLst>
            </p:cNvPr>
            <p:cNvSpPr txBox="1"/>
            <p:nvPr/>
          </p:nvSpPr>
          <p:spPr>
            <a:xfrm>
              <a:off x="9324230" y="3960272"/>
              <a:ext cx="154156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총 </a:t>
              </a:r>
              <a:r>
                <a:rPr lang="en-US" altLang="ko-KR" sz="1050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10</a:t>
              </a:r>
              <a:r>
                <a:rPr lang="ko-KR" altLang="en-US" sz="1050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 기업 선발 예정</a:t>
              </a: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53CDDD2E-885F-4D49-8751-61CFD105E821}"/>
                </a:ext>
              </a:extLst>
            </p:cNvPr>
            <p:cNvSpPr/>
            <p:nvPr/>
          </p:nvSpPr>
          <p:spPr>
            <a:xfrm>
              <a:off x="6087556" y="2273823"/>
              <a:ext cx="2424537" cy="2310354"/>
            </a:xfrm>
            <a:prstGeom prst="ellipse">
              <a:avLst/>
            </a:prstGeom>
            <a:solidFill>
              <a:srgbClr val="243066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대면 평가</a:t>
              </a:r>
              <a:endPara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799" dirty="0">
                  <a:solidFill>
                    <a:schemeClr val="bg1"/>
                  </a:solidFill>
                </a:rPr>
                <a:t>06/14~06/15</a:t>
              </a: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D2051C0-24FA-4C33-9ADF-2DBC0A254551}"/>
                </a:ext>
              </a:extLst>
            </p:cNvPr>
            <p:cNvSpPr/>
            <p:nvPr/>
          </p:nvSpPr>
          <p:spPr>
            <a:xfrm>
              <a:off x="3292370" y="2273823"/>
              <a:ext cx="2424537" cy="2310354"/>
            </a:xfrm>
            <a:prstGeom prst="ellipse">
              <a:avLst/>
            </a:prstGeom>
            <a:solidFill>
              <a:srgbClr val="243066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서류 평가</a:t>
              </a:r>
              <a:endPara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799" dirty="0">
                  <a:solidFill>
                    <a:schemeClr val="bg1"/>
                  </a:solidFill>
                </a:rPr>
                <a:t>06/05~06/08</a:t>
              </a: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2ECB26C8-2246-46F0-BFBA-47643015E784}"/>
                </a:ext>
              </a:extLst>
            </p:cNvPr>
            <p:cNvSpPr/>
            <p:nvPr/>
          </p:nvSpPr>
          <p:spPr>
            <a:xfrm>
              <a:off x="497184" y="2273823"/>
              <a:ext cx="2424537" cy="2310354"/>
            </a:xfrm>
            <a:prstGeom prst="ellipse">
              <a:avLst/>
            </a:prstGeom>
            <a:solidFill>
              <a:srgbClr val="243066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서류 접수</a:t>
              </a:r>
              <a:endPara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799" dirty="0">
                  <a:solidFill>
                    <a:schemeClr val="bg1"/>
                  </a:solidFill>
                </a:rPr>
                <a:t>05/12~06/04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9029BDE-862C-4F2D-9E64-BCB719E9A002}"/>
                </a:ext>
              </a:extLst>
            </p:cNvPr>
            <p:cNvSpPr txBox="1"/>
            <p:nvPr/>
          </p:nvSpPr>
          <p:spPr>
            <a:xfrm>
              <a:off x="5286376" y="4761323"/>
              <a:ext cx="60209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1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** 평가 일정은 변동될 수 있으며</a:t>
              </a:r>
              <a:r>
                <a:rPr lang="en-US" altLang="ko-KR" sz="1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선발 기업에게는 미리 안내드릴 예정입니다</a:t>
              </a:r>
              <a:r>
                <a:rPr lang="en-US" altLang="ko-KR" sz="1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  <a:endPara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15F0E83-1619-49FD-8392-49D3617CCBBF}"/>
                </a:ext>
              </a:extLst>
            </p:cNvPr>
            <p:cNvSpPr/>
            <p:nvPr/>
          </p:nvSpPr>
          <p:spPr>
            <a:xfrm>
              <a:off x="687899" y="2273823"/>
              <a:ext cx="2043106" cy="537958"/>
            </a:xfrm>
            <a:custGeom>
              <a:avLst/>
              <a:gdLst>
                <a:gd name="connsiteX0" fmla="*/ 1021553 w 2043106"/>
                <a:gd name="connsiteY0" fmla="*/ 0 h 537958"/>
                <a:gd name="connsiteX1" fmla="*/ 2026786 w 2043106"/>
                <a:gd name="connsiteY1" fmla="*/ 509306 h 537958"/>
                <a:gd name="connsiteX2" fmla="*/ 2043106 w 2043106"/>
                <a:gd name="connsiteY2" fmla="*/ 537958 h 537958"/>
                <a:gd name="connsiteX3" fmla="*/ 0 w 2043106"/>
                <a:gd name="connsiteY3" fmla="*/ 537958 h 537958"/>
                <a:gd name="connsiteX4" fmla="*/ 16321 w 2043106"/>
                <a:gd name="connsiteY4" fmla="*/ 509306 h 537958"/>
                <a:gd name="connsiteX5" fmla="*/ 1021553 w 2043106"/>
                <a:gd name="connsiteY5" fmla="*/ 0 h 53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3106" h="537958">
                  <a:moveTo>
                    <a:pt x="1021553" y="0"/>
                  </a:moveTo>
                  <a:cubicBezTo>
                    <a:pt x="1440002" y="0"/>
                    <a:pt x="1808932" y="202027"/>
                    <a:pt x="2026786" y="509306"/>
                  </a:cubicBezTo>
                  <a:lnTo>
                    <a:pt x="2043106" y="537958"/>
                  </a:lnTo>
                  <a:lnTo>
                    <a:pt x="0" y="537958"/>
                  </a:lnTo>
                  <a:lnTo>
                    <a:pt x="16321" y="509306"/>
                  </a:lnTo>
                  <a:cubicBezTo>
                    <a:pt x="234174" y="202027"/>
                    <a:pt x="603104" y="0"/>
                    <a:pt x="1021553" y="0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rgbClr val="24306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Step 1</a:t>
              </a:r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5B86B317-3E78-494F-B52D-DEA03728FEF6}"/>
                </a:ext>
              </a:extLst>
            </p:cNvPr>
            <p:cNvSpPr/>
            <p:nvPr/>
          </p:nvSpPr>
          <p:spPr>
            <a:xfrm>
              <a:off x="3483085" y="2273823"/>
              <a:ext cx="2043106" cy="537958"/>
            </a:xfrm>
            <a:custGeom>
              <a:avLst/>
              <a:gdLst>
                <a:gd name="connsiteX0" fmla="*/ 1021553 w 2043106"/>
                <a:gd name="connsiteY0" fmla="*/ 0 h 537958"/>
                <a:gd name="connsiteX1" fmla="*/ 2026786 w 2043106"/>
                <a:gd name="connsiteY1" fmla="*/ 509306 h 537958"/>
                <a:gd name="connsiteX2" fmla="*/ 2043106 w 2043106"/>
                <a:gd name="connsiteY2" fmla="*/ 537958 h 537958"/>
                <a:gd name="connsiteX3" fmla="*/ 0 w 2043106"/>
                <a:gd name="connsiteY3" fmla="*/ 537958 h 537958"/>
                <a:gd name="connsiteX4" fmla="*/ 16321 w 2043106"/>
                <a:gd name="connsiteY4" fmla="*/ 509306 h 537958"/>
                <a:gd name="connsiteX5" fmla="*/ 1021553 w 2043106"/>
                <a:gd name="connsiteY5" fmla="*/ 0 h 53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3106" h="537958">
                  <a:moveTo>
                    <a:pt x="1021553" y="0"/>
                  </a:moveTo>
                  <a:cubicBezTo>
                    <a:pt x="1440002" y="0"/>
                    <a:pt x="1808932" y="202027"/>
                    <a:pt x="2026786" y="509306"/>
                  </a:cubicBezTo>
                  <a:lnTo>
                    <a:pt x="2043106" y="537958"/>
                  </a:lnTo>
                  <a:lnTo>
                    <a:pt x="0" y="537958"/>
                  </a:lnTo>
                  <a:lnTo>
                    <a:pt x="16321" y="509306"/>
                  </a:lnTo>
                  <a:cubicBezTo>
                    <a:pt x="234174" y="202027"/>
                    <a:pt x="603104" y="0"/>
                    <a:pt x="1021553" y="0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rgbClr val="24306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Step 2</a:t>
              </a:r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1039A881-3D32-42B2-985D-B7F7A3D6172B}"/>
                </a:ext>
              </a:extLst>
            </p:cNvPr>
            <p:cNvSpPr/>
            <p:nvPr/>
          </p:nvSpPr>
          <p:spPr>
            <a:xfrm>
              <a:off x="6278271" y="2273823"/>
              <a:ext cx="2043106" cy="537958"/>
            </a:xfrm>
            <a:custGeom>
              <a:avLst/>
              <a:gdLst>
                <a:gd name="connsiteX0" fmla="*/ 1021553 w 2043106"/>
                <a:gd name="connsiteY0" fmla="*/ 0 h 537958"/>
                <a:gd name="connsiteX1" fmla="*/ 2026786 w 2043106"/>
                <a:gd name="connsiteY1" fmla="*/ 509306 h 537958"/>
                <a:gd name="connsiteX2" fmla="*/ 2043106 w 2043106"/>
                <a:gd name="connsiteY2" fmla="*/ 537958 h 537958"/>
                <a:gd name="connsiteX3" fmla="*/ 0 w 2043106"/>
                <a:gd name="connsiteY3" fmla="*/ 537958 h 537958"/>
                <a:gd name="connsiteX4" fmla="*/ 16321 w 2043106"/>
                <a:gd name="connsiteY4" fmla="*/ 509306 h 537958"/>
                <a:gd name="connsiteX5" fmla="*/ 1021553 w 2043106"/>
                <a:gd name="connsiteY5" fmla="*/ 0 h 53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3106" h="537958">
                  <a:moveTo>
                    <a:pt x="1021553" y="0"/>
                  </a:moveTo>
                  <a:cubicBezTo>
                    <a:pt x="1440002" y="0"/>
                    <a:pt x="1808932" y="202027"/>
                    <a:pt x="2026786" y="509306"/>
                  </a:cubicBezTo>
                  <a:lnTo>
                    <a:pt x="2043106" y="537958"/>
                  </a:lnTo>
                  <a:lnTo>
                    <a:pt x="0" y="537958"/>
                  </a:lnTo>
                  <a:lnTo>
                    <a:pt x="16321" y="509306"/>
                  </a:lnTo>
                  <a:cubicBezTo>
                    <a:pt x="234174" y="202027"/>
                    <a:pt x="603104" y="0"/>
                    <a:pt x="1021553" y="0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rgbClr val="24306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Step 3</a:t>
              </a:r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21AE3FE7-52A9-4062-8115-3555EFCD716F}"/>
                </a:ext>
              </a:extLst>
            </p:cNvPr>
            <p:cNvSpPr/>
            <p:nvPr/>
          </p:nvSpPr>
          <p:spPr>
            <a:xfrm>
              <a:off x="9073457" y="2273823"/>
              <a:ext cx="2043106" cy="537958"/>
            </a:xfrm>
            <a:custGeom>
              <a:avLst/>
              <a:gdLst>
                <a:gd name="connsiteX0" fmla="*/ 1021553 w 2043106"/>
                <a:gd name="connsiteY0" fmla="*/ 0 h 537958"/>
                <a:gd name="connsiteX1" fmla="*/ 2026786 w 2043106"/>
                <a:gd name="connsiteY1" fmla="*/ 509306 h 537958"/>
                <a:gd name="connsiteX2" fmla="*/ 2043106 w 2043106"/>
                <a:gd name="connsiteY2" fmla="*/ 537958 h 537958"/>
                <a:gd name="connsiteX3" fmla="*/ 0 w 2043106"/>
                <a:gd name="connsiteY3" fmla="*/ 537958 h 537958"/>
                <a:gd name="connsiteX4" fmla="*/ 16321 w 2043106"/>
                <a:gd name="connsiteY4" fmla="*/ 509306 h 537958"/>
                <a:gd name="connsiteX5" fmla="*/ 1021553 w 2043106"/>
                <a:gd name="connsiteY5" fmla="*/ 0 h 53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3106" h="537958">
                  <a:moveTo>
                    <a:pt x="1021553" y="0"/>
                  </a:moveTo>
                  <a:cubicBezTo>
                    <a:pt x="1440002" y="0"/>
                    <a:pt x="1808932" y="202027"/>
                    <a:pt x="2026786" y="509306"/>
                  </a:cubicBezTo>
                  <a:lnTo>
                    <a:pt x="2043106" y="537958"/>
                  </a:lnTo>
                  <a:lnTo>
                    <a:pt x="0" y="537958"/>
                  </a:lnTo>
                  <a:lnTo>
                    <a:pt x="16321" y="509306"/>
                  </a:lnTo>
                  <a:cubicBezTo>
                    <a:pt x="234174" y="202027"/>
                    <a:pt x="603104" y="0"/>
                    <a:pt x="1021553" y="0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" rtlCol="0" anchor="ctr"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rgbClr val="243066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Step 4</a:t>
              </a: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19E6797-F12B-4422-822C-D3A7DB37345E}"/>
              </a:ext>
            </a:extLst>
          </p:cNvPr>
          <p:cNvSpPr/>
          <p:nvPr/>
        </p:nvSpPr>
        <p:spPr>
          <a:xfrm>
            <a:off x="614363" y="1971675"/>
            <a:ext cx="10963275" cy="291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364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58</Words>
  <Application>Microsoft Office PowerPoint</Application>
  <PresentationFormat>와이드스크린</PresentationFormat>
  <Paragraphs>39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Lato</vt:lpstr>
      <vt:lpstr>나눔스퀘어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N15_02</dc:creator>
  <cp:lastModifiedBy>N15_02</cp:lastModifiedBy>
  <cp:revision>7</cp:revision>
  <dcterms:created xsi:type="dcterms:W3CDTF">2021-04-28T06:50:08Z</dcterms:created>
  <dcterms:modified xsi:type="dcterms:W3CDTF">2021-04-28T07:52:27Z</dcterms:modified>
</cp:coreProperties>
</file>