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56" r:id="rId2"/>
    <p:sldId id="266" r:id="rId3"/>
    <p:sldId id="276" r:id="rId4"/>
    <p:sldId id="267" r:id="rId5"/>
    <p:sldId id="268" r:id="rId6"/>
    <p:sldId id="269" r:id="rId7"/>
    <p:sldId id="270" r:id="rId8"/>
    <p:sldId id="277" r:id="rId9"/>
    <p:sldId id="271" r:id="rId10"/>
    <p:sldId id="272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46613-763E-4215-B07C-766E60FDFCF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2C016-6787-4973-A1BD-DDFBBE11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590675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Summer semester internship 2014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0" y="4724400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System Project</a:t>
            </a:r>
          </a:p>
        </p:txBody>
      </p:sp>
    </p:spTree>
    <p:extLst>
      <p:ext uri="{BB962C8B-B14F-4D97-AF65-F5344CB8AC3E}">
        <p14:creationId xmlns:p14="http://schemas.microsoft.com/office/powerpoint/2010/main" val="34091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Demonstration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600200"/>
            <a:ext cx="8142514" cy="4876800"/>
          </a:xfrm>
        </p:spPr>
      </p:pic>
    </p:spTree>
    <p:extLst>
      <p:ext uri="{BB962C8B-B14F-4D97-AF65-F5344CB8AC3E}">
        <p14:creationId xmlns:p14="http://schemas.microsoft.com/office/powerpoint/2010/main" val="703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Produced an application which inherited behavior from   old and new software.</a:t>
            </a:r>
          </a:p>
          <a:p>
            <a:pPr lvl="1"/>
            <a:r>
              <a:rPr lang="en-US" dirty="0"/>
              <a:t>Import/export VHDL file and result file respectively.</a:t>
            </a:r>
          </a:p>
          <a:p>
            <a:pPr lvl="1"/>
            <a:r>
              <a:rPr lang="en-US" dirty="0"/>
              <a:t>Write and read test-vectors.</a:t>
            </a:r>
          </a:p>
          <a:p>
            <a:pPr lvl="1"/>
            <a:r>
              <a:rPr lang="en-US" dirty="0"/>
              <a:t>Control and monitor the power supplies of hardware.</a:t>
            </a:r>
          </a:p>
          <a:p>
            <a:pPr lvl="1"/>
            <a:r>
              <a:rPr lang="en-US" dirty="0"/>
              <a:t>Toggle and read value from i/o pins.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As this result, our software will utilizes on new breadboard and also </a:t>
            </a:r>
            <a:r>
              <a:rPr lang="en-US"/>
              <a:t>can develop </a:t>
            </a:r>
            <a:r>
              <a:rPr lang="en-US" dirty="0"/>
              <a:t>addition further features in the future.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5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8945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HiL System for teaching the basics of Digital 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133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5488049 Ms. Patboke Jitthamma (Sand)</a:t>
            </a:r>
          </a:p>
          <a:p>
            <a:pPr algn="r"/>
            <a:r>
              <a:rPr lang="en-US" dirty="0"/>
              <a:t>5488054 Pramoch Viriyathomrongul (</a:t>
            </a:r>
            <a:r>
              <a:rPr lang="en-US"/>
              <a:t>Eaew)</a:t>
            </a:r>
            <a:endParaRPr lang="en-US" dirty="0"/>
          </a:p>
          <a:p>
            <a:pPr algn="r"/>
            <a:r>
              <a:rPr lang="en-US" dirty="0"/>
              <a:t>15 June 2014</a:t>
            </a:r>
          </a:p>
          <a:p>
            <a:pPr algn="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Technical University Chemnitz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Issues</a:t>
            </a:r>
          </a:p>
          <a:p>
            <a:pPr>
              <a:lnSpc>
                <a:spcPct val="150000"/>
              </a:lnSpc>
            </a:pPr>
            <a:r>
              <a:rPr lang="en-US" dirty="0"/>
              <a:t>    • The faculty has to change all the old breadboards to new breadboard model(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Digilent</a:t>
            </a:r>
            <a:r>
              <a:rPr lang="en-US" dirty="0"/>
              <a:t> Electronics Explorer board) which includes fully instruments for teaching digital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    • Thus, the old software which operates on old breadboard, doesn’t compatible with new breadboard model.</a:t>
            </a:r>
          </a:p>
          <a:p>
            <a:pPr>
              <a:lnSpc>
                <a:spcPct val="150000"/>
              </a:lnSpc>
            </a:pPr>
            <a:r>
              <a:rPr lang="en-US" dirty="0"/>
              <a:t>    • Although, </a:t>
            </a:r>
            <a:r>
              <a:rPr lang="en-US" dirty="0" err="1"/>
              <a:t>WaveForms</a:t>
            </a:r>
            <a:r>
              <a:rPr lang="en-US" dirty="0"/>
              <a:t> is a software that comes with new breadboard model, it doesn’t provide sufficiently teaching function.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Expectation</a:t>
            </a:r>
          </a:p>
          <a:p>
            <a:pPr>
              <a:lnSpc>
                <a:spcPct val="150000"/>
              </a:lnSpc>
            </a:pPr>
            <a:r>
              <a:rPr lang="en-US" dirty="0"/>
              <a:t>     • Producing new software for EE board, inherits behavior from both old and new software.</a:t>
            </a:r>
          </a:p>
        </p:txBody>
      </p:sp>
    </p:spTree>
    <p:extLst>
      <p:ext uri="{BB962C8B-B14F-4D97-AF65-F5344CB8AC3E}">
        <p14:creationId xmlns:p14="http://schemas.microsoft.com/office/powerpoint/2010/main" val="34495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HW-access by API (Windows/Linux)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Parsing of VHDL files; Write and read of test- vectors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Waveform user interface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50727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Technical Tool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1654" y="4275588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Language -&gt; JAVA Native Interface, C++, API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Hardware-&gt; Electronics Explorer 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35" y="2764523"/>
            <a:ext cx="12573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707" y="3102019"/>
            <a:ext cx="860093" cy="860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35" y="4267200"/>
            <a:ext cx="2425919" cy="19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61" y="1447800"/>
            <a:ext cx="8229600" cy="4876800"/>
          </a:xfrm>
        </p:spPr>
        <p:txBody>
          <a:bodyPr/>
          <a:lstStyle/>
          <a:p>
            <a:r>
              <a:rPr lang="en-US" dirty="0"/>
              <a:t>Application of Digital I/O Test </a:t>
            </a:r>
          </a:p>
        </p:txBody>
      </p:sp>
      <p:pic>
        <p:nvPicPr>
          <p:cNvPr id="1026" name="Picture 2" descr="C:\Users\ExcoSia\Desktop\Works 4th\Project Internship\ICT Student Exchange Program in 2014 Report\Screenshot\Version 2 with Full 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3" y="2133600"/>
            <a:ext cx="7924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6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and monitor the power supplies</a:t>
            </a:r>
          </a:p>
          <a:p>
            <a:r>
              <a:rPr lang="en-US" dirty="0"/>
              <a:t>Reading output i/o pins(PIN 16 to PIN 31)</a:t>
            </a:r>
          </a:p>
          <a:p>
            <a:pPr marL="0" indent="0">
              <a:buNone/>
            </a:pPr>
            <a:r>
              <a:rPr lang="en-US" dirty="0"/>
              <a:t>  which are displayed by LED</a:t>
            </a:r>
          </a:p>
          <a:p>
            <a:r>
              <a:rPr lang="en-US" dirty="0"/>
              <a:t>Enable/disable specific input i/o pins(PIN 0 to PIN 15)</a:t>
            </a:r>
          </a:p>
          <a:p>
            <a:pPr marL="0" indent="0">
              <a:buNone/>
            </a:pPr>
            <a:r>
              <a:rPr lang="en-US" dirty="0"/>
              <a:t>   by toggled buttons </a:t>
            </a:r>
          </a:p>
          <a:p>
            <a:r>
              <a:rPr lang="en-US" dirty="0"/>
              <a:t>Import VHDL file</a:t>
            </a:r>
          </a:p>
          <a:p>
            <a:r>
              <a:rPr lang="en-US" dirty="0"/>
              <a:t>Write and read of test- vectors in quick and full mode.</a:t>
            </a:r>
          </a:p>
          <a:p>
            <a:r>
              <a:rPr lang="en-US" dirty="0"/>
              <a:t>Export the result in .TXT or .HTML</a:t>
            </a:r>
          </a:p>
        </p:txBody>
      </p:sp>
    </p:spTree>
    <p:extLst>
      <p:ext uri="{BB962C8B-B14F-4D97-AF65-F5344CB8AC3E}">
        <p14:creationId xmlns:p14="http://schemas.microsoft.com/office/powerpoint/2010/main" val="8356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Demonstration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dirty="0"/>
          </a:p>
        </p:txBody>
      </p:sp>
      <p:pic>
        <p:nvPicPr>
          <p:cNvPr id="2050" name="Picture 2" descr="C:\Users\ExcoSia\Desktop\Works 4th\Project Internship\ICT Student Exchange Program in 2014 Report\Screenshot\EE Boar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600200"/>
            <a:ext cx="650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Demonstration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371600"/>
            <a:ext cx="6324600" cy="5334000"/>
          </a:xfrm>
        </p:spPr>
      </p:pic>
    </p:spTree>
    <p:extLst>
      <p:ext uri="{BB962C8B-B14F-4D97-AF65-F5344CB8AC3E}">
        <p14:creationId xmlns:p14="http://schemas.microsoft.com/office/powerpoint/2010/main" val="21318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Demonstration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dirty="0"/>
          </a:p>
        </p:txBody>
      </p:sp>
      <p:pic>
        <p:nvPicPr>
          <p:cNvPr id="6" name="Picture 2" descr="C:\Users\ExcoSia\Desktop\Works 4th\Project Internship\ICT Student Exchange Program in 2014 Report\Screenshot\Version 2 with Full Func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4963"/>
            <a:ext cx="8229600" cy="462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3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123</TotalTime>
  <Words>330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Clarity</vt:lpstr>
      <vt:lpstr>Summer semester internship 2014</vt:lpstr>
      <vt:lpstr>HiL System for teaching the basics of Digital Systems</vt:lpstr>
      <vt:lpstr>Background</vt:lpstr>
      <vt:lpstr>Scope</vt:lpstr>
      <vt:lpstr>Goal</vt:lpstr>
      <vt:lpstr>Features</vt:lpstr>
      <vt:lpstr>Demonstration System</vt:lpstr>
      <vt:lpstr>Demonstration System</vt:lpstr>
      <vt:lpstr>Demonstration System</vt:lpstr>
      <vt:lpstr>Demonstration System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semester internship 2014</dc:title>
  <dc:creator>ExcoSia</dc:creator>
  <cp:lastModifiedBy>Viriyathomrongul, Pramoch (Agoda)</cp:lastModifiedBy>
  <cp:revision>33</cp:revision>
  <dcterms:created xsi:type="dcterms:W3CDTF">2014-09-24T10:46:41Z</dcterms:created>
  <dcterms:modified xsi:type="dcterms:W3CDTF">2018-09-18T05:20:14Z</dcterms:modified>
</cp:coreProperties>
</file>