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9"/>
  </p:notesMasterIdLst>
  <p:handoutMasterIdLst>
    <p:handoutMasterId r:id="rId30"/>
  </p:handoutMasterIdLst>
  <p:sldIdLst>
    <p:sldId id="257" r:id="rId2"/>
    <p:sldId id="262" r:id="rId3"/>
    <p:sldId id="263" r:id="rId4"/>
    <p:sldId id="264" r:id="rId5"/>
    <p:sldId id="265" r:id="rId6"/>
    <p:sldId id="266" r:id="rId7"/>
    <p:sldId id="268" r:id="rId8"/>
    <p:sldId id="269" r:id="rId9"/>
    <p:sldId id="270" r:id="rId10"/>
    <p:sldId id="267" r:id="rId11"/>
    <p:sldId id="271" r:id="rId12"/>
    <p:sldId id="272" r:id="rId13"/>
    <p:sldId id="273" r:id="rId14"/>
    <p:sldId id="274" r:id="rId15"/>
    <p:sldId id="276" r:id="rId16"/>
    <p:sldId id="275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839092-15F8-4C72-A6BC-E11C1D12CDAA}" type="datetime1">
              <a:rPr lang="ko-KR" altLang="en-US" smtClean="0"/>
              <a:t>2021-10-04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34EDFF-C18C-466F-B693-08283F9FE7CF}" type="datetime1">
              <a:rPr lang="ko-KR" altLang="en-US" smtClean="0"/>
              <a:t>2021-10-04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0421086B-92A0-4D22-94D7-207C8E029793}" type="datetime1">
              <a:rPr lang="ko-KR" altLang="en-US" smtClean="0"/>
              <a:t>2021-10-04</a:t>
            </a:fld>
            <a:endParaRPr lang="en-US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AA789D4-F75C-46F1-A8E1-B49D7553F821}" type="datetime1">
              <a:rPr lang="ko-KR" altLang="en-US" smtClean="0"/>
              <a:t>2021-10-04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E95217A-41F5-40B0-A1B1-26DD36AFCC5B}" type="datetime1">
              <a:rPr lang="ko-KR" altLang="en-US" smtClean="0"/>
              <a:t>2021-10-04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EABA43C-120F-4415-98B3-372D2FECC855}" type="datetime1">
              <a:rPr lang="ko-KR" altLang="en-US" smtClean="0"/>
              <a:t>2021-10-04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7A3EB572-C624-418B-8597-163D90616FC8}" type="datetime1">
              <a:rPr lang="ko-KR" altLang="en-US" smtClean="0"/>
              <a:t>2021-10-04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E760CE9-DAAA-4235-992F-BD3E0145916A}" type="datetime1">
              <a:rPr lang="ko-KR" altLang="en-US" smtClean="0"/>
              <a:t>2021-10-04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2DB1AE6-F89A-4A3B-A7FF-0FB649FB73D9}" type="datetime1">
              <a:rPr lang="ko-KR" altLang="en-US" smtClean="0"/>
              <a:t>2021-10-04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692FE0A-EA49-4D7D-9497-837FBECB3F6B}" type="datetime1">
              <a:rPr lang="ko-KR" altLang="en-US" smtClean="0"/>
              <a:t>2021-10-04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6FBB2DF-47A9-40D1-8CCE-28FE2873E83F}" type="datetime1">
              <a:rPr lang="ko-KR" altLang="en-US" smtClean="0"/>
              <a:t>2021-10-04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490B79C2-6C94-403B-8C2C-F3D94681D3D0}" type="datetime1">
              <a:rPr lang="ko-KR" altLang="en-US" smtClean="0"/>
              <a:t>2021-10-04</a:t>
            </a:fld>
            <a:endParaRPr 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85759F83-5FB7-41EB-8B77-54D18451864A}" type="datetime1">
              <a:rPr lang="ko-KR" altLang="en-US" smtClean="0"/>
              <a:t>2021-10-04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8D2B5FF-957F-493E-A036-A1B14CB1BDF4}" type="datetime1">
              <a:rPr lang="ko-KR" altLang="en-US" smtClean="0"/>
              <a:t>2021-10-04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RL </a:t>
            </a:r>
            <a:r>
              <a:rPr lang="ko-KR" altLang="en-US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스터디</a:t>
            </a:r>
            <a:endParaRPr lang="ko" sz="44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ko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4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주차</a:t>
            </a:r>
            <a:endParaRPr lang="ko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06346-A1A6-4A6A-9891-888F3212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B79D1-5192-4008-88FA-57DDC4AE4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Soft Q</a:t>
            </a:r>
            <a:r>
              <a:rPr lang="ko-KR" altLang="en-US" dirty="0"/>
              <a:t>를 깊게 수학적으로 설명할 것은 아니다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1EC2B9-5208-47EA-ACD7-CC3116AB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2021-10-04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6A52AEC-E61F-44B3-A45D-FA251F06F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2614274"/>
            <a:ext cx="8505825" cy="1104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D05BFF-D6A6-4AAB-B0AA-AEA26AA504A1}"/>
              </a:ext>
            </a:extLst>
          </p:cNvPr>
          <p:cNvSpPr txBox="1"/>
          <p:nvPr/>
        </p:nvSpPr>
        <p:spPr>
          <a:xfrm>
            <a:off x="2109849" y="3907162"/>
            <a:ext cx="7297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직접 에너지에서 정책을 계산 하는게 아니라 행동함수를 </a:t>
            </a:r>
            <a:r>
              <a:rPr lang="ko-KR" altLang="en-US" dirty="0" err="1"/>
              <a:t>가우시안</a:t>
            </a:r>
            <a:r>
              <a:rPr lang="ko-KR" altLang="en-US" dirty="0"/>
              <a:t> 분포 위에 맵핑이 되도록 파라미터화 해서 학습시킨다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928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06346-A1A6-4A6A-9891-888F3212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1EC2B9-5208-47EA-ACD7-CC3116AB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2021-10-04</a:t>
            </a:fld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53710F-CFA2-4747-9C32-B6A9F3FA0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163" y="1328394"/>
            <a:ext cx="5593673" cy="483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05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06346-A1A6-4A6A-9891-888F3212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1EC2B9-5208-47EA-ACD7-CC3116AB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2021-10-04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AF14FB-2DBE-46DB-A9DA-915538080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522" y="1233069"/>
            <a:ext cx="7733743" cy="493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60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8C3F5-615F-4DAD-BB05-C1BCFA3F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SAC – Q </a:t>
            </a:r>
            <a:r>
              <a:rPr lang="ko-KR" altLang="en-US" dirty="0"/>
              <a:t>함수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5F21B7-B99A-40A0-85C7-786C4B884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9B7D47-4C71-4E09-9C28-1C29AF70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2021-10-04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517976-D23F-4134-A27C-4FE2DCB3C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48" y="1737170"/>
            <a:ext cx="6667500" cy="28479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2200408-FC73-41AA-9F87-904858636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182" y="4863514"/>
            <a:ext cx="8074047" cy="140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93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A7B1B-939F-411A-8092-65F8DB74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SAC – Q </a:t>
            </a:r>
            <a:r>
              <a:rPr lang="ko-KR" altLang="en-US" dirty="0"/>
              <a:t>함수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0545A-CBEE-417D-90D0-7909131EE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초기 </a:t>
            </a:r>
            <a:r>
              <a:rPr lang="en-US" altLang="ko-KR" dirty="0"/>
              <a:t>SAC </a:t>
            </a:r>
            <a:r>
              <a:rPr lang="ko-KR" altLang="en-US" dirty="0"/>
              <a:t>에서는 </a:t>
            </a:r>
            <a:r>
              <a:rPr lang="en-US" altLang="ko-KR" dirty="0"/>
              <a:t>V</a:t>
            </a:r>
            <a:r>
              <a:rPr lang="ko-KR" altLang="en-US" dirty="0"/>
              <a:t>를 따로 근사했는데 이후는 </a:t>
            </a:r>
            <a:r>
              <a:rPr lang="en-US" altLang="ko-KR" dirty="0"/>
              <a:t>Q</a:t>
            </a:r>
            <a:r>
              <a:rPr lang="ko-KR" altLang="en-US" dirty="0"/>
              <a:t>로 쉽게 </a:t>
            </a:r>
            <a:r>
              <a:rPr lang="en-US" altLang="ko-KR" dirty="0"/>
              <a:t>V</a:t>
            </a:r>
            <a:r>
              <a:rPr lang="ko-KR" altLang="en-US" dirty="0"/>
              <a:t>를 구할 수 있어서 </a:t>
            </a:r>
            <a:r>
              <a:rPr lang="en-US" altLang="ko-KR" dirty="0"/>
              <a:t>Q </a:t>
            </a:r>
            <a:r>
              <a:rPr lang="ko-KR" altLang="en-US" dirty="0"/>
              <a:t>만 근사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아래와 같이 </a:t>
            </a:r>
            <a:r>
              <a:rPr lang="en-US" altLang="ko-KR" dirty="0"/>
              <a:t>Q </a:t>
            </a:r>
            <a:r>
              <a:rPr lang="ko-KR" altLang="en-US" dirty="0"/>
              <a:t>함수를 계산한다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5C843-08D9-4BA6-A15A-FE1AE82B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2021-10-04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E8C269E-0C18-49B6-86BF-4888FC52A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163" y="2949347"/>
            <a:ext cx="92106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84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35FC7-00C5-408C-9732-28A12D82E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SAC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목적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BA4A9-D091-4D32-AF33-A63505E23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5FB5E2-8FD2-49EF-BABA-46287BF3A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2021-10-04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DE4E28-A092-4DA3-AD11-FB53675F4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267" y="5300649"/>
            <a:ext cx="9486900" cy="8477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CB06305-18DF-4503-AA8F-64F8DE633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267" y="1780652"/>
            <a:ext cx="9458325" cy="16478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99F4335-4A1F-4730-881C-4EA1C69A7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186" y="3624107"/>
            <a:ext cx="3464060" cy="139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33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62AE0-DC99-49E7-9691-3CB426C3F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Reparameterization Trick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24FB06-CDE4-4E4A-B7DB-F40AE63CB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251F16-7500-4B25-8EF0-22D086CD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2021-10-04</a:t>
            </a:fld>
            <a:endParaRPr lang="en-US"/>
          </a:p>
        </p:txBody>
      </p:sp>
      <p:pic>
        <p:nvPicPr>
          <p:cNvPr id="1026" name="Picture 2" descr="The Reparameterization Trick – Emma Benjaminson – Mechanical Engineering  Graduate Student">
            <a:extLst>
              <a:ext uri="{FF2B5EF4-FFF2-40B4-BE49-F238E27FC236}">
                <a16:creationId xmlns:a16="http://schemas.microsoft.com/office/drawing/2014/main" id="{ED490ECA-875E-4084-882B-0BF117045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773" y="2209305"/>
            <a:ext cx="6429470" cy="348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826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B296-9CC6-4C36-B50B-ADF19AC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F9B46-3D6D-4A03-B778-C3B0EE458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613A97-6273-4B24-BFF9-C040DF611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2021-10-04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C1B8AD-9823-4E0B-8476-556A037AB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991" y="2963135"/>
            <a:ext cx="7992094" cy="212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95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B4F4D-6F6B-479F-8147-F53D513F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SAC – alpha </a:t>
            </a:r>
            <a:r>
              <a:rPr lang="ko-KR" altLang="en-US" dirty="0"/>
              <a:t>조정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507A92-0598-4450-BD97-B642F765C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DDC38-B65A-4DB6-A8CA-0796EEC2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2021-10-04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F32F44-12CB-411D-9150-C543B2D9E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2020824"/>
            <a:ext cx="11077575" cy="1552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AB6CE7-E8CE-4EF4-98F2-E97558431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482" y="4925170"/>
            <a:ext cx="9147881" cy="64542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5C75E17-307D-42AD-AA62-EFCEC0946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159" y="3916444"/>
            <a:ext cx="59721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71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B4F4D-6F6B-479F-8147-F53D513F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SAC – alpha </a:t>
            </a:r>
            <a:r>
              <a:rPr lang="ko-KR" altLang="en-US" dirty="0"/>
              <a:t>조정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507A92-0598-4450-BD97-B642F765C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DDC38-B65A-4DB6-A8CA-0796EEC2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2021-10-04</a:t>
            </a:fld>
            <a:endParaRPr 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8256720-4F72-4D46-A60F-F5B147D85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60" y="3014396"/>
            <a:ext cx="8572500" cy="657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6CE33B-40FC-4230-BFB3-4D4ED9C36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494" y="4078757"/>
            <a:ext cx="65722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0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CF867-222C-48B6-A6D4-5EED9517F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Soft Actor Critic?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47DD89-0F71-4FB8-B9C5-8E3AD9B06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Off policy</a:t>
            </a:r>
            <a:r>
              <a:rPr lang="ko-KR" altLang="en-US" dirty="0"/>
              <a:t>를 쓰고 싶다</a:t>
            </a:r>
            <a:endParaRPr lang="en-US" altLang="ko-KR" dirty="0"/>
          </a:p>
          <a:p>
            <a:r>
              <a:rPr lang="en-US" altLang="ko-KR" dirty="0"/>
              <a:t>Maximum entropy </a:t>
            </a:r>
            <a:r>
              <a:rPr lang="ko-KR" altLang="en-US" dirty="0"/>
              <a:t>환경에서 학습시키고 싶다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Robust </a:t>
            </a:r>
            <a:r>
              <a:rPr lang="ko-KR" altLang="en-US" dirty="0"/>
              <a:t>한 모델을 만들고 싶다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………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이러한 모든 점을 만족시키는 것이 </a:t>
            </a:r>
            <a:r>
              <a:rPr lang="en-US" altLang="ko-KR" dirty="0"/>
              <a:t>SAC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A4D9F6-4BCD-4670-AA3E-57D8F95A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2021-10-04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20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2BFAD-0ABD-42CA-AC61-BC49A45F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4605A-6A56-4DDC-A612-CE8B399BB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55F75-DE4A-4865-9D92-06AE8B60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2021-10-04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395710-0DB4-4A34-B8D5-4A7938986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96490"/>
            <a:ext cx="7476940" cy="408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62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31803-5B56-4438-A8B7-42E1C7EAE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이슈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967B8D-E583-41C4-8872-20882590C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TD3</a:t>
            </a:r>
            <a:r>
              <a:rPr lang="ko-KR" altLang="en-US" dirty="0"/>
              <a:t>에서 영향을 받아 두개의 </a:t>
            </a:r>
            <a:r>
              <a:rPr lang="en-US" altLang="ko-KR" dirty="0"/>
              <a:t>Q</a:t>
            </a:r>
            <a:r>
              <a:rPr lang="ko-KR" altLang="en-US" dirty="0"/>
              <a:t>를 학습</a:t>
            </a:r>
            <a:r>
              <a:rPr lang="en-US" altLang="ko-KR" dirty="0"/>
              <a:t>, </a:t>
            </a:r>
            <a:r>
              <a:rPr lang="ko-KR" altLang="en-US" dirty="0"/>
              <a:t>작은 </a:t>
            </a:r>
            <a:r>
              <a:rPr lang="en-US" altLang="ko-KR" dirty="0"/>
              <a:t>Q</a:t>
            </a:r>
            <a:r>
              <a:rPr lang="ko-KR" altLang="en-US" dirty="0"/>
              <a:t>를 선택하는 방식을 도입</a:t>
            </a:r>
            <a:endParaRPr lang="en-US" altLang="ko-KR" dirty="0"/>
          </a:p>
          <a:p>
            <a:r>
              <a:rPr lang="en-US" altLang="ko-KR" dirty="0"/>
              <a:t>Reward scale</a:t>
            </a:r>
            <a:r>
              <a:rPr lang="ko-KR" altLang="en-US" dirty="0"/>
              <a:t>이 너무 작은 경우 또는 큰 경우 학습이 잘 안됨</a:t>
            </a:r>
            <a:endParaRPr lang="en-US" altLang="ko-KR" dirty="0"/>
          </a:p>
          <a:p>
            <a:r>
              <a:rPr lang="ko-KR" altLang="en-US" dirty="0"/>
              <a:t>정책 학습에는 확률적으로 선택을 하지만 최종적으로는 결정론적으로 바꾸어 평가함</a:t>
            </a:r>
            <a:endParaRPr lang="en-US" altLang="ko-KR" dirty="0"/>
          </a:p>
          <a:p>
            <a:r>
              <a:rPr lang="en-US" altLang="ko-KR" dirty="0"/>
              <a:t>Target </a:t>
            </a:r>
            <a:r>
              <a:rPr lang="ko-KR" altLang="en-US" dirty="0"/>
              <a:t>네트워크로 전이를 너무 빠르게 가져가면 안됨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930041-230C-4C2D-99B5-63C5899C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2021-10-04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2882B6-D576-44AE-8EFC-1AC8EEF65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00" y="3593590"/>
            <a:ext cx="4981019" cy="275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69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2204B-F876-4628-9C85-7D7DB150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0154B4-5E31-46ED-B399-B6BB5EA0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2021-10-04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B90954-4071-463F-ACDC-D4C723838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527" y="2114891"/>
            <a:ext cx="8382990" cy="423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55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8AD5A-508A-47CF-A05A-187DEC6E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</a:t>
            </a:r>
            <a:r>
              <a:rPr lang="en-US" altLang="ko-KR" dirty="0"/>
              <a:t>– </a:t>
            </a:r>
            <a:r>
              <a:rPr lang="ko-KR" altLang="en-US" dirty="0"/>
              <a:t>오목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1C3E72-7B47-49FA-98FB-60A02FAA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알파제로 계열을 사용하지 않고 오목을 구현하는 방식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86731F-93BE-440D-B68D-BF7BAED4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2021-10-04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5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75EDA-E4DB-4CB8-BF03-3E30B29F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데이터 </a:t>
            </a:r>
            <a:r>
              <a:rPr lang="en-US" altLang="ko-KR" dirty="0"/>
              <a:t>– Conv </a:t>
            </a:r>
            <a:r>
              <a:rPr lang="ko-KR" altLang="en-US" dirty="0"/>
              <a:t>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A1C1BC-BF1E-4E02-8B16-7F4DD8F12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자기 말만 </a:t>
            </a:r>
            <a:r>
              <a:rPr lang="en-US" altLang="ko-KR" dirty="0"/>
              <a:t>1</a:t>
            </a:r>
            <a:r>
              <a:rPr lang="ko-KR" altLang="en-US" dirty="0"/>
              <a:t>로 표시한 데이터 </a:t>
            </a:r>
            <a:r>
              <a:rPr lang="en-US" altLang="ko-KR" dirty="0"/>
              <a:t>+ </a:t>
            </a:r>
            <a:r>
              <a:rPr lang="ko-KR" altLang="en-US" dirty="0"/>
              <a:t>상대 말 만 </a:t>
            </a:r>
            <a:r>
              <a:rPr lang="en-US" altLang="ko-KR" dirty="0"/>
              <a:t>1</a:t>
            </a:r>
            <a:r>
              <a:rPr lang="ko-KR" altLang="en-US" dirty="0"/>
              <a:t>로 표시한 데이터</a:t>
            </a:r>
            <a:endParaRPr lang="en-US" altLang="ko-KR" dirty="0"/>
          </a:p>
          <a:p>
            <a:r>
              <a:rPr lang="ko-KR" altLang="en-US" dirty="0"/>
              <a:t>시간 순 별로 이전 몇 개의 데이터를 넣어주는 것도 좋음</a:t>
            </a:r>
            <a:endParaRPr lang="en-US" altLang="ko-KR" dirty="0"/>
          </a:p>
          <a:p>
            <a:r>
              <a:rPr lang="ko-KR" altLang="en-US" dirty="0"/>
              <a:t>지금 두는 말의 위치를 표현하는 데이터</a:t>
            </a:r>
            <a:endParaRPr lang="en-US" altLang="ko-KR" dirty="0"/>
          </a:p>
          <a:p>
            <a:r>
              <a:rPr lang="ko-KR" altLang="en-US" dirty="0"/>
              <a:t>내가 선인지 말인지 선택하는 데이터 </a:t>
            </a:r>
            <a:r>
              <a:rPr lang="en-US" altLang="ko-KR" dirty="0"/>
              <a:t>&lt;= ex) </a:t>
            </a:r>
            <a:r>
              <a:rPr lang="ko-KR" altLang="en-US" dirty="0"/>
              <a:t>전부 </a:t>
            </a:r>
            <a:r>
              <a:rPr lang="en-US" altLang="ko-KR" dirty="0"/>
              <a:t>0</a:t>
            </a:r>
            <a:r>
              <a:rPr lang="ko-KR" altLang="en-US" dirty="0"/>
              <a:t>이거나 </a:t>
            </a:r>
            <a:r>
              <a:rPr lang="en-US" altLang="ko-KR" dirty="0"/>
              <a:t>1</a:t>
            </a:r>
            <a:r>
              <a:rPr lang="ko-KR" altLang="en-US" dirty="0"/>
              <a:t>이거나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A000C3-4CB8-48D7-8C85-30FD9B630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2021-10-04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21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19119-8B30-440B-A2E5-6E2CD43D3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보상처리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B091BE-4EEB-4C43-89FA-CEC83E66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승리시</a:t>
            </a:r>
            <a:r>
              <a:rPr lang="ko-KR" altLang="en-US" dirty="0"/>
              <a:t> </a:t>
            </a:r>
            <a:r>
              <a:rPr lang="en-US" altLang="ko-KR" dirty="0"/>
              <a:t>1 </a:t>
            </a:r>
            <a:r>
              <a:rPr lang="ko-KR" altLang="en-US" dirty="0" err="1"/>
              <a:t>패배시</a:t>
            </a:r>
            <a:r>
              <a:rPr lang="ko-KR" altLang="en-US" dirty="0"/>
              <a:t> </a:t>
            </a:r>
            <a:r>
              <a:rPr lang="en-US" altLang="ko-KR" dirty="0"/>
              <a:t>-1 =&gt; </a:t>
            </a:r>
            <a:r>
              <a:rPr lang="ko-KR" altLang="en-US" dirty="0"/>
              <a:t>최종에만 보상을 줄 수도 몬테카를로 방식처럼 한 게임을 끝내고 전체 행동에 대해 보상을 처리 할 수도 </a:t>
            </a:r>
            <a:r>
              <a:rPr lang="ko-KR" altLang="en-US" dirty="0" err="1"/>
              <a:t>있으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E8FDA-A1E0-4000-A4B9-99F75343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2021-10-04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54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955D5-2ED5-4E73-B197-B612869C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BBD67-BA8C-4B61-8DB5-5BD556E9B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오목 데이터를 넣어서 학습 시킬 수도 </a:t>
            </a:r>
            <a:endParaRPr lang="en-US" altLang="ko-KR" dirty="0"/>
          </a:p>
          <a:p>
            <a:r>
              <a:rPr lang="ko-KR" altLang="en-US" dirty="0"/>
              <a:t>자가 플레이를 하면서 데이터를 생성해서 학습 할 수도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DF8E2-7399-4F78-BE8B-96FCB30E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2021-10-04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49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DF1C7-9266-45AE-A08A-C81F360E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휴리스틱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5612-093E-4869-AE7F-ABA8F7FB6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완전히 </a:t>
            </a:r>
            <a:r>
              <a:rPr lang="en-US" altLang="ko-KR" dirty="0"/>
              <a:t>ai </a:t>
            </a:r>
            <a:r>
              <a:rPr lang="ko-KR" altLang="en-US" dirty="0"/>
              <a:t>에 의존하는 것보다 </a:t>
            </a:r>
            <a:endParaRPr lang="en-US" altLang="ko-KR" dirty="0"/>
          </a:p>
          <a:p>
            <a:r>
              <a:rPr lang="ko-KR" altLang="en-US" dirty="0"/>
              <a:t>예를 들어 한 줄이 </a:t>
            </a:r>
            <a:r>
              <a:rPr lang="en-US" altLang="ko-KR" dirty="0"/>
              <a:t>3</a:t>
            </a:r>
            <a:r>
              <a:rPr lang="ko-KR" altLang="en-US" dirty="0"/>
              <a:t>개가 되는 것을 발견 했다</a:t>
            </a:r>
            <a:r>
              <a:rPr lang="en-US" altLang="ko-KR" dirty="0"/>
              <a:t> =&gt; </a:t>
            </a:r>
            <a:r>
              <a:rPr lang="ko-KR" altLang="en-US" dirty="0"/>
              <a:t>무조건 둘 수 있는 공간을 </a:t>
            </a:r>
            <a:r>
              <a:rPr lang="en-US" altLang="ko-KR" dirty="0"/>
              <a:t>3</a:t>
            </a:r>
            <a:r>
              <a:rPr lang="ko-KR" altLang="en-US" dirty="0"/>
              <a:t>줄 양쪽으로 한정을 지어버린다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식의 </a:t>
            </a:r>
            <a:r>
              <a:rPr lang="ko-KR" altLang="en-US" dirty="0" err="1"/>
              <a:t>휴리스틱한</a:t>
            </a:r>
            <a:r>
              <a:rPr lang="ko-KR" altLang="en-US" dirty="0"/>
              <a:t> 알고리즘이 들어가면 좋다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060A9-86CA-4BF8-96B1-FFCE91EA2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2021-10-04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70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30C67-5993-49F7-966D-6C70B730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Maximum</a:t>
            </a:r>
            <a:r>
              <a:rPr lang="ko-KR" altLang="en-US" dirty="0"/>
              <a:t> </a:t>
            </a:r>
            <a:r>
              <a:rPr lang="en-US" altLang="ko-KR" dirty="0"/>
              <a:t>entropy Framework(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/>
              </a:rPr>
              <a:t>MaxEnt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BC170-E312-4390-B50A-38DA50284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최대 엔트로피 모델은 종분포를 회귀학습 시키는 경우 유명한 방식 중 하나</a:t>
            </a:r>
            <a:endParaRPr lang="en-US" altLang="ko-KR" dirty="0"/>
          </a:p>
          <a:p>
            <a:r>
              <a:rPr lang="ko-KR" altLang="en-US" dirty="0"/>
              <a:t>보상과 행동의 엔트로피가 동시에 최대가 되도록 학습한다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=&gt;</a:t>
            </a:r>
          </a:p>
          <a:p>
            <a:r>
              <a:rPr lang="en-US" altLang="ko-KR" dirty="0" err="1"/>
              <a:t>Otimal</a:t>
            </a:r>
            <a:r>
              <a:rPr lang="ko-KR" altLang="en-US" dirty="0"/>
              <a:t> 한 정책 주변도 학습을 할 수 있으며 탐색능력을 매우 높일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그렇기에 </a:t>
            </a:r>
            <a:r>
              <a:rPr lang="en-US" altLang="ko-KR" dirty="0"/>
              <a:t>robust</a:t>
            </a:r>
            <a:r>
              <a:rPr lang="ko-KR" altLang="en-US" dirty="0"/>
              <a:t>한 모델이 되도록 유도한다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0C8866-5269-435D-8272-51AC9358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2021-10-04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8A9A0F-5776-4959-9482-A19478B38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03" y="4331710"/>
            <a:ext cx="87820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69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54CB7-4E93-4994-A3C2-DA25C8EB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기존에는 엔트로피를 어떻게 적용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673043-0B62-48F1-BAA4-576098648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일반적으로 </a:t>
            </a:r>
            <a:r>
              <a:rPr lang="ko-KR" altLang="en-US" dirty="0" err="1"/>
              <a:t>그라디언트에</a:t>
            </a:r>
            <a:r>
              <a:rPr lang="ko-KR" altLang="en-US" dirty="0"/>
              <a:t> 엔트로피항을 더해주는 형식 단순히 과적합을 막기 위한 형태로 추가되는 </a:t>
            </a:r>
            <a:r>
              <a:rPr lang="en-US" altLang="ko-KR" dirty="0"/>
              <a:t>regularization </a:t>
            </a:r>
            <a:r>
              <a:rPr lang="ko-KR" altLang="en-US" dirty="0"/>
              <a:t>항과 같은 존재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MaxEnt</a:t>
            </a:r>
            <a:r>
              <a:rPr lang="en-US" altLang="ko-KR" dirty="0"/>
              <a:t> </a:t>
            </a:r>
            <a:r>
              <a:rPr lang="ko-KR" altLang="en-US" dirty="0"/>
              <a:t>를 강화학습에 적용하기 위해 많은 노력들이 있었고 그중 가장 성공적인 방식</a:t>
            </a:r>
            <a:endParaRPr lang="en-US" altLang="ko-KR" dirty="0"/>
          </a:p>
          <a:p>
            <a:r>
              <a:rPr lang="en-US" altLang="ko-KR" dirty="0"/>
              <a:t>=&gt; Soft Q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r>
              <a:rPr lang="ko-KR" altLang="en-US" dirty="0"/>
              <a:t>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7389B-CD21-4536-A9FB-1A25CCEA0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2021-10-04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78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80B5C-6868-4080-81CB-1E38F276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Soft Q learning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 </a:t>
            </a:r>
            <a:r>
              <a:rPr lang="en-US" altLang="ko-KR" dirty="0"/>
              <a:t>energy base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C9533-01E6-4094-9514-8788B461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MaxEnt</a:t>
            </a:r>
            <a:r>
              <a:rPr lang="en-US" altLang="ko-KR" dirty="0"/>
              <a:t> </a:t>
            </a:r>
            <a:r>
              <a:rPr lang="ko-KR" altLang="en-US" dirty="0"/>
              <a:t>환경을 도입하는데 </a:t>
            </a:r>
            <a:r>
              <a:rPr lang="en-US" altLang="ko-KR" dirty="0"/>
              <a:t>energy base model</a:t>
            </a:r>
            <a:r>
              <a:rPr lang="ko-KR" altLang="en-US" dirty="0"/>
              <a:t>을 사용하면 매우 쉽게 그리고 높은 성능으로 적용이 됨을 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energy base model </a:t>
            </a:r>
            <a:r>
              <a:rPr lang="ko-KR" altLang="en-US" dirty="0"/>
              <a:t>이란 데이터 간의 의존성을 마치 에너지 형태처럼 나타내는 모델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볼쯔만</a:t>
            </a:r>
            <a:r>
              <a:rPr lang="ko-KR" altLang="en-US" dirty="0"/>
              <a:t> 분포를 통해 확률 분포로 변경할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최대 엔트로피도 에너지 기반 모델과 에너지 기반 모델 자체가 매우 유사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8BD60-3854-40F1-8AE0-923339A6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2021-10-04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9CE3EF-0E7F-4D55-B2D9-72BE7079D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279" y="3294908"/>
            <a:ext cx="4543425" cy="838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EC02FF6-D99F-43B6-9EAC-0275F5FE6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014" y="4663591"/>
            <a:ext cx="6097780" cy="173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2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80B5C-6868-4080-81CB-1E38F276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Soft Q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C9533-01E6-4094-9514-8788B461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 </a:t>
            </a:r>
            <a:r>
              <a:rPr lang="ko-KR" altLang="en-US" dirty="0"/>
              <a:t>함수 </a:t>
            </a:r>
            <a:r>
              <a:rPr lang="en-US" altLang="ko-KR" dirty="0"/>
              <a:t>&lt;= </a:t>
            </a:r>
            <a:r>
              <a:rPr lang="ko-KR" altLang="en-US" dirty="0"/>
              <a:t>에너지 함수라고 보고</a:t>
            </a:r>
            <a:endParaRPr lang="en-US" altLang="ko-KR" dirty="0"/>
          </a:p>
          <a:p>
            <a:r>
              <a:rPr lang="ko-KR" altLang="en-US" dirty="0"/>
              <a:t>다음과 같은 식을 만족한다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증명은 논문 생략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8BD60-3854-40F1-8AE0-923339A6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2021-10-04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13EAEC-0D26-4D23-9C9E-072FDCD74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801" y="1786217"/>
            <a:ext cx="6468562" cy="448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3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80B5C-6868-4080-81CB-1E38F276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Soft Q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C9533-01E6-4094-9514-8788B461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방정식도 만족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8BD60-3854-40F1-8AE0-923339A6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2021-10-04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9419B9-4458-4738-AA6B-170FD1B6E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784" y="3188091"/>
            <a:ext cx="70580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56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80B5C-6868-4080-81CB-1E38F276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Soft Q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C9533-01E6-4094-9514-8788B461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방정식도 만족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8BD60-3854-40F1-8AE0-923339A6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2021-10-04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9419B9-4458-4738-AA6B-170FD1B6E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784" y="3188091"/>
            <a:ext cx="70580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64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A9C8C-9480-4D4B-B4B4-43616B0CC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Soft Q iteration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920428B-1600-4875-8D7D-DD73A6EC6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3905" y="3760656"/>
            <a:ext cx="6381295" cy="2522664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59DFAD-7F36-4497-9CD0-680776CF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2021-10-04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0F5BA2-CED6-4C2E-BC94-5F63485CA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145" y="1909974"/>
            <a:ext cx="7484672" cy="17332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76672F-EFC7-4AED-B537-B64D6982AF65}"/>
              </a:ext>
            </a:extLst>
          </p:cNvPr>
          <p:cNvSpPr txBox="1"/>
          <p:nvPr/>
        </p:nvSpPr>
        <p:spPr>
          <a:xfrm>
            <a:off x="510639" y="3760656"/>
            <a:ext cx="4453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 방식은 샘플링이 어려워서 아래 방식대로 </a:t>
            </a:r>
            <a:r>
              <a:rPr lang="en-US" altLang="ko-KR" dirty="0"/>
              <a:t>TD error</a:t>
            </a:r>
            <a:r>
              <a:rPr lang="ko-KR" altLang="en-US" dirty="0"/>
              <a:t>를 이용하여 학습</a:t>
            </a:r>
          </a:p>
        </p:txBody>
      </p:sp>
    </p:spTree>
    <p:extLst>
      <p:ext uri="{BB962C8B-B14F-4D97-AF65-F5344CB8AC3E}">
        <p14:creationId xmlns:p14="http://schemas.microsoft.com/office/powerpoint/2010/main" val="592732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84_TF78438558" id="{3CB50A5E-A4A2-4D8C-92BF-ECB022D5D39A}" vid="{3F4CD028-47E6-4463-B06D-5EDDC9C069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{83C2C5FF-1E62-499C-8C60-D1087DF4FC28}tf78438558_win32</Template>
  <TotalTime>371</TotalTime>
  <Words>500</Words>
  <Application>Microsoft Office PowerPoint</Application>
  <PresentationFormat>와이드스크린</PresentationFormat>
  <Paragraphs>104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Ubuntu Condensed</vt:lpstr>
      <vt:lpstr>Malgun Gothic</vt:lpstr>
      <vt:lpstr>Malgun Gothic</vt:lpstr>
      <vt:lpstr>Arial</vt:lpstr>
      <vt:lpstr>Calibri</vt:lpstr>
      <vt:lpstr>Century Gothic</vt:lpstr>
      <vt:lpstr>Garamond</vt:lpstr>
      <vt:lpstr>SavonVTI</vt:lpstr>
      <vt:lpstr>RL 스터디</vt:lpstr>
      <vt:lpstr>Soft Actor Critic?</vt:lpstr>
      <vt:lpstr>Maximum entropy Framework(MaxEnt)</vt:lpstr>
      <vt:lpstr>기존에는 엔트로피를 어떻게 적용?</vt:lpstr>
      <vt:lpstr>Soft Q learning -  energy base model</vt:lpstr>
      <vt:lpstr>Soft Q learning</vt:lpstr>
      <vt:lpstr>Soft Q learning</vt:lpstr>
      <vt:lpstr>Soft Q learning</vt:lpstr>
      <vt:lpstr>Soft Q iteration</vt:lpstr>
      <vt:lpstr>결론</vt:lpstr>
      <vt:lpstr>성능</vt:lpstr>
      <vt:lpstr>성능</vt:lpstr>
      <vt:lpstr>SAC – Q 함수 학습</vt:lpstr>
      <vt:lpstr>SAC – Q 함수 학습</vt:lpstr>
      <vt:lpstr>SAC - 목적 함수</vt:lpstr>
      <vt:lpstr>Reparameterization Trick</vt:lpstr>
      <vt:lpstr>SAC</vt:lpstr>
      <vt:lpstr>SAC – alpha 조정</vt:lpstr>
      <vt:lpstr>SAC – alpha 조정</vt:lpstr>
      <vt:lpstr>최종 알고리즘</vt:lpstr>
      <vt:lpstr>구현 이슈</vt:lpstr>
      <vt:lpstr>성능</vt:lpstr>
      <vt:lpstr>추가 – 오목 구현</vt:lpstr>
      <vt:lpstr>입력 데이터 – Conv 데이터</vt:lpstr>
      <vt:lpstr>보상처리</vt:lpstr>
      <vt:lpstr>데이터 학습</vt:lpstr>
      <vt:lpstr>휴리스틱 알고리즘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 스터디</dc:title>
  <dc:creator>동영 김</dc:creator>
  <cp:lastModifiedBy>동영 김</cp:lastModifiedBy>
  <cp:revision>4</cp:revision>
  <dcterms:created xsi:type="dcterms:W3CDTF">2021-10-04T03:14:52Z</dcterms:created>
  <dcterms:modified xsi:type="dcterms:W3CDTF">2021-10-04T09:26:32Z</dcterms:modified>
</cp:coreProperties>
</file>