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4" r:id="rId16"/>
    <p:sldId id="275" r:id="rId17"/>
    <p:sldId id="277" r:id="rId18"/>
    <p:sldId id="278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영 김" initials="동김" lastIdx="2" clrIdx="0">
    <p:extLst>
      <p:ext uri="{19B8F6BF-5375-455C-9EA6-DF929625EA0E}">
        <p15:presenceInfo xmlns:p15="http://schemas.microsoft.com/office/powerpoint/2012/main" userId="3b1866dd03533f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4T12:19:49.951" idx="1">
    <p:pos x="7008" y="1325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2021-11-14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2021-11-14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2021-11-14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2021-11-14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2021-11-14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2021-11-14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2021-11-14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2021-11-14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2021-11-14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2021-11-14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2021-11-14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2021-11-14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RL 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스터디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 </a:t>
            </a: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회차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22B10-E7B6-4124-BF93-EA0A2164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HER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D382C-4AF1-443F-BC57-F9378FD9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State, goal </a:t>
            </a:r>
            <a:r>
              <a:rPr lang="ko-KR" altLang="en-US" dirty="0"/>
              <a:t>을 인풋</a:t>
            </a:r>
            <a:endParaRPr lang="en-US" altLang="ko-KR" dirty="0"/>
          </a:p>
          <a:p>
            <a:r>
              <a:rPr lang="ko-KR" altLang="en-US" dirty="0"/>
              <a:t>학습</a:t>
            </a:r>
            <a:endParaRPr lang="en-US" altLang="ko-KR" dirty="0"/>
          </a:p>
          <a:p>
            <a:r>
              <a:rPr lang="en-US" altLang="ko-KR" dirty="0"/>
              <a:t>Transition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/>
              <a:t>transition</a:t>
            </a:r>
            <a:r>
              <a:rPr lang="ko-KR" altLang="en-US" dirty="0"/>
              <a:t>에 대해 </a:t>
            </a:r>
            <a:r>
              <a:rPr lang="en-US" altLang="ko-KR" dirty="0"/>
              <a:t>goal </a:t>
            </a:r>
            <a:r>
              <a:rPr lang="ko-KR" altLang="en-US" dirty="0"/>
              <a:t>다시 계산</a:t>
            </a:r>
            <a:endParaRPr lang="en-US" altLang="ko-KR" dirty="0"/>
          </a:p>
          <a:p>
            <a:r>
              <a:rPr lang="ko-KR" altLang="en-US" dirty="0"/>
              <a:t>반복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B2B8F-9001-4A85-B7A5-0CD35A2A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5D6EF4-272F-40C6-9E3A-CCDFED50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218" y="905256"/>
            <a:ext cx="6808596" cy="54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73413-EF18-4CF1-8B41-6FDA7DC2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B8C27-786C-4352-A34A-73CABE88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A4D27-059E-4D61-B8AD-C3F42993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EF4F67-BDD8-411B-8F8A-E9C855C2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73834"/>
            <a:ext cx="783064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8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01D7C-B55E-4C25-A1CB-F2BE507E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골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231AF-B7C9-43D4-A392-9F06390F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r>
              <a:rPr lang="ko-KR" altLang="en-US" dirty="0"/>
              <a:t>는 물리엔진에서 주어지는 여러가지 속도나 가속도 위치 등의 요소</a:t>
            </a:r>
            <a:endParaRPr lang="en-US" altLang="ko-KR" dirty="0"/>
          </a:p>
          <a:p>
            <a:r>
              <a:rPr lang="ko-KR" altLang="en-US" dirty="0"/>
              <a:t>골은 오브젝트의 위치를 나타내며 보상</a:t>
            </a:r>
            <a:endParaRPr lang="en-US" altLang="ko-KR" dirty="0"/>
          </a:p>
          <a:p>
            <a:r>
              <a:rPr lang="ko-KR" altLang="en-US" dirty="0"/>
              <a:t>아래는 목표를 잡고 학습할 때의 보상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29C50-8A9A-45C8-8283-8AC8144B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141BD2-DB11-4FC9-AF6F-C07339A8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4" y="4225399"/>
            <a:ext cx="703995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6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E01AA-8BFB-4CF9-9CC2-13CF73A6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</a:t>
            </a:r>
            <a:r>
              <a:rPr lang="ko-KR" altLang="en-US" dirty="0"/>
              <a:t>재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EE458-1CE6-4F61-AF77-E20A55A7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30BAA-10C1-4344-B1E0-BDF78DA7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6452AF-BDEB-40D6-AAC9-A8721243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29" y="1826286"/>
            <a:ext cx="472545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257F-C9F4-4257-B36B-BA276F85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0F416-1A3F-473D-9C22-9A2E1F44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9364C-9339-4F41-A12D-FB3E1CBB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2D95CD-B254-4CFE-A771-4BB301DC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2187083"/>
            <a:ext cx="5615199" cy="40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3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257F-C9F4-4257-B36B-BA276F85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0F416-1A3F-473D-9C22-9A2E1F44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9364C-9339-4F41-A12D-FB3E1CBB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E99856-C024-4A79-BB54-08329686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2306612"/>
            <a:ext cx="7582958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4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257F-C9F4-4257-B36B-BA276F85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0F416-1A3F-473D-9C22-9A2E1F44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9364C-9339-4F41-A12D-FB3E1CBB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D53F75-3C7B-44C3-884C-D0CAB705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1892125"/>
            <a:ext cx="787827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7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359DC-DF70-49F6-9563-FC862178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</a:t>
            </a:r>
            <a:r>
              <a:rPr lang="ko-KR" altLang="en-US" dirty="0"/>
              <a:t>에 따른 보상 설계 </a:t>
            </a:r>
            <a:r>
              <a:rPr lang="en-US" altLang="ko-KR" dirty="0"/>
              <a:t>+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F77D3-5287-4EB9-8C86-999FEC8E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9269C-2323-4954-B8AA-69BCCC51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CC05F8-C8E8-4F6F-8C57-0FAE83462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1013"/>
            <a:ext cx="10058400" cy="43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2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359DC-DF70-49F6-9563-FC862178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</a:t>
            </a:r>
            <a:r>
              <a:rPr lang="ko-KR" altLang="en-US" dirty="0"/>
              <a:t>에 따른 보상 설계 </a:t>
            </a:r>
            <a:r>
              <a:rPr lang="en-US" altLang="ko-KR" dirty="0"/>
              <a:t>+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F77D3-5287-4EB9-8C86-999FEC8E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보상함수와 실제 성공간의 괴리가 존재한다</a:t>
            </a:r>
            <a:endParaRPr lang="en-US" altLang="ko-KR" dirty="0"/>
          </a:p>
          <a:p>
            <a:r>
              <a:rPr lang="ko-KR" altLang="en-US" dirty="0" err="1"/>
              <a:t>패널티가</a:t>
            </a:r>
            <a:r>
              <a:rPr lang="ko-KR" altLang="en-US" dirty="0"/>
              <a:t> 주어질 경우 아무런 행동을 하지 않는 방향으로 학습되는 경우도 존재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9269C-2323-4954-B8AA-69BCCC51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EEF8B-832D-44B3-852E-2F8BDE0A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goal ? 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13E39-E4C6-4BEC-BA7C-E0D62E5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=&gt; Value  </a:t>
            </a:r>
            <a:r>
              <a:rPr lang="ko-KR" altLang="en-US" dirty="0"/>
              <a:t>근사가 이루어지는데 </a:t>
            </a:r>
            <a:r>
              <a:rPr lang="ko-KR" altLang="en-US" dirty="0" err="1"/>
              <a:t>벨만</a:t>
            </a:r>
            <a:r>
              <a:rPr lang="ko-KR" altLang="en-US" dirty="0"/>
              <a:t> 방정식으로 인해 </a:t>
            </a:r>
            <a:r>
              <a:rPr lang="en-US" altLang="ko-KR" dirty="0"/>
              <a:t>Value </a:t>
            </a:r>
            <a:r>
              <a:rPr lang="ko-KR" altLang="en-US" dirty="0"/>
              <a:t>공간은 실제 </a:t>
            </a:r>
            <a:r>
              <a:rPr lang="en-US" altLang="ko-KR" dirty="0"/>
              <a:t>Goal </a:t>
            </a:r>
            <a:r>
              <a:rPr lang="ko-KR" altLang="en-US" dirty="0"/>
              <a:t>공간과 유사해짐</a:t>
            </a:r>
            <a:endParaRPr lang="en-US" altLang="ko-KR" dirty="0"/>
          </a:p>
          <a:p>
            <a:r>
              <a:rPr lang="en-US" altLang="ko-KR" dirty="0"/>
              <a:t>Goal </a:t>
            </a:r>
            <a:r>
              <a:rPr lang="ko-KR" altLang="en-US" dirty="0"/>
              <a:t>말 그대로 가고자 하는 목표</a:t>
            </a:r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State </a:t>
            </a:r>
            <a:r>
              <a:rPr lang="ko-KR" altLang="en-US" dirty="0"/>
              <a:t>와 </a:t>
            </a:r>
            <a:r>
              <a:rPr lang="en-US" altLang="ko-KR" dirty="0"/>
              <a:t>Goal</a:t>
            </a:r>
            <a:r>
              <a:rPr lang="ko-KR" altLang="en-US" dirty="0"/>
              <a:t>을 동시에 주어 준다면 </a:t>
            </a:r>
            <a:r>
              <a:rPr lang="en-US" altLang="ko-KR" dirty="0"/>
              <a:t>Value </a:t>
            </a:r>
            <a:r>
              <a:rPr lang="ko-KR" altLang="en-US" dirty="0"/>
              <a:t>근사가 더 잘 이루어지지 </a:t>
            </a:r>
            <a:r>
              <a:rPr lang="ko-KR" altLang="en-US" dirty="0" err="1"/>
              <a:t>않을ㄲ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A69DE-5D2A-42DE-B960-E7D26637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E5628-5C5F-4093-8AE0-EC73E126CD30}"/>
              </a:ext>
            </a:extLst>
          </p:cNvPr>
          <p:cNvSpPr txBox="1"/>
          <p:nvPr/>
        </p:nvSpPr>
        <p:spPr>
          <a:xfrm>
            <a:off x="1252847" y="1717163"/>
            <a:ext cx="470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vs 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5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EEF8B-832D-44B3-852E-2F8BDE0A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UVFA – </a:t>
            </a:r>
            <a:r>
              <a:rPr lang="en-US" altLang="ko-KR" sz="3200" dirty="0"/>
              <a:t>Universal Value Function Approximators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13E39-E4C6-4BEC-BA7C-E0D62E5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단순한 두 입력의 합으로 쓰는게 아니라 비선형 함수를 거친 후 내적 함수를 통해 계산된 값을 이용</a:t>
            </a:r>
            <a:endParaRPr lang="en-US" altLang="ko-KR" dirty="0"/>
          </a:p>
          <a:p>
            <a:r>
              <a:rPr lang="en-US" altLang="ko-KR" dirty="0"/>
              <a:t>Goal </a:t>
            </a:r>
            <a:r>
              <a:rPr lang="ko-KR" altLang="en-US" dirty="0"/>
              <a:t>과 </a:t>
            </a:r>
            <a:r>
              <a:rPr lang="en-US" altLang="ko-KR" dirty="0"/>
              <a:t>State </a:t>
            </a:r>
            <a:r>
              <a:rPr lang="ko-KR" altLang="en-US" dirty="0"/>
              <a:t>계산 첫째 </a:t>
            </a:r>
            <a:r>
              <a:rPr lang="en-US" altLang="ko-KR" dirty="0"/>
              <a:t>layer </a:t>
            </a:r>
            <a:r>
              <a:rPr lang="ko-KR" altLang="en-US" dirty="0"/>
              <a:t>는 가중치를 공유하여 그 연관성을 더욱 증가 시킬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A69DE-5D2A-42DE-B960-E7D26637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7C8138-2739-4C6C-8231-CEEF27DE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51350"/>
            <a:ext cx="8506857" cy="34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6F42B-C8CA-49D5-A6A2-5F199E32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UVFA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1701A-EDBE-4C54-B809-FC32D56B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학습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S,G</a:t>
            </a:r>
            <a:r>
              <a:rPr lang="ko-KR" altLang="en-US" dirty="0"/>
              <a:t>를 인수로 넣고 바로 </a:t>
            </a:r>
            <a:r>
              <a:rPr lang="en-US" altLang="ko-KR" dirty="0"/>
              <a:t>MSE </a:t>
            </a:r>
            <a:r>
              <a:rPr lang="ko-KR" altLang="en-US" dirty="0"/>
              <a:t>에러를 통해 학습</a:t>
            </a:r>
            <a:endParaRPr lang="en-US" altLang="ko-KR" dirty="0"/>
          </a:p>
          <a:p>
            <a:r>
              <a:rPr lang="ko-KR" altLang="en-US" dirty="0"/>
              <a:t>최적 정책과 어떤 </a:t>
            </a:r>
            <a:r>
              <a:rPr lang="en-US" altLang="ko-KR" dirty="0"/>
              <a:t>temperature</a:t>
            </a:r>
            <a:r>
              <a:rPr lang="ko-KR" altLang="en-US" dirty="0"/>
              <a:t>로 간 </a:t>
            </a:r>
            <a:r>
              <a:rPr lang="en-US" altLang="ko-KR" dirty="0"/>
              <a:t>policy</a:t>
            </a:r>
            <a:r>
              <a:rPr lang="ko-KR" altLang="en-US" dirty="0"/>
              <a:t>에 대해서 </a:t>
            </a:r>
            <a:r>
              <a:rPr lang="en-US" altLang="ko-KR" dirty="0"/>
              <a:t>goal</a:t>
            </a:r>
            <a:r>
              <a:rPr lang="ko-KR" altLang="en-US" dirty="0"/>
              <a:t>의 평균 기대 할인 보상을 타겟으로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6D8C-9CBF-4EA2-BB4F-50F8689E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A5C6A-1690-40B7-AF73-CE338C6A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027932"/>
            <a:ext cx="635406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1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6F42B-C8CA-49D5-A6A2-5F199E32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UVFA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1701A-EDBE-4C54-B809-FC32D56B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두번째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Vg* </a:t>
            </a:r>
            <a:r>
              <a:rPr lang="ko-KR" altLang="en-US" dirty="0"/>
              <a:t>함수로 얻는 데이터 매트릭스를 행렬 분해를 통한 </a:t>
            </a:r>
            <a:r>
              <a:rPr lang="en-US" altLang="ko-KR" dirty="0"/>
              <a:t>low rank approximation</a:t>
            </a:r>
            <a:r>
              <a:rPr lang="ko-KR" altLang="en-US" dirty="0"/>
              <a:t>을 거친 값에 대해서 각각</a:t>
            </a:r>
            <a:endParaRPr lang="en-US" altLang="ko-KR" dirty="0"/>
          </a:p>
          <a:p>
            <a:r>
              <a:rPr lang="en-US" altLang="ko-KR" dirty="0"/>
              <a:t>S </a:t>
            </a:r>
            <a:r>
              <a:rPr lang="ko-KR" altLang="en-US" dirty="0"/>
              <a:t>함수와 </a:t>
            </a:r>
            <a:r>
              <a:rPr lang="en-US" altLang="ko-KR" dirty="0"/>
              <a:t>G </a:t>
            </a:r>
            <a:r>
              <a:rPr lang="ko-KR" altLang="en-US" dirty="0"/>
              <a:t>함수를 </a:t>
            </a:r>
            <a:r>
              <a:rPr lang="ko-KR" altLang="en-US" dirty="0" err="1"/>
              <a:t>다변량</a:t>
            </a:r>
            <a:r>
              <a:rPr lang="ko-KR" altLang="en-US" dirty="0"/>
              <a:t> 회귀를 진행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6D8C-9CBF-4EA2-BB4F-50F8689E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8AC84-AC2B-4B6E-8D8B-5B8FE807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UVFA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F1985-8364-4985-82D1-47FD7176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F531D-994B-4428-BF28-7AA6D99F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EE2C5C-E7F1-4FDF-97ED-D748D33B6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96" y="2041737"/>
            <a:ext cx="5225748" cy="2774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8A94FC-3845-49D0-9A60-0281C163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32" y="2041737"/>
            <a:ext cx="4890991" cy="258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B373D-3BBD-493F-A3B7-23881FCF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UVFA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C0936-32C0-4D11-9FC5-58B3B618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25942-4E7F-4ED7-9E11-ECE41E39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4D74CF-0646-46D9-9E33-9D7C7CB3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44268"/>
            <a:ext cx="3093257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8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AE8C5-2E4A-4997-A13C-4399DEC4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UVFA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C4DFD-D7D6-4603-A33C-8A5E609C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Trasition</a:t>
            </a:r>
            <a:r>
              <a:rPr lang="en-US" altLang="ko-KR" dirty="0"/>
              <a:t> </a:t>
            </a:r>
            <a:r>
              <a:rPr lang="ko-KR" altLang="en-US" dirty="0"/>
              <a:t>추출을 통한 </a:t>
            </a:r>
            <a:r>
              <a:rPr lang="en-US" altLang="ko-KR" dirty="0" err="1"/>
              <a:t>Qg</a:t>
            </a:r>
            <a:r>
              <a:rPr lang="en-US" altLang="ko-KR" dirty="0"/>
              <a:t> </a:t>
            </a:r>
            <a:r>
              <a:rPr lang="ko-KR" altLang="en-US" dirty="0"/>
              <a:t>함수 학습</a:t>
            </a:r>
            <a:endParaRPr lang="en-US" altLang="ko-KR" dirty="0"/>
          </a:p>
          <a:p>
            <a:r>
              <a:rPr lang="ko-KR" altLang="en-US" dirty="0"/>
              <a:t>이를 바탕으로 </a:t>
            </a:r>
            <a:r>
              <a:rPr lang="en-US" altLang="ko-KR" dirty="0"/>
              <a:t>M </a:t>
            </a:r>
            <a:r>
              <a:rPr lang="ko-KR" altLang="en-US" dirty="0"/>
              <a:t>제작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s, g  </a:t>
            </a:r>
            <a:r>
              <a:rPr lang="ko-KR" altLang="en-US" dirty="0" err="1"/>
              <a:t>임베딩</a:t>
            </a:r>
            <a:r>
              <a:rPr lang="ko-KR" altLang="en-US" dirty="0"/>
              <a:t> 네트워크를  학습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55E8C-E97A-43E5-8695-055815A8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982CCD-16C7-48AC-8101-4F2AA66D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219" y="981347"/>
            <a:ext cx="3723805" cy="49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BB65-038C-43F7-98B7-A272F9AF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DD741-2988-4A34-BECE-6395DA0F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희소 보상 환경에서 에이전트는 무엇을 보고 따라가야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보상에 도달하지 못하면 보상근처에 얼마나 가더라도 다 소용없는 일이 된다 </a:t>
            </a:r>
            <a:r>
              <a:rPr lang="en-US" altLang="ko-KR" dirty="0"/>
              <a:t>+ </a:t>
            </a:r>
            <a:r>
              <a:rPr lang="ko-KR" altLang="en-US" dirty="0"/>
              <a:t>그쪽으로 안 가려고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 방식 </a:t>
            </a:r>
            <a:r>
              <a:rPr lang="en-US" altLang="ko-KR" dirty="0"/>
              <a:t>=&gt; </a:t>
            </a:r>
          </a:p>
          <a:p>
            <a:r>
              <a:rPr lang="ko-KR" altLang="en-US" dirty="0"/>
              <a:t>보상을 새롭게 설정 </a:t>
            </a:r>
            <a:r>
              <a:rPr lang="en-US" altLang="ko-KR" dirty="0"/>
              <a:t>reward </a:t>
            </a:r>
            <a:r>
              <a:rPr lang="en-US" altLang="ko-KR" dirty="0" err="1"/>
              <a:t>shap</a:t>
            </a:r>
            <a:endParaRPr lang="en-US" altLang="ko-KR" dirty="0"/>
          </a:p>
          <a:p>
            <a:r>
              <a:rPr lang="ko-KR" altLang="en-US" dirty="0"/>
              <a:t>이미테이션 학습</a:t>
            </a:r>
            <a:endParaRPr lang="en-US" altLang="ko-KR" dirty="0"/>
          </a:p>
          <a:p>
            <a:r>
              <a:rPr lang="ko-KR" altLang="en-US" dirty="0"/>
              <a:t>호기심 기반 학습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하지만 인간은 다르다</a:t>
            </a:r>
            <a:r>
              <a:rPr lang="en-US" altLang="ko-KR" dirty="0"/>
              <a:t>. </a:t>
            </a:r>
            <a:r>
              <a:rPr lang="ko-KR" altLang="en-US" dirty="0"/>
              <a:t>농구 골대에 공을 넣는다 하면 골대 근처에서 실패하면 그 근처로 던지려고 시도한다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목표 기반 학습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A6EDE-1AEF-4F34-8496-28A89B5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8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{406A1982-BD3D-46B8-BC51-1319BEF013A7}tf78438558_win32</Template>
  <TotalTime>89</TotalTime>
  <Words>318</Words>
  <Application>Microsoft Office PowerPoint</Application>
  <PresentationFormat>와이드스크린</PresentationFormat>
  <Paragraphs>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맑은 고딕</vt:lpstr>
      <vt:lpstr>Calibri</vt:lpstr>
      <vt:lpstr>Century Gothic</vt:lpstr>
      <vt:lpstr>Garamond</vt:lpstr>
      <vt:lpstr>SavonVTI</vt:lpstr>
      <vt:lpstr> RL 스터디</vt:lpstr>
      <vt:lpstr> goal ? 이란</vt:lpstr>
      <vt:lpstr>UVFA – Universal Value Function Approximators</vt:lpstr>
      <vt:lpstr>UVFA</vt:lpstr>
      <vt:lpstr>UVFA</vt:lpstr>
      <vt:lpstr>UVFA</vt:lpstr>
      <vt:lpstr>UVFA</vt:lpstr>
      <vt:lpstr>UVFA 알고리즘</vt:lpstr>
      <vt:lpstr>HER</vt:lpstr>
      <vt:lpstr>HER 알고리즘</vt:lpstr>
      <vt:lpstr>학습 환경</vt:lpstr>
      <vt:lpstr>골 설계</vt:lpstr>
      <vt:lpstr>Goal 재 설계</vt:lpstr>
      <vt:lpstr>성능</vt:lpstr>
      <vt:lpstr>성능</vt:lpstr>
      <vt:lpstr>성능</vt:lpstr>
      <vt:lpstr>Goal 에 따른 보상 설계 + </vt:lpstr>
      <vt:lpstr>Goal 에 따른 보상 설계 +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RL 스터디</dc:title>
  <dc:creator>동영 김</dc:creator>
  <cp:lastModifiedBy>동영 김</cp:lastModifiedBy>
  <cp:revision>1</cp:revision>
  <dcterms:created xsi:type="dcterms:W3CDTF">2021-11-14T03:18:02Z</dcterms:created>
  <dcterms:modified xsi:type="dcterms:W3CDTF">2021-11-14T04:47:40Z</dcterms:modified>
</cp:coreProperties>
</file>