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1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2021-12-29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2021-12-29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2021-12-29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2021-12-29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2021-12-29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2021-12-29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2021-12-29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2021-12-29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2021-12-29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2021-12-29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2021-12-29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2021-12-29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2021-12-29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2021-12-29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RL </a:t>
            </a:r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스터디 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7</a:t>
            </a:r>
            <a:r>
              <a:rPr lang="ko-KR" altLang="en-US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회차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A33A2-0D40-448C-A79C-322E91C8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호기심 기반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936F5-6AF5-45B0-951B-D33F82341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45177-CB74-4C1B-8A96-1F56F450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2021-12-29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FFEC96-3952-403B-AD84-47F4458E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17" y="1938528"/>
            <a:ext cx="9418723" cy="40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A33A2-0D40-448C-A79C-322E91C8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호기심 기반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936F5-6AF5-45B0-951B-D33F8234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75006" cy="3849624"/>
          </a:xfrm>
        </p:spPr>
        <p:txBody>
          <a:bodyPr/>
          <a:lstStyle/>
          <a:p>
            <a:r>
              <a:rPr lang="ko-KR" altLang="en-US" dirty="0"/>
              <a:t>상태를 넣으면 특징 벡터를 </a:t>
            </a:r>
            <a:r>
              <a:rPr lang="ko-KR" altLang="en-US" dirty="0" err="1"/>
              <a:t>리턴하는</a:t>
            </a:r>
            <a:r>
              <a:rPr lang="ko-KR" altLang="en-US" dirty="0"/>
              <a:t> 특징네트워크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특징 벡터를 입력으로 받아서 행동을 출력하도록 하는 </a:t>
            </a:r>
            <a:r>
              <a:rPr lang="en-US" altLang="ko-KR" dirty="0"/>
              <a:t>inverse model</a:t>
            </a:r>
            <a:r>
              <a:rPr lang="ko-KR" altLang="en-US" dirty="0"/>
              <a:t>을 학습 </a:t>
            </a:r>
            <a:r>
              <a:rPr lang="en-US" altLang="ko-KR" dirty="0"/>
              <a:t>=&gt; </a:t>
            </a:r>
            <a:r>
              <a:rPr lang="ko-KR" altLang="en-US" dirty="0" err="1"/>
              <a:t>그라디언트</a:t>
            </a:r>
            <a:r>
              <a:rPr lang="ko-KR" altLang="en-US" dirty="0"/>
              <a:t> 흐름으로 행동과 관련된 특징 벡터가 추출 될 수 있도록 학습이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Forward Model</a:t>
            </a:r>
            <a:r>
              <a:rPr lang="ko-KR" altLang="en-US" dirty="0"/>
              <a:t>을 통해 특징 벡터와 행동을 입력 받고 예측 그리고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예측 값의 </a:t>
            </a:r>
            <a:r>
              <a:rPr lang="en-US" altLang="ko-KR" dirty="0"/>
              <a:t>MSE </a:t>
            </a:r>
            <a:r>
              <a:rPr lang="ko-KR" altLang="en-US" dirty="0"/>
              <a:t>값이 호기심 보상이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45177-CB74-4C1B-8A96-1F56F450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2021-12-29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FFEC96-3952-403B-AD84-47F4458ED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02" t="-529"/>
          <a:stretch/>
        </p:blipFill>
        <p:spPr>
          <a:xfrm>
            <a:off x="6705600" y="1411273"/>
            <a:ext cx="4831640" cy="403545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29710AD-3C9A-4DC4-A186-2DE0C6F26EFE}"/>
              </a:ext>
            </a:extLst>
          </p:cNvPr>
          <p:cNvSpPr/>
          <p:nvPr/>
        </p:nvSpPr>
        <p:spPr>
          <a:xfrm>
            <a:off x="8573729" y="2699994"/>
            <a:ext cx="2379406" cy="2497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9563B7-D1DE-4163-911C-41952480EBD3}"/>
              </a:ext>
            </a:extLst>
          </p:cNvPr>
          <p:cNvSpPr/>
          <p:nvPr/>
        </p:nvSpPr>
        <p:spPr>
          <a:xfrm>
            <a:off x="7266038" y="2782873"/>
            <a:ext cx="1125794" cy="11120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0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9B693-F32C-45D3-847F-9768EC5F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호기심 기반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964C2-BA92-49DC-8697-6AF23D2A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이렇게 얻은 내적 보상을 외적보상과 적절한 비로 더하여 보상으로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556E8-C796-4A1B-A4DC-B9447250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2021-12-29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7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5F839-4DCF-4075-98DE-63FBBE9D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network distillation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A501A-7001-4C0B-AC8D-E427F74E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호기심 기반 탐색 방식에는 문제가 있다</a:t>
            </a:r>
            <a:r>
              <a:rPr lang="en-US" altLang="ko-KR" dirty="0"/>
              <a:t> =&gt; </a:t>
            </a:r>
            <a:r>
              <a:rPr lang="ko-KR" altLang="en-US" dirty="0"/>
              <a:t>예측을 한다는 것 자체가 불 안정 </a:t>
            </a:r>
            <a:r>
              <a:rPr lang="en-US" altLang="ko-KR" dirty="0"/>
              <a:t>+ inverse model </a:t>
            </a:r>
            <a:r>
              <a:rPr lang="ko-KR" altLang="en-US" dirty="0"/>
              <a:t>학습도 불안정</a:t>
            </a:r>
            <a:endParaRPr lang="en-US" altLang="ko-KR" dirty="0"/>
          </a:p>
          <a:p>
            <a:r>
              <a:rPr lang="ko-KR" altLang="en-US" dirty="0"/>
              <a:t>성능이 조끔 튄다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4A1D8-B6BB-4994-BA60-3729CBAF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2021-12-29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7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5F839-4DCF-4075-98DE-63FBBE9D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network distillation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A501A-7001-4C0B-AC8D-E427F74E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호기심 기반 탐색 방식에는 문제가 있다</a:t>
            </a:r>
            <a:r>
              <a:rPr lang="en-US" altLang="ko-KR" dirty="0"/>
              <a:t> =&gt; </a:t>
            </a:r>
            <a:r>
              <a:rPr lang="ko-KR" altLang="en-US" dirty="0"/>
              <a:t>예측을 한다는 것 자체가 불 안정 </a:t>
            </a:r>
            <a:r>
              <a:rPr lang="en-US" altLang="ko-KR" dirty="0"/>
              <a:t>+ inverse model </a:t>
            </a:r>
            <a:r>
              <a:rPr lang="ko-KR" altLang="en-US" dirty="0"/>
              <a:t>학습도 불안정</a:t>
            </a:r>
            <a:endParaRPr lang="en-US" altLang="ko-KR" dirty="0"/>
          </a:p>
          <a:p>
            <a:r>
              <a:rPr lang="ko-KR" altLang="en-US" dirty="0"/>
              <a:t>성능이 조끔 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예측 자체를 하지 말자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4A1D8-B6BB-4994-BA60-3729CBAF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2021-12-29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2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8AECA-AD89-4EF3-8864-53EC1C96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network distillation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58352-7A85-4D07-AA2E-941D2468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어떠한 비슷한 상태를 많이 학습시킬수록  오차가 낮아진다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여기서는 예측 오차에 기여하는 주요 특징을 </a:t>
            </a:r>
            <a:r>
              <a:rPr lang="en-US" altLang="ko-KR" dirty="0"/>
              <a:t>4</a:t>
            </a:r>
            <a:r>
              <a:rPr lang="ko-KR" altLang="en-US" dirty="0"/>
              <a:t>가지로 분류했다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dirty="0" err="1"/>
              <a:t>Amout</a:t>
            </a:r>
            <a:r>
              <a:rPr lang="en-US" altLang="ko-KR" dirty="0"/>
              <a:t> of training data –  </a:t>
            </a:r>
            <a:r>
              <a:rPr lang="ko-KR" altLang="en-US" dirty="0"/>
              <a:t>유사한 상태의</a:t>
            </a:r>
            <a:r>
              <a:rPr lang="en-US" altLang="ko-KR" dirty="0"/>
              <a:t> </a:t>
            </a:r>
            <a:r>
              <a:rPr lang="ko-KR" altLang="en-US" dirty="0"/>
              <a:t>학습 데이터의 양</a:t>
            </a:r>
            <a:endParaRPr lang="en-US" altLang="ko-KR" dirty="0"/>
          </a:p>
          <a:p>
            <a:r>
              <a:rPr lang="en-US" altLang="ko-KR" dirty="0"/>
              <a:t>2. Stochasticity – </a:t>
            </a:r>
            <a:r>
              <a:rPr lang="ko-KR" altLang="en-US" dirty="0"/>
              <a:t>목표함수의 확률적 전이 요소</a:t>
            </a:r>
            <a:endParaRPr lang="en-US" altLang="ko-KR" dirty="0"/>
          </a:p>
          <a:p>
            <a:r>
              <a:rPr lang="en-US" altLang="ko-KR" dirty="0"/>
              <a:t>3. Model misspecification – </a:t>
            </a:r>
            <a:r>
              <a:rPr lang="ko-KR" altLang="en-US" dirty="0"/>
              <a:t>모델 불일치</a:t>
            </a:r>
            <a:endParaRPr lang="en-US" altLang="ko-KR" dirty="0"/>
          </a:p>
          <a:p>
            <a:r>
              <a:rPr lang="en-US" altLang="ko-KR" dirty="0"/>
              <a:t>4. Learning dynamics – </a:t>
            </a:r>
            <a:r>
              <a:rPr lang="ko-KR" altLang="en-US" dirty="0"/>
              <a:t>근사 학습 자체가 실패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이중 </a:t>
            </a:r>
            <a:r>
              <a:rPr lang="en-US" altLang="ko-KR" dirty="0"/>
              <a:t>2</a:t>
            </a:r>
            <a:r>
              <a:rPr lang="ko-KR" altLang="en-US" dirty="0"/>
              <a:t>번과 </a:t>
            </a:r>
            <a:r>
              <a:rPr lang="en-US" altLang="ko-KR" dirty="0"/>
              <a:t>3</a:t>
            </a:r>
            <a:r>
              <a:rPr lang="ko-KR" altLang="en-US" dirty="0"/>
              <a:t>번의 요소를 </a:t>
            </a:r>
            <a:r>
              <a:rPr lang="en-US" altLang="ko-KR" dirty="0"/>
              <a:t>RND</a:t>
            </a:r>
            <a:r>
              <a:rPr lang="ko-KR" altLang="en-US" dirty="0"/>
              <a:t>는 제거한다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CEA8A-96FD-45D9-A248-4C8A9D05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2021-12-29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21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1A834-C860-4977-AB12-18526C6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network distillation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FCD63-4389-4662-867F-B39D96171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동일한 </a:t>
            </a:r>
            <a:r>
              <a:rPr lang="ko-KR" altLang="en-US" dirty="0" err="1"/>
              <a:t>아키텍쳐를</a:t>
            </a:r>
            <a:r>
              <a:rPr lang="ko-KR" altLang="en-US" dirty="0"/>
              <a:t> 가진 랜덤하게 초기화된 타겟 네트워크</a:t>
            </a:r>
            <a:endParaRPr lang="en-US" altLang="ko-KR" dirty="0"/>
          </a:p>
          <a:p>
            <a:r>
              <a:rPr lang="ko-KR" altLang="en-US" dirty="0"/>
              <a:t>그리고 계속 학습시킬 예측 네트워크 </a:t>
            </a:r>
            <a:r>
              <a:rPr lang="en-US" altLang="ko-KR" dirty="0"/>
              <a:t>2</a:t>
            </a:r>
            <a:r>
              <a:rPr lang="ko-KR" altLang="en-US" dirty="0"/>
              <a:t>가지를 만들어 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예측 네트워크는 타겟 네트워크와 같은 출력을 내도록 학습되고 두 네트워크의 오차 만큼이</a:t>
            </a:r>
            <a:r>
              <a:rPr lang="en-US" altLang="ko-KR" dirty="0"/>
              <a:t> </a:t>
            </a:r>
            <a:r>
              <a:rPr lang="ko-KR" altLang="en-US" dirty="0"/>
              <a:t>내적 보상이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EB9CC-F4AA-4D45-8B86-91ECCEF8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2021-12-29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4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1A834-C860-4977-AB12-18526C6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network distillation - </a:t>
            </a:r>
            <a:r>
              <a:rPr lang="ko-KR" altLang="en-US" dirty="0"/>
              <a:t>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FCD63-4389-4662-867F-B39D96171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하지만 이러한 보상의 스케일이 다르기에 일반화가 힘들다 </a:t>
            </a:r>
            <a:r>
              <a:rPr lang="en-US" altLang="ko-KR" dirty="0"/>
              <a:t>=&gt; </a:t>
            </a:r>
            <a:r>
              <a:rPr lang="ko-KR" altLang="en-US" dirty="0"/>
              <a:t>예측 오류를 정규화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신경망의 입력 값 또한 정규화를 하고 </a:t>
            </a:r>
            <a:r>
              <a:rPr lang="en-US" altLang="ko-KR" dirty="0"/>
              <a:t>clip </a:t>
            </a:r>
            <a:r>
              <a:rPr lang="ko-KR" altLang="en-US" dirty="0"/>
              <a:t>하여 과도한 입출력의 변화를 막는다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EB9CC-F4AA-4D45-8B86-91ECCEF8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2021-12-29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01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1C774-3086-4E21-8F04-41B8ACB6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network distillation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BA96E-D836-4187-A541-0E9AAED4C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ED0FF-5621-4A89-A4A0-8D39756B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2021-12-29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5DDCF5-0DE4-4A73-BF33-ADF5DD15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30361"/>
            <a:ext cx="4735475" cy="43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4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00891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>
                <a:latin typeface="+mj-ea"/>
                <a:ea typeface="+mj-ea"/>
              </a:rPr>
              <a:t>끝</a:t>
            </a:r>
            <a:endParaRPr lang="ko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A8894-E00D-46BB-9CE8-BC2382DB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 </a:t>
            </a:r>
            <a:r>
              <a:rPr lang="ko-KR" altLang="en-US" dirty="0"/>
              <a:t>한 보상에서 탐색의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43F67-96AD-43E5-8A7B-7FFE1D76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대부분의 환경은 </a:t>
            </a:r>
            <a:r>
              <a:rPr lang="en-US" altLang="ko-KR" dirty="0"/>
              <a:t>Sparse </a:t>
            </a:r>
            <a:r>
              <a:rPr lang="ko-KR" altLang="en-US" dirty="0"/>
              <a:t>한 보상에서 작동된다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일부 </a:t>
            </a:r>
            <a:r>
              <a:rPr lang="ko-KR" altLang="en-US" dirty="0" err="1"/>
              <a:t>아타리</a:t>
            </a:r>
            <a:r>
              <a:rPr lang="ko-KR" altLang="en-US" dirty="0"/>
              <a:t> 게임 또는 강화학습 환경에서는 연속적으로 또는 </a:t>
            </a:r>
            <a:r>
              <a:rPr lang="ko-KR" altLang="en-US" dirty="0" err="1"/>
              <a:t>몇십</a:t>
            </a:r>
            <a:r>
              <a:rPr lang="ko-KR" altLang="en-US" dirty="0"/>
              <a:t> 스텝안에 보상을 주는 환경이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대부분의 경우에는 보상이 매우 </a:t>
            </a:r>
            <a:r>
              <a:rPr lang="en-US" altLang="ko-KR" dirty="0"/>
              <a:t>Sparse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6B853-5405-44B4-A5AE-1EC61E60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2021-12-29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D322-6530-406E-9C3E-824CB727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최소한 보상에 도달 해야 학습이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BF314-CDB2-4921-9372-2DEBABD3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보상이 </a:t>
            </a:r>
            <a:r>
              <a:rPr lang="ko-KR" altLang="en-US" dirty="0" err="1"/>
              <a:t>랜덤적인</a:t>
            </a:r>
            <a:r>
              <a:rPr lang="ko-KR" altLang="en-US" dirty="0"/>
              <a:t> 행동으로 도저히 도달할 수 없으면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학습이 계속 안되는데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670A1-B08C-4F04-8DF2-E37F9FD8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2021-12-29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8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80B7B-E1D7-4991-AF44-60059372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사람은 어떻게 학습하는가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08A2D-3175-4FD1-8A40-DA4C9BACF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어려운 문제에 직면하면 한번 해봤던 행동</a:t>
            </a:r>
            <a:r>
              <a:rPr lang="en-US" altLang="ko-KR" dirty="0"/>
              <a:t>, </a:t>
            </a:r>
            <a:r>
              <a:rPr lang="ko-KR" altLang="en-US" dirty="0"/>
              <a:t>실패했던 행동은 하지 않는 것이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사람은 호기심을 가지고 해보지 않은 일을 계속 시도하며 배운다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이것을 내적보상이라고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그렇다면 강화학습에도 호기심과 같은 내적보상을 추가한다면 어떨까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BC971-5AB7-4CF0-B188-E7271F66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2021-12-29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4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6D808-F002-48B8-9413-B13ED903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호기심 기반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1E481-4949-4508-8A82-F2554051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핵심 아이디어는 미래 예측을 하고 예측오차가 큰 경우에는 그 미래를 안 가봤다고 생각</a:t>
            </a:r>
            <a:endParaRPr lang="en-US" altLang="ko-KR" dirty="0"/>
          </a:p>
          <a:p>
            <a:r>
              <a:rPr lang="ko-KR" altLang="en-US" dirty="0"/>
              <a:t>예측 오차 </a:t>
            </a:r>
            <a:r>
              <a:rPr lang="en-US" altLang="ko-KR" dirty="0"/>
              <a:t>~~ </a:t>
            </a:r>
            <a:r>
              <a:rPr lang="ko-KR" altLang="en-US" dirty="0"/>
              <a:t>내적 보상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932F8-BCF6-48CC-8B63-E228ADD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2021-12-29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287AF-110D-48CA-9D3A-6CCF51D4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미래 예측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2B9AA-AC81-4F35-AFFF-E2DAADAE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픽셀 수준에서의 미래 예측</a:t>
            </a:r>
            <a:r>
              <a:rPr lang="en-US" altLang="ko-KR" dirty="0"/>
              <a:t>? </a:t>
            </a:r>
            <a:r>
              <a:rPr lang="ko-KR" altLang="en-US" dirty="0"/>
              <a:t>관측 수준에서 미래를 예측하는 것은 문제가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 err="1"/>
              <a:t>뉴럴</a:t>
            </a:r>
            <a:r>
              <a:rPr lang="ko-KR" altLang="en-US" dirty="0"/>
              <a:t> 넷의 </a:t>
            </a:r>
            <a:r>
              <a:rPr lang="ko-KR" altLang="en-US" dirty="0" err="1"/>
              <a:t>특징중</a:t>
            </a:r>
            <a:r>
              <a:rPr lang="ko-KR" altLang="en-US" dirty="0"/>
              <a:t> 하나로 확률적인 요소가 들어가게 되면 수렴하지 않음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실제 행동과는 상관없는 매우 복잡한 모델을 구현해야 될 수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FC7D5-F9CF-4121-AB3D-F3409DA9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2021-12-29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F4194-338D-480D-A40C-3CDFF0A6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의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92AF1-EC4C-47E6-9DB5-B6572E8C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방에 </a:t>
            </a:r>
            <a:r>
              <a:rPr lang="en-US" altLang="ko-KR" dirty="0"/>
              <a:t>TV</a:t>
            </a:r>
            <a:r>
              <a:rPr lang="ko-KR" altLang="en-US" dirty="0"/>
              <a:t>가 틀어져 있다고 가정해 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랜덤으로 틀어지는 </a:t>
            </a:r>
            <a:r>
              <a:rPr lang="en-US" altLang="ko-KR" dirty="0"/>
              <a:t>TV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다음 픽셀을 예측할 수 있는가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매우 큰 예측 오차로 다가옴 </a:t>
            </a:r>
            <a:r>
              <a:rPr lang="en-US" altLang="ko-KR" dirty="0"/>
              <a:t>=&gt; </a:t>
            </a:r>
            <a:r>
              <a:rPr lang="ko-KR" altLang="en-US" dirty="0"/>
              <a:t>그 자리에서 </a:t>
            </a:r>
            <a:r>
              <a:rPr lang="en-US" altLang="ko-KR" dirty="0"/>
              <a:t>TV</a:t>
            </a:r>
            <a:r>
              <a:rPr lang="ko-KR" altLang="en-US" dirty="0"/>
              <a:t>만 보는게 가장 보상이 높은 행동이 된다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CD34A-7CAB-48FD-8A33-42CDC148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2021-12-29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1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9BF24-88D7-44D4-A8A2-AB933523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의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753C9-0D66-461D-B7AB-8145FFC3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나무 옆에 서 있는 사람을 생각하자</a:t>
            </a:r>
            <a:endParaRPr lang="en-US" altLang="ko-KR" dirty="0"/>
          </a:p>
          <a:p>
            <a:r>
              <a:rPr lang="ko-KR" altLang="en-US" dirty="0"/>
              <a:t>나뭇잎이 바람에 흔들림 </a:t>
            </a:r>
            <a:r>
              <a:rPr lang="en-US" altLang="ko-KR" dirty="0"/>
              <a:t>&lt;= </a:t>
            </a:r>
            <a:r>
              <a:rPr lang="ko-KR" altLang="en-US" dirty="0"/>
              <a:t>유체 동역학적 모델을 예측 해야함 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근사가 되니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뉴럴넷의</a:t>
            </a:r>
            <a:r>
              <a:rPr lang="ko-KR" altLang="en-US" dirty="0"/>
              <a:t> 정보 수용량을 오버한다 한마디로 이를 근사할 수는 없다</a:t>
            </a:r>
            <a:r>
              <a:rPr lang="en-US" altLang="ko-KR" dirty="0"/>
              <a:t>. </a:t>
            </a:r>
            <a:r>
              <a:rPr lang="ko-KR" altLang="en-US" dirty="0"/>
              <a:t>매우 큰 예측 오차로 다가옴</a:t>
            </a:r>
            <a:endParaRPr lang="en-US" altLang="ko-KR" dirty="0"/>
          </a:p>
          <a:p>
            <a:r>
              <a:rPr lang="ko-KR" altLang="en-US" dirty="0"/>
              <a:t>움직이지 않는게 최상의 보상을 받는 행동이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AD387-D1AF-41A5-8524-F0129F60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2021-12-29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0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9599E-34F9-4AA2-9A17-91292D21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그러면 어떤 걸 예측한다는 거야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1EA01-7A17-4C63-9298-B4A81815F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논문에서는 환경요소를 </a:t>
            </a:r>
            <a:r>
              <a:rPr lang="en-US" altLang="ko-KR" dirty="0"/>
              <a:t>3</a:t>
            </a:r>
            <a:r>
              <a:rPr lang="ko-KR" altLang="en-US" dirty="0"/>
              <a:t>가지로 나누어 설명했다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에이전트가 제어 가능한 요소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에이전트가 제어 불가능하지만 행동에 영향을 주는 요소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에이전트가 제어 불가능하고 행동에도 영향을 주지 않는 요소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2</a:t>
            </a:r>
            <a:r>
              <a:rPr lang="ko-KR" altLang="en-US" dirty="0"/>
              <a:t>번의 특징적 요소를 가진 새로운 특징 공간 내에서 미래를 예측하면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특징 공간을 근사하는 시스템과 그리고 예측 오차를 나타내는 시스템을 통합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17786-1C90-4E6D-A6B7-A891CD0B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2021-12-29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5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{5B997B18-1444-4281-A053-D85D5774C21D}tf78438558_win32</Template>
  <TotalTime>76</TotalTime>
  <Words>591</Words>
  <Application>Microsoft Office PowerPoint</Application>
  <PresentationFormat>와이드스크린</PresentationFormat>
  <Paragraphs>103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맑은 고딕</vt:lpstr>
      <vt:lpstr>Calibri</vt:lpstr>
      <vt:lpstr>Century Gothic</vt:lpstr>
      <vt:lpstr>Garamond</vt:lpstr>
      <vt:lpstr>SavonVTI</vt:lpstr>
      <vt:lpstr>RL 스터디 </vt:lpstr>
      <vt:lpstr>Sparse 한 보상에서 탐색의 중요성</vt:lpstr>
      <vt:lpstr>최소한 보상에 도달 해야 학습이 된다.</vt:lpstr>
      <vt:lpstr>사람은 어떻게 학습하는가?</vt:lpstr>
      <vt:lpstr>호기심 기반 탐색</vt:lpstr>
      <vt:lpstr>미래 예측?</vt:lpstr>
      <vt:lpstr>1의 경우</vt:lpstr>
      <vt:lpstr>2의 경우</vt:lpstr>
      <vt:lpstr>그러면 어떤 걸 예측한다는 거야?</vt:lpstr>
      <vt:lpstr>호기심 기반 탐색</vt:lpstr>
      <vt:lpstr>호기심 기반 탐색</vt:lpstr>
      <vt:lpstr>호기심 기반 탐색</vt:lpstr>
      <vt:lpstr>random network distillation</vt:lpstr>
      <vt:lpstr>random network distillation</vt:lpstr>
      <vt:lpstr>random network distillation</vt:lpstr>
      <vt:lpstr>random network distillation</vt:lpstr>
      <vt:lpstr>random network distillation - 정규화</vt:lpstr>
      <vt:lpstr>random network distillation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스터디 </dc:title>
  <dc:creator>동영 김</dc:creator>
  <cp:lastModifiedBy>동영 김</cp:lastModifiedBy>
  <cp:revision>1</cp:revision>
  <dcterms:created xsi:type="dcterms:W3CDTF">2021-12-29T11:34:24Z</dcterms:created>
  <dcterms:modified xsi:type="dcterms:W3CDTF">2021-12-29T12:51:00Z</dcterms:modified>
</cp:coreProperties>
</file>