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404" autoAdjust="0"/>
  </p:normalViewPr>
  <p:slideViewPr>
    <p:cSldViewPr snapToGrid="0">
      <p:cViewPr varScale="1">
        <p:scale>
          <a:sx n="93" d="100"/>
          <a:sy n="93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5614A-DFF0-4564-9F89-671F1D39B91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CD851-EE8D-4B56-A274-DE8B24B29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3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C26E-E514-4DF5-9D3F-B42EB3655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b="1" dirty="0"/>
              <a:t>Indoor Commodity Tracking System Application Bluetooth Low Energy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7A89F-10FE-4C8B-940F-4CCE302CC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0989" y="4050833"/>
            <a:ext cx="3563014" cy="164630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Mr.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Lợi</a:t>
            </a:r>
            <a:endParaRPr lang="en-US" dirty="0"/>
          </a:p>
          <a:p>
            <a:pPr algn="l"/>
            <a:r>
              <a:rPr lang="en-US" dirty="0" err="1"/>
              <a:t>Tạ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Huy – SE61754 (Leader)</a:t>
            </a:r>
          </a:p>
          <a:p>
            <a:pPr algn="l"/>
            <a:r>
              <a:rPr lang="en-US" dirty="0"/>
              <a:t>Mai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Quân</a:t>
            </a:r>
            <a:r>
              <a:rPr lang="en-US" dirty="0"/>
              <a:t> – SE61192</a:t>
            </a:r>
          </a:p>
          <a:p>
            <a:pPr algn="l"/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– SE61827</a:t>
            </a: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64FC6-D62D-46BE-BB86-518C0ACF43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93" y="350528"/>
            <a:ext cx="4435283" cy="986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96E540-270F-4248-A716-FD7B0B9F8EE6}"/>
              </a:ext>
            </a:extLst>
          </p:cNvPr>
          <p:cNvSpPr txBox="1"/>
          <p:nvPr/>
        </p:nvSpPr>
        <p:spPr>
          <a:xfrm>
            <a:off x="3788157" y="4050833"/>
            <a:ext cx="192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Supervisor: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6D461-2AA9-4D09-BFF9-3014E52C529E}"/>
              </a:ext>
            </a:extLst>
          </p:cNvPr>
          <p:cNvSpPr txBox="1"/>
          <p:nvPr/>
        </p:nvSpPr>
        <p:spPr>
          <a:xfrm>
            <a:off x="3368842" y="4510158"/>
            <a:ext cx="234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Team Members:</a:t>
            </a:r>
          </a:p>
        </p:txBody>
      </p:sp>
    </p:spTree>
    <p:extLst>
      <p:ext uri="{BB962C8B-B14F-4D97-AF65-F5344CB8AC3E}">
        <p14:creationId xmlns:p14="http://schemas.microsoft.com/office/powerpoint/2010/main" val="396310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8592-AC93-4A1B-903E-444870D8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WEEK 2 – Software Project Management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54B34-2081-470F-B730-23368ABBD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	Problem Definition</a:t>
            </a:r>
          </a:p>
          <a:p>
            <a:r>
              <a:rPr lang="en-US" dirty="0"/>
              <a:t>2.	Project Organization</a:t>
            </a:r>
          </a:p>
          <a:p>
            <a:r>
              <a:rPr lang="en-US" dirty="0"/>
              <a:t>3.	Project Management Plan</a:t>
            </a:r>
          </a:p>
          <a:p>
            <a:r>
              <a:rPr lang="en-US" dirty="0"/>
              <a:t>4.	Coding Convention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5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0437-799C-48B3-AAB0-1A3DB3B9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Project Organization</a:t>
            </a:r>
          </a:p>
        </p:txBody>
      </p:sp>
      <p:pic>
        <p:nvPicPr>
          <p:cNvPr id="4" name="Content Placeholder 3" descr="Image result for scrum">
            <a:extLst>
              <a:ext uri="{FF2B5EF4-FFF2-40B4-BE49-F238E27FC236}">
                <a16:creationId xmlns:a16="http://schemas.microsoft.com/office/drawing/2014/main" id="{66407E1A-98B3-4310-ADD5-B33D0D38C6A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09" y="2217798"/>
            <a:ext cx="7009820" cy="3767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502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21DA-0D56-493A-8F49-566169F4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3842"/>
            <a:ext cx="8596668" cy="1320800"/>
          </a:xfrm>
        </p:spPr>
        <p:txBody>
          <a:bodyPr/>
          <a:lstStyle/>
          <a:p>
            <a:pPr lvl="0"/>
            <a:r>
              <a:rPr lang="en-US" b="1" dirty="0"/>
              <a:t>Project Organization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8C5A90-3F23-4950-89B4-B0F6573AC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276094"/>
              </p:ext>
            </p:extLst>
          </p:nvPr>
        </p:nvGraphicFramePr>
        <p:xfrm>
          <a:off x="760287" y="1025271"/>
          <a:ext cx="9059004" cy="5832729"/>
        </p:xfrm>
        <a:graphic>
          <a:graphicData uri="http://schemas.openxmlformats.org/drawingml/2006/table">
            <a:tbl>
              <a:tblPr firstRow="1" firstCol="1" bandRow="1"/>
              <a:tblGrid>
                <a:gridCol w="548784">
                  <a:extLst>
                    <a:ext uri="{9D8B030D-6E8A-4147-A177-3AD203B41FA5}">
                      <a16:colId xmlns:a16="http://schemas.microsoft.com/office/drawing/2014/main" val="2158747173"/>
                    </a:ext>
                  </a:extLst>
                </a:gridCol>
                <a:gridCol w="2171763">
                  <a:extLst>
                    <a:ext uri="{9D8B030D-6E8A-4147-A177-3AD203B41FA5}">
                      <a16:colId xmlns:a16="http://schemas.microsoft.com/office/drawing/2014/main" val="2549144605"/>
                    </a:ext>
                  </a:extLst>
                </a:gridCol>
                <a:gridCol w="2017288">
                  <a:extLst>
                    <a:ext uri="{9D8B030D-6E8A-4147-A177-3AD203B41FA5}">
                      <a16:colId xmlns:a16="http://schemas.microsoft.com/office/drawing/2014/main" val="1717070407"/>
                    </a:ext>
                  </a:extLst>
                </a:gridCol>
                <a:gridCol w="4321169">
                  <a:extLst>
                    <a:ext uri="{9D8B030D-6E8A-4147-A177-3AD203B41FA5}">
                      <a16:colId xmlns:a16="http://schemas.microsoft.com/office/drawing/2014/main" val="3406397598"/>
                    </a:ext>
                  </a:extLst>
                </a:gridCol>
              </a:tblGrid>
              <a:tr h="1872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9885" marR="398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Full name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9885" marR="398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Roles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9885" marR="398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Responsibilities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9885" marR="398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58651"/>
                  </a:ext>
                </a:extLst>
              </a:tr>
              <a:tr h="7450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9885" marR="398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Nguyễn Đức Lợi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9885" marR="398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Supervisor, Project Manager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9885" marR="398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Specify user requirements and system requirements.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Give advices, technical supports and solutions.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Supervise the development process.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9885" marR="398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751251"/>
                  </a:ext>
                </a:extLst>
              </a:tr>
              <a:tr h="21395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9885" marR="398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Tạ Đức Huy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9885" marR="398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Team leader, developer, tester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9885" marR="398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Manage all progresses.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Clarify requirements.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Create development plan.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Divide and assign tasks for members.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Design database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Coding.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Testing.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Prepare and verify documents.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9885" marR="398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486104"/>
                  </a:ext>
                </a:extLst>
              </a:tr>
              <a:tr h="102395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9885" marR="398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Mai Thế  Quân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9885" marR="398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Team member, developer, tester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9885" marR="398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Clarify requirements.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Coding.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Testing.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Prepare documents.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9885" marR="398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831234"/>
                  </a:ext>
                </a:extLst>
              </a:tr>
              <a:tr h="158173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9885" marR="398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Đoàn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Văn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Phát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9885" marR="398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Team member, developer, tester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9885" marR="398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Clarify requirements.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Design GUI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Coding.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Testing.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Prepare documents.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Manage budgets.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9885" marR="398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05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7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B5EF-9E68-4B7C-BF46-A3C0877D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Project Organization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94FF55-BC17-4439-A6C4-EB5C16A48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019776"/>
              </p:ext>
            </p:extLst>
          </p:nvPr>
        </p:nvGraphicFramePr>
        <p:xfrm>
          <a:off x="677334" y="1930401"/>
          <a:ext cx="7070460" cy="3404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1436">
                  <a:extLst>
                    <a:ext uri="{9D8B030D-6E8A-4147-A177-3AD203B41FA5}">
                      <a16:colId xmlns:a16="http://schemas.microsoft.com/office/drawing/2014/main" val="997258701"/>
                    </a:ext>
                  </a:extLst>
                </a:gridCol>
                <a:gridCol w="4009024">
                  <a:extLst>
                    <a:ext uri="{9D8B030D-6E8A-4147-A177-3AD203B41FA5}">
                      <a16:colId xmlns:a16="http://schemas.microsoft.com/office/drawing/2014/main" val="909364945"/>
                    </a:ext>
                  </a:extLst>
                </a:gridCol>
              </a:tblGrid>
              <a:tr h="3636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Tools / Techniques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 / Version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1348661"/>
                  </a:ext>
                </a:extLst>
              </a:tr>
              <a:tr h="33790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Operating system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Windows 10, Ubuntu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1853664"/>
                  </a:ext>
                </a:extLst>
              </a:tr>
              <a:tr h="33790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Frontend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JavaScript, jQuery, CSS, HTML, Bootstrap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9087263"/>
                  </a:ext>
                </a:extLst>
              </a:tr>
              <a:tr h="33790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Backend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Yii2 Framework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2266421"/>
                  </a:ext>
                </a:extLst>
              </a:tr>
              <a:tr h="33790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Embedded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C/C++, NodeJS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4990371"/>
                  </a:ext>
                </a:extLst>
              </a:tr>
              <a:tr h="33790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Modeling tool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Draw.io, Star UML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9976954"/>
                  </a:ext>
                </a:extLst>
              </a:tr>
              <a:tr h="33790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Visual Studio Code,  PHP Storm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4957780"/>
                  </a:ext>
                </a:extLst>
              </a:tr>
              <a:tr h="33790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DBMS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MySQL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4907324"/>
                  </a:ext>
                </a:extLst>
              </a:tr>
              <a:tr h="33790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Source control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Github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7362204"/>
                  </a:ext>
                </a:extLst>
              </a:tr>
              <a:tr h="33790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 management tool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Trello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5523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87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A2A2-777B-453B-A2B2-C5A40E54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Organization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F54D-46E7-45D1-BCAB-09742C03A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245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226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Symbol</vt:lpstr>
      <vt:lpstr>Times New Roman</vt:lpstr>
      <vt:lpstr>Trebuchet MS</vt:lpstr>
      <vt:lpstr>Wingdings 3</vt:lpstr>
      <vt:lpstr>Facet</vt:lpstr>
      <vt:lpstr>Indoor Commodity Tracking System Application Bluetooth Low Energy</vt:lpstr>
      <vt:lpstr>REPORT WEEK 2 – Software Project Management Plan</vt:lpstr>
      <vt:lpstr>Project Organization</vt:lpstr>
      <vt:lpstr>Project Organization</vt:lpstr>
      <vt:lpstr>Project Organization</vt:lpstr>
      <vt:lpstr>Project Organization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Commodity Tracking System Application Bluetooth Low Energy</dc:title>
  <dc:creator>HUY TA</dc:creator>
  <cp:lastModifiedBy>HUY TA</cp:lastModifiedBy>
  <cp:revision>12</cp:revision>
  <dcterms:created xsi:type="dcterms:W3CDTF">2018-09-17T01:16:03Z</dcterms:created>
  <dcterms:modified xsi:type="dcterms:W3CDTF">2018-10-01T05:45:57Z</dcterms:modified>
</cp:coreProperties>
</file>