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theme/themeOverride4.xml" ContentType="application/vnd.openxmlformats-officedocument.themeOverride+xml"/>
  <Override PartName="/ppt/notesSlides/notesSlide7.xml" ContentType="application/vnd.openxmlformats-officedocument.presentationml.notesSlide+xml"/>
  <Override PartName="/ppt/theme/themeOverride5.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6.xml" ContentType="application/vnd.openxmlformats-officedocument.themeOverride+xml"/>
  <Override PartName="/ppt/notesSlides/notesSlide10.xml" ContentType="application/vnd.openxmlformats-officedocument.presentationml.notesSlide+xml"/>
  <Override PartName="/ppt/theme/themeOverride7.xml" ContentType="application/vnd.openxmlformats-officedocument.themeOverride+xml"/>
  <Override PartName="/ppt/notesSlides/notesSlide11.xml" ContentType="application/vnd.openxmlformats-officedocument.presentationml.notesSlide+xml"/>
  <Override PartName="/ppt/theme/themeOverride8.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16"/>
  </p:notesMasterIdLst>
  <p:sldIdLst>
    <p:sldId id="256" r:id="rId3"/>
    <p:sldId id="258" r:id="rId4"/>
    <p:sldId id="259" r:id="rId5"/>
    <p:sldId id="260" r:id="rId6"/>
    <p:sldId id="261" r:id="rId7"/>
    <p:sldId id="262" r:id="rId8"/>
    <p:sldId id="263" r:id="rId9"/>
    <p:sldId id="301" r:id="rId10"/>
    <p:sldId id="264" r:id="rId11"/>
    <p:sldId id="265" r:id="rId12"/>
    <p:sldId id="300" r:id="rId13"/>
    <p:sldId id="302" r:id="rId14"/>
    <p:sldId id="303" r:id="rId15"/>
  </p:sldIdLst>
  <p:sldSz cx="9144000" cy="6858000" type="screen4x3"/>
  <p:notesSz cx="6708775" cy="9774238"/>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7">
          <p15:clr>
            <a:srgbClr val="A4A3A4"/>
          </p15:clr>
        </p15:guide>
        <p15:guide id="2" pos="29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CCFF"/>
    <a:srgbClr val="339933"/>
    <a:srgbClr val="8000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378" autoAdjust="0"/>
  </p:normalViewPr>
  <p:slideViewPr>
    <p:cSldViewPr>
      <p:cViewPr varScale="1">
        <p:scale>
          <a:sx n="71" d="100"/>
          <a:sy n="71" d="100"/>
        </p:scale>
        <p:origin x="1504" y="45"/>
      </p:cViewPr>
      <p:guideLst>
        <p:guide orient="horz" pos="2227"/>
        <p:guide pos="290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410" name="幻灯片图像占位符 4097"/>
          <p:cNvSpPr>
            <a:spLocks noChangeArrowheads="1"/>
          </p:cNvSpPr>
          <p:nvPr>
            <p:ph type="sldImg" idx="4294967295"/>
          </p:nvPr>
        </p:nvSpPr>
        <p:spPr bwMode="auto">
          <a:xfrm>
            <a:off x="1027113" y="806450"/>
            <a:ext cx="4471987"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099" name="文本占位符 4098"/>
          <p:cNvSpPr>
            <a:spLocks noGrp="1" noChangeArrowheads="1"/>
          </p:cNvSpPr>
          <p:nvPr>
            <p:ph type="body" sz="quarter" idx="4294967295"/>
          </p:nvPr>
        </p:nvSpPr>
        <p:spPr bwMode="auto">
          <a:xfrm>
            <a:off x="525463" y="4689475"/>
            <a:ext cx="5654675" cy="4225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a:t>单击此处编辑母版文本样式
第二级
第三级
第四级
第五级</a:t>
            </a:r>
          </a:p>
        </p:txBody>
      </p:sp>
      <p:sp>
        <p:nvSpPr>
          <p:cNvPr id="4100" name="页眉占位符 4099"/>
          <p:cNvSpPr>
            <a:spLocks noGrp="1"/>
          </p:cNvSpPr>
          <p:nvPr>
            <p:ph type="hdr" sz="quarter"/>
          </p:nvPr>
        </p:nvSpPr>
        <p:spPr>
          <a:xfrm>
            <a:off x="0" y="0"/>
            <a:ext cx="2908300" cy="487363"/>
          </a:xfrm>
          <a:prstGeom prst="rect">
            <a:avLst/>
          </a:prstGeom>
          <a:noFill/>
          <a:ln w="9525">
            <a:noFill/>
            <a:miter/>
          </a:ln>
        </p:spPr>
        <p:txBody>
          <a:bodyPr/>
          <a:lstStyle>
            <a:lvl1pPr>
              <a:defRPr sz="1200" noProof="1"/>
            </a:lvl1pPr>
          </a:lstStyle>
          <a:p>
            <a:pPr>
              <a:defRPr/>
            </a:pPr>
            <a:endParaRPr lang="zh-CN" altLang="en-US"/>
          </a:p>
        </p:txBody>
      </p:sp>
      <p:sp>
        <p:nvSpPr>
          <p:cNvPr id="4101" name="日期占位符 4100"/>
          <p:cNvSpPr>
            <a:spLocks noGrp="1"/>
          </p:cNvSpPr>
          <p:nvPr>
            <p:ph type="dt" idx="1"/>
          </p:nvPr>
        </p:nvSpPr>
        <p:spPr>
          <a:xfrm>
            <a:off x="3800475" y="0"/>
            <a:ext cx="2908300" cy="487363"/>
          </a:xfrm>
          <a:prstGeom prst="rect">
            <a:avLst/>
          </a:prstGeom>
          <a:noFill/>
          <a:ln w="9525">
            <a:noFill/>
            <a:miter/>
          </a:ln>
        </p:spPr>
        <p:txBody>
          <a:bodyPr/>
          <a:lstStyle>
            <a:lvl1pPr algn="r">
              <a:defRPr sz="1200" noProof="1"/>
            </a:lvl1pPr>
          </a:lstStyle>
          <a:p>
            <a:pPr>
              <a:defRPr/>
            </a:pPr>
            <a:endParaRPr lang="zh-CN" altLang="en-US"/>
          </a:p>
        </p:txBody>
      </p:sp>
      <p:sp>
        <p:nvSpPr>
          <p:cNvPr id="4102" name="页脚占位符 4101"/>
          <p:cNvSpPr>
            <a:spLocks noGrp="1"/>
          </p:cNvSpPr>
          <p:nvPr>
            <p:ph type="ftr" sz="quarter" idx="4"/>
          </p:nvPr>
        </p:nvSpPr>
        <p:spPr>
          <a:xfrm>
            <a:off x="0" y="9285288"/>
            <a:ext cx="2908300" cy="488950"/>
          </a:xfrm>
          <a:prstGeom prst="rect">
            <a:avLst/>
          </a:prstGeom>
          <a:noFill/>
          <a:ln w="9525">
            <a:noFill/>
            <a:miter/>
          </a:ln>
        </p:spPr>
        <p:txBody>
          <a:bodyPr/>
          <a:lstStyle>
            <a:lvl1pPr>
              <a:defRPr sz="1200" noProof="1"/>
            </a:lvl1pPr>
          </a:lstStyle>
          <a:p>
            <a:pPr>
              <a:defRPr/>
            </a:pPr>
            <a:endParaRPr lang="zh-CN" altLang="en-US"/>
          </a:p>
        </p:txBody>
      </p:sp>
      <p:sp>
        <p:nvSpPr>
          <p:cNvPr id="4103" name="灯片编号占位符 4102"/>
          <p:cNvSpPr>
            <a:spLocks noGrp="1"/>
          </p:cNvSpPr>
          <p:nvPr>
            <p:ph type="sldNum" sz="quarter" idx="5"/>
          </p:nvPr>
        </p:nvSpPr>
        <p:spPr>
          <a:xfrm>
            <a:off x="3800475" y="9285288"/>
            <a:ext cx="2908300" cy="488950"/>
          </a:xfrm>
          <a:prstGeom prst="rect">
            <a:avLst/>
          </a:prstGeom>
          <a:noFill/>
          <a:ln w="9525">
            <a:noFill/>
            <a:miter/>
          </a:ln>
        </p:spPr>
        <p:txBody>
          <a:bodyPr vert="horz" wrap="square" lIns="91440" tIns="45720" rIns="91440" bIns="45720" numCol="1" anchor="t" anchorCtr="0" compatLnSpc="1">
            <a:prstTxWarp prst="textNoShape">
              <a:avLst/>
            </a:prstTxWarp>
          </a:bodyPr>
          <a:lstStyle>
            <a:lvl1pPr algn="r">
              <a:defRPr sz="1200"/>
            </a:lvl1pPr>
          </a:lstStyle>
          <a:p>
            <a:fld id="{58668AAF-254A-420C-BAAE-F0AF2D2D9C02}"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lvl="1" indent="-285750" algn="l" rtl="0" eaLnBrk="0" fontAlgn="base" hangingPunct="0">
      <a:spcBef>
        <a:spcPct val="30000"/>
      </a:spcBef>
      <a:spcAft>
        <a:spcPct val="0"/>
      </a:spcAft>
      <a:defRPr sz="1200" kern="1200">
        <a:solidFill>
          <a:schemeClr val="tx1"/>
        </a:solidFill>
        <a:latin typeface="+mn-lt"/>
        <a:ea typeface="+mn-ea"/>
        <a:cs typeface="+mn-cs"/>
      </a:defRPr>
    </a:lvl2pPr>
    <a:lvl3pPr marL="1143000" lvl="2" indent="-228600" algn="l" rtl="0" eaLnBrk="0" fontAlgn="base" hangingPunct="0">
      <a:spcBef>
        <a:spcPct val="30000"/>
      </a:spcBef>
      <a:spcAft>
        <a:spcPct val="0"/>
      </a:spcAft>
      <a:defRPr sz="1200" kern="1200">
        <a:solidFill>
          <a:schemeClr val="tx1"/>
        </a:solidFill>
        <a:latin typeface="+mn-lt"/>
        <a:ea typeface="+mn-ea"/>
        <a:cs typeface="+mn-cs"/>
      </a:defRPr>
    </a:lvl3pPr>
    <a:lvl4pPr marL="1600200" lvl="3" indent="-228600" algn="l" rtl="0" eaLnBrk="0" fontAlgn="base" hangingPunct="0">
      <a:spcBef>
        <a:spcPct val="30000"/>
      </a:spcBef>
      <a:spcAft>
        <a:spcPct val="0"/>
      </a:spcAft>
      <a:defRPr sz="1200" kern="1200">
        <a:solidFill>
          <a:schemeClr val="tx1"/>
        </a:solidFill>
        <a:latin typeface="+mn-lt"/>
        <a:ea typeface="+mn-ea"/>
        <a:cs typeface="+mn-cs"/>
      </a:defRPr>
    </a:lvl4pPr>
    <a:lvl5pPr marL="2057400" lvl="4" indent="-228600" algn="l" rtl="0" eaLnBrk="0" fontAlgn="base" hangingPunct="0">
      <a:spcBef>
        <a:spcPct val="30000"/>
      </a:spcBef>
      <a:spcAft>
        <a:spcPct val="0"/>
      </a:spcAft>
      <a:defRPr sz="1200" kern="1200">
        <a:solidFill>
          <a:schemeClr val="tx1"/>
        </a:solidFill>
        <a:latin typeface="+mn-lt"/>
        <a:ea typeface="+mn-ea"/>
        <a:cs typeface="+mn-cs"/>
      </a:defRPr>
    </a:lvl5pPr>
    <a:lvl6pPr marL="2286000" lvl="5"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915988" y="806450"/>
            <a:ext cx="4694237" cy="3521075"/>
          </a:xfrm>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上节课我们谈到了图灵机是现代计算机的理论原型，那么你是不是认为图灵机就是为了实现自动计算而提出来的，完全不是那么他是怎么来的？</a:t>
            </a:r>
          </a:p>
        </p:txBody>
      </p:sp>
      <p:sp>
        <p:nvSpPr>
          <p:cNvPr id="18436" name="灯片编号占位符 3"/>
          <p:cNvSpPr>
            <a:spLocks noGrp="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CC97C37-3D6A-4E11-8947-0957F0321E84}" type="slidenum">
              <a:rPr lang="zh-CN" altLang="en-US"/>
              <a:pPr eaLnBrk="1" hangingPunct="1"/>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650" name="幻灯片图像占位符 20481"/>
          <p:cNvSpPr>
            <a:spLocks noChangeArrowheads="1" noTextEdit="1"/>
          </p:cNvSpPr>
          <p:nvPr>
            <p:ph type="sldImg" idx="4294967295"/>
          </p:nvPr>
        </p:nvSpPr>
        <p:spPr>
          <a:xfrm>
            <a:off x="915988" y="806450"/>
            <a:ext cx="4694237" cy="3521075"/>
          </a:xfrm>
        </p:spPr>
      </p:sp>
      <p:sp>
        <p:nvSpPr>
          <p:cNvPr id="27651" name="文本占位符 20482"/>
          <p:cNvSpPr>
            <a:spLocks noChangeArrowheads="1"/>
          </p:cNvSpPr>
          <p:nvPr>
            <p:ph type="body" idx="4294967295"/>
          </p:nvPr>
        </p:nvSpPr>
        <p:spPr/>
        <p:txBody>
          <a:bodyPr/>
          <a:lstStyle/>
          <a:p>
            <a:pPr eaLnBrk="1" hangingPunct="1"/>
            <a:r>
              <a:rPr lang="zh-CN" altLang="en-US"/>
              <a:t>有些问题可以被正真或证伪，有些。。。那么边际在哪里，是否能判断一个问题是否有解？</a:t>
            </a:r>
            <a:endParaRPr lang="en-US" altLang="zh-CN"/>
          </a:p>
          <a:p>
            <a:pPr eaLnBrk="1" hangingPunct="1"/>
            <a:r>
              <a:rPr lang="zh-CN" altLang="en-US"/>
              <a:t>图灵为了解决这个问题，</a:t>
            </a:r>
            <a:r>
              <a:rPr lang="en-US" altLang="zh-CN"/>
              <a:t>1936</a:t>
            </a:r>
            <a:r>
              <a:rPr lang="zh-CN" altLang="en-US"/>
              <a:t>年发表了</a:t>
            </a:r>
            <a:r>
              <a:rPr lang="en-US" altLang="zh-CN"/>
              <a:t>《》</a:t>
            </a:r>
            <a:r>
              <a:rPr lang="zh-CN" altLang="en-US"/>
              <a:t>，</a:t>
            </a:r>
          </a:p>
          <a:p>
            <a:pPr eaLnBrk="1" hangingPunct="1"/>
            <a:r>
              <a:rPr lang="zh-CN" altLang="en-US"/>
              <a:t>在这里提出了一种十分简单，但是又非常强大的机器称为图灵机，成为今天计算机的理论模型。</a:t>
            </a:r>
            <a:endParaRPr lang="en-US" altLang="zh-CN"/>
          </a:p>
          <a:p>
            <a:pPr eaLnBrk="1" hangingPunct="1"/>
            <a:r>
              <a:rPr lang="zh-CN" altLang="en-US"/>
              <a:t>现代计算机的计算能力，还是在图灵机的计算能力之内，当然速度是越来越快了。图灵开辟了一条大路，后来的科学家又开辟了一些中路小路，我们则行走在前人铺就的路上。</a:t>
            </a:r>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674" name="幻灯片图像占位符 22529"/>
          <p:cNvSpPr>
            <a:spLocks noChangeArrowheads="1" noTextEdit="1"/>
          </p:cNvSpPr>
          <p:nvPr>
            <p:ph type="sldImg" idx="4294967295"/>
          </p:nvPr>
        </p:nvSpPr>
        <p:spPr>
          <a:xfrm>
            <a:off x="914400" y="804863"/>
            <a:ext cx="4694238" cy="3521075"/>
          </a:xfrm>
        </p:spPr>
      </p:sp>
      <p:sp>
        <p:nvSpPr>
          <p:cNvPr id="28675" name="文本占位符 22530"/>
          <p:cNvSpPr>
            <a:spLocks noChangeArrowheads="1"/>
          </p:cNvSpPr>
          <p:nvPr>
            <p:ph type="body" idx="4294967295"/>
          </p:nvPr>
        </p:nvSpPr>
        <p:spPr>
          <a:xfrm>
            <a:off x="523875" y="4687888"/>
            <a:ext cx="5654675" cy="4225925"/>
          </a:xfrm>
        </p:spPr>
        <p:txBody>
          <a:bodyPr/>
          <a:lstStyle/>
          <a:p>
            <a:pPr eaLnBrk="1" hangingPunct="1"/>
            <a:r>
              <a:rPr lang="zh-CN" altLang="en-US">
                <a:sym typeface="Arial" panose="020B0604020202020204" pitchFamily="34" charset="0"/>
              </a:rPr>
              <a:t>凡是可以通过设计一个图灵机而解决的问题就是可计算问题，凡是找不到这么一个图灵机来解决的问题就是不可计算的问题。</a:t>
            </a:r>
          </a:p>
          <a:p>
            <a:pPr eaLnBrk="1" hangingPunct="1"/>
            <a:r>
              <a:rPr lang="zh-CN" altLang="en-US">
                <a:sym typeface="Arial" panose="020B0604020202020204" pitchFamily="34" charset="0"/>
              </a:rPr>
              <a:t>图灵机因为简单、强大和可实现的特点，受到广泛的重视，包括哥德尔对此模型表达了极高的兴趣。</a:t>
            </a:r>
            <a:endParaRPr lang="en-US" altLang="zh-CN">
              <a:sym typeface="Arial" panose="020B0604020202020204" pitchFamily="34" charset="0"/>
            </a:endParaRPr>
          </a:p>
          <a:p>
            <a:pPr eaLnBrk="1" hangingPunct="1"/>
            <a:r>
              <a:rPr lang="zh-CN" altLang="en-US"/>
              <a:t>图灵机的想法妙就妙在，他是可以机械实现的。生活癿年代里，计算机基本停留在机械运算水平，电子管、晶体管和集成电路还没有问世。</a:t>
            </a:r>
            <a:endParaRPr lang="en-US" altLang="zh-CN"/>
          </a:p>
          <a:p>
            <a:pPr eaLnBrk="1" hangingPunct="1"/>
            <a:r>
              <a:rPr lang="zh-CN" altLang="en-US"/>
              <a:t>而且图灵机功能还很强大，所有可计算的问题都可以交给图灵机实现。</a:t>
            </a:r>
          </a:p>
          <a:p>
            <a:pPr eaLnBrk="1" hangingPunct="1"/>
            <a:r>
              <a:rPr lang="zh-CN" altLang="en-US"/>
              <a:t>复杂的事情要简单去做，简单的事情要重复去做，重复做的事情要用心去做，坚持下去，这样就没有做不成的事情。</a:t>
            </a:r>
            <a:endParaRPr lang="en-US" altLang="zh-CN"/>
          </a:p>
          <a:p>
            <a:pPr eaLnBrk="1" hangingPunct="1"/>
            <a:r>
              <a:rPr lang="zh-CN" altLang="en-US"/>
              <a:t>大道至简，悟在天成。</a:t>
            </a:r>
            <a:endParaRPr lang="en-US" altLang="zh-CN"/>
          </a:p>
          <a:p>
            <a:pPr eaLnBrk="1" hangingPunct="1"/>
            <a:r>
              <a:rPr lang="zh-CN" altLang="en-US"/>
              <a:t>在图灵机提出</a:t>
            </a:r>
            <a:r>
              <a:rPr lang="en-US" altLang="zh-CN"/>
              <a:t>10</a:t>
            </a:r>
            <a:r>
              <a:rPr lang="zh-CN" altLang="en-US"/>
              <a:t>年之后，世界上第一台计算机诞生。图灵的重要贡献出了这个模型之外，还有一个图灵测试，在后面的课程中我们会进一步介绍。</a:t>
            </a:r>
          </a:p>
          <a:p>
            <a:pPr eaLnBrk="1" hangingPunct="1"/>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915988" y="806450"/>
            <a:ext cx="4694237" cy="3521075"/>
          </a:xfrm>
        </p:spPr>
      </p:sp>
      <p:sp>
        <p:nvSpPr>
          <p:cNvPr id="29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noProof="1">
                <a:solidFill>
                  <a:srgbClr val="006600"/>
                </a:solidFill>
                <a:latin typeface="黑体" panose="02010609060101010101" pitchFamily="49" charset="-122"/>
                <a:ea typeface="黑体" panose="02010609060101010101" pitchFamily="49" charset="-122"/>
                <a:cs typeface="宋体" panose="02010600030101010101" pitchFamily="2" charset="-122"/>
              </a:rPr>
              <a:t>1966</a:t>
            </a:r>
            <a:r>
              <a:rPr lang="zh-CN" altLang="en-US" noProof="1">
                <a:solidFill>
                  <a:srgbClr val="006600"/>
                </a:solidFill>
                <a:latin typeface="黑体" panose="02010609060101010101" pitchFamily="49" charset="-122"/>
                <a:ea typeface="黑体" panose="02010609060101010101" pitchFamily="49" charset="-122"/>
                <a:cs typeface="宋体" panose="02010600030101010101" pitchFamily="2" charset="-122"/>
              </a:rPr>
              <a:t>年，为纪念图灵，美国计算机协会</a:t>
            </a:r>
            <a:r>
              <a:rPr lang="en-US" altLang="zh-CN" noProof="1">
                <a:solidFill>
                  <a:srgbClr val="006600"/>
                </a:solidFill>
                <a:latin typeface="黑体" panose="02010609060101010101" pitchFamily="49" charset="-122"/>
                <a:ea typeface="黑体" panose="02010609060101010101" pitchFamily="49" charset="-122"/>
                <a:cs typeface="宋体" panose="02010600030101010101" pitchFamily="2" charset="-122"/>
              </a:rPr>
              <a:t>ACM </a:t>
            </a:r>
            <a:r>
              <a:rPr lang="zh-CN" altLang="en-US" noProof="1">
                <a:solidFill>
                  <a:srgbClr val="006600"/>
                </a:solidFill>
                <a:latin typeface="黑体" panose="02010609060101010101" pitchFamily="49" charset="-122"/>
                <a:ea typeface="黑体" panose="02010609060101010101" pitchFamily="49" charset="-122"/>
                <a:cs typeface="宋体" panose="02010600030101010101" pitchFamily="2" charset="-122"/>
              </a:rPr>
              <a:t>图灵奖。</a:t>
            </a:r>
          </a:p>
          <a:p>
            <a:pPr eaLnBrk="1" hangingPunct="1"/>
            <a:endParaRPr lang="zh-CN" altLang="en-US">
              <a:ea typeface="黑体" panose="02010609060101010101" pitchFamily="49" charset="-122"/>
              <a:cs typeface="宋体" panose="02010600030101010101" pitchFamily="2" charset="-122"/>
            </a:endParaRPr>
          </a:p>
        </p:txBody>
      </p:sp>
      <p:sp>
        <p:nvSpPr>
          <p:cNvPr id="29700" name="灯片编号占位符 3"/>
          <p:cNvSpPr>
            <a:spLocks noGrp="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9B0342AC-EE18-4D65-A2CF-85B9CD1E6166}" type="slidenum">
              <a:rPr lang="zh-CN" altLang="en-US"/>
              <a:pPr eaLnBrk="1" hangingPunct="1"/>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xfrm>
            <a:off x="915988" y="806450"/>
            <a:ext cx="4694237" cy="3521075"/>
          </a:xfrm>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4" name="灯片编号占位符 3"/>
          <p:cNvSpPr>
            <a:spLocks noGrp="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15DD096B-596C-4AAA-9434-DD9F2B82F02E}" type="slidenum">
              <a:rPr lang="zh-CN" altLang="en-US"/>
              <a:pPr eaLnBrk="1" hangingPunct="1"/>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458" name="幻灯片图像占位符 7169"/>
          <p:cNvSpPr>
            <a:spLocks noChangeArrowheads="1" noTextEdit="1"/>
          </p:cNvSpPr>
          <p:nvPr>
            <p:ph type="sldImg" idx="4294967295"/>
          </p:nvPr>
        </p:nvSpPr>
        <p:spPr>
          <a:xfrm>
            <a:off x="915988" y="806450"/>
            <a:ext cx="4694237" cy="3521075"/>
          </a:xfrm>
        </p:spPr>
      </p:sp>
      <p:sp>
        <p:nvSpPr>
          <p:cNvPr id="19459" name="文本占位符 7170"/>
          <p:cNvSpPr>
            <a:spLocks noChangeArrowheads="1"/>
          </p:cNvSpPr>
          <p:nvPr>
            <p:ph type="body" idx="4294967295"/>
          </p:nvPr>
        </p:nvSpPr>
        <p:spPr/>
        <p:txBody>
          <a:bodyPr/>
          <a:lstStyle/>
          <a:p>
            <a:pPr eaLnBrk="1" hangingPunct="1"/>
            <a:r>
              <a:rPr lang="zh-CN" altLang="en-US"/>
              <a:t>数学发展史上有多次数学危机，这些危机的出现，既是对数学的挑战，也是对数学发展的推动。第一次数学危机发生于公元前500年，称为毕达哥拉斯学派，毕达哥拉斯被称为这个学派的代表人物。拉斐尔有一副画，画于1905年，体现了当时的一个场景</a:t>
            </a:r>
            <a:r>
              <a:rPr lang="en-US" altLang="zh-CN"/>
              <a:t>.</a:t>
            </a:r>
            <a:endParaRPr lang="zh-CN" altLang="en-US"/>
          </a:p>
          <a:p>
            <a:pPr eaLnBrk="1" hangingPunct="1"/>
            <a:r>
              <a:rPr lang="zh-CN" altLang="en-US"/>
              <a:t>黄金分割、奇数和偶数、勾股定理扥等，这一切都是这个学派很重要的成果。毕达哥拉斯学派深信数是万物的本源。</a:t>
            </a:r>
          </a:p>
          <a:p>
            <a:pPr eaLnBrk="1" hangingPunct="1"/>
            <a:r>
              <a:rPr lang="zh-CN" altLang="en-US"/>
              <a:t>在这个完美的信仰之下，推动数学的发展。后来，毕达哥拉斯证明了勾股定理。。。。因为牵扯到信仰，毕达哥拉斯没有吭声。小小的根号</a:t>
            </a:r>
            <a:r>
              <a:rPr lang="en-US" altLang="zh-CN"/>
              <a:t>2</a:t>
            </a:r>
            <a:r>
              <a:rPr lang="zh-CN" altLang="en-US"/>
              <a:t>不仅对毕达哥拉斯学派是致命性的打击，就如同达尔文进化论对上帝的否定一样，对希腊民众的意识形态也是毁灭性的打击。希帕索斯被扔进海里。</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ChangeArrowheads="1" noTextEdit="1"/>
          </p:cNvSpPr>
          <p:nvPr>
            <p:ph type="sldImg" idx="4294967295"/>
          </p:nvPr>
        </p:nvSpPr>
        <p:spPr>
          <a:xfrm>
            <a:off x="915988" y="806450"/>
            <a:ext cx="4694237" cy="3521075"/>
          </a:xfrm>
        </p:spPr>
      </p:sp>
      <p:sp>
        <p:nvSpPr>
          <p:cNvPr id="20483" name="文本占位符 2"/>
          <p:cNvSpPr>
            <a:spLocks noChangeArrowheads="1"/>
          </p:cNvSpPr>
          <p:nvPr>
            <p:ph type="body" idx="4294967295"/>
          </p:nvPr>
        </p:nvSpPr>
        <p:spPr/>
        <p:txBody>
          <a:bodyPr/>
          <a:lstStyle/>
          <a:p>
            <a:pPr eaLnBrk="1" hangingPunct="1"/>
            <a:r>
              <a:rPr lang="zh-CN" altLang="en-US"/>
              <a:t>面对根号</a:t>
            </a:r>
            <a:r>
              <a:rPr lang="en-US" altLang="zh-CN"/>
              <a:t>2</a:t>
            </a:r>
            <a:r>
              <a:rPr lang="zh-CN" altLang="en-US"/>
              <a:t>这个难题，希腊人一直采取鸵鸟政策，回避。</a:t>
            </a:r>
          </a:p>
        </p:txBody>
      </p:sp>
      <p:sp>
        <p:nvSpPr>
          <p:cNvPr id="20484" name="灯片编号占位符 3"/>
          <p:cNvSpPr>
            <a:spLocks noGrp="1" noChangeArrowheads="1"/>
          </p:cNvSpPr>
          <p:nvPr>
            <p:ph type="sldNum" sz="quarter" idx="5"/>
          </p:nvPr>
        </p:nvSpPr>
        <p:spPr bwMode="auto">
          <a:solidFill>
            <a:srgbClr val="FFFFFF"/>
          </a:solidFill>
          <a:ln>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AC0C00C8-6D18-4EE2-A3C9-EA5CACAA164E}" type="slidenum">
              <a:rPr lang="zh-CN" altLang="en-US">
                <a:latin typeface="Calibri" panose="020F0502020204030204" pitchFamily="34" charset="0"/>
              </a:rPr>
              <a:pPr eaLnBrk="1" hangingPunct="1"/>
              <a:t>3</a:t>
            </a:fld>
            <a:endParaRPr lang="zh-CN"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506" name="幻灯片图像占位符 10241"/>
          <p:cNvSpPr>
            <a:spLocks noChangeArrowheads="1" noTextEdit="1"/>
          </p:cNvSpPr>
          <p:nvPr>
            <p:ph type="sldImg" idx="4294967295"/>
          </p:nvPr>
        </p:nvSpPr>
        <p:spPr>
          <a:xfrm>
            <a:off x="915988" y="803275"/>
            <a:ext cx="4694237" cy="3521075"/>
          </a:xfrm>
        </p:spPr>
      </p:sp>
      <p:sp>
        <p:nvSpPr>
          <p:cNvPr id="21507" name="文本占位符 10242"/>
          <p:cNvSpPr>
            <a:spLocks noChangeArrowheads="1"/>
          </p:cNvSpPr>
          <p:nvPr>
            <p:ph type="body" idx="4294967295"/>
          </p:nvPr>
        </p:nvSpPr>
        <p:spPr/>
        <p:txBody>
          <a:bodyPr/>
          <a:lstStyle/>
          <a:p>
            <a:pPr eaLnBrk="1" hangingPunct="1"/>
            <a:r>
              <a:rPr lang="zh-CN" altLang="en-US"/>
              <a:t>第二次数学危机跟微积分有关。</a:t>
            </a:r>
          </a:p>
          <a:p>
            <a:pPr eaLnBrk="1" hangingPunct="1"/>
            <a:r>
              <a:rPr lang="zh-CN" altLang="en-US"/>
              <a:t>微积分建立在无穷小的分析之上。微机分一经发现就得到了广泛的应用并且取得了巨大的成果。</a:t>
            </a:r>
          </a:p>
          <a:p>
            <a:pPr eaLnBrk="1" hangingPunct="1"/>
            <a:r>
              <a:rPr lang="zh-CN" altLang="en-US"/>
              <a:t>但是我们都知道数学大厦是建立的公式公理逻辑的逻辑推证的基础之上，逻辑的合理和严密是真理的特征。</a:t>
            </a:r>
          </a:p>
          <a:p>
            <a:pPr eaLnBrk="1" hangingPunct="1"/>
            <a:r>
              <a:rPr lang="zh-CN" altLang="en-US"/>
              <a:t>但是牛顿和莱布尼茨在定义微积分时，都含混不清。</a:t>
            </a:r>
          </a:p>
          <a:p>
            <a:pPr eaLnBrk="1" hangingPunct="1"/>
            <a:endParaRPr lang="zh-CN" altLang="en-US"/>
          </a:p>
          <a:p>
            <a:pPr eaLnBrk="1" hangingPunct="1"/>
            <a:r>
              <a:rPr lang="zh-CN" altLang="en-US"/>
              <a:t>贝克莱是一个主教，这个人在1734年，写了一篇题目非常长的文章，里面嘲笑了无穷小。无穷小</a:t>
            </a:r>
            <a:r>
              <a:rPr lang="zh-CN" altLang="en-US">
                <a:ea typeface="黑体" panose="02010609060101010101" pitchFamily="49" charset="-122"/>
              </a:rPr>
              <a:t>一会是0，一会又不是0，他到底是不是0，无穷下就像一个幽灵一样困扰着微积分理论。</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幻灯片图像占位符 12289"/>
          <p:cNvSpPr>
            <a:spLocks noChangeArrowheads="1" noTextEdit="1"/>
          </p:cNvSpPr>
          <p:nvPr>
            <p:ph type="sldImg" idx="4294967295"/>
          </p:nvPr>
        </p:nvSpPr>
        <p:spPr>
          <a:xfrm>
            <a:off x="915988" y="803275"/>
            <a:ext cx="4692650" cy="3521075"/>
          </a:xfrm>
        </p:spPr>
      </p:sp>
      <p:sp>
        <p:nvSpPr>
          <p:cNvPr id="22531" name="文本占位符 12290"/>
          <p:cNvSpPr>
            <a:spLocks noChangeArrowheads="1"/>
          </p:cNvSpPr>
          <p:nvPr>
            <p:ph type="body" idx="4294967295"/>
          </p:nvPr>
        </p:nvSpPr>
        <p:spPr>
          <a:xfrm>
            <a:off x="523875" y="4689475"/>
            <a:ext cx="5656263" cy="4225925"/>
          </a:xfrm>
        </p:spPr>
        <p:txBody>
          <a:bodyPr/>
          <a:lstStyle/>
          <a:p>
            <a:pPr eaLnBrk="1" hangingPunct="1"/>
            <a:r>
              <a:rPr lang="zh-CN" altLang="en-US">
                <a:ea typeface="黑体" panose="02010609060101010101" pitchFamily="49" charset="-122"/>
              </a:rPr>
              <a:t>经过这么一闹，微积分反而迅猛的发展起来，驰骋在各个科技领域，解决了大量的物理问题、天文问题、数学问题，大大推进了工业革命的发展，成为了</a:t>
            </a:r>
            <a:r>
              <a:rPr lang="en-US" altLang="zh-CN">
                <a:ea typeface="黑体" panose="02010609060101010101" pitchFamily="49" charset="-122"/>
              </a:rPr>
              <a:t>18</a:t>
            </a:r>
            <a:r>
              <a:rPr lang="zh-CN" altLang="en-US">
                <a:ea typeface="黑体" panose="02010609060101010101" pitchFamily="49" charset="-122"/>
              </a:rPr>
              <a:t>世纪数学霸主。</a:t>
            </a:r>
            <a:endParaRPr lang="en-US" altLang="zh-CN">
              <a:ea typeface="黑体" panose="02010609060101010101" pitchFamily="49" charset="-122"/>
            </a:endParaRPr>
          </a:p>
          <a:p>
            <a:pPr eaLnBrk="1" hangingPunct="1"/>
            <a:r>
              <a:rPr lang="zh-CN" altLang="en-US">
                <a:ea typeface="黑体" panose="02010609060101010101" pitchFamily="49" charset="-122"/>
              </a:rPr>
              <a:t>所以有问题不要怕大家争论，争着争着就问题就解决了。</a:t>
            </a: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4337"/>
          <p:cNvSpPr>
            <a:spLocks noChangeArrowheads="1" noTextEdit="1"/>
          </p:cNvSpPr>
          <p:nvPr>
            <p:ph type="sldImg" idx="4294967295"/>
          </p:nvPr>
        </p:nvSpPr>
        <p:spPr>
          <a:xfrm>
            <a:off x="915988" y="806450"/>
            <a:ext cx="4694237" cy="3521075"/>
          </a:xfrm>
        </p:spPr>
      </p:sp>
      <p:sp>
        <p:nvSpPr>
          <p:cNvPr id="23555" name="文本占位符 14338"/>
          <p:cNvSpPr>
            <a:spLocks noChangeArrowheads="1"/>
          </p:cNvSpPr>
          <p:nvPr>
            <p:ph type="body" idx="4294967295"/>
          </p:nvPr>
        </p:nvSpPr>
        <p:spPr/>
        <p:txBody>
          <a:bodyPr/>
          <a:lstStyle/>
          <a:p>
            <a:pPr eaLnBrk="1" hangingPunct="1"/>
            <a:r>
              <a:rPr lang="zh-CN" altLang="en-US"/>
              <a:t>十九世纪下半叶，有一个伟大的数学家，叫康托尔。康托尔一度精神抑郁。算术是</a:t>
            </a:r>
            <a:r>
              <a:rPr lang="en-US" altLang="zh-CN"/>
              <a:t>“</a:t>
            </a:r>
            <a:r>
              <a:rPr lang="zh-CN" altLang="en-US"/>
              <a:t>以整数分数组成的集合</a:t>
            </a:r>
            <a:r>
              <a:rPr lang="en-US" altLang="zh-CN"/>
              <a:t>”</a:t>
            </a:r>
            <a:r>
              <a:rPr lang="zh-CN" altLang="en-US"/>
              <a:t>；微积分</a:t>
            </a:r>
            <a:r>
              <a:rPr lang="en-US" altLang="zh-CN"/>
              <a:t>“</a:t>
            </a:r>
            <a:r>
              <a:rPr lang="zh-CN" altLang="en-US"/>
              <a:t>以函数为对象组成的集合</a:t>
            </a:r>
            <a:r>
              <a:rPr lang="en-US" altLang="zh-CN"/>
              <a:t>”</a:t>
            </a:r>
            <a:r>
              <a:rPr lang="zh-CN" altLang="en-US"/>
              <a:t>；几何</a:t>
            </a:r>
            <a:r>
              <a:rPr lang="en-US" altLang="zh-CN"/>
              <a:t>“</a:t>
            </a:r>
            <a:r>
              <a:rPr lang="zh-CN" altLang="en-US"/>
              <a:t>点线面</a:t>
            </a:r>
            <a:r>
              <a:rPr lang="en-US" altLang="zh-CN"/>
              <a:t>”</a:t>
            </a:r>
            <a:r>
              <a:rPr lang="zh-CN" altLang="en-US"/>
              <a:t>组成的集合；</a:t>
            </a:r>
          </a:p>
          <a:p>
            <a:pPr eaLnBrk="1" hangingPunct="1"/>
            <a:r>
              <a:rPr lang="zh-CN" altLang="en-US"/>
              <a:t>这样一来都是以集合为对象，几何就成了最基本的概念了。</a:t>
            </a:r>
          </a:p>
          <a:p>
            <a:pPr eaLnBrk="1" hangingPunct="1"/>
            <a:endParaRPr lang="zh-CN" altLang="en-US"/>
          </a:p>
          <a:p>
            <a:pPr eaLnBrk="1" hangingPunct="1"/>
            <a:r>
              <a:rPr lang="zh-CN" altLang="en-US"/>
              <a:t>这对数学家而言，是很完美的结果。</a:t>
            </a:r>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幻灯片图像占位符 16385"/>
          <p:cNvSpPr>
            <a:spLocks noChangeArrowheads="1" noTextEdit="1"/>
          </p:cNvSpPr>
          <p:nvPr>
            <p:ph type="sldImg" idx="4294967295"/>
          </p:nvPr>
        </p:nvSpPr>
        <p:spPr>
          <a:xfrm>
            <a:off x="915988" y="806450"/>
            <a:ext cx="4694237" cy="3521075"/>
          </a:xfrm>
        </p:spPr>
      </p:sp>
      <p:sp>
        <p:nvSpPr>
          <p:cNvPr id="24579" name="文本占位符 16386"/>
          <p:cNvSpPr>
            <a:spLocks noChangeArrowheads="1"/>
          </p:cNvSpPr>
          <p:nvPr>
            <p:ph type="body" idx="4294967295"/>
          </p:nvPr>
        </p:nvSpPr>
        <p:spPr/>
        <p:txBody>
          <a:bodyPr/>
          <a:lstStyle/>
          <a:p>
            <a:pPr eaLnBrk="1" hangingPunct="1"/>
            <a:r>
              <a:rPr lang="zh-CN" altLang="en-US"/>
              <a:t>但就在这个时期，有一个人走出来，讲了一个故事。</a:t>
            </a:r>
            <a:endParaRPr lang="en-US" altLang="zh-CN"/>
          </a:p>
          <a:p>
            <a:pPr eaLnBrk="1" hangingPunct="1"/>
            <a:r>
              <a:rPr lang="zh-CN" altLang="en-US">
                <a:sym typeface="Arial" panose="020B0604020202020204" pitchFamily="34" charset="0"/>
              </a:rPr>
              <a:t>几个世纪前，罗马教廷出了一本书，书中用当时最流行的数学推论，导出“上帝是万能的”。一位智者针锋相对地问：“上帝能创造出一块他搬不动的石头吗？”如果教廷回答说能的，那上帝不能搬动他创造的那块石头，所以上帝在力量方面不是万能的。如果教廷回答说不能，那么上帝不能创造出一块他搬不动的石头，所以上帝在创造力方面不是万能的。</a:t>
            </a:r>
            <a:endParaRPr lang="zh-CN" altLang="en-US"/>
          </a:p>
          <a:p>
            <a:pPr eaLnBrk="1" hangingPunct="1"/>
            <a:endParaRPr lang="zh-CN" altLang="en-US"/>
          </a:p>
          <a:p>
            <a:pPr eaLnBrk="1" hangingPunct="1"/>
            <a:endParaRPr lang="zh-CN" altLang="en-US"/>
          </a:p>
          <a:p>
            <a:pPr eaLnBrk="1" hangingPunct="1"/>
            <a:r>
              <a:rPr lang="zh-CN" altLang="en-US"/>
              <a:t>好不容易，我们在集合论的基础上构建起了整个数学大厦，确发现集合论也是不完美的。这可怎么办？能不能找到一个完备的系统，从上面构建整个数学大厦。这样的系统是否存在？</a:t>
            </a: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915988" y="806450"/>
            <a:ext cx="4694237" cy="3521075"/>
          </a:xfrm>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二十世纪上半叶德国乃至全世界最伟大的数学家之一</a:t>
            </a:r>
            <a:r>
              <a:rPr lang="en-US" altLang="zh-CN"/>
              <a:t>.</a:t>
            </a:r>
          </a:p>
          <a:p>
            <a:pPr eaLnBrk="1" hangingPunct="1"/>
            <a:r>
              <a:rPr lang="zh-CN" altLang="en-US"/>
              <a:t>数学基础出现了矛盾，以确定性追求为己任的数学家如何受得了。集合论的矛盾弥漫开来，有人也怀疑算术是否也有矛盾。为了捍卫古典数学的尊严，作为当时数学界的领袖，希尔伯特当仁不让，接过了这个挑战。</a:t>
            </a:r>
            <a:endParaRPr lang="en-US" altLang="zh-CN"/>
          </a:p>
          <a:p>
            <a:pPr eaLnBrk="1" hangingPunct="1"/>
            <a:r>
              <a:rPr lang="zh-CN" altLang="en-US"/>
              <a:t>  在</a:t>
            </a:r>
            <a:r>
              <a:rPr lang="en-US" altLang="zh-CN"/>
              <a:t>1900</a:t>
            </a:r>
            <a:r>
              <a:rPr lang="zh-CN" altLang="en-US"/>
              <a:t>年巴黎国际数学家代表大会上，希尔伯特发表了题为</a:t>
            </a:r>
            <a:r>
              <a:rPr lang="en-US" altLang="zh-CN"/>
              <a:t>《</a:t>
            </a:r>
            <a:r>
              <a:rPr lang="zh-CN" altLang="en-US"/>
              <a:t>数学问题</a:t>
            </a:r>
            <a:r>
              <a:rPr lang="en-US" altLang="zh-CN"/>
              <a:t>》</a:t>
            </a:r>
            <a:r>
              <a:rPr lang="zh-CN" altLang="en-US"/>
              <a:t>的著名讲演。他提出了</a:t>
            </a:r>
            <a:r>
              <a:rPr lang="en-US" altLang="zh-CN"/>
              <a:t>23</a:t>
            </a:r>
            <a:r>
              <a:rPr lang="zh-CN" altLang="en-US"/>
              <a:t>个最重要的数学问题。通称希尔伯特问题，后来成为许多数学家力图攻克的难关，对现代数学的研究和发展产生了深刻的影响，并起了积极的推动作用，能解决希尔伯特问题，是当代数学家的无上光荣。</a:t>
            </a:r>
          </a:p>
        </p:txBody>
      </p:sp>
      <p:sp>
        <p:nvSpPr>
          <p:cNvPr id="25604" name="灯片编号占位符 3"/>
          <p:cNvSpPr>
            <a:spLocks noGrp="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E08DC54A-5DCF-42C0-B2D9-12DFD0EB8B93}" type="slidenum">
              <a:rPr lang="zh-CN" altLang="en-US"/>
              <a:pPr eaLnBrk="1" hangingPunct="1"/>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626" name="幻灯片图像占位符 18433"/>
          <p:cNvSpPr>
            <a:spLocks noChangeArrowheads="1" noTextEdit="1"/>
          </p:cNvSpPr>
          <p:nvPr>
            <p:ph type="sldImg" idx="4294967295"/>
          </p:nvPr>
        </p:nvSpPr>
        <p:spPr>
          <a:xfrm>
            <a:off x="915988" y="806450"/>
            <a:ext cx="4694237" cy="3521075"/>
          </a:xfrm>
        </p:spPr>
      </p:sp>
      <p:sp>
        <p:nvSpPr>
          <p:cNvPr id="26627" name="文本占位符 18434"/>
          <p:cNvSpPr>
            <a:spLocks noChangeArrowheads="1"/>
          </p:cNvSpPr>
          <p:nvPr>
            <p:ph type="body" idx="4294967295"/>
          </p:nvPr>
        </p:nvSpPr>
        <p:spPr/>
        <p:txBody>
          <a:bodyPr/>
          <a:lstStyle/>
          <a:p>
            <a:pPr eaLnBrk="1" hangingPunct="1"/>
            <a:r>
              <a:rPr lang="zh-CN" altLang="en-US"/>
              <a:t>哥德尔的不完备定理。关于数学基础的讨论就结束了，不存在一个完美的系统。</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p>
        </p:txBody>
      </p:sp>
      <p:sp>
        <p:nvSpPr>
          <p:cNvPr id="6" name="灯片编号占位符 1029"/>
          <p:cNvSpPr>
            <a:spLocks noGrp="1"/>
          </p:cNvSpPr>
          <p:nvPr>
            <p:ph type="sldNum" sz="quarter" idx="12"/>
          </p:nvPr>
        </p:nvSpPr>
        <p:spPr>
          <a:ln/>
        </p:spPr>
        <p:txBody>
          <a:bodyPr/>
          <a:lstStyle>
            <a:lvl1pPr>
              <a:defRPr/>
            </a:lvl1pPr>
          </a:lstStyle>
          <a:p>
            <a:fld id="{BCE8F662-1794-4477-8137-840100032FEE}" type="slidenum">
              <a:rPr lang="zh-CN" altLang="en-US"/>
              <a:pPr/>
              <a:t>‹#›</a:t>
            </a:fld>
            <a:endParaRPr lang="zh-CN" altLang="en-US"/>
          </a:p>
        </p:txBody>
      </p:sp>
    </p:spTree>
    <p:extLst>
      <p:ext uri="{BB962C8B-B14F-4D97-AF65-F5344CB8AC3E}">
        <p14:creationId xmlns:p14="http://schemas.microsoft.com/office/powerpoint/2010/main" val="986308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p>
        </p:txBody>
      </p:sp>
      <p:sp>
        <p:nvSpPr>
          <p:cNvPr id="6" name="灯片编号占位符 1029"/>
          <p:cNvSpPr>
            <a:spLocks noGrp="1"/>
          </p:cNvSpPr>
          <p:nvPr>
            <p:ph type="sldNum" sz="quarter" idx="12"/>
          </p:nvPr>
        </p:nvSpPr>
        <p:spPr>
          <a:ln/>
        </p:spPr>
        <p:txBody>
          <a:bodyPr/>
          <a:lstStyle>
            <a:lvl1pPr>
              <a:defRPr/>
            </a:lvl1pPr>
          </a:lstStyle>
          <a:p>
            <a:fld id="{5F4CCBD8-7ADE-478D-9855-007CD274A63A}" type="slidenum">
              <a:rPr lang="zh-CN" altLang="en-US"/>
              <a:pPr/>
              <a:t>‹#›</a:t>
            </a:fld>
            <a:endParaRPr lang="zh-CN" altLang="en-US"/>
          </a:p>
        </p:txBody>
      </p:sp>
    </p:spTree>
    <p:extLst>
      <p:ext uri="{BB962C8B-B14F-4D97-AF65-F5344CB8AC3E}">
        <p14:creationId xmlns:p14="http://schemas.microsoft.com/office/powerpoint/2010/main" val="83610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p>
        </p:txBody>
      </p:sp>
      <p:sp>
        <p:nvSpPr>
          <p:cNvPr id="6" name="灯片编号占位符 1029"/>
          <p:cNvSpPr>
            <a:spLocks noGrp="1"/>
          </p:cNvSpPr>
          <p:nvPr>
            <p:ph type="sldNum" sz="quarter" idx="12"/>
          </p:nvPr>
        </p:nvSpPr>
        <p:spPr>
          <a:ln/>
        </p:spPr>
        <p:txBody>
          <a:bodyPr/>
          <a:lstStyle>
            <a:lvl1pPr>
              <a:defRPr/>
            </a:lvl1pPr>
          </a:lstStyle>
          <a:p>
            <a:fld id="{2CE25AB2-F018-4913-A2E3-1FD75A4C2974}" type="slidenum">
              <a:rPr lang="zh-CN" altLang="en-US"/>
              <a:pPr/>
              <a:t>‹#›</a:t>
            </a:fld>
            <a:endParaRPr lang="zh-CN" altLang="en-US"/>
          </a:p>
        </p:txBody>
      </p:sp>
    </p:spTree>
    <p:extLst>
      <p:ext uri="{BB962C8B-B14F-4D97-AF65-F5344CB8AC3E}">
        <p14:creationId xmlns:p14="http://schemas.microsoft.com/office/powerpoint/2010/main" val="4188240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pic>
        <p:nvPicPr>
          <p:cNvPr id="4"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KSO_BC1"/>
          <p:cNvSpPr>
            <a:spLocks noGrp="1"/>
          </p:cNvSpPr>
          <p:nvPr>
            <p:ph type="subTitle" idx="1"/>
          </p:nvPr>
        </p:nvSpPr>
        <p:spPr>
          <a:xfrm>
            <a:off x="4619625" y="2262188"/>
            <a:ext cx="4033838" cy="557212"/>
          </a:xfrm>
          <a:prstGeom prst="rect">
            <a:avLst/>
          </a:prstGeom>
          <a:noFill/>
          <a:ln w="9525">
            <a:noFill/>
            <a:miter/>
          </a:ln>
        </p:spPr>
        <p:txBody>
          <a:bodyPr/>
          <a:lstStyle>
            <a:lvl1pPr marL="0" lvl="0" indent="0" algn="ctr">
              <a:buNone/>
              <a:defRPr sz="1800" kern="1200">
                <a:solidFill>
                  <a:srgbClr val="6D6D6D"/>
                </a:solidFill>
              </a:defRPr>
            </a:lvl1pPr>
            <a:lvl2pPr marL="0" lvl="1" indent="0" algn="ctr">
              <a:buNone/>
              <a:defRPr sz="1800" kern="1200">
                <a:solidFill>
                  <a:srgbClr val="6D6D6D"/>
                </a:solidFill>
              </a:defRPr>
            </a:lvl2pPr>
            <a:lvl3pPr marL="685800" lvl="2" indent="-685800" algn="ctr">
              <a:buNone/>
              <a:defRPr sz="1800" kern="1200">
                <a:solidFill>
                  <a:srgbClr val="6D6D6D"/>
                </a:solidFill>
              </a:defRPr>
            </a:lvl3pPr>
            <a:lvl4pPr marL="1028700" lvl="3" indent="-1028700" algn="ctr">
              <a:buNone/>
              <a:defRPr sz="1800" kern="1200">
                <a:solidFill>
                  <a:srgbClr val="6D6D6D"/>
                </a:solidFill>
              </a:defRPr>
            </a:lvl4pPr>
            <a:lvl5pPr marL="1371600" lvl="4" indent="-1371600" algn="ctr">
              <a:buNone/>
              <a:defRPr sz="1800" kern="1200">
                <a:solidFill>
                  <a:srgbClr val="6D6D6D"/>
                </a:solidFill>
              </a:defRPr>
            </a:lvl5pPr>
          </a:lstStyle>
          <a:p>
            <a:pPr lvl="0"/>
            <a:r>
              <a:rPr lang="zh-CN" altLang="en-US" noProof="1"/>
              <a:t>单击此处编辑母版副标题样式</a:t>
            </a:r>
          </a:p>
        </p:txBody>
      </p:sp>
      <p:sp>
        <p:nvSpPr>
          <p:cNvPr id="3079" name="KSO_BT1"/>
          <p:cNvSpPr>
            <a:spLocks noGrp="1"/>
          </p:cNvSpPr>
          <p:nvPr>
            <p:ph type="ctrTitle"/>
          </p:nvPr>
        </p:nvSpPr>
        <p:spPr>
          <a:xfrm>
            <a:off x="4622800" y="1306513"/>
            <a:ext cx="4021138" cy="949325"/>
          </a:xfrm>
          <a:prstGeom prst="rect">
            <a:avLst/>
          </a:prstGeom>
          <a:noFill/>
          <a:ln w="9525">
            <a:noFill/>
            <a:miter/>
          </a:ln>
        </p:spPr>
        <p:txBody>
          <a:bodyPr/>
          <a:lstStyle>
            <a:lvl1pPr lvl="0" algn="ctr">
              <a:defRPr sz="2800" kern="1200"/>
            </a:lvl1pPr>
          </a:lstStyle>
          <a:p>
            <a:pPr lvl="0"/>
            <a:r>
              <a:rPr lang="zh-CN" altLang="en-US" noProof="1"/>
              <a:t>单击此处编辑母版标题样式</a:t>
            </a:r>
          </a:p>
        </p:txBody>
      </p:sp>
      <p:sp>
        <p:nvSpPr>
          <p:cNvPr id="5" name="KSO_FD"/>
          <p:cNvSpPr>
            <a:spLocks noGrp="1"/>
          </p:cNvSpPr>
          <p:nvPr>
            <p:ph type="dt" sz="half" idx="10"/>
          </p:nvPr>
        </p:nvSpPr>
        <p:spPr>
          <a:xfrm>
            <a:off x="457200" y="6245225"/>
            <a:ext cx="2133600" cy="476250"/>
          </a:xfrm>
        </p:spPr>
        <p:txBody>
          <a:bodyPr/>
          <a:lstStyle>
            <a:lvl1pPr>
              <a:defRPr/>
            </a:lvl1pPr>
          </a:lstStyle>
          <a:p>
            <a:pPr>
              <a:defRPr/>
            </a:pPr>
            <a:endParaRPr lang="en-US" altLang="x-none"/>
          </a:p>
        </p:txBody>
      </p:sp>
      <p:sp>
        <p:nvSpPr>
          <p:cNvPr id="6" name="KSO_FT"/>
          <p:cNvSpPr>
            <a:spLocks noGrp="1"/>
          </p:cNvSpPr>
          <p:nvPr>
            <p:ph type="ftr" sz="quarter" idx="11"/>
          </p:nvPr>
        </p:nvSpPr>
        <p:spPr>
          <a:xfrm>
            <a:off x="3124200" y="6245225"/>
            <a:ext cx="2895600" cy="476250"/>
          </a:xfrm>
        </p:spPr>
        <p:txBody>
          <a:bodyPr/>
          <a:lstStyle>
            <a:lvl1pPr>
              <a:defRPr/>
            </a:lvl1pPr>
          </a:lstStyle>
          <a:p>
            <a:pPr>
              <a:defRPr/>
            </a:pPr>
            <a:endParaRPr lang="en-US" altLang="x-none"/>
          </a:p>
        </p:txBody>
      </p:sp>
      <p:sp>
        <p:nvSpPr>
          <p:cNvPr id="7" name="KSO_FN"/>
          <p:cNvSpPr>
            <a:spLocks noGrp="1"/>
          </p:cNvSpPr>
          <p:nvPr>
            <p:ph type="sldNum" sz="quarter" idx="12"/>
          </p:nvPr>
        </p:nvSpPr>
        <p:spPr>
          <a:xfrm>
            <a:off x="6553200" y="6245225"/>
            <a:ext cx="2133600" cy="476250"/>
          </a:xfrm>
        </p:spPr>
        <p:txBody>
          <a:bodyPr/>
          <a:lstStyle>
            <a:lvl1pPr>
              <a:defRPr/>
            </a:lvl1pPr>
          </a:lstStyle>
          <a:p>
            <a:fld id="{0A3DDE60-6488-47CA-BEF8-C2DE14A0C69B}" type="slidenum">
              <a:rPr lang="en-US" altLang="zh-CN"/>
              <a:pPr/>
              <a:t>‹#›</a:t>
            </a:fld>
            <a:endParaRPr lang="en-US" altLang="zh-CN"/>
          </a:p>
        </p:txBody>
      </p:sp>
    </p:spTree>
    <p:extLst>
      <p:ext uri="{BB962C8B-B14F-4D97-AF65-F5344CB8AC3E}">
        <p14:creationId xmlns:p14="http://schemas.microsoft.com/office/powerpoint/2010/main" val="1687784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p:cNvSpPr>
          <p:nvPr>
            <p:ph type="dt" sz="half" idx="10"/>
          </p:nvPr>
        </p:nvSpPr>
        <p:spPr>
          <a:ln/>
        </p:spPr>
        <p:txBody>
          <a:bodyPr/>
          <a:lstStyle>
            <a:lvl1pPr>
              <a:defRPr/>
            </a:lvl1pPr>
          </a:lstStyle>
          <a:p>
            <a:pPr>
              <a:defRPr/>
            </a:pPr>
            <a:endParaRPr lang="en-US" altLang="x-none"/>
          </a:p>
        </p:txBody>
      </p:sp>
      <p:sp>
        <p:nvSpPr>
          <p:cNvPr id="5" name="KSO_FT"/>
          <p:cNvSpPr>
            <a:spLocks noGrp="1"/>
          </p:cNvSpPr>
          <p:nvPr>
            <p:ph type="ftr" sz="quarter" idx="11"/>
          </p:nvPr>
        </p:nvSpPr>
        <p:spPr>
          <a:ln/>
        </p:spPr>
        <p:txBody>
          <a:bodyPr/>
          <a:lstStyle>
            <a:lvl1pPr>
              <a:defRPr/>
            </a:lvl1pPr>
          </a:lstStyle>
          <a:p>
            <a:pPr>
              <a:defRPr/>
            </a:pPr>
            <a:endParaRPr lang="zh-CN" altLang="en-US"/>
          </a:p>
        </p:txBody>
      </p:sp>
      <p:sp>
        <p:nvSpPr>
          <p:cNvPr id="6" name="KSO_FN"/>
          <p:cNvSpPr>
            <a:spLocks noGrp="1"/>
          </p:cNvSpPr>
          <p:nvPr>
            <p:ph type="sldNum" sz="quarter" idx="12"/>
          </p:nvPr>
        </p:nvSpPr>
        <p:spPr>
          <a:ln/>
        </p:spPr>
        <p:txBody>
          <a:bodyPr/>
          <a:lstStyle>
            <a:lvl1pPr>
              <a:defRPr/>
            </a:lvl1pPr>
          </a:lstStyle>
          <a:p>
            <a:fld id="{099C1FBE-FD21-4829-88C6-04ADCE13EC7F}" type="slidenum">
              <a:rPr lang="en-US" altLang="zh-CN"/>
              <a:pPr/>
              <a:t>‹#›</a:t>
            </a:fld>
            <a:endParaRPr lang="en-US" altLang="zh-CN"/>
          </a:p>
        </p:txBody>
      </p:sp>
    </p:spTree>
    <p:extLst>
      <p:ext uri="{BB962C8B-B14F-4D97-AF65-F5344CB8AC3E}">
        <p14:creationId xmlns:p14="http://schemas.microsoft.com/office/powerpoint/2010/main" val="2863164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KSO_FD"/>
          <p:cNvSpPr>
            <a:spLocks noGrp="1"/>
          </p:cNvSpPr>
          <p:nvPr>
            <p:ph type="dt" sz="half" idx="10"/>
          </p:nvPr>
        </p:nvSpPr>
        <p:spPr>
          <a:ln/>
        </p:spPr>
        <p:txBody>
          <a:bodyPr/>
          <a:lstStyle>
            <a:lvl1pPr>
              <a:defRPr/>
            </a:lvl1pPr>
          </a:lstStyle>
          <a:p>
            <a:pPr>
              <a:defRPr/>
            </a:pPr>
            <a:endParaRPr lang="en-US" altLang="x-none"/>
          </a:p>
        </p:txBody>
      </p:sp>
      <p:sp>
        <p:nvSpPr>
          <p:cNvPr id="5" name="KSO_FT"/>
          <p:cNvSpPr>
            <a:spLocks noGrp="1"/>
          </p:cNvSpPr>
          <p:nvPr>
            <p:ph type="ftr" sz="quarter" idx="11"/>
          </p:nvPr>
        </p:nvSpPr>
        <p:spPr>
          <a:ln/>
        </p:spPr>
        <p:txBody>
          <a:bodyPr/>
          <a:lstStyle>
            <a:lvl1pPr>
              <a:defRPr/>
            </a:lvl1pPr>
          </a:lstStyle>
          <a:p>
            <a:pPr>
              <a:defRPr/>
            </a:pPr>
            <a:endParaRPr lang="zh-CN" altLang="en-US"/>
          </a:p>
        </p:txBody>
      </p:sp>
      <p:sp>
        <p:nvSpPr>
          <p:cNvPr id="6" name="KSO_FN"/>
          <p:cNvSpPr>
            <a:spLocks noGrp="1"/>
          </p:cNvSpPr>
          <p:nvPr>
            <p:ph type="sldNum" sz="quarter" idx="12"/>
          </p:nvPr>
        </p:nvSpPr>
        <p:spPr>
          <a:ln/>
        </p:spPr>
        <p:txBody>
          <a:bodyPr/>
          <a:lstStyle>
            <a:lvl1pPr>
              <a:defRPr/>
            </a:lvl1pPr>
          </a:lstStyle>
          <a:p>
            <a:fld id="{8C379691-4BB4-4CF3-BF52-C2B98486CDE0}" type="slidenum">
              <a:rPr lang="en-US" altLang="zh-CN"/>
              <a:pPr/>
              <a:t>‹#›</a:t>
            </a:fld>
            <a:endParaRPr lang="en-US" altLang="zh-CN"/>
          </a:p>
        </p:txBody>
      </p:sp>
    </p:spTree>
    <p:extLst>
      <p:ext uri="{BB962C8B-B14F-4D97-AF65-F5344CB8AC3E}">
        <p14:creationId xmlns:p14="http://schemas.microsoft.com/office/powerpoint/2010/main" val="2468647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54075" y="1133475"/>
            <a:ext cx="3854371" cy="51006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865767" y="1133475"/>
            <a:ext cx="3854371" cy="51006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KSO_FD"/>
          <p:cNvSpPr>
            <a:spLocks noGrp="1"/>
          </p:cNvSpPr>
          <p:nvPr>
            <p:ph type="dt" sz="half" idx="10"/>
          </p:nvPr>
        </p:nvSpPr>
        <p:spPr>
          <a:ln/>
        </p:spPr>
        <p:txBody>
          <a:bodyPr/>
          <a:lstStyle>
            <a:lvl1pPr>
              <a:defRPr/>
            </a:lvl1pPr>
          </a:lstStyle>
          <a:p>
            <a:pPr>
              <a:defRPr/>
            </a:pPr>
            <a:endParaRPr lang="en-US" altLang="x-none"/>
          </a:p>
        </p:txBody>
      </p:sp>
      <p:sp>
        <p:nvSpPr>
          <p:cNvPr id="6" name="KSO_FT"/>
          <p:cNvSpPr>
            <a:spLocks noGrp="1"/>
          </p:cNvSpPr>
          <p:nvPr>
            <p:ph type="ftr" sz="quarter" idx="11"/>
          </p:nvPr>
        </p:nvSpPr>
        <p:spPr>
          <a:ln/>
        </p:spPr>
        <p:txBody>
          <a:bodyPr/>
          <a:lstStyle>
            <a:lvl1pPr>
              <a:defRPr/>
            </a:lvl1pPr>
          </a:lstStyle>
          <a:p>
            <a:pPr>
              <a:defRPr/>
            </a:pPr>
            <a:endParaRPr lang="zh-CN" altLang="en-US"/>
          </a:p>
        </p:txBody>
      </p:sp>
      <p:sp>
        <p:nvSpPr>
          <p:cNvPr id="7" name="KSO_FN"/>
          <p:cNvSpPr>
            <a:spLocks noGrp="1"/>
          </p:cNvSpPr>
          <p:nvPr>
            <p:ph type="sldNum" sz="quarter" idx="12"/>
          </p:nvPr>
        </p:nvSpPr>
        <p:spPr>
          <a:ln/>
        </p:spPr>
        <p:txBody>
          <a:bodyPr/>
          <a:lstStyle>
            <a:lvl1pPr>
              <a:defRPr/>
            </a:lvl1pPr>
          </a:lstStyle>
          <a:p>
            <a:fld id="{2068557C-A5D1-4EF8-A8C1-91CA6C88E5C3}" type="slidenum">
              <a:rPr lang="en-US" altLang="zh-CN"/>
              <a:pPr/>
              <a:t>‹#›</a:t>
            </a:fld>
            <a:endParaRPr lang="en-US" altLang="zh-CN"/>
          </a:p>
        </p:txBody>
      </p:sp>
    </p:spTree>
    <p:extLst>
      <p:ext uri="{BB962C8B-B14F-4D97-AF65-F5344CB8AC3E}">
        <p14:creationId xmlns:p14="http://schemas.microsoft.com/office/powerpoint/2010/main" val="2847509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KSO_FD"/>
          <p:cNvSpPr>
            <a:spLocks noGrp="1"/>
          </p:cNvSpPr>
          <p:nvPr>
            <p:ph type="dt" sz="half" idx="10"/>
          </p:nvPr>
        </p:nvSpPr>
        <p:spPr>
          <a:ln/>
        </p:spPr>
        <p:txBody>
          <a:bodyPr/>
          <a:lstStyle>
            <a:lvl1pPr>
              <a:defRPr/>
            </a:lvl1pPr>
          </a:lstStyle>
          <a:p>
            <a:pPr>
              <a:defRPr/>
            </a:pPr>
            <a:endParaRPr lang="en-US" altLang="x-none"/>
          </a:p>
        </p:txBody>
      </p:sp>
      <p:sp>
        <p:nvSpPr>
          <p:cNvPr id="8" name="KSO_FT"/>
          <p:cNvSpPr>
            <a:spLocks noGrp="1"/>
          </p:cNvSpPr>
          <p:nvPr>
            <p:ph type="ftr" sz="quarter" idx="11"/>
          </p:nvPr>
        </p:nvSpPr>
        <p:spPr>
          <a:ln/>
        </p:spPr>
        <p:txBody>
          <a:bodyPr/>
          <a:lstStyle>
            <a:lvl1pPr>
              <a:defRPr/>
            </a:lvl1pPr>
          </a:lstStyle>
          <a:p>
            <a:pPr>
              <a:defRPr/>
            </a:pPr>
            <a:endParaRPr lang="zh-CN" altLang="en-US"/>
          </a:p>
        </p:txBody>
      </p:sp>
      <p:sp>
        <p:nvSpPr>
          <p:cNvPr id="9" name="KSO_FN"/>
          <p:cNvSpPr>
            <a:spLocks noGrp="1"/>
          </p:cNvSpPr>
          <p:nvPr>
            <p:ph type="sldNum" sz="quarter" idx="12"/>
          </p:nvPr>
        </p:nvSpPr>
        <p:spPr>
          <a:ln/>
        </p:spPr>
        <p:txBody>
          <a:bodyPr/>
          <a:lstStyle>
            <a:lvl1pPr>
              <a:defRPr/>
            </a:lvl1pPr>
          </a:lstStyle>
          <a:p>
            <a:fld id="{15DD976F-D000-4A0A-A0E3-790DF5C38EAB}" type="slidenum">
              <a:rPr lang="en-US" altLang="zh-CN"/>
              <a:pPr/>
              <a:t>‹#›</a:t>
            </a:fld>
            <a:endParaRPr lang="en-US" altLang="zh-CN"/>
          </a:p>
        </p:txBody>
      </p:sp>
    </p:spTree>
    <p:extLst>
      <p:ext uri="{BB962C8B-B14F-4D97-AF65-F5344CB8AC3E}">
        <p14:creationId xmlns:p14="http://schemas.microsoft.com/office/powerpoint/2010/main" val="3164190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KSO_FD"/>
          <p:cNvSpPr>
            <a:spLocks noGrp="1"/>
          </p:cNvSpPr>
          <p:nvPr>
            <p:ph type="dt" sz="half" idx="10"/>
          </p:nvPr>
        </p:nvSpPr>
        <p:spPr>
          <a:ln/>
        </p:spPr>
        <p:txBody>
          <a:bodyPr/>
          <a:lstStyle>
            <a:lvl1pPr>
              <a:defRPr/>
            </a:lvl1pPr>
          </a:lstStyle>
          <a:p>
            <a:pPr>
              <a:defRPr/>
            </a:pPr>
            <a:endParaRPr lang="en-US" altLang="x-none"/>
          </a:p>
        </p:txBody>
      </p:sp>
      <p:sp>
        <p:nvSpPr>
          <p:cNvPr id="4" name="KSO_FT"/>
          <p:cNvSpPr>
            <a:spLocks noGrp="1"/>
          </p:cNvSpPr>
          <p:nvPr>
            <p:ph type="ftr" sz="quarter" idx="11"/>
          </p:nvPr>
        </p:nvSpPr>
        <p:spPr>
          <a:ln/>
        </p:spPr>
        <p:txBody>
          <a:bodyPr/>
          <a:lstStyle>
            <a:lvl1pPr>
              <a:defRPr/>
            </a:lvl1pPr>
          </a:lstStyle>
          <a:p>
            <a:pPr>
              <a:defRPr/>
            </a:pPr>
            <a:endParaRPr lang="zh-CN" altLang="en-US"/>
          </a:p>
        </p:txBody>
      </p:sp>
      <p:sp>
        <p:nvSpPr>
          <p:cNvPr id="5" name="KSO_FN"/>
          <p:cNvSpPr>
            <a:spLocks noGrp="1"/>
          </p:cNvSpPr>
          <p:nvPr>
            <p:ph type="sldNum" sz="quarter" idx="12"/>
          </p:nvPr>
        </p:nvSpPr>
        <p:spPr>
          <a:ln/>
        </p:spPr>
        <p:txBody>
          <a:bodyPr/>
          <a:lstStyle>
            <a:lvl1pPr>
              <a:defRPr/>
            </a:lvl1pPr>
          </a:lstStyle>
          <a:p>
            <a:fld id="{26722B43-7CA8-423F-910E-C0CC96F20064}" type="slidenum">
              <a:rPr lang="en-US" altLang="zh-CN"/>
              <a:pPr/>
              <a:t>‹#›</a:t>
            </a:fld>
            <a:endParaRPr lang="en-US" altLang="zh-CN"/>
          </a:p>
        </p:txBody>
      </p:sp>
    </p:spTree>
    <p:extLst>
      <p:ext uri="{BB962C8B-B14F-4D97-AF65-F5344CB8AC3E}">
        <p14:creationId xmlns:p14="http://schemas.microsoft.com/office/powerpoint/2010/main" val="136953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ln/>
        </p:spPr>
        <p:txBody>
          <a:bodyPr/>
          <a:lstStyle>
            <a:lvl1pPr>
              <a:defRPr/>
            </a:lvl1pPr>
          </a:lstStyle>
          <a:p>
            <a:pPr>
              <a:defRPr/>
            </a:pPr>
            <a:endParaRPr lang="en-US" altLang="x-none"/>
          </a:p>
        </p:txBody>
      </p:sp>
      <p:sp>
        <p:nvSpPr>
          <p:cNvPr id="3" name="KSO_FT"/>
          <p:cNvSpPr>
            <a:spLocks noGrp="1"/>
          </p:cNvSpPr>
          <p:nvPr>
            <p:ph type="ftr" sz="quarter" idx="11"/>
          </p:nvPr>
        </p:nvSpPr>
        <p:spPr>
          <a:ln/>
        </p:spPr>
        <p:txBody>
          <a:bodyPr/>
          <a:lstStyle>
            <a:lvl1pPr>
              <a:defRPr/>
            </a:lvl1pPr>
          </a:lstStyle>
          <a:p>
            <a:pPr>
              <a:defRPr/>
            </a:pPr>
            <a:endParaRPr lang="zh-CN" altLang="en-US"/>
          </a:p>
        </p:txBody>
      </p:sp>
      <p:sp>
        <p:nvSpPr>
          <p:cNvPr id="4" name="KSO_FN"/>
          <p:cNvSpPr>
            <a:spLocks noGrp="1"/>
          </p:cNvSpPr>
          <p:nvPr>
            <p:ph type="sldNum" sz="quarter" idx="12"/>
          </p:nvPr>
        </p:nvSpPr>
        <p:spPr>
          <a:ln/>
        </p:spPr>
        <p:txBody>
          <a:bodyPr/>
          <a:lstStyle>
            <a:lvl1pPr>
              <a:defRPr/>
            </a:lvl1pPr>
          </a:lstStyle>
          <a:p>
            <a:fld id="{D3B8DE79-130A-4D6C-8B90-2FCBBC067622}" type="slidenum">
              <a:rPr lang="en-US" altLang="zh-CN"/>
              <a:pPr/>
              <a:t>‹#›</a:t>
            </a:fld>
            <a:endParaRPr lang="en-US" altLang="zh-CN"/>
          </a:p>
        </p:txBody>
      </p:sp>
    </p:spTree>
    <p:extLst>
      <p:ext uri="{BB962C8B-B14F-4D97-AF65-F5344CB8AC3E}">
        <p14:creationId xmlns:p14="http://schemas.microsoft.com/office/powerpoint/2010/main" val="1084687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KSO_FD"/>
          <p:cNvSpPr>
            <a:spLocks noGrp="1"/>
          </p:cNvSpPr>
          <p:nvPr>
            <p:ph type="dt" sz="half" idx="10"/>
          </p:nvPr>
        </p:nvSpPr>
        <p:spPr>
          <a:ln/>
        </p:spPr>
        <p:txBody>
          <a:bodyPr/>
          <a:lstStyle>
            <a:lvl1pPr>
              <a:defRPr/>
            </a:lvl1pPr>
          </a:lstStyle>
          <a:p>
            <a:pPr>
              <a:defRPr/>
            </a:pPr>
            <a:endParaRPr lang="en-US" altLang="x-none"/>
          </a:p>
        </p:txBody>
      </p:sp>
      <p:sp>
        <p:nvSpPr>
          <p:cNvPr id="6" name="KSO_FT"/>
          <p:cNvSpPr>
            <a:spLocks noGrp="1"/>
          </p:cNvSpPr>
          <p:nvPr>
            <p:ph type="ftr" sz="quarter" idx="11"/>
          </p:nvPr>
        </p:nvSpPr>
        <p:spPr>
          <a:ln/>
        </p:spPr>
        <p:txBody>
          <a:bodyPr/>
          <a:lstStyle>
            <a:lvl1pPr>
              <a:defRPr/>
            </a:lvl1pPr>
          </a:lstStyle>
          <a:p>
            <a:pPr>
              <a:defRPr/>
            </a:pPr>
            <a:endParaRPr lang="zh-CN" altLang="en-US"/>
          </a:p>
        </p:txBody>
      </p:sp>
      <p:sp>
        <p:nvSpPr>
          <p:cNvPr id="7" name="KSO_FN"/>
          <p:cNvSpPr>
            <a:spLocks noGrp="1"/>
          </p:cNvSpPr>
          <p:nvPr>
            <p:ph type="sldNum" sz="quarter" idx="12"/>
          </p:nvPr>
        </p:nvSpPr>
        <p:spPr>
          <a:ln/>
        </p:spPr>
        <p:txBody>
          <a:bodyPr/>
          <a:lstStyle>
            <a:lvl1pPr>
              <a:defRPr/>
            </a:lvl1pPr>
          </a:lstStyle>
          <a:p>
            <a:fld id="{AE72924F-0D61-4168-9EDD-B06B655B790B}" type="slidenum">
              <a:rPr lang="en-US" altLang="zh-CN"/>
              <a:pPr/>
              <a:t>‹#›</a:t>
            </a:fld>
            <a:endParaRPr lang="en-US" altLang="zh-CN"/>
          </a:p>
        </p:txBody>
      </p:sp>
    </p:spTree>
    <p:extLst>
      <p:ext uri="{BB962C8B-B14F-4D97-AF65-F5344CB8AC3E}">
        <p14:creationId xmlns:p14="http://schemas.microsoft.com/office/powerpoint/2010/main" val="156975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p>
        </p:txBody>
      </p:sp>
      <p:sp>
        <p:nvSpPr>
          <p:cNvPr id="6" name="灯片编号占位符 1029"/>
          <p:cNvSpPr>
            <a:spLocks noGrp="1"/>
          </p:cNvSpPr>
          <p:nvPr>
            <p:ph type="sldNum" sz="quarter" idx="12"/>
          </p:nvPr>
        </p:nvSpPr>
        <p:spPr>
          <a:ln/>
        </p:spPr>
        <p:txBody>
          <a:bodyPr/>
          <a:lstStyle>
            <a:lvl1pPr>
              <a:defRPr/>
            </a:lvl1pPr>
          </a:lstStyle>
          <a:p>
            <a:fld id="{D3E2F2BE-174B-44AE-9232-829AAC21A6C5}" type="slidenum">
              <a:rPr lang="zh-CN" altLang="en-US"/>
              <a:pPr/>
              <a:t>‹#›</a:t>
            </a:fld>
            <a:endParaRPr lang="zh-CN" altLang="en-US"/>
          </a:p>
        </p:txBody>
      </p:sp>
    </p:spTree>
    <p:extLst>
      <p:ext uri="{BB962C8B-B14F-4D97-AF65-F5344CB8AC3E}">
        <p14:creationId xmlns:p14="http://schemas.microsoft.com/office/powerpoint/2010/main" val="40693537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KSO_FD"/>
          <p:cNvSpPr>
            <a:spLocks noGrp="1"/>
          </p:cNvSpPr>
          <p:nvPr>
            <p:ph type="dt" sz="half" idx="10"/>
          </p:nvPr>
        </p:nvSpPr>
        <p:spPr>
          <a:ln/>
        </p:spPr>
        <p:txBody>
          <a:bodyPr/>
          <a:lstStyle>
            <a:lvl1pPr>
              <a:defRPr/>
            </a:lvl1pPr>
          </a:lstStyle>
          <a:p>
            <a:pPr>
              <a:defRPr/>
            </a:pPr>
            <a:endParaRPr lang="en-US" altLang="x-none"/>
          </a:p>
        </p:txBody>
      </p:sp>
      <p:sp>
        <p:nvSpPr>
          <p:cNvPr id="6" name="KSO_FT"/>
          <p:cNvSpPr>
            <a:spLocks noGrp="1"/>
          </p:cNvSpPr>
          <p:nvPr>
            <p:ph type="ftr" sz="quarter" idx="11"/>
          </p:nvPr>
        </p:nvSpPr>
        <p:spPr>
          <a:ln/>
        </p:spPr>
        <p:txBody>
          <a:bodyPr/>
          <a:lstStyle>
            <a:lvl1pPr>
              <a:defRPr/>
            </a:lvl1pPr>
          </a:lstStyle>
          <a:p>
            <a:pPr>
              <a:defRPr/>
            </a:pPr>
            <a:endParaRPr lang="zh-CN" altLang="en-US"/>
          </a:p>
        </p:txBody>
      </p:sp>
      <p:sp>
        <p:nvSpPr>
          <p:cNvPr id="7" name="KSO_FN"/>
          <p:cNvSpPr>
            <a:spLocks noGrp="1"/>
          </p:cNvSpPr>
          <p:nvPr>
            <p:ph type="sldNum" sz="quarter" idx="12"/>
          </p:nvPr>
        </p:nvSpPr>
        <p:spPr>
          <a:ln/>
        </p:spPr>
        <p:txBody>
          <a:bodyPr/>
          <a:lstStyle>
            <a:lvl1pPr>
              <a:defRPr/>
            </a:lvl1pPr>
          </a:lstStyle>
          <a:p>
            <a:fld id="{97FA3BE7-1F0D-454D-9858-7BE5D46BF755}" type="slidenum">
              <a:rPr lang="en-US" altLang="zh-CN"/>
              <a:pPr/>
              <a:t>‹#›</a:t>
            </a:fld>
            <a:endParaRPr lang="en-US" altLang="zh-CN"/>
          </a:p>
        </p:txBody>
      </p:sp>
    </p:spTree>
    <p:extLst>
      <p:ext uri="{BB962C8B-B14F-4D97-AF65-F5344CB8AC3E}">
        <p14:creationId xmlns:p14="http://schemas.microsoft.com/office/powerpoint/2010/main" val="1668517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p:cNvSpPr>
          <p:nvPr>
            <p:ph type="dt" sz="half" idx="10"/>
          </p:nvPr>
        </p:nvSpPr>
        <p:spPr>
          <a:ln/>
        </p:spPr>
        <p:txBody>
          <a:bodyPr/>
          <a:lstStyle>
            <a:lvl1pPr>
              <a:defRPr/>
            </a:lvl1pPr>
          </a:lstStyle>
          <a:p>
            <a:pPr>
              <a:defRPr/>
            </a:pPr>
            <a:endParaRPr lang="en-US" altLang="x-none"/>
          </a:p>
        </p:txBody>
      </p:sp>
      <p:sp>
        <p:nvSpPr>
          <p:cNvPr id="5" name="KSO_FT"/>
          <p:cNvSpPr>
            <a:spLocks noGrp="1"/>
          </p:cNvSpPr>
          <p:nvPr>
            <p:ph type="ftr" sz="quarter" idx="11"/>
          </p:nvPr>
        </p:nvSpPr>
        <p:spPr>
          <a:ln/>
        </p:spPr>
        <p:txBody>
          <a:bodyPr/>
          <a:lstStyle>
            <a:lvl1pPr>
              <a:defRPr/>
            </a:lvl1pPr>
          </a:lstStyle>
          <a:p>
            <a:pPr>
              <a:defRPr/>
            </a:pPr>
            <a:endParaRPr lang="zh-CN" altLang="en-US"/>
          </a:p>
        </p:txBody>
      </p:sp>
      <p:sp>
        <p:nvSpPr>
          <p:cNvPr id="6" name="KSO_FN"/>
          <p:cNvSpPr>
            <a:spLocks noGrp="1"/>
          </p:cNvSpPr>
          <p:nvPr>
            <p:ph type="sldNum" sz="quarter" idx="12"/>
          </p:nvPr>
        </p:nvSpPr>
        <p:spPr>
          <a:ln/>
        </p:spPr>
        <p:txBody>
          <a:bodyPr/>
          <a:lstStyle>
            <a:lvl1pPr>
              <a:defRPr/>
            </a:lvl1pPr>
          </a:lstStyle>
          <a:p>
            <a:fld id="{BF552418-A14C-464A-8C2D-4248407D8415}" type="slidenum">
              <a:rPr lang="en-US" altLang="zh-CN"/>
              <a:pPr/>
              <a:t>‹#›</a:t>
            </a:fld>
            <a:endParaRPr lang="en-US" altLang="zh-CN"/>
          </a:p>
        </p:txBody>
      </p:sp>
    </p:spTree>
    <p:extLst>
      <p:ext uri="{BB962C8B-B14F-4D97-AF65-F5344CB8AC3E}">
        <p14:creationId xmlns:p14="http://schemas.microsoft.com/office/powerpoint/2010/main" val="3694489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6310" y="214313"/>
            <a:ext cx="2053828" cy="6019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04825" y="214313"/>
            <a:ext cx="6042422" cy="6019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p:cNvSpPr>
          <p:nvPr>
            <p:ph type="dt" sz="half" idx="10"/>
          </p:nvPr>
        </p:nvSpPr>
        <p:spPr>
          <a:ln/>
        </p:spPr>
        <p:txBody>
          <a:bodyPr/>
          <a:lstStyle>
            <a:lvl1pPr>
              <a:defRPr/>
            </a:lvl1pPr>
          </a:lstStyle>
          <a:p>
            <a:pPr>
              <a:defRPr/>
            </a:pPr>
            <a:endParaRPr lang="en-US" altLang="x-none"/>
          </a:p>
        </p:txBody>
      </p:sp>
      <p:sp>
        <p:nvSpPr>
          <p:cNvPr id="5" name="KSO_FT"/>
          <p:cNvSpPr>
            <a:spLocks noGrp="1"/>
          </p:cNvSpPr>
          <p:nvPr>
            <p:ph type="ftr" sz="quarter" idx="11"/>
          </p:nvPr>
        </p:nvSpPr>
        <p:spPr>
          <a:ln/>
        </p:spPr>
        <p:txBody>
          <a:bodyPr/>
          <a:lstStyle>
            <a:lvl1pPr>
              <a:defRPr/>
            </a:lvl1pPr>
          </a:lstStyle>
          <a:p>
            <a:pPr>
              <a:defRPr/>
            </a:pPr>
            <a:endParaRPr lang="zh-CN" altLang="en-US"/>
          </a:p>
        </p:txBody>
      </p:sp>
      <p:sp>
        <p:nvSpPr>
          <p:cNvPr id="6" name="KSO_FN"/>
          <p:cNvSpPr>
            <a:spLocks noGrp="1"/>
          </p:cNvSpPr>
          <p:nvPr>
            <p:ph type="sldNum" sz="quarter" idx="12"/>
          </p:nvPr>
        </p:nvSpPr>
        <p:spPr>
          <a:ln/>
        </p:spPr>
        <p:txBody>
          <a:bodyPr/>
          <a:lstStyle>
            <a:lvl1pPr>
              <a:defRPr/>
            </a:lvl1pPr>
          </a:lstStyle>
          <a:p>
            <a:fld id="{1082E479-BCF5-4A70-BF71-AA34F81958FC}" type="slidenum">
              <a:rPr lang="en-US" altLang="zh-CN"/>
              <a:pPr/>
              <a:t>‹#›</a:t>
            </a:fld>
            <a:endParaRPr lang="en-US" altLang="zh-CN"/>
          </a:p>
        </p:txBody>
      </p:sp>
    </p:spTree>
    <p:extLst>
      <p:ext uri="{BB962C8B-B14F-4D97-AF65-F5344CB8AC3E}">
        <p14:creationId xmlns:p14="http://schemas.microsoft.com/office/powerpoint/2010/main" val="2208932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p>
        </p:txBody>
      </p:sp>
      <p:sp>
        <p:nvSpPr>
          <p:cNvPr id="6" name="灯片编号占位符 1029"/>
          <p:cNvSpPr>
            <a:spLocks noGrp="1"/>
          </p:cNvSpPr>
          <p:nvPr>
            <p:ph type="sldNum" sz="quarter" idx="12"/>
          </p:nvPr>
        </p:nvSpPr>
        <p:spPr>
          <a:ln/>
        </p:spPr>
        <p:txBody>
          <a:bodyPr/>
          <a:lstStyle>
            <a:lvl1pPr>
              <a:defRPr/>
            </a:lvl1pPr>
          </a:lstStyle>
          <a:p>
            <a:fld id="{6E6F9ACF-3BF7-417A-B2B0-E931BD7C642B}" type="slidenum">
              <a:rPr lang="zh-CN" altLang="en-US"/>
              <a:pPr/>
              <a:t>‹#›</a:t>
            </a:fld>
            <a:endParaRPr lang="zh-CN" altLang="en-US"/>
          </a:p>
        </p:txBody>
      </p:sp>
    </p:spTree>
    <p:extLst>
      <p:ext uri="{BB962C8B-B14F-4D97-AF65-F5344CB8AC3E}">
        <p14:creationId xmlns:p14="http://schemas.microsoft.com/office/powerpoint/2010/main" val="3728018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027"/>
          <p:cNvSpPr>
            <a:spLocks noGrp="1"/>
          </p:cNvSpPr>
          <p:nvPr>
            <p:ph type="dt" sz="half" idx="10"/>
          </p:nvPr>
        </p:nvSpPr>
        <p:spPr>
          <a:ln/>
        </p:spPr>
        <p:txBody>
          <a:bodyPr/>
          <a:lstStyle>
            <a:lvl1pPr>
              <a:defRPr/>
            </a:lvl1pPr>
          </a:lstStyle>
          <a:p>
            <a:pPr>
              <a:defRPr/>
            </a:pPr>
            <a:endParaRPr lang="zh-CN" altLang="en-US"/>
          </a:p>
        </p:txBody>
      </p:sp>
      <p:sp>
        <p:nvSpPr>
          <p:cNvPr id="6" name="页脚占位符 1028"/>
          <p:cNvSpPr>
            <a:spLocks noGrp="1"/>
          </p:cNvSpPr>
          <p:nvPr>
            <p:ph type="ftr" sz="quarter" idx="11"/>
          </p:nvPr>
        </p:nvSpPr>
        <p:spPr>
          <a:ln/>
        </p:spPr>
        <p:txBody>
          <a:bodyPr/>
          <a:lstStyle>
            <a:lvl1pPr>
              <a:defRPr/>
            </a:lvl1pPr>
          </a:lstStyle>
          <a:p>
            <a:pPr>
              <a:defRPr/>
            </a:pPr>
            <a:endParaRPr lang="zh-CN"/>
          </a:p>
        </p:txBody>
      </p:sp>
      <p:sp>
        <p:nvSpPr>
          <p:cNvPr id="7" name="灯片编号占位符 1029"/>
          <p:cNvSpPr>
            <a:spLocks noGrp="1"/>
          </p:cNvSpPr>
          <p:nvPr>
            <p:ph type="sldNum" sz="quarter" idx="12"/>
          </p:nvPr>
        </p:nvSpPr>
        <p:spPr>
          <a:ln/>
        </p:spPr>
        <p:txBody>
          <a:bodyPr/>
          <a:lstStyle>
            <a:lvl1pPr>
              <a:defRPr/>
            </a:lvl1pPr>
          </a:lstStyle>
          <a:p>
            <a:fld id="{75451411-9096-461D-9474-82AEBCBBE502}" type="slidenum">
              <a:rPr lang="zh-CN" altLang="en-US"/>
              <a:pPr/>
              <a:t>‹#›</a:t>
            </a:fld>
            <a:endParaRPr lang="zh-CN" altLang="en-US"/>
          </a:p>
        </p:txBody>
      </p:sp>
    </p:spTree>
    <p:extLst>
      <p:ext uri="{BB962C8B-B14F-4D97-AF65-F5344CB8AC3E}">
        <p14:creationId xmlns:p14="http://schemas.microsoft.com/office/powerpoint/2010/main" val="980329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1027"/>
          <p:cNvSpPr>
            <a:spLocks noGrp="1"/>
          </p:cNvSpPr>
          <p:nvPr>
            <p:ph type="dt" sz="half" idx="10"/>
          </p:nvPr>
        </p:nvSpPr>
        <p:spPr>
          <a:ln/>
        </p:spPr>
        <p:txBody>
          <a:bodyPr/>
          <a:lstStyle>
            <a:lvl1pPr>
              <a:defRPr/>
            </a:lvl1pPr>
          </a:lstStyle>
          <a:p>
            <a:pPr>
              <a:defRPr/>
            </a:pPr>
            <a:endParaRPr lang="zh-CN" altLang="en-US"/>
          </a:p>
        </p:txBody>
      </p:sp>
      <p:sp>
        <p:nvSpPr>
          <p:cNvPr id="8" name="页脚占位符 1028"/>
          <p:cNvSpPr>
            <a:spLocks noGrp="1"/>
          </p:cNvSpPr>
          <p:nvPr>
            <p:ph type="ftr" sz="quarter" idx="11"/>
          </p:nvPr>
        </p:nvSpPr>
        <p:spPr>
          <a:ln/>
        </p:spPr>
        <p:txBody>
          <a:bodyPr/>
          <a:lstStyle>
            <a:lvl1pPr>
              <a:defRPr/>
            </a:lvl1pPr>
          </a:lstStyle>
          <a:p>
            <a:pPr>
              <a:defRPr/>
            </a:pPr>
            <a:endParaRPr lang="zh-CN"/>
          </a:p>
        </p:txBody>
      </p:sp>
      <p:sp>
        <p:nvSpPr>
          <p:cNvPr id="9" name="灯片编号占位符 1029"/>
          <p:cNvSpPr>
            <a:spLocks noGrp="1"/>
          </p:cNvSpPr>
          <p:nvPr>
            <p:ph type="sldNum" sz="quarter" idx="12"/>
          </p:nvPr>
        </p:nvSpPr>
        <p:spPr>
          <a:ln/>
        </p:spPr>
        <p:txBody>
          <a:bodyPr/>
          <a:lstStyle>
            <a:lvl1pPr>
              <a:defRPr/>
            </a:lvl1pPr>
          </a:lstStyle>
          <a:p>
            <a:fld id="{E66043EF-1DE4-4D09-923B-714426DE44FE}" type="slidenum">
              <a:rPr lang="zh-CN" altLang="en-US"/>
              <a:pPr/>
              <a:t>‹#›</a:t>
            </a:fld>
            <a:endParaRPr lang="zh-CN" altLang="en-US"/>
          </a:p>
        </p:txBody>
      </p:sp>
    </p:spTree>
    <p:extLst>
      <p:ext uri="{BB962C8B-B14F-4D97-AF65-F5344CB8AC3E}">
        <p14:creationId xmlns:p14="http://schemas.microsoft.com/office/powerpoint/2010/main" val="657735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1027"/>
          <p:cNvSpPr>
            <a:spLocks noGrp="1"/>
          </p:cNvSpPr>
          <p:nvPr>
            <p:ph type="dt" sz="half" idx="10"/>
          </p:nvPr>
        </p:nvSpPr>
        <p:spPr>
          <a:ln/>
        </p:spPr>
        <p:txBody>
          <a:bodyPr/>
          <a:lstStyle>
            <a:lvl1pPr>
              <a:defRPr/>
            </a:lvl1pPr>
          </a:lstStyle>
          <a:p>
            <a:pPr>
              <a:defRPr/>
            </a:pPr>
            <a:endParaRPr lang="zh-CN" altLang="en-US"/>
          </a:p>
        </p:txBody>
      </p:sp>
      <p:sp>
        <p:nvSpPr>
          <p:cNvPr id="4" name="页脚占位符 1028"/>
          <p:cNvSpPr>
            <a:spLocks noGrp="1"/>
          </p:cNvSpPr>
          <p:nvPr>
            <p:ph type="ftr" sz="quarter" idx="11"/>
          </p:nvPr>
        </p:nvSpPr>
        <p:spPr>
          <a:ln/>
        </p:spPr>
        <p:txBody>
          <a:bodyPr/>
          <a:lstStyle>
            <a:lvl1pPr>
              <a:defRPr/>
            </a:lvl1pPr>
          </a:lstStyle>
          <a:p>
            <a:pPr>
              <a:defRPr/>
            </a:pPr>
            <a:endParaRPr lang="zh-CN"/>
          </a:p>
        </p:txBody>
      </p:sp>
      <p:sp>
        <p:nvSpPr>
          <p:cNvPr id="5" name="灯片编号占位符 1029"/>
          <p:cNvSpPr>
            <a:spLocks noGrp="1"/>
          </p:cNvSpPr>
          <p:nvPr>
            <p:ph type="sldNum" sz="quarter" idx="12"/>
          </p:nvPr>
        </p:nvSpPr>
        <p:spPr>
          <a:ln/>
        </p:spPr>
        <p:txBody>
          <a:bodyPr/>
          <a:lstStyle>
            <a:lvl1pPr>
              <a:defRPr/>
            </a:lvl1pPr>
          </a:lstStyle>
          <a:p>
            <a:fld id="{363B1696-1033-4D7F-8E6B-0C2685BB7A18}" type="slidenum">
              <a:rPr lang="zh-CN" altLang="en-US"/>
              <a:pPr/>
              <a:t>‹#›</a:t>
            </a:fld>
            <a:endParaRPr lang="zh-CN" altLang="en-US"/>
          </a:p>
        </p:txBody>
      </p:sp>
    </p:spTree>
    <p:extLst>
      <p:ext uri="{BB962C8B-B14F-4D97-AF65-F5344CB8AC3E}">
        <p14:creationId xmlns:p14="http://schemas.microsoft.com/office/powerpoint/2010/main" val="142743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p:cNvSpPr>
            <a:spLocks noGrp="1"/>
          </p:cNvSpPr>
          <p:nvPr>
            <p:ph type="dt" sz="half" idx="10"/>
          </p:nvPr>
        </p:nvSpPr>
        <p:spPr>
          <a:ln/>
        </p:spPr>
        <p:txBody>
          <a:bodyPr/>
          <a:lstStyle>
            <a:lvl1pPr>
              <a:defRPr/>
            </a:lvl1pPr>
          </a:lstStyle>
          <a:p>
            <a:pPr>
              <a:defRPr/>
            </a:pPr>
            <a:endParaRPr lang="zh-CN" altLang="en-US"/>
          </a:p>
        </p:txBody>
      </p:sp>
      <p:sp>
        <p:nvSpPr>
          <p:cNvPr id="3" name="页脚占位符 1028"/>
          <p:cNvSpPr>
            <a:spLocks noGrp="1"/>
          </p:cNvSpPr>
          <p:nvPr>
            <p:ph type="ftr" sz="quarter" idx="11"/>
          </p:nvPr>
        </p:nvSpPr>
        <p:spPr>
          <a:ln/>
        </p:spPr>
        <p:txBody>
          <a:bodyPr/>
          <a:lstStyle>
            <a:lvl1pPr>
              <a:defRPr/>
            </a:lvl1pPr>
          </a:lstStyle>
          <a:p>
            <a:pPr>
              <a:defRPr/>
            </a:pPr>
            <a:endParaRPr lang="zh-CN"/>
          </a:p>
        </p:txBody>
      </p:sp>
      <p:sp>
        <p:nvSpPr>
          <p:cNvPr id="4" name="灯片编号占位符 1029"/>
          <p:cNvSpPr>
            <a:spLocks noGrp="1"/>
          </p:cNvSpPr>
          <p:nvPr>
            <p:ph type="sldNum" sz="quarter" idx="12"/>
          </p:nvPr>
        </p:nvSpPr>
        <p:spPr>
          <a:ln/>
        </p:spPr>
        <p:txBody>
          <a:bodyPr/>
          <a:lstStyle>
            <a:lvl1pPr>
              <a:defRPr/>
            </a:lvl1pPr>
          </a:lstStyle>
          <a:p>
            <a:fld id="{A7F21B81-96BB-4E3B-86EA-2AF15B8DE26F}" type="slidenum">
              <a:rPr lang="zh-CN" altLang="en-US"/>
              <a:pPr/>
              <a:t>‹#›</a:t>
            </a:fld>
            <a:endParaRPr lang="zh-CN" altLang="en-US"/>
          </a:p>
        </p:txBody>
      </p:sp>
    </p:spTree>
    <p:extLst>
      <p:ext uri="{BB962C8B-B14F-4D97-AF65-F5344CB8AC3E}">
        <p14:creationId xmlns:p14="http://schemas.microsoft.com/office/powerpoint/2010/main" val="2882887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1027"/>
          <p:cNvSpPr>
            <a:spLocks noGrp="1"/>
          </p:cNvSpPr>
          <p:nvPr>
            <p:ph type="dt" sz="half" idx="10"/>
          </p:nvPr>
        </p:nvSpPr>
        <p:spPr>
          <a:ln/>
        </p:spPr>
        <p:txBody>
          <a:bodyPr/>
          <a:lstStyle>
            <a:lvl1pPr>
              <a:defRPr/>
            </a:lvl1pPr>
          </a:lstStyle>
          <a:p>
            <a:pPr>
              <a:defRPr/>
            </a:pPr>
            <a:endParaRPr lang="zh-CN" altLang="en-US"/>
          </a:p>
        </p:txBody>
      </p:sp>
      <p:sp>
        <p:nvSpPr>
          <p:cNvPr id="6" name="页脚占位符 1028"/>
          <p:cNvSpPr>
            <a:spLocks noGrp="1"/>
          </p:cNvSpPr>
          <p:nvPr>
            <p:ph type="ftr" sz="quarter" idx="11"/>
          </p:nvPr>
        </p:nvSpPr>
        <p:spPr>
          <a:ln/>
        </p:spPr>
        <p:txBody>
          <a:bodyPr/>
          <a:lstStyle>
            <a:lvl1pPr>
              <a:defRPr/>
            </a:lvl1pPr>
          </a:lstStyle>
          <a:p>
            <a:pPr>
              <a:defRPr/>
            </a:pPr>
            <a:endParaRPr lang="zh-CN"/>
          </a:p>
        </p:txBody>
      </p:sp>
      <p:sp>
        <p:nvSpPr>
          <p:cNvPr id="7" name="灯片编号占位符 1029"/>
          <p:cNvSpPr>
            <a:spLocks noGrp="1"/>
          </p:cNvSpPr>
          <p:nvPr>
            <p:ph type="sldNum" sz="quarter" idx="12"/>
          </p:nvPr>
        </p:nvSpPr>
        <p:spPr>
          <a:ln/>
        </p:spPr>
        <p:txBody>
          <a:bodyPr/>
          <a:lstStyle>
            <a:lvl1pPr>
              <a:defRPr/>
            </a:lvl1pPr>
          </a:lstStyle>
          <a:p>
            <a:fld id="{BDD956C2-3D03-4390-BE6C-F6849DF977BE}" type="slidenum">
              <a:rPr lang="zh-CN" altLang="en-US"/>
              <a:pPr/>
              <a:t>‹#›</a:t>
            </a:fld>
            <a:endParaRPr lang="zh-CN" altLang="en-US"/>
          </a:p>
        </p:txBody>
      </p:sp>
    </p:spTree>
    <p:extLst>
      <p:ext uri="{BB962C8B-B14F-4D97-AF65-F5344CB8AC3E}">
        <p14:creationId xmlns:p14="http://schemas.microsoft.com/office/powerpoint/2010/main" val="2503800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1027"/>
          <p:cNvSpPr>
            <a:spLocks noGrp="1"/>
          </p:cNvSpPr>
          <p:nvPr>
            <p:ph type="dt" sz="half" idx="10"/>
          </p:nvPr>
        </p:nvSpPr>
        <p:spPr>
          <a:ln/>
        </p:spPr>
        <p:txBody>
          <a:bodyPr/>
          <a:lstStyle>
            <a:lvl1pPr>
              <a:defRPr/>
            </a:lvl1pPr>
          </a:lstStyle>
          <a:p>
            <a:pPr>
              <a:defRPr/>
            </a:pPr>
            <a:endParaRPr lang="zh-CN" altLang="en-US"/>
          </a:p>
        </p:txBody>
      </p:sp>
      <p:sp>
        <p:nvSpPr>
          <p:cNvPr id="6" name="页脚占位符 1028"/>
          <p:cNvSpPr>
            <a:spLocks noGrp="1"/>
          </p:cNvSpPr>
          <p:nvPr>
            <p:ph type="ftr" sz="quarter" idx="11"/>
          </p:nvPr>
        </p:nvSpPr>
        <p:spPr>
          <a:ln/>
        </p:spPr>
        <p:txBody>
          <a:bodyPr/>
          <a:lstStyle>
            <a:lvl1pPr>
              <a:defRPr/>
            </a:lvl1pPr>
          </a:lstStyle>
          <a:p>
            <a:pPr>
              <a:defRPr/>
            </a:pPr>
            <a:endParaRPr lang="zh-CN"/>
          </a:p>
        </p:txBody>
      </p:sp>
      <p:sp>
        <p:nvSpPr>
          <p:cNvPr id="7" name="灯片编号占位符 1029"/>
          <p:cNvSpPr>
            <a:spLocks noGrp="1"/>
          </p:cNvSpPr>
          <p:nvPr>
            <p:ph type="sldNum" sz="quarter" idx="12"/>
          </p:nvPr>
        </p:nvSpPr>
        <p:spPr>
          <a:ln/>
        </p:spPr>
        <p:txBody>
          <a:bodyPr/>
          <a:lstStyle>
            <a:lvl1pPr>
              <a:defRPr/>
            </a:lvl1pPr>
          </a:lstStyle>
          <a:p>
            <a:fld id="{68687FEE-4F8A-4B04-A20D-4AC71660C871}" type="slidenum">
              <a:rPr lang="zh-CN" altLang="en-US"/>
              <a:pPr/>
              <a:t>‹#›</a:t>
            </a:fld>
            <a:endParaRPr lang="zh-CN" altLang="en-US"/>
          </a:p>
        </p:txBody>
      </p:sp>
    </p:spTree>
    <p:extLst>
      <p:ext uri="{BB962C8B-B14F-4D97-AF65-F5344CB8AC3E}">
        <p14:creationId xmlns:p14="http://schemas.microsoft.com/office/powerpoint/2010/main" val="552014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1026"/>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miter/>
          </a:ln>
        </p:spPr>
        <p:txBody>
          <a:bodyPr/>
          <a:lstStyle>
            <a:lvl1pPr>
              <a:defRPr sz="1400" noProof="1"/>
            </a:lvl1pPr>
          </a:lstStyle>
          <a:p>
            <a:pPr>
              <a:defRPr/>
            </a:pPr>
            <a:endParaRPr lang="zh-CN" altLang="en-US"/>
          </a:p>
        </p:txBody>
      </p:sp>
      <p:sp>
        <p:nvSpPr>
          <p:cNvPr id="1029" name="页脚占位符 1028"/>
          <p:cNvSpPr>
            <a:spLocks noGrp="1"/>
          </p:cNvSpPr>
          <p:nvPr>
            <p:ph type="ftr" sz="quarter" idx="3"/>
          </p:nvPr>
        </p:nvSpPr>
        <p:spPr>
          <a:xfrm>
            <a:off x="3124200" y="6245225"/>
            <a:ext cx="2895600" cy="476250"/>
          </a:xfrm>
          <a:prstGeom prst="rect">
            <a:avLst/>
          </a:prstGeom>
          <a:noFill/>
          <a:ln w="9525">
            <a:noFill/>
            <a:miter/>
          </a:ln>
        </p:spPr>
        <p:txBody>
          <a:bodyPr/>
          <a:lstStyle>
            <a:lvl1pPr algn="ctr">
              <a:defRPr sz="1400" noProof="1"/>
            </a:lvl1pPr>
          </a:lstStyle>
          <a:p>
            <a:pPr>
              <a:defRPr/>
            </a:pPr>
            <a:endParaRPr lang="zh-CN"/>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miter/>
          </a:ln>
        </p:spPr>
        <p:txBody>
          <a:bodyPr vert="horz" wrap="square" lIns="91440" tIns="45720" rIns="91440" bIns="45720" numCol="1" anchor="t" anchorCtr="0" compatLnSpc="1">
            <a:prstTxWarp prst="textNoShape">
              <a:avLst/>
            </a:prstTxWarp>
          </a:bodyPr>
          <a:lstStyle>
            <a:lvl1pPr algn="r">
              <a:defRPr sz="1400"/>
            </a:lvl1pPr>
          </a:lstStyle>
          <a:p>
            <a:fld id="{98119DE2-D29D-41C7-9EF4-76054F3BCE1B}"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0" fontAlgn="base" hangingPunct="0">
        <a:spcBef>
          <a:spcPct val="0"/>
        </a:spcBef>
        <a:spcAft>
          <a:spcPct val="0"/>
        </a:spcAft>
        <a:defRPr sz="3200" kern="1200">
          <a:solidFill>
            <a:srgbClr val="0066FF"/>
          </a:solidFill>
          <a:latin typeface="+mj-lt"/>
          <a:ea typeface="+mj-ea"/>
          <a:cs typeface="+mj-cs"/>
        </a:defRPr>
      </a:lvl1pPr>
      <a:lvl2pPr algn="l" rtl="0" eaLnBrk="0" fontAlgn="base" hangingPunct="0">
        <a:spcBef>
          <a:spcPct val="0"/>
        </a:spcBef>
        <a:spcAft>
          <a:spcPct val="0"/>
        </a:spcAft>
        <a:defRPr sz="3200">
          <a:solidFill>
            <a:srgbClr val="0066FF"/>
          </a:solidFill>
          <a:latin typeface="Arial" pitchFamily="34" charset="0"/>
          <a:ea typeface="宋体" pitchFamily="2" charset="-122"/>
        </a:defRPr>
      </a:lvl2pPr>
      <a:lvl3pPr algn="l" rtl="0" eaLnBrk="0" fontAlgn="base" hangingPunct="0">
        <a:spcBef>
          <a:spcPct val="0"/>
        </a:spcBef>
        <a:spcAft>
          <a:spcPct val="0"/>
        </a:spcAft>
        <a:defRPr sz="3200">
          <a:solidFill>
            <a:srgbClr val="0066FF"/>
          </a:solidFill>
          <a:latin typeface="Arial" pitchFamily="34" charset="0"/>
          <a:ea typeface="宋体" pitchFamily="2" charset="-122"/>
        </a:defRPr>
      </a:lvl3pPr>
      <a:lvl4pPr algn="l" rtl="0" eaLnBrk="0" fontAlgn="base" hangingPunct="0">
        <a:spcBef>
          <a:spcPct val="0"/>
        </a:spcBef>
        <a:spcAft>
          <a:spcPct val="0"/>
        </a:spcAft>
        <a:defRPr sz="3200">
          <a:solidFill>
            <a:srgbClr val="0066FF"/>
          </a:solidFill>
          <a:latin typeface="Arial" pitchFamily="34" charset="0"/>
          <a:ea typeface="宋体" pitchFamily="2" charset="-122"/>
        </a:defRPr>
      </a:lvl4pPr>
      <a:lvl5pPr algn="l" rtl="0" eaLnBrk="0" fontAlgn="base" hangingPunct="0">
        <a:spcBef>
          <a:spcPct val="0"/>
        </a:spcBef>
        <a:spcAft>
          <a:spcPct val="0"/>
        </a:spcAft>
        <a:defRPr sz="3200">
          <a:solidFill>
            <a:srgbClr val="0066FF"/>
          </a:solidFill>
          <a:latin typeface="Arial" pitchFamily="34" charset="0"/>
          <a:ea typeface="宋体" pitchFamily="2" charset="-122"/>
        </a:defRPr>
      </a:lvl5pPr>
      <a:lvl6pPr marL="457200" algn="l" rtl="0" fontAlgn="base">
        <a:spcBef>
          <a:spcPct val="0"/>
        </a:spcBef>
        <a:spcAft>
          <a:spcPct val="0"/>
        </a:spcAft>
        <a:defRPr sz="3200">
          <a:solidFill>
            <a:srgbClr val="0066FF"/>
          </a:solidFill>
          <a:latin typeface="Arial" pitchFamily="34" charset="0"/>
          <a:ea typeface="宋体" pitchFamily="2" charset="-122"/>
        </a:defRPr>
      </a:lvl6pPr>
      <a:lvl7pPr marL="914400" algn="l" rtl="0" fontAlgn="base">
        <a:spcBef>
          <a:spcPct val="0"/>
        </a:spcBef>
        <a:spcAft>
          <a:spcPct val="0"/>
        </a:spcAft>
        <a:defRPr sz="3200">
          <a:solidFill>
            <a:srgbClr val="0066FF"/>
          </a:solidFill>
          <a:latin typeface="Arial" pitchFamily="34" charset="0"/>
          <a:ea typeface="宋体" pitchFamily="2" charset="-122"/>
        </a:defRPr>
      </a:lvl7pPr>
      <a:lvl8pPr marL="1371600" algn="l" rtl="0" fontAlgn="base">
        <a:spcBef>
          <a:spcPct val="0"/>
        </a:spcBef>
        <a:spcAft>
          <a:spcPct val="0"/>
        </a:spcAft>
        <a:defRPr sz="3200">
          <a:solidFill>
            <a:srgbClr val="0066FF"/>
          </a:solidFill>
          <a:latin typeface="Arial" pitchFamily="34" charset="0"/>
          <a:ea typeface="宋体" pitchFamily="2" charset="-122"/>
        </a:defRPr>
      </a:lvl8pPr>
      <a:lvl9pPr marL="1828800" algn="l" rtl="0" fontAlgn="base">
        <a:spcBef>
          <a:spcPct val="0"/>
        </a:spcBef>
        <a:spcAft>
          <a:spcPct val="0"/>
        </a:spcAft>
        <a:defRPr sz="3200">
          <a:solidFill>
            <a:srgbClr val="0066FF"/>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400" kern="1200">
          <a:solidFill>
            <a:schemeClr val="tx1"/>
          </a:solidFill>
          <a:latin typeface="+mn-lt"/>
          <a:ea typeface="+mn-ea"/>
          <a:cs typeface="+mn-cs"/>
        </a:defRPr>
      </a:lvl1pPr>
      <a:lvl2pPr marL="800100" lvl="1" indent="-342900" algn="l" rtl="0" eaLnBrk="0" fontAlgn="base" hangingPunct="0">
        <a:spcBef>
          <a:spcPct val="20000"/>
        </a:spcBef>
        <a:spcAft>
          <a:spcPct val="0"/>
        </a:spcAft>
        <a:buSzPct val="100000"/>
        <a:buFont typeface="Wingdings" panose="05000000000000000000" pitchFamily="2" charset="2"/>
        <a:buChar char="Ø"/>
        <a:defRPr sz="2400" kern="1200">
          <a:solidFill>
            <a:srgbClr val="0066FF"/>
          </a:solidFill>
          <a:latin typeface="+mn-lt"/>
          <a:ea typeface="+mn-ea"/>
          <a:cs typeface="+mn-cs"/>
        </a:defRPr>
      </a:lvl2pPr>
      <a:lvl3pPr marL="1257300" lvl="2" indent="-342900" algn="l" rtl="0" eaLnBrk="0" fontAlgn="base" hangingPunct="0">
        <a:spcBef>
          <a:spcPct val="20000"/>
        </a:spcBef>
        <a:spcAft>
          <a:spcPct val="0"/>
        </a:spcAft>
        <a:buSzPct val="100000"/>
        <a:buFont typeface="Wingdings" panose="05000000000000000000" pitchFamily="2" charset="2"/>
        <a:buChar char="ü"/>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图片 11"/>
          <p:cNvPicPr>
            <a:picLocks noChangeAspect="1" noChangeArrowheads="1"/>
          </p:cNvPicPr>
          <p:nvPr/>
        </p:nvPicPr>
        <p:blipFill>
          <a:blip r:embed="rId13">
            <a:extLst>
              <a:ext uri="{28A0092B-C50C-407E-A947-70E740481C1C}">
                <a14:useLocalDpi xmlns:a14="http://schemas.microsoft.com/office/drawing/2010/main" val="0"/>
              </a:ext>
            </a:extLst>
          </a:blip>
          <a:srcRect l="1698"/>
          <a:stretch>
            <a:fillRect/>
          </a:stretch>
        </p:blipFill>
        <p:spPr bwMode="auto">
          <a:xfrm>
            <a:off x="0" y="558800"/>
            <a:ext cx="8255000" cy="629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KSO_FD"/>
          <p:cNvSpPr>
            <a:spLocks noGrp="1"/>
          </p:cNvSpPr>
          <p:nvPr>
            <p:ph type="dt" sz="half" idx="2"/>
          </p:nvPr>
        </p:nvSpPr>
        <p:spPr>
          <a:xfrm>
            <a:off x="628650" y="6451600"/>
            <a:ext cx="2057400" cy="365125"/>
          </a:xfrm>
          <a:prstGeom prst="rect">
            <a:avLst/>
          </a:prstGeom>
          <a:noFill/>
          <a:ln w="9525">
            <a:noFill/>
            <a:miter/>
          </a:ln>
        </p:spPr>
        <p:txBody>
          <a:bodyPr anchor="ctr"/>
          <a:lstStyle>
            <a:lvl1pPr>
              <a:defRPr sz="1200" noProof="1"/>
            </a:lvl1pPr>
          </a:lstStyle>
          <a:p>
            <a:pPr>
              <a:defRPr/>
            </a:pPr>
            <a:endParaRPr lang="en-US" altLang="x-none"/>
          </a:p>
        </p:txBody>
      </p:sp>
      <p:sp>
        <p:nvSpPr>
          <p:cNvPr id="2052" name="KSO_FT"/>
          <p:cNvSpPr>
            <a:spLocks noGrp="1"/>
          </p:cNvSpPr>
          <p:nvPr>
            <p:ph type="ftr" sz="quarter" idx="3"/>
          </p:nvPr>
        </p:nvSpPr>
        <p:spPr>
          <a:xfrm>
            <a:off x="3028950" y="6429375"/>
            <a:ext cx="3086100" cy="365125"/>
          </a:xfrm>
          <a:prstGeom prst="rect">
            <a:avLst/>
          </a:prstGeom>
          <a:noFill/>
          <a:ln w="9525">
            <a:noFill/>
            <a:miter/>
          </a:ln>
        </p:spPr>
        <p:txBody>
          <a:bodyPr anchor="ctr"/>
          <a:lstStyle>
            <a:lvl1pPr algn="ctr">
              <a:defRPr sz="1200" noProof="1"/>
            </a:lvl1pPr>
          </a:lstStyle>
          <a:p>
            <a:pPr>
              <a:defRPr/>
            </a:pPr>
            <a:endParaRPr lang="zh-CN" altLang="en-US"/>
          </a:p>
        </p:txBody>
      </p:sp>
      <p:sp>
        <p:nvSpPr>
          <p:cNvPr id="2053" name="KSO_FN"/>
          <p:cNvSpPr>
            <a:spLocks noGrp="1"/>
          </p:cNvSpPr>
          <p:nvPr>
            <p:ph type="sldNum" sz="quarter" idx="4"/>
          </p:nvPr>
        </p:nvSpPr>
        <p:spPr>
          <a:xfrm>
            <a:off x="6457950" y="6451600"/>
            <a:ext cx="20574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lvl1pPr>
          </a:lstStyle>
          <a:p>
            <a:fld id="{EE31FB40-BC16-4BC6-A8F4-7BB58A6259E8}" type="slidenum">
              <a:rPr lang="en-US" altLang="zh-CN"/>
              <a:pPr/>
              <a:t>‹#›</a:t>
            </a:fld>
            <a:endParaRPr lang="en-US" altLang="zh-CN"/>
          </a:p>
        </p:txBody>
      </p:sp>
      <p:sp>
        <p:nvSpPr>
          <p:cNvPr id="2054" name="KSO_BC1"/>
          <p:cNvSpPr>
            <a:spLocks noGrp="1" noChangeArrowheads="1"/>
          </p:cNvSpPr>
          <p:nvPr>
            <p:ph type="body" idx="4294967295"/>
          </p:nvPr>
        </p:nvSpPr>
        <p:spPr bwMode="auto">
          <a:xfrm>
            <a:off x="854075" y="1133475"/>
            <a:ext cx="7866063"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5" name="KSO_BT1"/>
          <p:cNvSpPr>
            <a:spLocks noGrp="1" noChangeArrowheads="1"/>
          </p:cNvSpPr>
          <p:nvPr>
            <p:ph type="title" idx="4294967295"/>
          </p:nvPr>
        </p:nvSpPr>
        <p:spPr bwMode="auto">
          <a:xfrm>
            <a:off x="504825" y="214313"/>
            <a:ext cx="821531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754"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685800" rtl="0" eaLnBrk="0" fontAlgn="base" hangingPunct="0">
        <a:lnSpc>
          <a:spcPct val="90000"/>
        </a:lnSpc>
        <a:spcBef>
          <a:spcPct val="0"/>
        </a:spcBef>
        <a:spcAft>
          <a:spcPct val="0"/>
        </a:spcAft>
        <a:defRPr sz="3200" kern="1200">
          <a:solidFill>
            <a:schemeClr val="accent1"/>
          </a:solidFill>
          <a:latin typeface="+mj-lt"/>
          <a:ea typeface="+mj-ea"/>
          <a:cs typeface="+mj-cs"/>
        </a:defRPr>
      </a:lvl1pPr>
      <a:lvl2pPr algn="l" defTabSz="685800" rtl="0" eaLnBrk="0" fontAlgn="base" hangingPunct="0">
        <a:lnSpc>
          <a:spcPct val="90000"/>
        </a:lnSpc>
        <a:spcBef>
          <a:spcPct val="0"/>
        </a:spcBef>
        <a:spcAft>
          <a:spcPct val="0"/>
        </a:spcAft>
        <a:defRPr sz="3200">
          <a:solidFill>
            <a:schemeClr val="accent1"/>
          </a:solidFill>
          <a:latin typeface="Arial" pitchFamily="34" charset="0"/>
          <a:ea typeface="宋体" pitchFamily="2" charset="-122"/>
        </a:defRPr>
      </a:lvl2pPr>
      <a:lvl3pPr algn="l" defTabSz="685800" rtl="0" eaLnBrk="0" fontAlgn="base" hangingPunct="0">
        <a:lnSpc>
          <a:spcPct val="90000"/>
        </a:lnSpc>
        <a:spcBef>
          <a:spcPct val="0"/>
        </a:spcBef>
        <a:spcAft>
          <a:spcPct val="0"/>
        </a:spcAft>
        <a:defRPr sz="3200">
          <a:solidFill>
            <a:schemeClr val="accent1"/>
          </a:solidFill>
          <a:latin typeface="Arial" pitchFamily="34" charset="0"/>
          <a:ea typeface="宋体" pitchFamily="2" charset="-122"/>
        </a:defRPr>
      </a:lvl3pPr>
      <a:lvl4pPr algn="l" defTabSz="685800" rtl="0" eaLnBrk="0" fontAlgn="base" hangingPunct="0">
        <a:lnSpc>
          <a:spcPct val="90000"/>
        </a:lnSpc>
        <a:spcBef>
          <a:spcPct val="0"/>
        </a:spcBef>
        <a:spcAft>
          <a:spcPct val="0"/>
        </a:spcAft>
        <a:defRPr sz="3200">
          <a:solidFill>
            <a:schemeClr val="accent1"/>
          </a:solidFill>
          <a:latin typeface="Arial" pitchFamily="34" charset="0"/>
          <a:ea typeface="宋体" pitchFamily="2" charset="-122"/>
        </a:defRPr>
      </a:lvl4pPr>
      <a:lvl5pPr algn="l" defTabSz="685800" rtl="0" eaLnBrk="0" fontAlgn="base" hangingPunct="0">
        <a:lnSpc>
          <a:spcPct val="90000"/>
        </a:lnSpc>
        <a:spcBef>
          <a:spcPct val="0"/>
        </a:spcBef>
        <a:spcAft>
          <a:spcPct val="0"/>
        </a:spcAft>
        <a:defRPr sz="3200">
          <a:solidFill>
            <a:schemeClr val="accent1"/>
          </a:solidFill>
          <a:latin typeface="Arial" pitchFamily="34" charset="0"/>
          <a:ea typeface="宋体" pitchFamily="2" charset="-122"/>
        </a:defRPr>
      </a:lvl5pPr>
      <a:lvl6pPr marL="457200" algn="l" defTabSz="685800" rtl="0" fontAlgn="base">
        <a:lnSpc>
          <a:spcPct val="90000"/>
        </a:lnSpc>
        <a:spcBef>
          <a:spcPct val="0"/>
        </a:spcBef>
        <a:spcAft>
          <a:spcPct val="0"/>
        </a:spcAft>
        <a:defRPr sz="3200">
          <a:solidFill>
            <a:schemeClr val="accent1"/>
          </a:solidFill>
          <a:latin typeface="Arial" pitchFamily="34" charset="0"/>
          <a:ea typeface="宋体" pitchFamily="2" charset="-122"/>
        </a:defRPr>
      </a:lvl6pPr>
      <a:lvl7pPr marL="914400" algn="l" defTabSz="685800" rtl="0" fontAlgn="base">
        <a:lnSpc>
          <a:spcPct val="90000"/>
        </a:lnSpc>
        <a:spcBef>
          <a:spcPct val="0"/>
        </a:spcBef>
        <a:spcAft>
          <a:spcPct val="0"/>
        </a:spcAft>
        <a:defRPr sz="3200">
          <a:solidFill>
            <a:schemeClr val="accent1"/>
          </a:solidFill>
          <a:latin typeface="Arial" pitchFamily="34" charset="0"/>
          <a:ea typeface="宋体" pitchFamily="2" charset="-122"/>
        </a:defRPr>
      </a:lvl7pPr>
      <a:lvl8pPr marL="1371600" algn="l" defTabSz="685800" rtl="0" fontAlgn="base">
        <a:lnSpc>
          <a:spcPct val="90000"/>
        </a:lnSpc>
        <a:spcBef>
          <a:spcPct val="0"/>
        </a:spcBef>
        <a:spcAft>
          <a:spcPct val="0"/>
        </a:spcAft>
        <a:defRPr sz="3200">
          <a:solidFill>
            <a:schemeClr val="accent1"/>
          </a:solidFill>
          <a:latin typeface="Arial" pitchFamily="34" charset="0"/>
          <a:ea typeface="宋体" pitchFamily="2" charset="-122"/>
        </a:defRPr>
      </a:lvl8pPr>
      <a:lvl9pPr marL="1828800" algn="l" defTabSz="685800" rtl="0" fontAlgn="base">
        <a:lnSpc>
          <a:spcPct val="90000"/>
        </a:lnSpc>
        <a:spcBef>
          <a:spcPct val="0"/>
        </a:spcBef>
        <a:spcAft>
          <a:spcPct val="0"/>
        </a:spcAft>
        <a:defRPr sz="3200">
          <a:solidFill>
            <a:schemeClr val="accent1"/>
          </a:solidFill>
          <a:latin typeface="Arial" pitchFamily="34" charset="0"/>
          <a:ea typeface="宋体" pitchFamily="2" charset="-122"/>
        </a:defRPr>
      </a:lvl9pPr>
    </p:titleStyle>
    <p:bodyStyle>
      <a:lvl1pPr marL="361950" indent="-361950" algn="just" defTabSz="685800" rtl="0" eaLnBrk="0" fontAlgn="base" hangingPunct="0">
        <a:lnSpc>
          <a:spcPct val="110000"/>
        </a:lnSpc>
        <a:spcBef>
          <a:spcPts val="1200"/>
        </a:spcBef>
        <a:spcAft>
          <a:spcPct val="0"/>
        </a:spcAft>
        <a:buClr>
          <a:schemeClr val="accent2"/>
        </a:buClr>
        <a:buSzPct val="100000"/>
        <a:buFont typeface="Wingdings" panose="05000000000000000000" pitchFamily="2" charset="2"/>
        <a:buChar char="v"/>
        <a:defRPr sz="2400" kern="1200">
          <a:solidFill>
            <a:schemeClr val="tx1"/>
          </a:solidFill>
          <a:latin typeface="+mn-lt"/>
          <a:ea typeface="+mn-ea"/>
          <a:cs typeface="+mn-cs"/>
        </a:defRPr>
      </a:lvl1pPr>
      <a:lvl2pPr marL="361950" lvl="1" indent="-15875" algn="l" defTabSz="685800" rtl="0" eaLnBrk="0" fontAlgn="base" hangingPunct="0">
        <a:lnSpc>
          <a:spcPct val="120000"/>
        </a:lnSpc>
        <a:spcBef>
          <a:spcPct val="0"/>
        </a:spcBef>
        <a:spcAft>
          <a:spcPts val="1200"/>
        </a:spcAft>
        <a:buClr>
          <a:srgbClr val="7AD0EB"/>
        </a:buClr>
        <a:buSzPct val="100000"/>
        <a:buFont typeface="Wingdings" panose="05000000000000000000" pitchFamily="2" charset="2"/>
        <a:buChar char="Ø"/>
        <a:defRPr sz="2000" kern="1200">
          <a:solidFill>
            <a:schemeClr val="tx1"/>
          </a:solidFill>
          <a:latin typeface="+mn-lt"/>
          <a:ea typeface="+mn-ea"/>
          <a:cs typeface="+mn-cs"/>
        </a:defRPr>
      </a:lvl2pPr>
      <a:lvl3pPr marL="857250" lvl="2" indent="-171450" algn="l" defTabSz="685800" rtl="0" eaLnBrk="0" fontAlgn="base" hangingPunct="0">
        <a:lnSpc>
          <a:spcPct val="90000"/>
        </a:lnSpc>
        <a:spcBef>
          <a:spcPts val="375"/>
        </a:spcBef>
        <a:spcAft>
          <a:spcPct val="0"/>
        </a:spcAft>
        <a:buSzPct val="100000"/>
        <a:buFont typeface="Wingdings" panose="05000000000000000000" pitchFamily="2" charset="2"/>
        <a:buChar char="ü"/>
        <a:defRPr sz="1500" kern="1200">
          <a:solidFill>
            <a:schemeClr val="tx1"/>
          </a:solidFill>
          <a:latin typeface="+mn-lt"/>
          <a:ea typeface="+mn-ea"/>
          <a:cs typeface="+mn-cs"/>
        </a:defRPr>
      </a:lvl3pPr>
      <a:lvl4pPr marL="1200150" lvl="3"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lvl="4"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lvl="5" indent="-228600" algn="l" defTabSz="685800" eaLnBrk="1" fontAlgn="base" latinLnBrk="0" hangingPunct="1">
        <a:lnSpc>
          <a:spcPct val="90000"/>
        </a:lnSpc>
        <a:spcBef>
          <a:spcPts val="375"/>
        </a:spcBef>
        <a:spcAft>
          <a:spcPct val="0"/>
        </a:spcAft>
        <a:buFont typeface="Arial" panose="020B0604020202020204" pitchFamily="34" charset="0"/>
        <a:buChar char="•"/>
        <a:defRPr sz="1300" b="0" i="0" u="none" kern="1200" baseline="0">
          <a:solidFill>
            <a:schemeClr val="tx1"/>
          </a:solidFill>
          <a:latin typeface="+mn-lt"/>
          <a:ea typeface="+mn-ea"/>
          <a:cs typeface="+mn-cs"/>
        </a:defRPr>
      </a:lvl6pPr>
      <a:lvl7pPr marL="2971800" lvl="6" indent="-228600" algn="l" defTabSz="685800" eaLnBrk="1" fontAlgn="base" latinLnBrk="0" hangingPunct="1">
        <a:lnSpc>
          <a:spcPct val="90000"/>
        </a:lnSpc>
        <a:spcBef>
          <a:spcPts val="375"/>
        </a:spcBef>
        <a:spcAft>
          <a:spcPct val="0"/>
        </a:spcAft>
        <a:buFont typeface="Arial" panose="020B0604020202020204" pitchFamily="34" charset="0"/>
        <a:buChar char="•"/>
        <a:defRPr sz="1300" b="0" i="0" u="none" kern="1200" baseline="0">
          <a:solidFill>
            <a:schemeClr val="tx1"/>
          </a:solidFill>
          <a:latin typeface="+mn-lt"/>
          <a:ea typeface="+mn-ea"/>
          <a:cs typeface="+mn-cs"/>
        </a:defRPr>
      </a:lvl7pPr>
      <a:lvl8pPr marL="3429000" lvl="7" indent="-228600" algn="l" defTabSz="685800" eaLnBrk="1" fontAlgn="base" latinLnBrk="0" hangingPunct="1">
        <a:lnSpc>
          <a:spcPct val="90000"/>
        </a:lnSpc>
        <a:spcBef>
          <a:spcPts val="375"/>
        </a:spcBef>
        <a:spcAft>
          <a:spcPct val="0"/>
        </a:spcAft>
        <a:buFont typeface="Arial" panose="020B0604020202020204" pitchFamily="34" charset="0"/>
        <a:buChar char="•"/>
        <a:defRPr sz="1300" b="0" i="0" u="none" kern="1200" baseline="0">
          <a:solidFill>
            <a:schemeClr val="tx1"/>
          </a:solidFill>
          <a:latin typeface="+mn-lt"/>
          <a:ea typeface="+mn-ea"/>
          <a:cs typeface="+mn-cs"/>
        </a:defRPr>
      </a:lvl8pPr>
      <a:lvl9pPr marL="3886200" lvl="8" indent="-228600" algn="l" defTabSz="685800" eaLnBrk="1" fontAlgn="base" latinLnBrk="0" hangingPunct="1">
        <a:lnSpc>
          <a:spcPct val="90000"/>
        </a:lnSpc>
        <a:spcBef>
          <a:spcPts val="375"/>
        </a:spcBef>
        <a:spcAft>
          <a:spcPct val="0"/>
        </a:spcAft>
        <a:buFont typeface="Arial" panose="020B0604020202020204" pitchFamily="34" charset="0"/>
        <a:buChar char="•"/>
        <a:defRPr sz="13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5121"/>
          <p:cNvSpPr>
            <a:spLocks noGrp="1" noChangeArrowheads="1"/>
          </p:cNvSpPr>
          <p:nvPr>
            <p:ph type="ctrTitle"/>
          </p:nvPr>
        </p:nvSpPr>
        <p:spPr>
          <a:xfrm>
            <a:off x="4213225" y="1308100"/>
            <a:ext cx="4432300" cy="949325"/>
          </a:xfrm>
          <a:ln/>
        </p:spPr>
        <p:txBody>
          <a:bodyPr/>
          <a:lstStyle/>
          <a:p>
            <a:pPr eaLnBrk="1" hangingPunct="1"/>
            <a:r>
              <a:rPr lang="zh-CN" altLang="zh-CN">
                <a:latin typeface="黑体" panose="02010609060101010101" pitchFamily="49" charset="-122"/>
                <a:ea typeface="黑体" panose="02010609060101010101" pitchFamily="49" charset="-122"/>
              </a:rPr>
              <a:t>从三次数学危机到图灵机</a:t>
            </a:r>
          </a:p>
        </p:txBody>
      </p:sp>
      <p:sp>
        <p:nvSpPr>
          <p:cNvPr id="4099" name="副标题 5122"/>
          <p:cNvSpPr>
            <a:spLocks noGrp="1" noChangeArrowheads="1"/>
          </p:cNvSpPr>
          <p:nvPr>
            <p:ph type="subTitle" idx="1"/>
          </p:nvPr>
        </p:nvSpPr>
        <p:spPr>
          <a:ln/>
        </p:spPr>
        <p:txBody>
          <a:bodyPr/>
          <a:lstStyle/>
          <a:p>
            <a:pPr eaLnBrk="1" hangingPunct="1"/>
            <a:r>
              <a:rPr lang="zh-CN" altLang="en-US" dirty="0">
                <a:latin typeface="幼圆" panose="02010509060101010101" pitchFamily="49" charset="-122"/>
                <a:ea typeface="微软雅黑" panose="020B0503020204020204" pitchFamily="34" charset="-122"/>
              </a:rPr>
              <a:t>周庆国 狄长艳</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9457"/>
          <p:cNvSpPr>
            <a:spLocks noGrp="1" noChangeArrowheads="1"/>
          </p:cNvSpPr>
          <p:nvPr>
            <p:ph type="title"/>
          </p:nvPr>
        </p:nvSpPr>
        <p:spPr/>
        <p:txBody>
          <a:bodyPr/>
          <a:lstStyle/>
          <a:p>
            <a:pPr eaLnBrk="1" hangingPunct="1"/>
            <a:r>
              <a:rPr lang="zh-CN" altLang="en-US"/>
              <a:t>什么是可计算问题？</a:t>
            </a:r>
          </a:p>
        </p:txBody>
      </p:sp>
      <p:sp>
        <p:nvSpPr>
          <p:cNvPr id="13315" name="文本占位符 19458"/>
          <p:cNvSpPr>
            <a:spLocks noGrp="1" noChangeArrowheads="1"/>
          </p:cNvSpPr>
          <p:nvPr>
            <p:ph idx="1"/>
          </p:nvPr>
        </p:nvSpPr>
        <p:spPr/>
        <p:txBody>
          <a:bodyPr/>
          <a:lstStyle/>
          <a:p>
            <a:pPr eaLnBrk="1" hangingPunct="1"/>
            <a:endParaRPr lang="zh-CN" altLang="en-US"/>
          </a:p>
        </p:txBody>
      </p:sp>
      <p:sp>
        <p:nvSpPr>
          <p:cNvPr id="13316" name="椭圆 19459"/>
          <p:cNvSpPr>
            <a:spLocks noChangeArrowheads="1"/>
          </p:cNvSpPr>
          <p:nvPr/>
        </p:nvSpPr>
        <p:spPr bwMode="auto">
          <a:xfrm>
            <a:off x="1619250" y="2205038"/>
            <a:ext cx="3384550" cy="3168650"/>
          </a:xfrm>
          <a:prstGeom prst="ellipse">
            <a:avLst/>
          </a:prstGeom>
          <a:solidFill>
            <a:srgbClr val="FFFF99"/>
          </a:solidFill>
          <a:ln w="25400">
            <a:solidFill>
              <a:srgbClr val="008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17" name="直接连接符 19460"/>
          <p:cNvSpPr>
            <a:spLocks noChangeShapeType="1"/>
          </p:cNvSpPr>
          <p:nvPr/>
        </p:nvSpPr>
        <p:spPr bwMode="auto">
          <a:xfrm flipV="1">
            <a:off x="1331913" y="1989138"/>
            <a:ext cx="3529012" cy="3455987"/>
          </a:xfrm>
          <a:prstGeom prst="line">
            <a:avLst/>
          </a:prstGeom>
          <a:noFill/>
          <a:ln w="635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8" name="十字星1 177"/>
          <p:cNvSpPr>
            <a:spLocks noChangeArrowheads="1"/>
          </p:cNvSpPr>
          <p:nvPr/>
        </p:nvSpPr>
        <p:spPr bwMode="auto">
          <a:xfrm>
            <a:off x="2987675" y="2636838"/>
            <a:ext cx="215900" cy="215900"/>
          </a:xfrm>
          <a:prstGeom prst="star4">
            <a:avLst>
              <a:gd name="adj" fmla="val 12500"/>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19" name="十字星1 177"/>
          <p:cNvSpPr>
            <a:spLocks noChangeArrowheads="1"/>
          </p:cNvSpPr>
          <p:nvPr/>
        </p:nvSpPr>
        <p:spPr bwMode="auto">
          <a:xfrm>
            <a:off x="1979613" y="3284538"/>
            <a:ext cx="215900" cy="215900"/>
          </a:xfrm>
          <a:prstGeom prst="star4">
            <a:avLst>
              <a:gd name="adj" fmla="val 12500"/>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20" name="十字星1 177"/>
          <p:cNvSpPr>
            <a:spLocks noChangeArrowheads="1"/>
          </p:cNvSpPr>
          <p:nvPr/>
        </p:nvSpPr>
        <p:spPr bwMode="auto">
          <a:xfrm>
            <a:off x="2843213" y="2997200"/>
            <a:ext cx="215900" cy="215900"/>
          </a:xfrm>
          <a:prstGeom prst="star4">
            <a:avLst>
              <a:gd name="adj" fmla="val 12500"/>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21" name="十字星1 177"/>
          <p:cNvSpPr>
            <a:spLocks noChangeArrowheads="1"/>
          </p:cNvSpPr>
          <p:nvPr/>
        </p:nvSpPr>
        <p:spPr bwMode="auto">
          <a:xfrm>
            <a:off x="2339975" y="2781300"/>
            <a:ext cx="215900" cy="215900"/>
          </a:xfrm>
          <a:prstGeom prst="star4">
            <a:avLst>
              <a:gd name="adj" fmla="val 12500"/>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22" name="十字星1 177"/>
          <p:cNvSpPr>
            <a:spLocks noChangeArrowheads="1"/>
          </p:cNvSpPr>
          <p:nvPr/>
        </p:nvSpPr>
        <p:spPr bwMode="auto">
          <a:xfrm>
            <a:off x="3276600" y="2420938"/>
            <a:ext cx="215900" cy="215900"/>
          </a:xfrm>
          <a:prstGeom prst="star4">
            <a:avLst>
              <a:gd name="adj" fmla="val 12500"/>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23" name="十字星1 177"/>
          <p:cNvSpPr>
            <a:spLocks noChangeArrowheads="1"/>
          </p:cNvSpPr>
          <p:nvPr/>
        </p:nvSpPr>
        <p:spPr bwMode="auto">
          <a:xfrm>
            <a:off x="2482850" y="3213100"/>
            <a:ext cx="215900" cy="215900"/>
          </a:xfrm>
          <a:prstGeom prst="star4">
            <a:avLst>
              <a:gd name="adj" fmla="val 12500"/>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24" name="十字星1 177"/>
          <p:cNvSpPr>
            <a:spLocks noChangeArrowheads="1"/>
          </p:cNvSpPr>
          <p:nvPr/>
        </p:nvSpPr>
        <p:spPr bwMode="auto">
          <a:xfrm>
            <a:off x="1979613" y="3717925"/>
            <a:ext cx="215900" cy="215900"/>
          </a:xfrm>
          <a:prstGeom prst="star4">
            <a:avLst>
              <a:gd name="adj" fmla="val 12500"/>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25" name="十字星1 177"/>
          <p:cNvSpPr>
            <a:spLocks noChangeArrowheads="1"/>
          </p:cNvSpPr>
          <p:nvPr/>
        </p:nvSpPr>
        <p:spPr bwMode="auto">
          <a:xfrm>
            <a:off x="2482850" y="3573463"/>
            <a:ext cx="215900" cy="215900"/>
          </a:xfrm>
          <a:prstGeom prst="star4">
            <a:avLst>
              <a:gd name="adj" fmla="val 12500"/>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3326" name="组合 19469"/>
          <p:cNvGrpSpPr>
            <a:grpSpLocks/>
          </p:cNvGrpSpPr>
          <p:nvPr/>
        </p:nvGrpSpPr>
        <p:grpSpPr bwMode="auto">
          <a:xfrm>
            <a:off x="1979613" y="2413000"/>
            <a:ext cx="1512887" cy="1512888"/>
            <a:chOff x="0" y="0"/>
            <a:chExt cx="2381" cy="2382"/>
          </a:xfrm>
        </p:grpSpPr>
        <p:sp>
          <p:nvSpPr>
            <p:cNvPr id="13339" name="十字星1 177"/>
            <p:cNvSpPr>
              <a:spLocks noChangeArrowheads="1"/>
            </p:cNvSpPr>
            <p:nvPr/>
          </p:nvSpPr>
          <p:spPr bwMode="auto">
            <a:xfrm>
              <a:off x="1587" y="341"/>
              <a:ext cx="340" cy="340"/>
            </a:xfrm>
            <a:prstGeom prst="star4">
              <a:avLst>
                <a:gd name="adj" fmla="val 12500"/>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40" name="十字星1 177"/>
            <p:cNvSpPr>
              <a:spLocks noChangeArrowheads="1"/>
            </p:cNvSpPr>
            <p:nvPr/>
          </p:nvSpPr>
          <p:spPr bwMode="auto">
            <a:xfrm>
              <a:off x="0" y="1361"/>
              <a:ext cx="340" cy="340"/>
            </a:xfrm>
            <a:prstGeom prst="star4">
              <a:avLst>
                <a:gd name="adj" fmla="val 12500"/>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41" name="十字星1 177"/>
            <p:cNvSpPr>
              <a:spLocks noChangeArrowheads="1"/>
            </p:cNvSpPr>
            <p:nvPr/>
          </p:nvSpPr>
          <p:spPr bwMode="auto">
            <a:xfrm>
              <a:off x="1360" y="908"/>
              <a:ext cx="340" cy="340"/>
            </a:xfrm>
            <a:prstGeom prst="star4">
              <a:avLst>
                <a:gd name="adj" fmla="val 12500"/>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42" name="十字星1 177"/>
            <p:cNvSpPr>
              <a:spLocks noChangeArrowheads="1"/>
            </p:cNvSpPr>
            <p:nvPr/>
          </p:nvSpPr>
          <p:spPr bwMode="auto">
            <a:xfrm>
              <a:off x="567" y="567"/>
              <a:ext cx="340" cy="340"/>
            </a:xfrm>
            <a:prstGeom prst="star4">
              <a:avLst>
                <a:gd name="adj" fmla="val 12500"/>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43" name="十字星1 177"/>
            <p:cNvSpPr>
              <a:spLocks noChangeArrowheads="1"/>
            </p:cNvSpPr>
            <p:nvPr/>
          </p:nvSpPr>
          <p:spPr bwMode="auto">
            <a:xfrm>
              <a:off x="2041" y="0"/>
              <a:ext cx="340" cy="340"/>
            </a:xfrm>
            <a:prstGeom prst="star4">
              <a:avLst>
                <a:gd name="adj" fmla="val 12500"/>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44" name="十字星1 177"/>
            <p:cNvSpPr>
              <a:spLocks noChangeArrowheads="1"/>
            </p:cNvSpPr>
            <p:nvPr/>
          </p:nvSpPr>
          <p:spPr bwMode="auto">
            <a:xfrm>
              <a:off x="793" y="1248"/>
              <a:ext cx="340" cy="340"/>
            </a:xfrm>
            <a:prstGeom prst="star4">
              <a:avLst>
                <a:gd name="adj" fmla="val 12500"/>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45" name="十字星1 177"/>
            <p:cNvSpPr>
              <a:spLocks noChangeArrowheads="1"/>
            </p:cNvSpPr>
            <p:nvPr/>
          </p:nvSpPr>
          <p:spPr bwMode="auto">
            <a:xfrm>
              <a:off x="0" y="2042"/>
              <a:ext cx="340" cy="340"/>
            </a:xfrm>
            <a:prstGeom prst="star4">
              <a:avLst>
                <a:gd name="adj" fmla="val 12500"/>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46" name="十字星1 177"/>
            <p:cNvSpPr>
              <a:spLocks noChangeArrowheads="1"/>
            </p:cNvSpPr>
            <p:nvPr/>
          </p:nvSpPr>
          <p:spPr bwMode="auto">
            <a:xfrm>
              <a:off x="793" y="1815"/>
              <a:ext cx="340" cy="340"/>
            </a:xfrm>
            <a:prstGeom prst="star4">
              <a:avLst>
                <a:gd name="adj" fmla="val 12500"/>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3327" name="组合 19478"/>
          <p:cNvGrpSpPr>
            <a:grpSpLocks/>
          </p:cNvGrpSpPr>
          <p:nvPr/>
        </p:nvGrpSpPr>
        <p:grpSpPr bwMode="auto">
          <a:xfrm>
            <a:off x="2627313" y="3284538"/>
            <a:ext cx="1800225" cy="1584325"/>
            <a:chOff x="0" y="0"/>
            <a:chExt cx="2835" cy="2494"/>
          </a:xfrm>
        </p:grpSpPr>
        <p:sp>
          <p:nvSpPr>
            <p:cNvPr id="13330" name="勾_3 194"/>
            <p:cNvSpPr>
              <a:spLocks noChangeArrowheads="1"/>
            </p:cNvSpPr>
            <p:nvPr/>
          </p:nvSpPr>
          <p:spPr bwMode="auto">
            <a:xfrm>
              <a:off x="2268" y="0"/>
              <a:ext cx="340" cy="227"/>
            </a:xfrm>
            <a:custGeom>
              <a:avLst/>
              <a:gdLst>
                <a:gd name="T0" fmla="*/ 85 w 1360"/>
                <a:gd name="T1" fmla="*/ 2 h 1358"/>
                <a:gd name="T2" fmla="*/ 76 w 1360"/>
                <a:gd name="T3" fmla="*/ 5 h 1358"/>
                <a:gd name="T4" fmla="*/ 67 w 1360"/>
                <a:gd name="T5" fmla="*/ 8 h 1358"/>
                <a:gd name="T6" fmla="*/ 59 w 1360"/>
                <a:gd name="T7" fmla="*/ 12 h 1358"/>
                <a:gd name="T8" fmla="*/ 51 w 1360"/>
                <a:gd name="T9" fmla="*/ 17 h 1358"/>
                <a:gd name="T10" fmla="*/ 43 w 1360"/>
                <a:gd name="T11" fmla="*/ 21 h 1358"/>
                <a:gd name="T12" fmla="*/ 37 w 1360"/>
                <a:gd name="T13" fmla="*/ 26 h 1358"/>
                <a:gd name="T14" fmla="*/ 32 w 1360"/>
                <a:gd name="T15" fmla="*/ 30 h 1358"/>
                <a:gd name="T16" fmla="*/ 28 w 1360"/>
                <a:gd name="T17" fmla="*/ 35 h 1358"/>
                <a:gd name="T18" fmla="*/ 23 w 1360"/>
                <a:gd name="T19" fmla="*/ 36 h 1358"/>
                <a:gd name="T20" fmla="*/ 20 w 1360"/>
                <a:gd name="T21" fmla="*/ 37 h 1358"/>
                <a:gd name="T22" fmla="*/ 19 w 1360"/>
                <a:gd name="T23" fmla="*/ 37 h 1358"/>
                <a:gd name="T24" fmla="*/ 18 w 1360"/>
                <a:gd name="T25" fmla="*/ 36 h 1358"/>
                <a:gd name="T26" fmla="*/ 15 w 1360"/>
                <a:gd name="T27" fmla="*/ 33 h 1358"/>
                <a:gd name="T28" fmla="*/ 13 w 1360"/>
                <a:gd name="T29" fmla="*/ 30 h 1358"/>
                <a:gd name="T30" fmla="*/ 11 w 1360"/>
                <a:gd name="T31" fmla="*/ 28 h 1358"/>
                <a:gd name="T32" fmla="*/ 9 w 1360"/>
                <a:gd name="T33" fmla="*/ 27 h 1358"/>
                <a:gd name="T34" fmla="*/ 7 w 1360"/>
                <a:gd name="T35" fmla="*/ 25 h 1358"/>
                <a:gd name="T36" fmla="*/ 5 w 1360"/>
                <a:gd name="T37" fmla="*/ 24 h 1358"/>
                <a:gd name="T38" fmla="*/ 3 w 1360"/>
                <a:gd name="T39" fmla="*/ 24 h 1358"/>
                <a:gd name="T40" fmla="*/ 2 w 1360"/>
                <a:gd name="T41" fmla="*/ 23 h 1358"/>
                <a:gd name="T42" fmla="*/ 0 w 1360"/>
                <a:gd name="T43" fmla="*/ 23 h 1358"/>
                <a:gd name="T44" fmla="*/ 3 w 1360"/>
                <a:gd name="T45" fmla="*/ 22 h 1358"/>
                <a:gd name="T46" fmla="*/ 5 w 1360"/>
                <a:gd name="T47" fmla="*/ 21 h 1358"/>
                <a:gd name="T48" fmla="*/ 7 w 1360"/>
                <a:gd name="T49" fmla="*/ 21 h 1358"/>
                <a:gd name="T50" fmla="*/ 9 w 1360"/>
                <a:gd name="T51" fmla="*/ 21 h 1358"/>
                <a:gd name="T52" fmla="*/ 11 w 1360"/>
                <a:gd name="T53" fmla="*/ 21 h 1358"/>
                <a:gd name="T54" fmla="*/ 14 w 1360"/>
                <a:gd name="T55" fmla="*/ 23 h 1358"/>
                <a:gd name="T56" fmla="*/ 17 w 1360"/>
                <a:gd name="T57" fmla="*/ 25 h 1358"/>
                <a:gd name="T58" fmla="*/ 21 w 1360"/>
                <a:gd name="T59" fmla="*/ 27 h 1358"/>
                <a:gd name="T60" fmla="*/ 25 w 1360"/>
                <a:gd name="T61" fmla="*/ 27 h 1358"/>
                <a:gd name="T62" fmla="*/ 32 w 1360"/>
                <a:gd name="T63" fmla="*/ 23 h 1358"/>
                <a:gd name="T64" fmla="*/ 39 w 1360"/>
                <a:gd name="T65" fmla="*/ 19 h 1358"/>
                <a:gd name="T66" fmla="*/ 46 w 1360"/>
                <a:gd name="T67" fmla="*/ 15 h 1358"/>
                <a:gd name="T68" fmla="*/ 54 w 1360"/>
                <a:gd name="T69" fmla="*/ 11 h 1358"/>
                <a:gd name="T70" fmla="*/ 62 w 1360"/>
                <a:gd name="T71" fmla="*/ 7 h 1358"/>
                <a:gd name="T72" fmla="*/ 70 w 1360"/>
                <a:gd name="T73" fmla="*/ 4 h 1358"/>
                <a:gd name="T74" fmla="*/ 79 w 1360"/>
                <a:gd name="T75" fmla="*/ 1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0"/>
                <a:gd name="T115" fmla="*/ 0 h 1358"/>
                <a:gd name="T116" fmla="*/ 1360 w 1360"/>
                <a:gd name="T117" fmla="*/ 1358 h 13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accent1"/>
            </a:solidFill>
            <a:ln w="9525">
              <a:solidFill>
                <a:schemeClr val="tx1"/>
              </a:solidFill>
              <a:round/>
              <a:headEnd/>
              <a:tailEnd/>
            </a:ln>
          </p:spPr>
          <p:txBody>
            <a:bodyPr/>
            <a:lstStyle/>
            <a:p>
              <a:endParaRPr lang="en-US"/>
            </a:p>
          </p:txBody>
        </p:sp>
        <p:sp>
          <p:nvSpPr>
            <p:cNvPr id="13331" name="勾_3 194"/>
            <p:cNvSpPr>
              <a:spLocks noChangeArrowheads="1"/>
            </p:cNvSpPr>
            <p:nvPr/>
          </p:nvSpPr>
          <p:spPr bwMode="auto">
            <a:xfrm>
              <a:off x="0" y="2268"/>
              <a:ext cx="340" cy="227"/>
            </a:xfrm>
            <a:custGeom>
              <a:avLst/>
              <a:gdLst>
                <a:gd name="T0" fmla="*/ 85 w 1360"/>
                <a:gd name="T1" fmla="*/ 2 h 1358"/>
                <a:gd name="T2" fmla="*/ 76 w 1360"/>
                <a:gd name="T3" fmla="*/ 5 h 1358"/>
                <a:gd name="T4" fmla="*/ 67 w 1360"/>
                <a:gd name="T5" fmla="*/ 8 h 1358"/>
                <a:gd name="T6" fmla="*/ 59 w 1360"/>
                <a:gd name="T7" fmla="*/ 12 h 1358"/>
                <a:gd name="T8" fmla="*/ 51 w 1360"/>
                <a:gd name="T9" fmla="*/ 17 h 1358"/>
                <a:gd name="T10" fmla="*/ 43 w 1360"/>
                <a:gd name="T11" fmla="*/ 21 h 1358"/>
                <a:gd name="T12" fmla="*/ 37 w 1360"/>
                <a:gd name="T13" fmla="*/ 26 h 1358"/>
                <a:gd name="T14" fmla="*/ 32 w 1360"/>
                <a:gd name="T15" fmla="*/ 30 h 1358"/>
                <a:gd name="T16" fmla="*/ 28 w 1360"/>
                <a:gd name="T17" fmla="*/ 35 h 1358"/>
                <a:gd name="T18" fmla="*/ 23 w 1360"/>
                <a:gd name="T19" fmla="*/ 36 h 1358"/>
                <a:gd name="T20" fmla="*/ 20 w 1360"/>
                <a:gd name="T21" fmla="*/ 37 h 1358"/>
                <a:gd name="T22" fmla="*/ 19 w 1360"/>
                <a:gd name="T23" fmla="*/ 37 h 1358"/>
                <a:gd name="T24" fmla="*/ 18 w 1360"/>
                <a:gd name="T25" fmla="*/ 36 h 1358"/>
                <a:gd name="T26" fmla="*/ 15 w 1360"/>
                <a:gd name="T27" fmla="*/ 33 h 1358"/>
                <a:gd name="T28" fmla="*/ 13 w 1360"/>
                <a:gd name="T29" fmla="*/ 30 h 1358"/>
                <a:gd name="T30" fmla="*/ 11 w 1360"/>
                <a:gd name="T31" fmla="*/ 28 h 1358"/>
                <a:gd name="T32" fmla="*/ 9 w 1360"/>
                <a:gd name="T33" fmla="*/ 27 h 1358"/>
                <a:gd name="T34" fmla="*/ 7 w 1360"/>
                <a:gd name="T35" fmla="*/ 25 h 1358"/>
                <a:gd name="T36" fmla="*/ 5 w 1360"/>
                <a:gd name="T37" fmla="*/ 24 h 1358"/>
                <a:gd name="T38" fmla="*/ 3 w 1360"/>
                <a:gd name="T39" fmla="*/ 24 h 1358"/>
                <a:gd name="T40" fmla="*/ 2 w 1360"/>
                <a:gd name="T41" fmla="*/ 23 h 1358"/>
                <a:gd name="T42" fmla="*/ 0 w 1360"/>
                <a:gd name="T43" fmla="*/ 23 h 1358"/>
                <a:gd name="T44" fmla="*/ 3 w 1360"/>
                <a:gd name="T45" fmla="*/ 22 h 1358"/>
                <a:gd name="T46" fmla="*/ 5 w 1360"/>
                <a:gd name="T47" fmla="*/ 21 h 1358"/>
                <a:gd name="T48" fmla="*/ 7 w 1360"/>
                <a:gd name="T49" fmla="*/ 21 h 1358"/>
                <a:gd name="T50" fmla="*/ 9 w 1360"/>
                <a:gd name="T51" fmla="*/ 21 h 1358"/>
                <a:gd name="T52" fmla="*/ 11 w 1360"/>
                <a:gd name="T53" fmla="*/ 21 h 1358"/>
                <a:gd name="T54" fmla="*/ 14 w 1360"/>
                <a:gd name="T55" fmla="*/ 23 h 1358"/>
                <a:gd name="T56" fmla="*/ 17 w 1360"/>
                <a:gd name="T57" fmla="*/ 25 h 1358"/>
                <a:gd name="T58" fmla="*/ 21 w 1360"/>
                <a:gd name="T59" fmla="*/ 27 h 1358"/>
                <a:gd name="T60" fmla="*/ 25 w 1360"/>
                <a:gd name="T61" fmla="*/ 27 h 1358"/>
                <a:gd name="T62" fmla="*/ 32 w 1360"/>
                <a:gd name="T63" fmla="*/ 23 h 1358"/>
                <a:gd name="T64" fmla="*/ 39 w 1360"/>
                <a:gd name="T65" fmla="*/ 19 h 1358"/>
                <a:gd name="T66" fmla="*/ 46 w 1360"/>
                <a:gd name="T67" fmla="*/ 15 h 1358"/>
                <a:gd name="T68" fmla="*/ 54 w 1360"/>
                <a:gd name="T69" fmla="*/ 11 h 1358"/>
                <a:gd name="T70" fmla="*/ 62 w 1360"/>
                <a:gd name="T71" fmla="*/ 7 h 1358"/>
                <a:gd name="T72" fmla="*/ 70 w 1360"/>
                <a:gd name="T73" fmla="*/ 4 h 1358"/>
                <a:gd name="T74" fmla="*/ 79 w 1360"/>
                <a:gd name="T75" fmla="*/ 1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0"/>
                <a:gd name="T115" fmla="*/ 0 h 1358"/>
                <a:gd name="T116" fmla="*/ 1360 w 1360"/>
                <a:gd name="T117" fmla="*/ 1358 h 13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accent1"/>
            </a:solidFill>
            <a:ln w="9525">
              <a:solidFill>
                <a:schemeClr val="tx1"/>
              </a:solidFill>
              <a:round/>
              <a:headEnd/>
              <a:tailEnd/>
            </a:ln>
          </p:spPr>
          <p:txBody>
            <a:bodyPr/>
            <a:lstStyle/>
            <a:p>
              <a:endParaRPr lang="en-US"/>
            </a:p>
          </p:txBody>
        </p:sp>
        <p:sp>
          <p:nvSpPr>
            <p:cNvPr id="13332" name="勾_3 194"/>
            <p:cNvSpPr>
              <a:spLocks noChangeArrowheads="1"/>
            </p:cNvSpPr>
            <p:nvPr/>
          </p:nvSpPr>
          <p:spPr bwMode="auto">
            <a:xfrm>
              <a:off x="1928" y="681"/>
              <a:ext cx="340" cy="227"/>
            </a:xfrm>
            <a:custGeom>
              <a:avLst/>
              <a:gdLst>
                <a:gd name="T0" fmla="*/ 85 w 1360"/>
                <a:gd name="T1" fmla="*/ 2 h 1358"/>
                <a:gd name="T2" fmla="*/ 76 w 1360"/>
                <a:gd name="T3" fmla="*/ 5 h 1358"/>
                <a:gd name="T4" fmla="*/ 67 w 1360"/>
                <a:gd name="T5" fmla="*/ 8 h 1358"/>
                <a:gd name="T6" fmla="*/ 59 w 1360"/>
                <a:gd name="T7" fmla="*/ 12 h 1358"/>
                <a:gd name="T8" fmla="*/ 51 w 1360"/>
                <a:gd name="T9" fmla="*/ 17 h 1358"/>
                <a:gd name="T10" fmla="*/ 43 w 1360"/>
                <a:gd name="T11" fmla="*/ 21 h 1358"/>
                <a:gd name="T12" fmla="*/ 37 w 1360"/>
                <a:gd name="T13" fmla="*/ 26 h 1358"/>
                <a:gd name="T14" fmla="*/ 32 w 1360"/>
                <a:gd name="T15" fmla="*/ 30 h 1358"/>
                <a:gd name="T16" fmla="*/ 28 w 1360"/>
                <a:gd name="T17" fmla="*/ 35 h 1358"/>
                <a:gd name="T18" fmla="*/ 23 w 1360"/>
                <a:gd name="T19" fmla="*/ 36 h 1358"/>
                <a:gd name="T20" fmla="*/ 20 w 1360"/>
                <a:gd name="T21" fmla="*/ 37 h 1358"/>
                <a:gd name="T22" fmla="*/ 19 w 1360"/>
                <a:gd name="T23" fmla="*/ 37 h 1358"/>
                <a:gd name="T24" fmla="*/ 18 w 1360"/>
                <a:gd name="T25" fmla="*/ 36 h 1358"/>
                <a:gd name="T26" fmla="*/ 15 w 1360"/>
                <a:gd name="T27" fmla="*/ 33 h 1358"/>
                <a:gd name="T28" fmla="*/ 13 w 1360"/>
                <a:gd name="T29" fmla="*/ 30 h 1358"/>
                <a:gd name="T30" fmla="*/ 11 w 1360"/>
                <a:gd name="T31" fmla="*/ 28 h 1358"/>
                <a:gd name="T32" fmla="*/ 9 w 1360"/>
                <a:gd name="T33" fmla="*/ 27 h 1358"/>
                <a:gd name="T34" fmla="*/ 7 w 1360"/>
                <a:gd name="T35" fmla="*/ 25 h 1358"/>
                <a:gd name="T36" fmla="*/ 5 w 1360"/>
                <a:gd name="T37" fmla="*/ 24 h 1358"/>
                <a:gd name="T38" fmla="*/ 3 w 1360"/>
                <a:gd name="T39" fmla="*/ 24 h 1358"/>
                <a:gd name="T40" fmla="*/ 2 w 1360"/>
                <a:gd name="T41" fmla="*/ 23 h 1358"/>
                <a:gd name="T42" fmla="*/ 0 w 1360"/>
                <a:gd name="T43" fmla="*/ 23 h 1358"/>
                <a:gd name="T44" fmla="*/ 3 w 1360"/>
                <a:gd name="T45" fmla="*/ 22 h 1358"/>
                <a:gd name="T46" fmla="*/ 5 w 1360"/>
                <a:gd name="T47" fmla="*/ 21 h 1358"/>
                <a:gd name="T48" fmla="*/ 7 w 1360"/>
                <a:gd name="T49" fmla="*/ 21 h 1358"/>
                <a:gd name="T50" fmla="*/ 9 w 1360"/>
                <a:gd name="T51" fmla="*/ 21 h 1358"/>
                <a:gd name="T52" fmla="*/ 11 w 1360"/>
                <a:gd name="T53" fmla="*/ 21 h 1358"/>
                <a:gd name="T54" fmla="*/ 14 w 1360"/>
                <a:gd name="T55" fmla="*/ 23 h 1358"/>
                <a:gd name="T56" fmla="*/ 17 w 1360"/>
                <a:gd name="T57" fmla="*/ 25 h 1358"/>
                <a:gd name="T58" fmla="*/ 21 w 1360"/>
                <a:gd name="T59" fmla="*/ 27 h 1358"/>
                <a:gd name="T60" fmla="*/ 25 w 1360"/>
                <a:gd name="T61" fmla="*/ 27 h 1358"/>
                <a:gd name="T62" fmla="*/ 32 w 1360"/>
                <a:gd name="T63" fmla="*/ 23 h 1358"/>
                <a:gd name="T64" fmla="*/ 39 w 1360"/>
                <a:gd name="T65" fmla="*/ 19 h 1358"/>
                <a:gd name="T66" fmla="*/ 46 w 1360"/>
                <a:gd name="T67" fmla="*/ 15 h 1358"/>
                <a:gd name="T68" fmla="*/ 54 w 1360"/>
                <a:gd name="T69" fmla="*/ 11 h 1358"/>
                <a:gd name="T70" fmla="*/ 62 w 1360"/>
                <a:gd name="T71" fmla="*/ 7 h 1358"/>
                <a:gd name="T72" fmla="*/ 70 w 1360"/>
                <a:gd name="T73" fmla="*/ 4 h 1358"/>
                <a:gd name="T74" fmla="*/ 79 w 1360"/>
                <a:gd name="T75" fmla="*/ 1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0"/>
                <a:gd name="T115" fmla="*/ 0 h 1358"/>
                <a:gd name="T116" fmla="*/ 1360 w 1360"/>
                <a:gd name="T117" fmla="*/ 1358 h 13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accent1"/>
            </a:solidFill>
            <a:ln w="9525">
              <a:solidFill>
                <a:schemeClr val="tx1"/>
              </a:solidFill>
              <a:round/>
              <a:headEnd/>
              <a:tailEnd/>
            </a:ln>
          </p:spPr>
          <p:txBody>
            <a:bodyPr/>
            <a:lstStyle/>
            <a:p>
              <a:endParaRPr lang="en-US"/>
            </a:p>
          </p:txBody>
        </p:sp>
        <p:sp>
          <p:nvSpPr>
            <p:cNvPr id="13333" name="勾_3 194"/>
            <p:cNvSpPr>
              <a:spLocks noChangeArrowheads="1"/>
            </p:cNvSpPr>
            <p:nvPr/>
          </p:nvSpPr>
          <p:spPr bwMode="auto">
            <a:xfrm>
              <a:off x="907" y="1134"/>
              <a:ext cx="340" cy="227"/>
            </a:xfrm>
            <a:custGeom>
              <a:avLst/>
              <a:gdLst>
                <a:gd name="T0" fmla="*/ 85 w 1360"/>
                <a:gd name="T1" fmla="*/ 2 h 1358"/>
                <a:gd name="T2" fmla="*/ 76 w 1360"/>
                <a:gd name="T3" fmla="*/ 5 h 1358"/>
                <a:gd name="T4" fmla="*/ 67 w 1360"/>
                <a:gd name="T5" fmla="*/ 8 h 1358"/>
                <a:gd name="T6" fmla="*/ 59 w 1360"/>
                <a:gd name="T7" fmla="*/ 12 h 1358"/>
                <a:gd name="T8" fmla="*/ 51 w 1360"/>
                <a:gd name="T9" fmla="*/ 17 h 1358"/>
                <a:gd name="T10" fmla="*/ 43 w 1360"/>
                <a:gd name="T11" fmla="*/ 21 h 1358"/>
                <a:gd name="T12" fmla="*/ 37 w 1360"/>
                <a:gd name="T13" fmla="*/ 26 h 1358"/>
                <a:gd name="T14" fmla="*/ 32 w 1360"/>
                <a:gd name="T15" fmla="*/ 30 h 1358"/>
                <a:gd name="T16" fmla="*/ 28 w 1360"/>
                <a:gd name="T17" fmla="*/ 35 h 1358"/>
                <a:gd name="T18" fmla="*/ 23 w 1360"/>
                <a:gd name="T19" fmla="*/ 36 h 1358"/>
                <a:gd name="T20" fmla="*/ 20 w 1360"/>
                <a:gd name="T21" fmla="*/ 37 h 1358"/>
                <a:gd name="T22" fmla="*/ 19 w 1360"/>
                <a:gd name="T23" fmla="*/ 37 h 1358"/>
                <a:gd name="T24" fmla="*/ 18 w 1360"/>
                <a:gd name="T25" fmla="*/ 36 h 1358"/>
                <a:gd name="T26" fmla="*/ 15 w 1360"/>
                <a:gd name="T27" fmla="*/ 33 h 1358"/>
                <a:gd name="T28" fmla="*/ 13 w 1360"/>
                <a:gd name="T29" fmla="*/ 30 h 1358"/>
                <a:gd name="T30" fmla="*/ 11 w 1360"/>
                <a:gd name="T31" fmla="*/ 28 h 1358"/>
                <a:gd name="T32" fmla="*/ 9 w 1360"/>
                <a:gd name="T33" fmla="*/ 27 h 1358"/>
                <a:gd name="T34" fmla="*/ 7 w 1360"/>
                <a:gd name="T35" fmla="*/ 25 h 1358"/>
                <a:gd name="T36" fmla="*/ 5 w 1360"/>
                <a:gd name="T37" fmla="*/ 24 h 1358"/>
                <a:gd name="T38" fmla="*/ 3 w 1360"/>
                <a:gd name="T39" fmla="*/ 24 h 1358"/>
                <a:gd name="T40" fmla="*/ 2 w 1360"/>
                <a:gd name="T41" fmla="*/ 23 h 1358"/>
                <a:gd name="T42" fmla="*/ 0 w 1360"/>
                <a:gd name="T43" fmla="*/ 23 h 1358"/>
                <a:gd name="T44" fmla="*/ 3 w 1360"/>
                <a:gd name="T45" fmla="*/ 22 h 1358"/>
                <a:gd name="T46" fmla="*/ 5 w 1360"/>
                <a:gd name="T47" fmla="*/ 21 h 1358"/>
                <a:gd name="T48" fmla="*/ 7 w 1360"/>
                <a:gd name="T49" fmla="*/ 21 h 1358"/>
                <a:gd name="T50" fmla="*/ 9 w 1360"/>
                <a:gd name="T51" fmla="*/ 21 h 1358"/>
                <a:gd name="T52" fmla="*/ 11 w 1360"/>
                <a:gd name="T53" fmla="*/ 21 h 1358"/>
                <a:gd name="T54" fmla="*/ 14 w 1360"/>
                <a:gd name="T55" fmla="*/ 23 h 1358"/>
                <a:gd name="T56" fmla="*/ 17 w 1360"/>
                <a:gd name="T57" fmla="*/ 25 h 1358"/>
                <a:gd name="T58" fmla="*/ 21 w 1360"/>
                <a:gd name="T59" fmla="*/ 27 h 1358"/>
                <a:gd name="T60" fmla="*/ 25 w 1360"/>
                <a:gd name="T61" fmla="*/ 27 h 1358"/>
                <a:gd name="T62" fmla="*/ 32 w 1360"/>
                <a:gd name="T63" fmla="*/ 23 h 1358"/>
                <a:gd name="T64" fmla="*/ 39 w 1360"/>
                <a:gd name="T65" fmla="*/ 19 h 1358"/>
                <a:gd name="T66" fmla="*/ 46 w 1360"/>
                <a:gd name="T67" fmla="*/ 15 h 1358"/>
                <a:gd name="T68" fmla="*/ 54 w 1360"/>
                <a:gd name="T69" fmla="*/ 11 h 1358"/>
                <a:gd name="T70" fmla="*/ 62 w 1360"/>
                <a:gd name="T71" fmla="*/ 7 h 1358"/>
                <a:gd name="T72" fmla="*/ 70 w 1360"/>
                <a:gd name="T73" fmla="*/ 4 h 1358"/>
                <a:gd name="T74" fmla="*/ 79 w 1360"/>
                <a:gd name="T75" fmla="*/ 1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0"/>
                <a:gd name="T115" fmla="*/ 0 h 1358"/>
                <a:gd name="T116" fmla="*/ 1360 w 1360"/>
                <a:gd name="T117" fmla="*/ 1358 h 13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accent1"/>
            </a:solidFill>
            <a:ln w="9525">
              <a:solidFill>
                <a:schemeClr val="tx1"/>
              </a:solidFill>
              <a:round/>
              <a:headEnd/>
              <a:tailEnd/>
            </a:ln>
          </p:spPr>
          <p:txBody>
            <a:bodyPr/>
            <a:lstStyle/>
            <a:p>
              <a:endParaRPr lang="en-US"/>
            </a:p>
          </p:txBody>
        </p:sp>
        <p:sp>
          <p:nvSpPr>
            <p:cNvPr id="13334" name="勾_3 194"/>
            <p:cNvSpPr>
              <a:spLocks noChangeArrowheads="1"/>
            </p:cNvSpPr>
            <p:nvPr/>
          </p:nvSpPr>
          <p:spPr bwMode="auto">
            <a:xfrm>
              <a:off x="1928" y="1474"/>
              <a:ext cx="340" cy="227"/>
            </a:xfrm>
            <a:custGeom>
              <a:avLst/>
              <a:gdLst>
                <a:gd name="T0" fmla="*/ 85 w 1360"/>
                <a:gd name="T1" fmla="*/ 2 h 1358"/>
                <a:gd name="T2" fmla="*/ 76 w 1360"/>
                <a:gd name="T3" fmla="*/ 5 h 1358"/>
                <a:gd name="T4" fmla="*/ 67 w 1360"/>
                <a:gd name="T5" fmla="*/ 8 h 1358"/>
                <a:gd name="T6" fmla="*/ 59 w 1360"/>
                <a:gd name="T7" fmla="*/ 12 h 1358"/>
                <a:gd name="T8" fmla="*/ 51 w 1360"/>
                <a:gd name="T9" fmla="*/ 17 h 1358"/>
                <a:gd name="T10" fmla="*/ 43 w 1360"/>
                <a:gd name="T11" fmla="*/ 21 h 1358"/>
                <a:gd name="T12" fmla="*/ 37 w 1360"/>
                <a:gd name="T13" fmla="*/ 26 h 1358"/>
                <a:gd name="T14" fmla="*/ 32 w 1360"/>
                <a:gd name="T15" fmla="*/ 30 h 1358"/>
                <a:gd name="T16" fmla="*/ 28 w 1360"/>
                <a:gd name="T17" fmla="*/ 35 h 1358"/>
                <a:gd name="T18" fmla="*/ 23 w 1360"/>
                <a:gd name="T19" fmla="*/ 36 h 1358"/>
                <a:gd name="T20" fmla="*/ 20 w 1360"/>
                <a:gd name="T21" fmla="*/ 37 h 1358"/>
                <a:gd name="T22" fmla="*/ 19 w 1360"/>
                <a:gd name="T23" fmla="*/ 37 h 1358"/>
                <a:gd name="T24" fmla="*/ 18 w 1360"/>
                <a:gd name="T25" fmla="*/ 36 h 1358"/>
                <a:gd name="T26" fmla="*/ 15 w 1360"/>
                <a:gd name="T27" fmla="*/ 33 h 1358"/>
                <a:gd name="T28" fmla="*/ 13 w 1360"/>
                <a:gd name="T29" fmla="*/ 30 h 1358"/>
                <a:gd name="T30" fmla="*/ 11 w 1360"/>
                <a:gd name="T31" fmla="*/ 28 h 1358"/>
                <a:gd name="T32" fmla="*/ 9 w 1360"/>
                <a:gd name="T33" fmla="*/ 27 h 1358"/>
                <a:gd name="T34" fmla="*/ 7 w 1360"/>
                <a:gd name="T35" fmla="*/ 25 h 1358"/>
                <a:gd name="T36" fmla="*/ 5 w 1360"/>
                <a:gd name="T37" fmla="*/ 24 h 1358"/>
                <a:gd name="T38" fmla="*/ 3 w 1360"/>
                <a:gd name="T39" fmla="*/ 24 h 1358"/>
                <a:gd name="T40" fmla="*/ 2 w 1360"/>
                <a:gd name="T41" fmla="*/ 23 h 1358"/>
                <a:gd name="T42" fmla="*/ 0 w 1360"/>
                <a:gd name="T43" fmla="*/ 23 h 1358"/>
                <a:gd name="T44" fmla="*/ 3 w 1360"/>
                <a:gd name="T45" fmla="*/ 22 h 1358"/>
                <a:gd name="T46" fmla="*/ 5 w 1360"/>
                <a:gd name="T47" fmla="*/ 21 h 1358"/>
                <a:gd name="T48" fmla="*/ 7 w 1360"/>
                <a:gd name="T49" fmla="*/ 21 h 1358"/>
                <a:gd name="T50" fmla="*/ 9 w 1360"/>
                <a:gd name="T51" fmla="*/ 21 h 1358"/>
                <a:gd name="T52" fmla="*/ 11 w 1360"/>
                <a:gd name="T53" fmla="*/ 21 h 1358"/>
                <a:gd name="T54" fmla="*/ 14 w 1360"/>
                <a:gd name="T55" fmla="*/ 23 h 1358"/>
                <a:gd name="T56" fmla="*/ 17 w 1360"/>
                <a:gd name="T57" fmla="*/ 25 h 1358"/>
                <a:gd name="T58" fmla="*/ 21 w 1360"/>
                <a:gd name="T59" fmla="*/ 27 h 1358"/>
                <a:gd name="T60" fmla="*/ 25 w 1360"/>
                <a:gd name="T61" fmla="*/ 27 h 1358"/>
                <a:gd name="T62" fmla="*/ 32 w 1360"/>
                <a:gd name="T63" fmla="*/ 23 h 1358"/>
                <a:gd name="T64" fmla="*/ 39 w 1360"/>
                <a:gd name="T65" fmla="*/ 19 h 1358"/>
                <a:gd name="T66" fmla="*/ 46 w 1360"/>
                <a:gd name="T67" fmla="*/ 15 h 1358"/>
                <a:gd name="T68" fmla="*/ 54 w 1360"/>
                <a:gd name="T69" fmla="*/ 11 h 1358"/>
                <a:gd name="T70" fmla="*/ 62 w 1360"/>
                <a:gd name="T71" fmla="*/ 7 h 1358"/>
                <a:gd name="T72" fmla="*/ 70 w 1360"/>
                <a:gd name="T73" fmla="*/ 4 h 1358"/>
                <a:gd name="T74" fmla="*/ 79 w 1360"/>
                <a:gd name="T75" fmla="*/ 1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0"/>
                <a:gd name="T115" fmla="*/ 0 h 1358"/>
                <a:gd name="T116" fmla="*/ 1360 w 1360"/>
                <a:gd name="T117" fmla="*/ 1358 h 13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accent1"/>
            </a:solidFill>
            <a:ln w="9525">
              <a:solidFill>
                <a:schemeClr val="tx1"/>
              </a:solidFill>
              <a:round/>
              <a:headEnd/>
              <a:tailEnd/>
            </a:ln>
          </p:spPr>
          <p:txBody>
            <a:bodyPr/>
            <a:lstStyle/>
            <a:p>
              <a:endParaRPr lang="en-US"/>
            </a:p>
          </p:txBody>
        </p:sp>
        <p:sp>
          <p:nvSpPr>
            <p:cNvPr id="13335" name="勾_3 194"/>
            <p:cNvSpPr>
              <a:spLocks noChangeArrowheads="1"/>
            </p:cNvSpPr>
            <p:nvPr/>
          </p:nvSpPr>
          <p:spPr bwMode="auto">
            <a:xfrm>
              <a:off x="454" y="1701"/>
              <a:ext cx="340" cy="227"/>
            </a:xfrm>
            <a:custGeom>
              <a:avLst/>
              <a:gdLst>
                <a:gd name="T0" fmla="*/ 85 w 1360"/>
                <a:gd name="T1" fmla="*/ 2 h 1358"/>
                <a:gd name="T2" fmla="*/ 76 w 1360"/>
                <a:gd name="T3" fmla="*/ 5 h 1358"/>
                <a:gd name="T4" fmla="*/ 67 w 1360"/>
                <a:gd name="T5" fmla="*/ 8 h 1358"/>
                <a:gd name="T6" fmla="*/ 59 w 1360"/>
                <a:gd name="T7" fmla="*/ 12 h 1358"/>
                <a:gd name="T8" fmla="*/ 51 w 1360"/>
                <a:gd name="T9" fmla="*/ 17 h 1358"/>
                <a:gd name="T10" fmla="*/ 43 w 1360"/>
                <a:gd name="T11" fmla="*/ 21 h 1358"/>
                <a:gd name="T12" fmla="*/ 37 w 1360"/>
                <a:gd name="T13" fmla="*/ 26 h 1358"/>
                <a:gd name="T14" fmla="*/ 32 w 1360"/>
                <a:gd name="T15" fmla="*/ 30 h 1358"/>
                <a:gd name="T16" fmla="*/ 28 w 1360"/>
                <a:gd name="T17" fmla="*/ 35 h 1358"/>
                <a:gd name="T18" fmla="*/ 23 w 1360"/>
                <a:gd name="T19" fmla="*/ 36 h 1358"/>
                <a:gd name="T20" fmla="*/ 20 w 1360"/>
                <a:gd name="T21" fmla="*/ 37 h 1358"/>
                <a:gd name="T22" fmla="*/ 19 w 1360"/>
                <a:gd name="T23" fmla="*/ 37 h 1358"/>
                <a:gd name="T24" fmla="*/ 18 w 1360"/>
                <a:gd name="T25" fmla="*/ 36 h 1358"/>
                <a:gd name="T26" fmla="*/ 15 w 1360"/>
                <a:gd name="T27" fmla="*/ 33 h 1358"/>
                <a:gd name="T28" fmla="*/ 13 w 1360"/>
                <a:gd name="T29" fmla="*/ 30 h 1358"/>
                <a:gd name="T30" fmla="*/ 11 w 1360"/>
                <a:gd name="T31" fmla="*/ 28 h 1358"/>
                <a:gd name="T32" fmla="*/ 9 w 1360"/>
                <a:gd name="T33" fmla="*/ 27 h 1358"/>
                <a:gd name="T34" fmla="*/ 7 w 1360"/>
                <a:gd name="T35" fmla="*/ 25 h 1358"/>
                <a:gd name="T36" fmla="*/ 5 w 1360"/>
                <a:gd name="T37" fmla="*/ 24 h 1358"/>
                <a:gd name="T38" fmla="*/ 3 w 1360"/>
                <a:gd name="T39" fmla="*/ 24 h 1358"/>
                <a:gd name="T40" fmla="*/ 2 w 1360"/>
                <a:gd name="T41" fmla="*/ 23 h 1358"/>
                <a:gd name="T42" fmla="*/ 0 w 1360"/>
                <a:gd name="T43" fmla="*/ 23 h 1358"/>
                <a:gd name="T44" fmla="*/ 3 w 1360"/>
                <a:gd name="T45" fmla="*/ 22 h 1358"/>
                <a:gd name="T46" fmla="*/ 5 w 1360"/>
                <a:gd name="T47" fmla="*/ 21 h 1358"/>
                <a:gd name="T48" fmla="*/ 7 w 1360"/>
                <a:gd name="T49" fmla="*/ 21 h 1358"/>
                <a:gd name="T50" fmla="*/ 9 w 1360"/>
                <a:gd name="T51" fmla="*/ 21 h 1358"/>
                <a:gd name="T52" fmla="*/ 11 w 1360"/>
                <a:gd name="T53" fmla="*/ 21 h 1358"/>
                <a:gd name="T54" fmla="*/ 14 w 1360"/>
                <a:gd name="T55" fmla="*/ 23 h 1358"/>
                <a:gd name="T56" fmla="*/ 17 w 1360"/>
                <a:gd name="T57" fmla="*/ 25 h 1358"/>
                <a:gd name="T58" fmla="*/ 21 w 1360"/>
                <a:gd name="T59" fmla="*/ 27 h 1358"/>
                <a:gd name="T60" fmla="*/ 25 w 1360"/>
                <a:gd name="T61" fmla="*/ 27 h 1358"/>
                <a:gd name="T62" fmla="*/ 32 w 1360"/>
                <a:gd name="T63" fmla="*/ 23 h 1358"/>
                <a:gd name="T64" fmla="*/ 39 w 1360"/>
                <a:gd name="T65" fmla="*/ 19 h 1358"/>
                <a:gd name="T66" fmla="*/ 46 w 1360"/>
                <a:gd name="T67" fmla="*/ 15 h 1358"/>
                <a:gd name="T68" fmla="*/ 54 w 1360"/>
                <a:gd name="T69" fmla="*/ 11 h 1358"/>
                <a:gd name="T70" fmla="*/ 62 w 1360"/>
                <a:gd name="T71" fmla="*/ 7 h 1358"/>
                <a:gd name="T72" fmla="*/ 70 w 1360"/>
                <a:gd name="T73" fmla="*/ 4 h 1358"/>
                <a:gd name="T74" fmla="*/ 79 w 1360"/>
                <a:gd name="T75" fmla="*/ 1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0"/>
                <a:gd name="T115" fmla="*/ 0 h 1358"/>
                <a:gd name="T116" fmla="*/ 1360 w 1360"/>
                <a:gd name="T117" fmla="*/ 1358 h 13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accent1"/>
            </a:solidFill>
            <a:ln w="9525">
              <a:solidFill>
                <a:schemeClr val="tx1"/>
              </a:solidFill>
              <a:round/>
              <a:headEnd/>
              <a:tailEnd/>
            </a:ln>
          </p:spPr>
          <p:txBody>
            <a:bodyPr/>
            <a:lstStyle/>
            <a:p>
              <a:endParaRPr lang="en-US"/>
            </a:p>
          </p:txBody>
        </p:sp>
        <p:sp>
          <p:nvSpPr>
            <p:cNvPr id="13336" name="勾_3 194"/>
            <p:cNvSpPr>
              <a:spLocks noChangeArrowheads="1"/>
            </p:cNvSpPr>
            <p:nvPr/>
          </p:nvSpPr>
          <p:spPr bwMode="auto">
            <a:xfrm>
              <a:off x="2495" y="1021"/>
              <a:ext cx="340" cy="227"/>
            </a:xfrm>
            <a:custGeom>
              <a:avLst/>
              <a:gdLst>
                <a:gd name="T0" fmla="*/ 85 w 1360"/>
                <a:gd name="T1" fmla="*/ 2 h 1358"/>
                <a:gd name="T2" fmla="*/ 76 w 1360"/>
                <a:gd name="T3" fmla="*/ 5 h 1358"/>
                <a:gd name="T4" fmla="*/ 67 w 1360"/>
                <a:gd name="T5" fmla="*/ 8 h 1358"/>
                <a:gd name="T6" fmla="*/ 59 w 1360"/>
                <a:gd name="T7" fmla="*/ 12 h 1358"/>
                <a:gd name="T8" fmla="*/ 51 w 1360"/>
                <a:gd name="T9" fmla="*/ 17 h 1358"/>
                <a:gd name="T10" fmla="*/ 43 w 1360"/>
                <a:gd name="T11" fmla="*/ 21 h 1358"/>
                <a:gd name="T12" fmla="*/ 37 w 1360"/>
                <a:gd name="T13" fmla="*/ 26 h 1358"/>
                <a:gd name="T14" fmla="*/ 32 w 1360"/>
                <a:gd name="T15" fmla="*/ 30 h 1358"/>
                <a:gd name="T16" fmla="*/ 28 w 1360"/>
                <a:gd name="T17" fmla="*/ 35 h 1358"/>
                <a:gd name="T18" fmla="*/ 23 w 1360"/>
                <a:gd name="T19" fmla="*/ 36 h 1358"/>
                <a:gd name="T20" fmla="*/ 20 w 1360"/>
                <a:gd name="T21" fmla="*/ 37 h 1358"/>
                <a:gd name="T22" fmla="*/ 19 w 1360"/>
                <a:gd name="T23" fmla="*/ 37 h 1358"/>
                <a:gd name="T24" fmla="*/ 18 w 1360"/>
                <a:gd name="T25" fmla="*/ 36 h 1358"/>
                <a:gd name="T26" fmla="*/ 15 w 1360"/>
                <a:gd name="T27" fmla="*/ 33 h 1358"/>
                <a:gd name="T28" fmla="*/ 13 w 1360"/>
                <a:gd name="T29" fmla="*/ 30 h 1358"/>
                <a:gd name="T30" fmla="*/ 11 w 1360"/>
                <a:gd name="T31" fmla="*/ 28 h 1358"/>
                <a:gd name="T32" fmla="*/ 9 w 1360"/>
                <a:gd name="T33" fmla="*/ 27 h 1358"/>
                <a:gd name="T34" fmla="*/ 7 w 1360"/>
                <a:gd name="T35" fmla="*/ 25 h 1358"/>
                <a:gd name="T36" fmla="*/ 5 w 1360"/>
                <a:gd name="T37" fmla="*/ 24 h 1358"/>
                <a:gd name="T38" fmla="*/ 3 w 1360"/>
                <a:gd name="T39" fmla="*/ 24 h 1358"/>
                <a:gd name="T40" fmla="*/ 2 w 1360"/>
                <a:gd name="T41" fmla="*/ 23 h 1358"/>
                <a:gd name="T42" fmla="*/ 0 w 1360"/>
                <a:gd name="T43" fmla="*/ 23 h 1358"/>
                <a:gd name="T44" fmla="*/ 3 w 1360"/>
                <a:gd name="T45" fmla="*/ 22 h 1358"/>
                <a:gd name="T46" fmla="*/ 5 w 1360"/>
                <a:gd name="T47" fmla="*/ 21 h 1358"/>
                <a:gd name="T48" fmla="*/ 7 w 1360"/>
                <a:gd name="T49" fmla="*/ 21 h 1358"/>
                <a:gd name="T50" fmla="*/ 9 w 1360"/>
                <a:gd name="T51" fmla="*/ 21 h 1358"/>
                <a:gd name="T52" fmla="*/ 11 w 1360"/>
                <a:gd name="T53" fmla="*/ 21 h 1358"/>
                <a:gd name="T54" fmla="*/ 14 w 1360"/>
                <a:gd name="T55" fmla="*/ 23 h 1358"/>
                <a:gd name="T56" fmla="*/ 17 w 1360"/>
                <a:gd name="T57" fmla="*/ 25 h 1358"/>
                <a:gd name="T58" fmla="*/ 21 w 1360"/>
                <a:gd name="T59" fmla="*/ 27 h 1358"/>
                <a:gd name="T60" fmla="*/ 25 w 1360"/>
                <a:gd name="T61" fmla="*/ 27 h 1358"/>
                <a:gd name="T62" fmla="*/ 32 w 1360"/>
                <a:gd name="T63" fmla="*/ 23 h 1358"/>
                <a:gd name="T64" fmla="*/ 39 w 1360"/>
                <a:gd name="T65" fmla="*/ 19 h 1358"/>
                <a:gd name="T66" fmla="*/ 46 w 1360"/>
                <a:gd name="T67" fmla="*/ 15 h 1358"/>
                <a:gd name="T68" fmla="*/ 54 w 1360"/>
                <a:gd name="T69" fmla="*/ 11 h 1358"/>
                <a:gd name="T70" fmla="*/ 62 w 1360"/>
                <a:gd name="T71" fmla="*/ 7 h 1358"/>
                <a:gd name="T72" fmla="*/ 70 w 1360"/>
                <a:gd name="T73" fmla="*/ 4 h 1358"/>
                <a:gd name="T74" fmla="*/ 79 w 1360"/>
                <a:gd name="T75" fmla="*/ 1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0"/>
                <a:gd name="T115" fmla="*/ 0 h 1358"/>
                <a:gd name="T116" fmla="*/ 1360 w 1360"/>
                <a:gd name="T117" fmla="*/ 1358 h 13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accent1"/>
            </a:solidFill>
            <a:ln w="9525">
              <a:solidFill>
                <a:schemeClr val="tx1"/>
              </a:solidFill>
              <a:round/>
              <a:headEnd/>
              <a:tailEnd/>
            </a:ln>
          </p:spPr>
          <p:txBody>
            <a:bodyPr/>
            <a:lstStyle/>
            <a:p>
              <a:endParaRPr lang="en-US"/>
            </a:p>
          </p:txBody>
        </p:sp>
        <p:sp>
          <p:nvSpPr>
            <p:cNvPr id="13337" name="勾_3 194"/>
            <p:cNvSpPr>
              <a:spLocks noChangeArrowheads="1"/>
            </p:cNvSpPr>
            <p:nvPr/>
          </p:nvSpPr>
          <p:spPr bwMode="auto">
            <a:xfrm>
              <a:off x="1134" y="1815"/>
              <a:ext cx="340" cy="227"/>
            </a:xfrm>
            <a:custGeom>
              <a:avLst/>
              <a:gdLst>
                <a:gd name="T0" fmla="*/ 85 w 1360"/>
                <a:gd name="T1" fmla="*/ 2 h 1358"/>
                <a:gd name="T2" fmla="*/ 76 w 1360"/>
                <a:gd name="T3" fmla="*/ 5 h 1358"/>
                <a:gd name="T4" fmla="*/ 67 w 1360"/>
                <a:gd name="T5" fmla="*/ 8 h 1358"/>
                <a:gd name="T6" fmla="*/ 59 w 1360"/>
                <a:gd name="T7" fmla="*/ 12 h 1358"/>
                <a:gd name="T8" fmla="*/ 51 w 1360"/>
                <a:gd name="T9" fmla="*/ 17 h 1358"/>
                <a:gd name="T10" fmla="*/ 43 w 1360"/>
                <a:gd name="T11" fmla="*/ 21 h 1358"/>
                <a:gd name="T12" fmla="*/ 37 w 1360"/>
                <a:gd name="T13" fmla="*/ 26 h 1358"/>
                <a:gd name="T14" fmla="*/ 32 w 1360"/>
                <a:gd name="T15" fmla="*/ 30 h 1358"/>
                <a:gd name="T16" fmla="*/ 28 w 1360"/>
                <a:gd name="T17" fmla="*/ 35 h 1358"/>
                <a:gd name="T18" fmla="*/ 23 w 1360"/>
                <a:gd name="T19" fmla="*/ 36 h 1358"/>
                <a:gd name="T20" fmla="*/ 20 w 1360"/>
                <a:gd name="T21" fmla="*/ 37 h 1358"/>
                <a:gd name="T22" fmla="*/ 19 w 1360"/>
                <a:gd name="T23" fmla="*/ 37 h 1358"/>
                <a:gd name="T24" fmla="*/ 18 w 1360"/>
                <a:gd name="T25" fmla="*/ 36 h 1358"/>
                <a:gd name="T26" fmla="*/ 15 w 1360"/>
                <a:gd name="T27" fmla="*/ 33 h 1358"/>
                <a:gd name="T28" fmla="*/ 13 w 1360"/>
                <a:gd name="T29" fmla="*/ 30 h 1358"/>
                <a:gd name="T30" fmla="*/ 11 w 1360"/>
                <a:gd name="T31" fmla="*/ 28 h 1358"/>
                <a:gd name="T32" fmla="*/ 9 w 1360"/>
                <a:gd name="T33" fmla="*/ 27 h 1358"/>
                <a:gd name="T34" fmla="*/ 7 w 1360"/>
                <a:gd name="T35" fmla="*/ 25 h 1358"/>
                <a:gd name="T36" fmla="*/ 5 w 1360"/>
                <a:gd name="T37" fmla="*/ 24 h 1358"/>
                <a:gd name="T38" fmla="*/ 3 w 1360"/>
                <a:gd name="T39" fmla="*/ 24 h 1358"/>
                <a:gd name="T40" fmla="*/ 2 w 1360"/>
                <a:gd name="T41" fmla="*/ 23 h 1358"/>
                <a:gd name="T42" fmla="*/ 0 w 1360"/>
                <a:gd name="T43" fmla="*/ 23 h 1358"/>
                <a:gd name="T44" fmla="*/ 3 w 1360"/>
                <a:gd name="T45" fmla="*/ 22 h 1358"/>
                <a:gd name="T46" fmla="*/ 5 w 1360"/>
                <a:gd name="T47" fmla="*/ 21 h 1358"/>
                <a:gd name="T48" fmla="*/ 7 w 1360"/>
                <a:gd name="T49" fmla="*/ 21 h 1358"/>
                <a:gd name="T50" fmla="*/ 9 w 1360"/>
                <a:gd name="T51" fmla="*/ 21 h 1358"/>
                <a:gd name="T52" fmla="*/ 11 w 1360"/>
                <a:gd name="T53" fmla="*/ 21 h 1358"/>
                <a:gd name="T54" fmla="*/ 14 w 1360"/>
                <a:gd name="T55" fmla="*/ 23 h 1358"/>
                <a:gd name="T56" fmla="*/ 17 w 1360"/>
                <a:gd name="T57" fmla="*/ 25 h 1358"/>
                <a:gd name="T58" fmla="*/ 21 w 1360"/>
                <a:gd name="T59" fmla="*/ 27 h 1358"/>
                <a:gd name="T60" fmla="*/ 25 w 1360"/>
                <a:gd name="T61" fmla="*/ 27 h 1358"/>
                <a:gd name="T62" fmla="*/ 32 w 1360"/>
                <a:gd name="T63" fmla="*/ 23 h 1358"/>
                <a:gd name="T64" fmla="*/ 39 w 1360"/>
                <a:gd name="T65" fmla="*/ 19 h 1358"/>
                <a:gd name="T66" fmla="*/ 46 w 1360"/>
                <a:gd name="T67" fmla="*/ 15 h 1358"/>
                <a:gd name="T68" fmla="*/ 54 w 1360"/>
                <a:gd name="T69" fmla="*/ 11 h 1358"/>
                <a:gd name="T70" fmla="*/ 62 w 1360"/>
                <a:gd name="T71" fmla="*/ 7 h 1358"/>
                <a:gd name="T72" fmla="*/ 70 w 1360"/>
                <a:gd name="T73" fmla="*/ 4 h 1358"/>
                <a:gd name="T74" fmla="*/ 79 w 1360"/>
                <a:gd name="T75" fmla="*/ 1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0"/>
                <a:gd name="T115" fmla="*/ 0 h 1358"/>
                <a:gd name="T116" fmla="*/ 1360 w 1360"/>
                <a:gd name="T117" fmla="*/ 1358 h 13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accent1"/>
            </a:solidFill>
            <a:ln w="9525">
              <a:solidFill>
                <a:schemeClr val="tx1"/>
              </a:solidFill>
              <a:round/>
              <a:headEnd/>
              <a:tailEnd/>
            </a:ln>
          </p:spPr>
          <p:txBody>
            <a:bodyPr/>
            <a:lstStyle/>
            <a:p>
              <a:endParaRPr lang="en-US"/>
            </a:p>
          </p:txBody>
        </p:sp>
        <p:sp>
          <p:nvSpPr>
            <p:cNvPr id="13338" name="勾_3 194"/>
            <p:cNvSpPr>
              <a:spLocks noChangeArrowheads="1"/>
            </p:cNvSpPr>
            <p:nvPr/>
          </p:nvSpPr>
          <p:spPr bwMode="auto">
            <a:xfrm>
              <a:off x="1815" y="2155"/>
              <a:ext cx="340" cy="227"/>
            </a:xfrm>
            <a:custGeom>
              <a:avLst/>
              <a:gdLst>
                <a:gd name="T0" fmla="*/ 85 w 1360"/>
                <a:gd name="T1" fmla="*/ 2 h 1358"/>
                <a:gd name="T2" fmla="*/ 76 w 1360"/>
                <a:gd name="T3" fmla="*/ 5 h 1358"/>
                <a:gd name="T4" fmla="*/ 67 w 1360"/>
                <a:gd name="T5" fmla="*/ 8 h 1358"/>
                <a:gd name="T6" fmla="*/ 59 w 1360"/>
                <a:gd name="T7" fmla="*/ 12 h 1358"/>
                <a:gd name="T8" fmla="*/ 51 w 1360"/>
                <a:gd name="T9" fmla="*/ 17 h 1358"/>
                <a:gd name="T10" fmla="*/ 43 w 1360"/>
                <a:gd name="T11" fmla="*/ 21 h 1358"/>
                <a:gd name="T12" fmla="*/ 37 w 1360"/>
                <a:gd name="T13" fmla="*/ 26 h 1358"/>
                <a:gd name="T14" fmla="*/ 32 w 1360"/>
                <a:gd name="T15" fmla="*/ 30 h 1358"/>
                <a:gd name="T16" fmla="*/ 28 w 1360"/>
                <a:gd name="T17" fmla="*/ 35 h 1358"/>
                <a:gd name="T18" fmla="*/ 23 w 1360"/>
                <a:gd name="T19" fmla="*/ 36 h 1358"/>
                <a:gd name="T20" fmla="*/ 20 w 1360"/>
                <a:gd name="T21" fmla="*/ 37 h 1358"/>
                <a:gd name="T22" fmla="*/ 19 w 1360"/>
                <a:gd name="T23" fmla="*/ 37 h 1358"/>
                <a:gd name="T24" fmla="*/ 18 w 1360"/>
                <a:gd name="T25" fmla="*/ 36 h 1358"/>
                <a:gd name="T26" fmla="*/ 15 w 1360"/>
                <a:gd name="T27" fmla="*/ 33 h 1358"/>
                <a:gd name="T28" fmla="*/ 13 w 1360"/>
                <a:gd name="T29" fmla="*/ 30 h 1358"/>
                <a:gd name="T30" fmla="*/ 11 w 1360"/>
                <a:gd name="T31" fmla="*/ 28 h 1358"/>
                <a:gd name="T32" fmla="*/ 9 w 1360"/>
                <a:gd name="T33" fmla="*/ 27 h 1358"/>
                <a:gd name="T34" fmla="*/ 7 w 1360"/>
                <a:gd name="T35" fmla="*/ 25 h 1358"/>
                <a:gd name="T36" fmla="*/ 5 w 1360"/>
                <a:gd name="T37" fmla="*/ 24 h 1358"/>
                <a:gd name="T38" fmla="*/ 3 w 1360"/>
                <a:gd name="T39" fmla="*/ 24 h 1358"/>
                <a:gd name="T40" fmla="*/ 2 w 1360"/>
                <a:gd name="T41" fmla="*/ 23 h 1358"/>
                <a:gd name="T42" fmla="*/ 0 w 1360"/>
                <a:gd name="T43" fmla="*/ 23 h 1358"/>
                <a:gd name="T44" fmla="*/ 3 w 1360"/>
                <a:gd name="T45" fmla="*/ 22 h 1358"/>
                <a:gd name="T46" fmla="*/ 5 w 1360"/>
                <a:gd name="T47" fmla="*/ 21 h 1358"/>
                <a:gd name="T48" fmla="*/ 7 w 1360"/>
                <a:gd name="T49" fmla="*/ 21 h 1358"/>
                <a:gd name="T50" fmla="*/ 9 w 1360"/>
                <a:gd name="T51" fmla="*/ 21 h 1358"/>
                <a:gd name="T52" fmla="*/ 11 w 1360"/>
                <a:gd name="T53" fmla="*/ 21 h 1358"/>
                <a:gd name="T54" fmla="*/ 14 w 1360"/>
                <a:gd name="T55" fmla="*/ 23 h 1358"/>
                <a:gd name="T56" fmla="*/ 17 w 1360"/>
                <a:gd name="T57" fmla="*/ 25 h 1358"/>
                <a:gd name="T58" fmla="*/ 21 w 1360"/>
                <a:gd name="T59" fmla="*/ 27 h 1358"/>
                <a:gd name="T60" fmla="*/ 25 w 1360"/>
                <a:gd name="T61" fmla="*/ 27 h 1358"/>
                <a:gd name="T62" fmla="*/ 32 w 1360"/>
                <a:gd name="T63" fmla="*/ 23 h 1358"/>
                <a:gd name="T64" fmla="*/ 39 w 1360"/>
                <a:gd name="T65" fmla="*/ 19 h 1358"/>
                <a:gd name="T66" fmla="*/ 46 w 1360"/>
                <a:gd name="T67" fmla="*/ 15 h 1358"/>
                <a:gd name="T68" fmla="*/ 54 w 1360"/>
                <a:gd name="T69" fmla="*/ 11 h 1358"/>
                <a:gd name="T70" fmla="*/ 62 w 1360"/>
                <a:gd name="T71" fmla="*/ 7 h 1358"/>
                <a:gd name="T72" fmla="*/ 70 w 1360"/>
                <a:gd name="T73" fmla="*/ 4 h 1358"/>
                <a:gd name="T74" fmla="*/ 79 w 1360"/>
                <a:gd name="T75" fmla="*/ 1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0"/>
                <a:gd name="T115" fmla="*/ 0 h 1358"/>
                <a:gd name="T116" fmla="*/ 1360 w 1360"/>
                <a:gd name="T117" fmla="*/ 1358 h 13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accent1"/>
            </a:solidFill>
            <a:ln w="9525">
              <a:solidFill>
                <a:schemeClr val="tx1"/>
              </a:solidFill>
              <a:round/>
              <a:headEnd/>
              <a:tailEnd/>
            </a:ln>
          </p:spPr>
          <p:txBody>
            <a:bodyPr/>
            <a:lstStyle/>
            <a:p>
              <a:endParaRPr lang="en-US"/>
            </a:p>
          </p:txBody>
        </p:sp>
      </p:grpSp>
      <p:sp>
        <p:nvSpPr>
          <p:cNvPr id="13328" name="矩形 19488"/>
          <p:cNvSpPr>
            <a:spLocks noChangeArrowheads="1"/>
          </p:cNvSpPr>
          <p:nvPr/>
        </p:nvSpPr>
        <p:spPr bwMode="auto">
          <a:xfrm>
            <a:off x="5219700" y="1196975"/>
            <a:ext cx="3673475" cy="4681538"/>
          </a:xfrm>
          <a:prstGeom prst="rect">
            <a:avLst/>
          </a:prstGeom>
          <a:solidFill>
            <a:srgbClr val="006600"/>
          </a:solidFill>
          <a:ln w="63500">
            <a:solidFill>
              <a:srgbClr val="9933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3329" name="文本框 19489"/>
          <p:cNvSpPr txBox="1">
            <a:spLocks noChangeArrowheads="1"/>
          </p:cNvSpPr>
          <p:nvPr/>
        </p:nvSpPr>
        <p:spPr bwMode="auto">
          <a:xfrm>
            <a:off x="5364163" y="1196975"/>
            <a:ext cx="3675062" cy="472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588" indent="284163" eaLnBrk="0" hangingPunct="0">
              <a:defRPr>
                <a:solidFill>
                  <a:schemeClr val="tx1"/>
                </a:solidFill>
                <a:latin typeface="Arial" panose="020B0604020202020204" pitchFamily="34" charset="0"/>
                <a:ea typeface="宋体" panose="02010600030101010101" pitchFamily="2" charset="-122"/>
              </a:defRPr>
            </a:lvl1pPr>
            <a:lvl2pPr marL="1588" indent="455613" eaLnBrk="0" hangingPunct="0">
              <a:defRPr>
                <a:solidFill>
                  <a:schemeClr val="tx1"/>
                </a:solidFill>
                <a:latin typeface="Arial" panose="020B0604020202020204" pitchFamily="34" charset="0"/>
                <a:ea typeface="宋体" panose="02010600030101010101" pitchFamily="2" charset="-122"/>
              </a:defRPr>
            </a:lvl2pPr>
            <a:lvl3pPr marL="1588"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buSzPct val="100000"/>
              <a:buFont typeface="Wingdings" panose="05000000000000000000" pitchFamily="2" charset="2"/>
              <a:buChar char="n"/>
            </a:pPr>
            <a:r>
              <a:rPr lang="zh-CN" altLang="en-US">
                <a:solidFill>
                  <a:schemeClr val="bg1"/>
                </a:solidFill>
                <a:ea typeface="黑体" panose="02010609060101010101" pitchFamily="49" charset="-122"/>
              </a:rPr>
              <a:t>可计算问题</a:t>
            </a:r>
          </a:p>
          <a:p>
            <a:pPr lvl="1" eaLnBrk="1" hangingPunct="1">
              <a:lnSpc>
                <a:spcPct val="130000"/>
              </a:lnSpc>
              <a:buSzPct val="100000"/>
              <a:buFont typeface="Wingdings" panose="05000000000000000000" pitchFamily="2" charset="2"/>
              <a:buNone/>
            </a:pPr>
            <a:r>
              <a:rPr lang="zh-CN" altLang="en-US">
                <a:solidFill>
                  <a:schemeClr val="bg1"/>
                </a:solidFill>
                <a:ea typeface="黑体" panose="02010609060101010101" pitchFamily="49" charset="-122"/>
              </a:rPr>
              <a:t>“设函数f的定义域是D，如果存在一种算法，对于D中任意给定x，都能计算出f(x)的值，则称函数f是可计算的。</a:t>
            </a:r>
          </a:p>
          <a:p>
            <a:pPr lvl="1" eaLnBrk="1" hangingPunct="1">
              <a:lnSpc>
                <a:spcPct val="130000"/>
              </a:lnSpc>
              <a:buSzPct val="100000"/>
              <a:buFont typeface="Wingdings" panose="05000000000000000000" pitchFamily="2" charset="2"/>
              <a:buChar char="n"/>
            </a:pPr>
            <a:r>
              <a:rPr lang="zh-CN" altLang="en-US">
                <a:solidFill>
                  <a:schemeClr val="bg1"/>
                </a:solidFill>
                <a:ea typeface="黑体" panose="02010609060101010101" pitchFamily="49" charset="-122"/>
              </a:rPr>
              <a:t>研究思路：</a:t>
            </a:r>
          </a:p>
          <a:p>
            <a:pPr lvl="1" eaLnBrk="1" hangingPunct="1">
              <a:lnSpc>
                <a:spcPct val="130000"/>
              </a:lnSpc>
              <a:buSzPct val="100000"/>
              <a:buFont typeface="Wingdings" panose="05000000000000000000" pitchFamily="2" charset="2"/>
              <a:buNone/>
            </a:pPr>
            <a:r>
              <a:rPr lang="zh-CN" altLang="en-US">
                <a:solidFill>
                  <a:schemeClr val="bg1"/>
                </a:solidFill>
                <a:ea typeface="黑体" panose="02010609060101010101" pitchFamily="49" charset="-122"/>
              </a:rPr>
              <a:t>   为计算建立一个数学模型，称为计算模型，然后证明，凡是这个计算模型能够完成的任务，就是可计算的任务。</a:t>
            </a:r>
          </a:p>
          <a:p>
            <a:pPr lvl="1" eaLnBrk="1" hangingPunct="1">
              <a:lnSpc>
                <a:spcPct val="130000"/>
              </a:lnSpc>
              <a:buSzPct val="100000"/>
              <a:buFont typeface="Wingdings" panose="05000000000000000000" pitchFamily="2" charset="2"/>
              <a:buChar char="n"/>
            </a:pPr>
            <a:r>
              <a:rPr lang="zh-CN" altLang="en-US">
                <a:solidFill>
                  <a:schemeClr val="bg1"/>
                </a:solidFill>
                <a:ea typeface="黑体" panose="02010609060101010101" pitchFamily="49" charset="-122"/>
              </a:rPr>
              <a:t>图灵给出了一个思路</a:t>
            </a:r>
          </a:p>
          <a:p>
            <a:pPr lvl="2" eaLnBrk="1" hangingPunct="1">
              <a:lnSpc>
                <a:spcPct val="130000"/>
              </a:lnSpc>
              <a:buSzPct val="100000"/>
              <a:buFont typeface="Wingdings" panose="05000000000000000000" pitchFamily="2" charset="2"/>
              <a:buNone/>
            </a:pPr>
            <a:r>
              <a:rPr lang="zh-CN" altLang="en-US">
                <a:solidFill>
                  <a:schemeClr val="bg1"/>
                </a:solidFill>
                <a:ea typeface="黑体" panose="02010609060101010101" pitchFamily="49" charset="-122"/>
              </a:rPr>
              <a:t>     1936年，图灵发表了《论可计算数及其在判定问题中的应用》</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21505"/>
          <p:cNvSpPr>
            <a:spLocks noGrp="1" noChangeArrowheads="1"/>
          </p:cNvSpPr>
          <p:nvPr>
            <p:ph type="title"/>
          </p:nvPr>
        </p:nvSpPr>
        <p:spPr/>
        <p:txBody>
          <a:bodyPr/>
          <a:lstStyle/>
          <a:p>
            <a:pPr eaLnBrk="1" hangingPunct="1"/>
            <a:r>
              <a:rPr lang="zh-CN" altLang="en-US"/>
              <a:t>大道至简</a:t>
            </a:r>
          </a:p>
        </p:txBody>
      </p:sp>
      <p:sp>
        <p:nvSpPr>
          <p:cNvPr id="14339" name="文本占位符 21506"/>
          <p:cNvSpPr>
            <a:spLocks noGrp="1" noChangeArrowheads="1"/>
          </p:cNvSpPr>
          <p:nvPr>
            <p:ph idx="1"/>
          </p:nvPr>
        </p:nvSpPr>
        <p:spPr/>
        <p:txBody>
          <a:bodyPr/>
          <a:lstStyle/>
          <a:p>
            <a:pPr eaLnBrk="1" hangingPunct="1"/>
            <a:r>
              <a:rPr lang="zh-CN" altLang="en-US"/>
              <a:t>给出一个符号序列A，如果能找到一个图灵机，得出对应的符号序列B，则称从A到B是可以计算的。</a:t>
            </a:r>
          </a:p>
        </p:txBody>
      </p:sp>
      <p:pic>
        <p:nvPicPr>
          <p:cNvPr id="14340" name="图片 61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2349500"/>
            <a:ext cx="3362325"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矩形 19488"/>
          <p:cNvSpPr>
            <a:spLocks noChangeArrowheads="1"/>
          </p:cNvSpPr>
          <p:nvPr/>
        </p:nvSpPr>
        <p:spPr bwMode="auto">
          <a:xfrm>
            <a:off x="5364163" y="2565400"/>
            <a:ext cx="3106737" cy="3336925"/>
          </a:xfrm>
          <a:prstGeom prst="rect">
            <a:avLst/>
          </a:prstGeom>
          <a:solidFill>
            <a:srgbClr val="006600"/>
          </a:solidFill>
          <a:ln w="63500">
            <a:solidFill>
              <a:srgbClr val="9933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4342" name="文本框 1"/>
          <p:cNvSpPr txBox="1">
            <a:spLocks noChangeArrowheads="1"/>
          </p:cNvSpPr>
          <p:nvPr/>
        </p:nvSpPr>
        <p:spPr bwMode="auto">
          <a:xfrm>
            <a:off x="5367338" y="2781300"/>
            <a:ext cx="3148012" cy="222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bg1"/>
                </a:solidFill>
                <a:latin typeface="黑体" panose="02010609060101010101" pitchFamily="49" charset="-122"/>
                <a:ea typeface="黑体" panose="02010609060101010101" pitchFamily="49" charset="-122"/>
              </a:rPr>
              <a:t>图灵机为什么受到重视？</a:t>
            </a:r>
          </a:p>
          <a:p>
            <a:pPr algn="ctr" eaLnBrk="1" hangingPunct="1"/>
            <a:endParaRPr lang="zh-CN" altLang="en-US" sz="2000">
              <a:solidFill>
                <a:schemeClr val="bg1"/>
              </a:solidFill>
              <a:latin typeface="黑体" panose="02010609060101010101" pitchFamily="49" charset="-122"/>
              <a:ea typeface="黑体" panose="02010609060101010101" pitchFamily="49" charset="-122"/>
            </a:endParaRPr>
          </a:p>
          <a:p>
            <a:pPr algn="ctr" eaLnBrk="1" hangingPunct="1"/>
            <a:r>
              <a:rPr lang="zh-CN" altLang="en-US" sz="2000">
                <a:solidFill>
                  <a:schemeClr val="bg1"/>
                </a:solidFill>
                <a:latin typeface="黑体" panose="02010609060101010101" pitchFamily="49" charset="-122"/>
                <a:ea typeface="黑体" panose="02010609060101010101" pitchFamily="49" charset="-122"/>
              </a:rPr>
              <a:t>简单！</a:t>
            </a:r>
          </a:p>
          <a:p>
            <a:pPr algn="ctr" eaLnBrk="1" hangingPunct="1"/>
            <a:endParaRPr lang="zh-CN" altLang="en-US" sz="2000">
              <a:solidFill>
                <a:schemeClr val="bg1"/>
              </a:solidFill>
              <a:latin typeface="黑体" panose="02010609060101010101" pitchFamily="49" charset="-122"/>
              <a:ea typeface="黑体" panose="02010609060101010101" pitchFamily="49" charset="-122"/>
            </a:endParaRPr>
          </a:p>
          <a:p>
            <a:pPr algn="ctr" eaLnBrk="1" hangingPunct="1"/>
            <a:r>
              <a:rPr lang="zh-CN" altLang="en-US" sz="2000">
                <a:solidFill>
                  <a:schemeClr val="bg1"/>
                </a:solidFill>
                <a:latin typeface="黑体" panose="02010609060101010101" pitchFamily="49" charset="-122"/>
                <a:ea typeface="黑体" panose="02010609060101010101" pitchFamily="49" charset="-122"/>
              </a:rPr>
              <a:t>强大！</a:t>
            </a:r>
          </a:p>
          <a:p>
            <a:pPr algn="ctr" eaLnBrk="1" hangingPunct="1"/>
            <a:endParaRPr lang="zh-CN" altLang="en-US" sz="2000">
              <a:solidFill>
                <a:schemeClr val="bg1"/>
              </a:solidFill>
              <a:latin typeface="黑体" panose="02010609060101010101" pitchFamily="49" charset="-122"/>
              <a:ea typeface="黑体" panose="02010609060101010101" pitchFamily="49" charset="-122"/>
            </a:endParaRPr>
          </a:p>
          <a:p>
            <a:pPr algn="ctr" eaLnBrk="1" hangingPunct="1"/>
            <a:r>
              <a:rPr lang="zh-CN" altLang="en-US" sz="2000">
                <a:solidFill>
                  <a:schemeClr val="bg1"/>
                </a:solidFill>
                <a:latin typeface="黑体" panose="02010609060101010101" pitchFamily="49" charset="-122"/>
                <a:ea typeface="黑体" panose="02010609060101010101" pitchFamily="49" charset="-122"/>
              </a:rPr>
              <a:t>可实现！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zh-CN" altLang="en-US"/>
              <a:t>计算机之父</a:t>
            </a:r>
          </a:p>
        </p:txBody>
      </p:sp>
      <p:sp>
        <p:nvSpPr>
          <p:cNvPr id="15363" name="内容占位符 2"/>
          <p:cNvSpPr>
            <a:spLocks noGrp="1"/>
          </p:cNvSpPr>
          <p:nvPr>
            <p:ph idx="1"/>
          </p:nvPr>
        </p:nvSpPr>
        <p:spPr/>
        <p:txBody>
          <a:bodyPr/>
          <a:lstStyle/>
          <a:p>
            <a:pPr eaLnBrk="1" hangingPunct="1"/>
            <a:endParaRPr lang="zh-CN" altLang="en-US"/>
          </a:p>
        </p:txBody>
      </p:sp>
      <p:pic>
        <p:nvPicPr>
          <p:cNvPr id="15364" name="图片 143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276475"/>
            <a:ext cx="32766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620713"/>
            <a:ext cx="194310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内容占位符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1412875"/>
            <a:ext cx="2592388" cy="41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endParaRPr lang="zh-CN" altLang="en-US"/>
          </a:p>
        </p:txBody>
      </p:sp>
      <p:sp>
        <p:nvSpPr>
          <p:cNvPr id="4" name="矩形 3"/>
          <p:cNvSpPr/>
          <p:nvPr/>
        </p:nvSpPr>
        <p:spPr>
          <a:xfrm>
            <a:off x="1403648" y="2564904"/>
            <a:ext cx="5202270" cy="923330"/>
          </a:xfrm>
          <a:prstGeom prst="rect">
            <a:avLst/>
          </a:prstGeom>
          <a:noFill/>
        </p:spPr>
        <p:txBody>
          <a:bodyPr>
            <a:spAutoFit/>
          </a:bodyPr>
          <a:lstStyle/>
          <a:p>
            <a:pPr algn="ctr">
              <a:defRPr/>
            </a:pPr>
            <a:r>
              <a:rPr lang="en-US" altLang="zh-CN"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Thank You</a:t>
            </a:r>
            <a:r>
              <a:rPr lang="zh-CN" alt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6145"/>
          <p:cNvSpPr>
            <a:spLocks noGrp="1" noChangeArrowheads="1"/>
          </p:cNvSpPr>
          <p:nvPr>
            <p:ph type="title"/>
          </p:nvPr>
        </p:nvSpPr>
        <p:spPr/>
        <p:txBody>
          <a:bodyPr/>
          <a:lstStyle/>
          <a:p>
            <a:pPr eaLnBrk="1" hangingPunct="1"/>
            <a:r>
              <a:rPr lang="zh-CN" altLang="en-US"/>
              <a:t>第一次数学危机</a:t>
            </a:r>
          </a:p>
        </p:txBody>
      </p:sp>
      <p:sp>
        <p:nvSpPr>
          <p:cNvPr id="5123" name="文本占位符 6146"/>
          <p:cNvSpPr>
            <a:spLocks noGrp="1" noChangeArrowheads="1"/>
          </p:cNvSpPr>
          <p:nvPr>
            <p:ph idx="1"/>
          </p:nvPr>
        </p:nvSpPr>
        <p:spPr/>
        <p:txBody>
          <a:bodyPr/>
          <a:lstStyle/>
          <a:p>
            <a:pPr eaLnBrk="1" hangingPunct="1"/>
            <a:endParaRPr lang="zh-CN" altLang="en-US"/>
          </a:p>
        </p:txBody>
      </p:sp>
      <p:pic>
        <p:nvPicPr>
          <p:cNvPr id="5124" name="图片 61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341438"/>
            <a:ext cx="50419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矩形 6148"/>
          <p:cNvSpPr>
            <a:spLocks noChangeArrowheads="1"/>
          </p:cNvSpPr>
          <p:nvPr/>
        </p:nvSpPr>
        <p:spPr bwMode="auto">
          <a:xfrm>
            <a:off x="5219700" y="1196975"/>
            <a:ext cx="3673475" cy="4527550"/>
          </a:xfrm>
          <a:prstGeom prst="rect">
            <a:avLst/>
          </a:prstGeom>
          <a:solidFill>
            <a:srgbClr val="006600"/>
          </a:solidFill>
          <a:ln w="63500">
            <a:solidFill>
              <a:srgbClr val="9933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5126" name="文本框 6149"/>
          <p:cNvSpPr txBox="1">
            <a:spLocks noChangeArrowheads="1"/>
          </p:cNvSpPr>
          <p:nvPr/>
        </p:nvSpPr>
        <p:spPr bwMode="auto">
          <a:xfrm>
            <a:off x="5222875" y="1246188"/>
            <a:ext cx="3598863"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588" indent="-1588" eaLnBrk="0" hangingPunct="0">
              <a:defRPr>
                <a:solidFill>
                  <a:schemeClr val="tx1"/>
                </a:solidFill>
                <a:latin typeface="Arial" panose="020B0604020202020204" pitchFamily="34" charset="0"/>
                <a:ea typeface="宋体" panose="02010600030101010101" pitchFamily="2" charset="-122"/>
              </a:defRPr>
            </a:lvl1pPr>
            <a:lvl2pPr marL="460375" indent="454025"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n"/>
            </a:pPr>
            <a:r>
              <a:rPr lang="zh-CN" altLang="en-US" noProof="1">
                <a:solidFill>
                  <a:schemeClr val="bg1"/>
                </a:solidFill>
                <a:ea typeface="黑体" panose="02010609060101010101" pitchFamily="49" charset="-122"/>
                <a:cs typeface="宋体" panose="02010600030101010101" pitchFamily="2" charset="-122"/>
              </a:rPr>
              <a:t>毕达哥拉斯学派（公元前500年）</a:t>
            </a:r>
          </a:p>
          <a:p>
            <a:pPr lvl="1" eaLnBrk="1" hangingPunct="1">
              <a:buFont typeface="Wingdings" panose="05000000000000000000" pitchFamily="2" charset="2"/>
              <a:buChar char="Ø"/>
            </a:pPr>
            <a:r>
              <a:rPr lang="zh-CN" altLang="en-US" noProof="1">
                <a:solidFill>
                  <a:schemeClr val="bg1"/>
                </a:solidFill>
                <a:ea typeface="黑体" panose="02010609060101010101" pitchFamily="49" charset="-122"/>
                <a:cs typeface="宋体" panose="02010600030101010101" pitchFamily="2" charset="-122"/>
              </a:rPr>
              <a:t>数是万物的本源，事物的性质由某种数量关系决定；</a:t>
            </a:r>
          </a:p>
          <a:p>
            <a:pPr lvl="1" eaLnBrk="1" hangingPunct="1">
              <a:buFont typeface="Wingdings" panose="05000000000000000000" pitchFamily="2" charset="2"/>
              <a:buChar char="Ø"/>
            </a:pPr>
            <a:r>
              <a:rPr lang="zh-CN" altLang="en-US" noProof="1">
                <a:solidFill>
                  <a:schemeClr val="bg1"/>
                </a:solidFill>
                <a:ea typeface="黑体" panose="02010609060101010101" pitchFamily="49" charset="-122"/>
                <a:cs typeface="宋体" panose="02010600030101010101" pitchFamily="2" charset="-122"/>
              </a:rPr>
              <a:t>“一切数均可表示成整数或整数之比”</a:t>
            </a:r>
          </a:p>
          <a:p>
            <a:pPr eaLnBrk="1" hangingPunct="1">
              <a:buFont typeface="Wingdings" panose="05000000000000000000" pitchFamily="2" charset="2"/>
              <a:buChar char="n"/>
            </a:pPr>
            <a:r>
              <a:rPr lang="zh-CN" altLang="en-US" noProof="1">
                <a:solidFill>
                  <a:schemeClr val="bg1"/>
                </a:solidFill>
                <a:ea typeface="黑体" panose="02010609060101010101" pitchFamily="49" charset="-122"/>
                <a:cs typeface="宋体" panose="02010600030101010101" pitchFamily="2" charset="-122"/>
              </a:rPr>
              <a:t>但是，后来.....</a:t>
            </a:r>
          </a:p>
          <a:p>
            <a:pPr lvl="1" eaLnBrk="1" hangingPunct="1">
              <a:buFont typeface="Wingdings" panose="05000000000000000000" pitchFamily="2" charset="2"/>
              <a:buChar char="Ø"/>
            </a:pPr>
            <a:r>
              <a:rPr lang="zh-CN" altLang="en-US" noProof="1">
                <a:solidFill>
                  <a:schemeClr val="bg1"/>
                </a:solidFill>
                <a:ea typeface="黑体" panose="02010609060101010101" pitchFamily="49" charset="-122"/>
                <a:cs typeface="宋体" panose="02010600030101010101" pitchFamily="2" charset="-122"/>
              </a:rPr>
              <a:t>毕达哥拉斯证明了勾股定理</a:t>
            </a:r>
          </a:p>
          <a:p>
            <a:pPr lvl="1" eaLnBrk="1" hangingPunct="1">
              <a:buFont typeface="Wingdings" panose="05000000000000000000" pitchFamily="2" charset="2"/>
              <a:buChar char="Ø"/>
            </a:pPr>
            <a:r>
              <a:rPr lang="zh-CN" altLang="en-US" noProof="1">
                <a:solidFill>
                  <a:schemeClr val="bg1"/>
                </a:solidFill>
                <a:ea typeface="黑体" panose="02010609060101010101" pitchFamily="49" charset="-122"/>
                <a:cs typeface="宋体" panose="02010600030101010101" pitchFamily="2" charset="-122"/>
              </a:rPr>
              <a:t>但同时发现“某些直角三角形的三边比不能用整数来表达”</a:t>
            </a:r>
          </a:p>
          <a:p>
            <a:pPr eaLnBrk="1" hangingPunct="1">
              <a:buFont typeface="Wingdings" panose="05000000000000000000" pitchFamily="2" charset="2"/>
              <a:buChar char="n"/>
            </a:pPr>
            <a:r>
              <a:rPr lang="zh-CN" altLang="en-US" noProof="1">
                <a:solidFill>
                  <a:schemeClr val="bg1"/>
                </a:solidFill>
                <a:ea typeface="黑体" panose="02010609060101010101" pitchFamily="49" charset="-122"/>
                <a:cs typeface="宋体" panose="02010600030101010101" pitchFamily="2" charset="-122"/>
              </a:rPr>
              <a:t>希帕索斯悖论</a:t>
            </a:r>
          </a:p>
          <a:p>
            <a:pPr lvl="1" eaLnBrk="1" hangingPunct="1">
              <a:buFont typeface="Wingdings" panose="05000000000000000000" pitchFamily="2" charset="2"/>
              <a:buChar char="Ø"/>
            </a:pPr>
            <a:r>
              <a:rPr lang="zh-CN" altLang="en-US" noProof="1">
                <a:solidFill>
                  <a:schemeClr val="bg1"/>
                </a:solidFill>
                <a:ea typeface="黑体" panose="02010609060101010101" pitchFamily="49" charset="-122"/>
                <a:cs typeface="宋体" panose="02010600030101010101" pitchFamily="2" charset="-122"/>
              </a:rPr>
              <a:t>边长为1的正方形其对角线长度是多少？</a:t>
            </a:r>
          </a:p>
          <a:p>
            <a:pPr eaLnBrk="1" hangingPunct="1">
              <a:buFont typeface="Wingdings" panose="05000000000000000000" pitchFamily="2" charset="2"/>
              <a:buChar char="n"/>
            </a:pPr>
            <a:endParaRPr lang="zh-CN" altLang="en-US" noProof="1">
              <a:solidFill>
                <a:schemeClr val="bg1"/>
              </a:solidFill>
              <a:ea typeface="黑体" panose="02010609060101010101" pitchFamily="49"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8193"/>
          <p:cNvSpPr>
            <a:spLocks noGrp="1" noChangeArrowheads="1"/>
          </p:cNvSpPr>
          <p:nvPr>
            <p:ph type="title"/>
          </p:nvPr>
        </p:nvSpPr>
        <p:spPr/>
        <p:txBody>
          <a:bodyPr/>
          <a:lstStyle/>
          <a:p>
            <a:pPr eaLnBrk="1" hangingPunct="1"/>
            <a:r>
              <a:rPr lang="zh-CN" altLang="en-US"/>
              <a:t>危机的解决</a:t>
            </a:r>
          </a:p>
        </p:txBody>
      </p:sp>
      <p:sp>
        <p:nvSpPr>
          <p:cNvPr id="6147" name="文本占位符 8194"/>
          <p:cNvSpPr>
            <a:spLocks noGrp="1" noChangeArrowheads="1"/>
          </p:cNvSpPr>
          <p:nvPr>
            <p:ph idx="1"/>
          </p:nvPr>
        </p:nvSpPr>
        <p:spPr/>
        <p:txBody>
          <a:bodyPr/>
          <a:lstStyle/>
          <a:p>
            <a:pPr eaLnBrk="1" hangingPunct="1"/>
            <a:endParaRPr lang="zh-CN" altLang="en-US"/>
          </a:p>
        </p:txBody>
      </p:sp>
      <p:sp>
        <p:nvSpPr>
          <p:cNvPr id="6148" name="矩形 8195"/>
          <p:cNvSpPr>
            <a:spLocks noChangeArrowheads="1"/>
          </p:cNvSpPr>
          <p:nvPr/>
        </p:nvSpPr>
        <p:spPr bwMode="auto">
          <a:xfrm>
            <a:off x="5219700" y="1196975"/>
            <a:ext cx="3673475" cy="4527550"/>
          </a:xfrm>
          <a:prstGeom prst="rect">
            <a:avLst/>
          </a:prstGeom>
          <a:solidFill>
            <a:srgbClr val="006600"/>
          </a:solidFill>
          <a:ln w="63500">
            <a:solidFill>
              <a:srgbClr val="9933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8197" name="文本框 8196"/>
          <p:cNvSpPr txBox="1"/>
          <p:nvPr/>
        </p:nvSpPr>
        <p:spPr>
          <a:xfrm>
            <a:off x="5222875" y="1246188"/>
            <a:ext cx="3598863" cy="4206875"/>
          </a:xfrm>
          <a:prstGeom prst="rect">
            <a:avLst/>
          </a:prstGeom>
          <a:noFill/>
          <a:ln w="9525">
            <a:noFill/>
            <a:miter/>
          </a:ln>
        </p:spPr>
        <p:txBody>
          <a:bodyPr>
            <a:spAutoFit/>
          </a:bodyPr>
          <a:lstStyle/>
          <a:p>
            <a:pPr marL="1905" indent="-1905">
              <a:buFont typeface="Wingdings" panose="05000000000000000000" pitchFamily="2" charset="2"/>
              <a:buChar char="n"/>
              <a:defRPr/>
            </a:pPr>
            <a:r>
              <a:rPr lang="zh-CN" altLang="en-US" noProof="1">
                <a:solidFill>
                  <a:schemeClr val="bg1"/>
                </a:solidFill>
                <a:ea typeface="黑体" panose="02010609060101010101" pitchFamily="1" charset="-122"/>
                <a:cs typeface="+mn-ea"/>
              </a:rPr>
              <a:t>危机的缓解</a:t>
            </a:r>
            <a:endParaRPr lang="zh-CN" altLang="en-US" noProof="1">
              <a:solidFill>
                <a:schemeClr val="bg1"/>
              </a:solidFill>
              <a:ea typeface="黑体" panose="02010609060101010101" pitchFamily="1" charset="-122"/>
            </a:endParaRPr>
          </a:p>
          <a:p>
            <a:pPr marL="448310" lvl="1" indent="455295">
              <a:buFont typeface="Wingdings" panose="05000000000000000000" pitchFamily="2" charset="2"/>
              <a:buChar char="Ø"/>
              <a:defRPr/>
            </a:pPr>
            <a:r>
              <a:rPr lang="zh-CN" altLang="en-US" noProof="1">
                <a:solidFill>
                  <a:schemeClr val="bg1"/>
                </a:solidFill>
                <a:ea typeface="黑体" panose="02010609060101010101" pitchFamily="1" charset="-122"/>
                <a:cs typeface="+mn-ea"/>
              </a:rPr>
              <a:t>二百年之后，欧多克索斯建立起一套完整的比例论，巧妙的避开无理数这一“逻辑上的丑闻”，并保住了与之相关的一些结论</a:t>
            </a:r>
            <a:endParaRPr lang="zh-CN" altLang="en-US" noProof="1">
              <a:solidFill>
                <a:schemeClr val="bg1"/>
              </a:solidFill>
              <a:ea typeface="黑体" panose="02010609060101010101" pitchFamily="1" charset="-122"/>
            </a:endParaRPr>
          </a:p>
          <a:p>
            <a:pPr marL="448310" lvl="1" indent="455295">
              <a:buFont typeface="Wingdings" panose="05000000000000000000" pitchFamily="2" charset="2"/>
              <a:buChar char="Ø"/>
              <a:defRPr/>
            </a:pPr>
            <a:r>
              <a:rPr lang="zh-CN" altLang="en-US" noProof="1">
                <a:solidFill>
                  <a:schemeClr val="bg1"/>
                </a:solidFill>
                <a:ea typeface="黑体" panose="02010609060101010101" pitchFamily="1" charset="-122"/>
                <a:cs typeface="+mn-ea"/>
              </a:rPr>
              <a:t>但欧多克索斯的解决方法是通过借助几何方法，通过避免直接出现无理数而实现。</a:t>
            </a:r>
            <a:endParaRPr lang="zh-CN" altLang="en-US" noProof="1">
              <a:solidFill>
                <a:schemeClr val="bg1"/>
              </a:solidFill>
              <a:ea typeface="黑体" panose="02010609060101010101" pitchFamily="1" charset="-122"/>
            </a:endParaRPr>
          </a:p>
          <a:p>
            <a:pPr marL="1905" indent="-1905">
              <a:buFont typeface="Wingdings" panose="05000000000000000000" pitchFamily="2" charset="2"/>
              <a:buChar char="n"/>
              <a:defRPr/>
            </a:pPr>
            <a:r>
              <a:rPr lang="zh-CN" altLang="en-US" noProof="1">
                <a:solidFill>
                  <a:schemeClr val="bg1"/>
                </a:solidFill>
                <a:ea typeface="黑体" panose="02010609060101010101" pitchFamily="1" charset="-122"/>
                <a:cs typeface="+mn-ea"/>
              </a:rPr>
              <a:t>危机的解决</a:t>
            </a:r>
            <a:endParaRPr lang="zh-CN" altLang="en-US" noProof="1">
              <a:solidFill>
                <a:schemeClr val="bg1"/>
              </a:solidFill>
              <a:ea typeface="黑体" panose="02010609060101010101" pitchFamily="1" charset="-122"/>
            </a:endParaRPr>
          </a:p>
          <a:p>
            <a:pPr marL="473710" lvl="1" indent="455295">
              <a:buFont typeface="Wingdings" panose="05000000000000000000" pitchFamily="2" charset="2"/>
              <a:buChar char="Ø"/>
              <a:defRPr/>
            </a:pPr>
            <a:r>
              <a:rPr lang="zh-CN" altLang="en-US" noProof="1">
                <a:solidFill>
                  <a:schemeClr val="bg1"/>
                </a:solidFill>
                <a:ea typeface="黑体" panose="02010609060101010101" pitchFamily="1" charset="-122"/>
                <a:cs typeface="+mn-ea"/>
              </a:rPr>
              <a:t>直到十九世纪下半叶，实数理论建立后，无理数的本质被彻底搞清，确定了无理数在数学中的合法地位。</a:t>
            </a:r>
            <a:endParaRPr lang="zh-CN" altLang="en-US" noProof="1">
              <a:solidFill>
                <a:schemeClr val="bg1"/>
              </a:solidFill>
              <a:ea typeface="黑体" panose="02010609060101010101" pitchFamily="1" charset="-122"/>
            </a:endParaRPr>
          </a:p>
        </p:txBody>
      </p:sp>
      <p:pic>
        <p:nvPicPr>
          <p:cNvPr id="6150" name="图片 81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3" y="1270000"/>
            <a:ext cx="5175250"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9217"/>
          <p:cNvSpPr>
            <a:spLocks noGrp="1" noChangeArrowheads="1"/>
          </p:cNvSpPr>
          <p:nvPr>
            <p:ph type="title"/>
          </p:nvPr>
        </p:nvSpPr>
        <p:spPr/>
        <p:txBody>
          <a:bodyPr/>
          <a:lstStyle/>
          <a:p>
            <a:pPr eaLnBrk="1" hangingPunct="1"/>
            <a:r>
              <a:rPr lang="zh-CN" altLang="en-US"/>
              <a:t>第二次数学危机</a:t>
            </a:r>
          </a:p>
        </p:txBody>
      </p:sp>
      <p:sp>
        <p:nvSpPr>
          <p:cNvPr id="7171" name="文本占位符 9218"/>
          <p:cNvSpPr>
            <a:spLocks noGrp="1" noChangeArrowheads="1"/>
          </p:cNvSpPr>
          <p:nvPr>
            <p:ph idx="1"/>
          </p:nvPr>
        </p:nvSpPr>
        <p:spPr/>
        <p:txBody>
          <a:bodyPr/>
          <a:lstStyle/>
          <a:p>
            <a:pPr eaLnBrk="1" hangingPunct="1"/>
            <a:endParaRPr lang="zh-CN" altLang="en-US"/>
          </a:p>
        </p:txBody>
      </p:sp>
      <p:sp>
        <p:nvSpPr>
          <p:cNvPr id="7172" name="矩形 9219"/>
          <p:cNvSpPr>
            <a:spLocks noChangeArrowheads="1"/>
          </p:cNvSpPr>
          <p:nvPr/>
        </p:nvSpPr>
        <p:spPr bwMode="auto">
          <a:xfrm>
            <a:off x="5219700" y="1196975"/>
            <a:ext cx="3673475" cy="4527550"/>
          </a:xfrm>
          <a:prstGeom prst="rect">
            <a:avLst/>
          </a:prstGeom>
          <a:solidFill>
            <a:srgbClr val="006600"/>
          </a:solidFill>
          <a:ln w="63500">
            <a:solidFill>
              <a:srgbClr val="9933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9221" name="文本框 9220"/>
          <p:cNvSpPr txBox="1"/>
          <p:nvPr/>
        </p:nvSpPr>
        <p:spPr>
          <a:xfrm>
            <a:off x="5222875" y="1246188"/>
            <a:ext cx="3598863" cy="3657600"/>
          </a:xfrm>
          <a:prstGeom prst="rect">
            <a:avLst/>
          </a:prstGeom>
          <a:noFill/>
          <a:ln w="9525">
            <a:noFill/>
            <a:miter/>
          </a:ln>
        </p:spPr>
        <p:txBody>
          <a:bodyPr>
            <a:spAutoFit/>
          </a:bodyPr>
          <a:lstStyle/>
          <a:p>
            <a:pPr marL="1905" indent="-1905">
              <a:buFont typeface="Wingdings" panose="05000000000000000000" pitchFamily="2" charset="2"/>
              <a:buChar char="n"/>
              <a:defRPr/>
            </a:pPr>
            <a:r>
              <a:rPr lang="zh-CN" altLang="en-US" noProof="1">
                <a:solidFill>
                  <a:schemeClr val="bg1"/>
                </a:solidFill>
                <a:ea typeface="黑体" panose="02010609060101010101" pitchFamily="1" charset="-122"/>
                <a:cs typeface="+mn-ea"/>
              </a:rPr>
              <a:t>微积分</a:t>
            </a:r>
            <a:endParaRPr lang="zh-CN" altLang="en-US" noProof="1">
              <a:solidFill>
                <a:schemeClr val="bg1"/>
              </a:solidFill>
              <a:ea typeface="黑体" panose="02010609060101010101" pitchFamily="1" charset="-122"/>
            </a:endParaRPr>
          </a:p>
          <a:p>
            <a:pPr marL="473710" lvl="1" indent="455295">
              <a:buFont typeface="Wingdings" panose="05000000000000000000" pitchFamily="2" charset="2"/>
              <a:buChar char="Ø"/>
              <a:defRPr/>
            </a:pPr>
            <a:r>
              <a:rPr lang="zh-CN" altLang="en-US" noProof="1">
                <a:solidFill>
                  <a:schemeClr val="bg1"/>
                </a:solidFill>
                <a:ea typeface="黑体" panose="02010609060101010101" pitchFamily="1" charset="-122"/>
                <a:cs typeface="+mn-ea"/>
              </a:rPr>
              <a:t>十七世纪，牛顿和莱布尼茨分别独立发现了微积分，但两人的理论都建立在无穷小分析之上。</a:t>
            </a:r>
            <a:endParaRPr lang="zh-CN" altLang="en-US" noProof="1">
              <a:solidFill>
                <a:schemeClr val="bg1"/>
              </a:solidFill>
              <a:ea typeface="黑体" panose="02010609060101010101" pitchFamily="1" charset="-122"/>
            </a:endParaRPr>
          </a:p>
          <a:p>
            <a:pPr marL="1905" indent="-1905">
              <a:buFont typeface="Wingdings" panose="05000000000000000000" pitchFamily="2" charset="2"/>
              <a:buChar char="n"/>
              <a:defRPr/>
            </a:pPr>
            <a:r>
              <a:rPr lang="zh-CN" altLang="en-US" noProof="1">
                <a:solidFill>
                  <a:schemeClr val="bg1"/>
                </a:solidFill>
                <a:ea typeface="黑体" panose="02010609060101010101" pitchFamily="1" charset="-122"/>
                <a:cs typeface="+mn-ea"/>
              </a:rPr>
              <a:t>贝克莱悖论</a:t>
            </a:r>
            <a:endParaRPr lang="zh-CN" altLang="en-US" noProof="1">
              <a:solidFill>
                <a:schemeClr val="bg1"/>
              </a:solidFill>
              <a:ea typeface="黑体" panose="02010609060101010101" pitchFamily="1" charset="-122"/>
            </a:endParaRPr>
          </a:p>
          <a:p>
            <a:pPr marL="734060" lvl="1" indent="-285750">
              <a:buFont typeface="Wingdings" panose="05000000000000000000" charset="0"/>
              <a:buChar char="Ø"/>
              <a:defRPr/>
            </a:pPr>
            <a:r>
              <a:rPr lang="zh-CN" altLang="en-US" noProof="1">
                <a:solidFill>
                  <a:schemeClr val="bg1"/>
                </a:solidFill>
                <a:ea typeface="黑体" panose="02010609060101010101" pitchFamily="1" charset="-122"/>
                <a:cs typeface="+mn-ea"/>
              </a:rPr>
              <a:t>无穷小在牛顿的理论中“一会是0，一会又不是0”.贝克莱嘲笑无穷小量是“已死量的幽灵”。</a:t>
            </a:r>
            <a:endParaRPr lang="zh-CN" altLang="en-US" noProof="1">
              <a:solidFill>
                <a:schemeClr val="bg1"/>
              </a:solidFill>
              <a:ea typeface="黑体" panose="02010609060101010101" pitchFamily="1" charset="-122"/>
            </a:endParaRPr>
          </a:p>
          <a:p>
            <a:pPr marL="276860" indent="-285750">
              <a:buFont typeface="Wingdings" panose="05000000000000000000" charset="0"/>
              <a:buChar char="n"/>
              <a:defRPr/>
            </a:pPr>
            <a:r>
              <a:rPr lang="zh-CN" altLang="en-US" noProof="1">
                <a:solidFill>
                  <a:schemeClr val="bg1"/>
                </a:solidFill>
                <a:ea typeface="黑体" panose="02010609060101010101" pitchFamily="1" charset="-122"/>
                <a:cs typeface="+mn-ea"/>
              </a:rPr>
              <a:t>芝诺悖论</a:t>
            </a:r>
            <a:endParaRPr lang="zh-CN" altLang="en-US" noProof="1">
              <a:solidFill>
                <a:schemeClr val="bg1"/>
              </a:solidFill>
              <a:ea typeface="黑体" panose="02010609060101010101" pitchFamily="1" charset="-122"/>
            </a:endParaRPr>
          </a:p>
          <a:p>
            <a:pPr marL="734060" lvl="1" indent="-285750">
              <a:buFont typeface="Wingdings" panose="05000000000000000000" charset="0"/>
              <a:buChar char="n"/>
              <a:defRPr/>
            </a:pPr>
            <a:r>
              <a:rPr lang="zh-CN" altLang="en-US" noProof="1">
                <a:solidFill>
                  <a:schemeClr val="bg1"/>
                </a:solidFill>
                <a:ea typeface="黑体" panose="02010609060101010101" pitchFamily="1" charset="-122"/>
                <a:cs typeface="+mn-ea"/>
              </a:rPr>
              <a:t>速度很快的兔子追不上乌龟</a:t>
            </a:r>
            <a:endParaRPr lang="zh-CN" altLang="en-US" noProof="1">
              <a:solidFill>
                <a:schemeClr val="bg1"/>
              </a:solidFill>
              <a:ea typeface="黑体" panose="02010609060101010101" pitchFamily="1" charset="-122"/>
            </a:endParaRPr>
          </a:p>
        </p:txBody>
      </p:sp>
      <p:pic>
        <p:nvPicPr>
          <p:cNvPr id="7174" name="图片 92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 y="1054100"/>
            <a:ext cx="5040313"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75" name="组合 9222"/>
          <p:cNvGrpSpPr>
            <a:grpSpLocks noChangeAspect="1"/>
          </p:cNvGrpSpPr>
          <p:nvPr/>
        </p:nvGrpSpPr>
        <p:grpSpPr bwMode="auto">
          <a:xfrm>
            <a:off x="1190625" y="2781300"/>
            <a:ext cx="2806700" cy="2501900"/>
            <a:chOff x="0" y="0"/>
            <a:chExt cx="4422" cy="3941"/>
          </a:xfrm>
        </p:grpSpPr>
        <p:pic>
          <p:nvPicPr>
            <p:cNvPr id="7176" name="图片 92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 y="0"/>
              <a:ext cx="2534" cy="3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图片 92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15"/>
              <a:ext cx="4422"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1265"/>
          <p:cNvSpPr>
            <a:spLocks noGrp="1" noChangeArrowheads="1"/>
          </p:cNvSpPr>
          <p:nvPr>
            <p:ph type="title"/>
          </p:nvPr>
        </p:nvSpPr>
        <p:spPr/>
        <p:txBody>
          <a:bodyPr/>
          <a:lstStyle/>
          <a:p>
            <a:pPr eaLnBrk="1" hangingPunct="1"/>
            <a:r>
              <a:rPr lang="zh-CN" altLang="en-US"/>
              <a:t>第二次数学危机</a:t>
            </a:r>
          </a:p>
        </p:txBody>
      </p:sp>
      <p:sp>
        <p:nvSpPr>
          <p:cNvPr id="8195" name="文本占位符 11266"/>
          <p:cNvSpPr>
            <a:spLocks noGrp="1" noChangeArrowheads="1"/>
          </p:cNvSpPr>
          <p:nvPr>
            <p:ph idx="1"/>
          </p:nvPr>
        </p:nvSpPr>
        <p:spPr/>
        <p:txBody>
          <a:bodyPr/>
          <a:lstStyle/>
          <a:p>
            <a:pPr eaLnBrk="1" hangingPunct="1"/>
            <a:endParaRPr lang="zh-CN" altLang="en-US"/>
          </a:p>
        </p:txBody>
      </p:sp>
      <p:sp>
        <p:nvSpPr>
          <p:cNvPr id="8196" name="矩形 11267"/>
          <p:cNvSpPr>
            <a:spLocks noChangeArrowheads="1"/>
          </p:cNvSpPr>
          <p:nvPr/>
        </p:nvSpPr>
        <p:spPr bwMode="auto">
          <a:xfrm>
            <a:off x="5221288" y="1196975"/>
            <a:ext cx="3673475" cy="4619625"/>
          </a:xfrm>
          <a:prstGeom prst="rect">
            <a:avLst/>
          </a:prstGeom>
          <a:solidFill>
            <a:srgbClr val="006600"/>
          </a:solidFill>
          <a:ln w="63500">
            <a:solidFill>
              <a:srgbClr val="9933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8197" name="文本框 11268"/>
          <p:cNvSpPr txBox="1">
            <a:spLocks noChangeArrowheads="1"/>
          </p:cNvSpPr>
          <p:nvPr/>
        </p:nvSpPr>
        <p:spPr bwMode="auto">
          <a:xfrm>
            <a:off x="5219700" y="1268413"/>
            <a:ext cx="3598863" cy="447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588" indent="-1588" eaLnBrk="0" hangingPunct="0">
              <a:defRPr>
                <a:solidFill>
                  <a:schemeClr val="tx1"/>
                </a:solidFill>
                <a:latin typeface="Arial" panose="020B0604020202020204" pitchFamily="34" charset="0"/>
                <a:ea typeface="宋体" panose="02010600030101010101" pitchFamily="2" charset="-122"/>
              </a:defRPr>
            </a:lvl1pPr>
            <a:lvl2pPr marL="460375" indent="455613"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Char char="n"/>
            </a:pPr>
            <a:r>
              <a:rPr lang="zh-CN" altLang="en-US">
                <a:solidFill>
                  <a:schemeClr val="bg1"/>
                </a:solidFill>
                <a:ea typeface="黑体" panose="02010609060101010101" pitchFamily="49" charset="-122"/>
              </a:rPr>
              <a:t>危机的缓解</a:t>
            </a:r>
          </a:p>
          <a:p>
            <a:pPr lvl="1" eaLnBrk="1" hangingPunct="1">
              <a:lnSpc>
                <a:spcPct val="140000"/>
              </a:lnSpc>
              <a:buSzPct val="100000"/>
              <a:buFont typeface="Wingdings" panose="05000000000000000000" pitchFamily="2" charset="2"/>
              <a:buChar char="Ø"/>
            </a:pPr>
            <a:r>
              <a:rPr lang="zh-CN" altLang="en-US">
                <a:solidFill>
                  <a:schemeClr val="bg1"/>
                </a:solidFill>
                <a:ea typeface="黑体" panose="02010609060101010101" pitchFamily="49" charset="-122"/>
              </a:rPr>
              <a:t>十九世纪七十年代初，威尔斯特拉斯、柯西、戴德金等人独立地建立了实数理论，在实数理论的基础上，建立起极限论的基本定理缓解了危机。</a:t>
            </a:r>
          </a:p>
          <a:p>
            <a:pPr lvl="1" eaLnBrk="1" hangingPunct="1">
              <a:lnSpc>
                <a:spcPct val="140000"/>
              </a:lnSpc>
              <a:buSzPct val="100000"/>
              <a:buFont typeface="Wingdings" panose="05000000000000000000" pitchFamily="2" charset="2"/>
              <a:buChar char="Ø"/>
            </a:pPr>
            <a:r>
              <a:rPr lang="zh-CN" altLang="en-US">
                <a:solidFill>
                  <a:schemeClr val="bg1"/>
                </a:solidFill>
                <a:ea typeface="黑体" panose="02010609060101010101" pitchFamily="49" charset="-122"/>
              </a:rPr>
              <a:t>推动数学家么更深入的探讨数学分析的基础---实数论的问题，导致了集合论的诞生。</a:t>
            </a:r>
          </a:p>
          <a:p>
            <a:pPr eaLnBrk="1" hangingPunct="1">
              <a:buSzPct val="100000"/>
              <a:buFont typeface="Wingdings" panose="05000000000000000000" pitchFamily="2" charset="2"/>
              <a:buChar char="n"/>
            </a:pPr>
            <a:endParaRPr lang="zh-CN" altLang="en-US">
              <a:solidFill>
                <a:schemeClr val="bg1"/>
              </a:solidFill>
              <a:ea typeface="黑体" panose="02010609060101010101" pitchFamily="49" charset="-122"/>
            </a:endParaRPr>
          </a:p>
        </p:txBody>
      </p:sp>
      <p:pic>
        <p:nvPicPr>
          <p:cNvPr id="8198" name="图片 112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1125538"/>
            <a:ext cx="488315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1267"/>
          <p:cNvSpPr>
            <a:spLocks noChangeArrowheads="1"/>
          </p:cNvSpPr>
          <p:nvPr/>
        </p:nvSpPr>
        <p:spPr bwMode="auto">
          <a:xfrm>
            <a:off x="5221288" y="1196975"/>
            <a:ext cx="3673475" cy="4619625"/>
          </a:xfrm>
          <a:prstGeom prst="rect">
            <a:avLst/>
          </a:prstGeom>
          <a:solidFill>
            <a:srgbClr val="006600"/>
          </a:solidFill>
          <a:ln w="63500">
            <a:solidFill>
              <a:srgbClr val="9933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9219" name="标题 13313"/>
          <p:cNvSpPr>
            <a:spLocks noGrp="1" noChangeArrowheads="1"/>
          </p:cNvSpPr>
          <p:nvPr>
            <p:ph type="title"/>
          </p:nvPr>
        </p:nvSpPr>
        <p:spPr/>
        <p:txBody>
          <a:bodyPr/>
          <a:lstStyle/>
          <a:p>
            <a:pPr eaLnBrk="1" hangingPunct="1"/>
            <a:r>
              <a:rPr lang="zh-CN" altLang="en-US"/>
              <a:t>第三次数学危机</a:t>
            </a:r>
          </a:p>
        </p:txBody>
      </p:sp>
      <p:sp>
        <p:nvSpPr>
          <p:cNvPr id="9220" name="文本占位符 13314"/>
          <p:cNvSpPr>
            <a:spLocks noGrp="1" noChangeArrowheads="1"/>
          </p:cNvSpPr>
          <p:nvPr>
            <p:ph idx="1"/>
          </p:nvPr>
        </p:nvSpPr>
        <p:spPr>
          <a:xfrm>
            <a:off x="971550" y="1123950"/>
            <a:ext cx="7866063" cy="5100638"/>
          </a:xfrm>
        </p:spPr>
        <p:txBody>
          <a:bodyPr/>
          <a:lstStyle/>
          <a:p>
            <a:pPr eaLnBrk="1" hangingPunct="1"/>
            <a:endParaRPr lang="zh-CN" altLang="en-US"/>
          </a:p>
        </p:txBody>
      </p:sp>
      <p:sp>
        <p:nvSpPr>
          <p:cNvPr id="13317" name="文本框 13316"/>
          <p:cNvSpPr txBox="1"/>
          <p:nvPr/>
        </p:nvSpPr>
        <p:spPr>
          <a:xfrm>
            <a:off x="5435600" y="1268413"/>
            <a:ext cx="3313113" cy="4560887"/>
          </a:xfrm>
          <a:prstGeom prst="rect">
            <a:avLst/>
          </a:prstGeom>
          <a:noFill/>
          <a:ln w="9525">
            <a:noFill/>
            <a:miter/>
          </a:ln>
        </p:spPr>
        <p:txBody>
          <a:bodyPr>
            <a:spAutoFit/>
          </a:bodyPr>
          <a:lstStyle/>
          <a:p>
            <a:pPr marL="1905" indent="-1905">
              <a:buFont typeface="Wingdings" panose="05000000000000000000" pitchFamily="2" charset="2"/>
              <a:buChar char="n"/>
              <a:defRPr/>
            </a:pPr>
            <a:r>
              <a:rPr lang="zh-CN" altLang="en-US" noProof="1">
                <a:solidFill>
                  <a:schemeClr val="bg1"/>
                </a:solidFill>
                <a:ea typeface="黑体" panose="02010609060101010101" pitchFamily="1" charset="-122"/>
                <a:cs typeface="+mn-ea"/>
              </a:rPr>
              <a:t>集合论</a:t>
            </a:r>
            <a:endParaRPr lang="zh-CN" altLang="en-US" noProof="1">
              <a:solidFill>
                <a:schemeClr val="bg1"/>
              </a:solidFill>
              <a:ea typeface="黑体" panose="02010609060101010101" pitchFamily="1" charset="-122"/>
            </a:endParaRPr>
          </a:p>
          <a:p>
            <a:pPr marL="347345" lvl="1" indent="455295">
              <a:lnSpc>
                <a:spcPct val="110000"/>
              </a:lnSpc>
              <a:buFont typeface="Wingdings" panose="05000000000000000000" pitchFamily="2" charset="2"/>
              <a:buChar char="Ø"/>
              <a:defRPr/>
            </a:pPr>
            <a:r>
              <a:rPr lang="zh-CN" altLang="en-US" noProof="1">
                <a:solidFill>
                  <a:schemeClr val="bg1"/>
                </a:solidFill>
                <a:ea typeface="黑体" panose="02010609060101010101" pitchFamily="1" charset="-122"/>
                <a:cs typeface="+mn-ea"/>
              </a:rPr>
              <a:t>十九世纪下半叶，康托尔创立了著名的集合论。刚产生时，遭到许多人的猛烈攻击。</a:t>
            </a:r>
            <a:endParaRPr lang="zh-CN" altLang="en-US" noProof="1">
              <a:solidFill>
                <a:schemeClr val="bg1"/>
              </a:solidFill>
              <a:ea typeface="黑体" panose="02010609060101010101" pitchFamily="1" charset="-122"/>
            </a:endParaRPr>
          </a:p>
          <a:p>
            <a:pPr marL="347345" lvl="1" indent="455295">
              <a:lnSpc>
                <a:spcPct val="110000"/>
              </a:lnSpc>
              <a:buFont typeface="Wingdings" panose="05000000000000000000" pitchFamily="2" charset="2"/>
              <a:buChar char="Ø"/>
              <a:defRPr/>
            </a:pPr>
            <a:r>
              <a:rPr lang="zh-CN" altLang="en-US" noProof="1">
                <a:solidFill>
                  <a:schemeClr val="bg1"/>
                </a:solidFill>
                <a:ea typeface="黑体" panose="02010609060101010101" pitchFamily="1" charset="-122"/>
                <a:cs typeface="+mn-ea"/>
              </a:rPr>
              <a:t>后来数学家发现，从自然数与康托尔集合论出发可建立整个数学大厦。</a:t>
            </a:r>
            <a:endParaRPr lang="zh-CN" altLang="en-US" noProof="1">
              <a:solidFill>
                <a:schemeClr val="bg1"/>
              </a:solidFill>
              <a:ea typeface="黑体" panose="02010609060101010101" pitchFamily="1" charset="-122"/>
            </a:endParaRPr>
          </a:p>
          <a:p>
            <a:pPr marL="1905" lvl="1" indent="455295">
              <a:lnSpc>
                <a:spcPct val="110000"/>
              </a:lnSpc>
              <a:buFont typeface="Wingdings" panose="05000000000000000000" pitchFamily="2" charset="2"/>
              <a:buChar char="n"/>
              <a:defRPr/>
            </a:pPr>
            <a:r>
              <a:rPr lang="zh-CN" altLang="en-US" noProof="1">
                <a:solidFill>
                  <a:schemeClr val="bg1"/>
                </a:solidFill>
                <a:ea typeface="黑体" panose="02010609060101010101" pitchFamily="1" charset="-122"/>
                <a:cs typeface="+mn-ea"/>
              </a:rPr>
              <a:t>1900年，国际数学家大会上，法国数学家庞加莱：</a:t>
            </a:r>
            <a:endParaRPr lang="zh-CN" altLang="en-US" noProof="1">
              <a:solidFill>
                <a:schemeClr val="bg1"/>
              </a:solidFill>
              <a:ea typeface="黑体" panose="02010609060101010101" pitchFamily="1" charset="-122"/>
            </a:endParaRPr>
          </a:p>
          <a:p>
            <a:pPr marL="1905" lvl="1">
              <a:lnSpc>
                <a:spcPct val="110000"/>
              </a:lnSpc>
              <a:buFont typeface="Wingdings" panose="05000000000000000000" pitchFamily="2" charset="2"/>
              <a:buNone/>
              <a:defRPr/>
            </a:pPr>
            <a:r>
              <a:rPr lang="zh-CN" altLang="en-US" noProof="1">
                <a:solidFill>
                  <a:schemeClr val="bg1"/>
                </a:solidFill>
                <a:ea typeface="黑体" panose="02010609060101010101" pitchFamily="1" charset="-122"/>
                <a:cs typeface="+mn-ea"/>
              </a:rPr>
              <a:t>     “......借助集合论的概念，我们可以建造整个数学大厦......今天，我们可以说绝对的严格性已经达到了......”</a:t>
            </a:r>
            <a:endParaRPr lang="zh-CN" altLang="en-US" noProof="1">
              <a:solidFill>
                <a:schemeClr val="bg1"/>
              </a:solidFill>
              <a:ea typeface="黑体" panose="02010609060101010101" pitchFamily="1" charset="-122"/>
            </a:endParaRPr>
          </a:p>
          <a:p>
            <a:pPr marL="1905" indent="-1905">
              <a:buFont typeface="Wingdings" panose="05000000000000000000" pitchFamily="2" charset="2"/>
              <a:buChar char="n"/>
              <a:defRPr/>
            </a:pPr>
            <a:endParaRPr lang="zh-CN" altLang="en-US" noProof="1">
              <a:solidFill>
                <a:schemeClr val="bg1"/>
              </a:solidFill>
              <a:ea typeface="黑体" panose="02010609060101010101" pitchFamily="1" charset="-122"/>
            </a:endParaRPr>
          </a:p>
        </p:txBody>
      </p:sp>
      <p:pic>
        <p:nvPicPr>
          <p:cNvPr id="92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628775"/>
            <a:ext cx="4938712"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1267"/>
          <p:cNvSpPr>
            <a:spLocks noChangeArrowheads="1"/>
          </p:cNvSpPr>
          <p:nvPr/>
        </p:nvSpPr>
        <p:spPr bwMode="auto">
          <a:xfrm>
            <a:off x="5219700" y="1196975"/>
            <a:ext cx="3673475" cy="4619625"/>
          </a:xfrm>
          <a:prstGeom prst="rect">
            <a:avLst/>
          </a:prstGeom>
          <a:solidFill>
            <a:srgbClr val="006600"/>
          </a:solidFill>
          <a:ln w="63500">
            <a:solidFill>
              <a:srgbClr val="9933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0243" name="标题 15361"/>
          <p:cNvSpPr>
            <a:spLocks noGrp="1" noChangeArrowheads="1"/>
          </p:cNvSpPr>
          <p:nvPr>
            <p:ph type="title"/>
          </p:nvPr>
        </p:nvSpPr>
        <p:spPr/>
        <p:txBody>
          <a:bodyPr/>
          <a:lstStyle/>
          <a:p>
            <a:pPr eaLnBrk="1" hangingPunct="1"/>
            <a:endParaRPr lang="zh-CN" altLang="en-US"/>
          </a:p>
        </p:txBody>
      </p:sp>
      <p:sp>
        <p:nvSpPr>
          <p:cNvPr id="10244" name="文本占位符 15362"/>
          <p:cNvSpPr>
            <a:spLocks noGrp="1" noChangeArrowheads="1"/>
          </p:cNvSpPr>
          <p:nvPr>
            <p:ph idx="1"/>
          </p:nvPr>
        </p:nvSpPr>
        <p:spPr/>
        <p:txBody>
          <a:bodyPr/>
          <a:lstStyle/>
          <a:p>
            <a:pPr eaLnBrk="1" hangingPunct="1"/>
            <a:endParaRPr lang="zh-CN" altLang="en-US"/>
          </a:p>
        </p:txBody>
      </p:sp>
      <p:sp>
        <p:nvSpPr>
          <p:cNvPr id="15365" name="文本框 15364"/>
          <p:cNvSpPr txBox="1"/>
          <p:nvPr/>
        </p:nvSpPr>
        <p:spPr>
          <a:xfrm>
            <a:off x="5365750" y="1390650"/>
            <a:ext cx="3435350" cy="4313238"/>
          </a:xfrm>
          <a:prstGeom prst="rect">
            <a:avLst/>
          </a:prstGeom>
          <a:noFill/>
          <a:ln w="9525">
            <a:noFill/>
            <a:miter/>
          </a:ln>
        </p:spPr>
        <p:txBody>
          <a:bodyPr>
            <a:spAutoFit/>
          </a:bodyPr>
          <a:lstStyle/>
          <a:p>
            <a:pPr marL="1905" indent="283845">
              <a:lnSpc>
                <a:spcPct val="110000"/>
              </a:lnSpc>
              <a:buFont typeface="Wingdings" panose="05000000000000000000" pitchFamily="2" charset="2"/>
              <a:buChar char="n"/>
              <a:defRPr/>
            </a:pPr>
            <a:r>
              <a:rPr lang="zh-CN" altLang="en-US" noProof="1">
                <a:solidFill>
                  <a:schemeClr val="bg1"/>
                </a:solidFill>
                <a:ea typeface="黑体" panose="02010609060101010101" pitchFamily="1" charset="-122"/>
                <a:cs typeface="+mn-ea"/>
              </a:rPr>
              <a:t>罗素悖论</a:t>
            </a:r>
            <a:endParaRPr lang="zh-CN" altLang="en-US" noProof="1">
              <a:solidFill>
                <a:schemeClr val="bg1"/>
              </a:solidFill>
              <a:ea typeface="黑体" panose="02010609060101010101" pitchFamily="1" charset="-122"/>
            </a:endParaRPr>
          </a:p>
          <a:p>
            <a:pPr marL="362585" lvl="1" indent="455295">
              <a:lnSpc>
                <a:spcPct val="110000"/>
              </a:lnSpc>
              <a:buFont typeface="Wingdings" panose="05000000000000000000" pitchFamily="2" charset="2"/>
              <a:buChar char="Ø"/>
              <a:defRPr/>
            </a:pPr>
            <a:r>
              <a:rPr lang="zh-CN" altLang="en-US" noProof="1">
                <a:solidFill>
                  <a:schemeClr val="bg1"/>
                </a:solidFill>
                <a:ea typeface="黑体" panose="02010609060101010101" pitchFamily="1" charset="-122"/>
                <a:cs typeface="+mn-ea"/>
              </a:rPr>
              <a:t>塞尔维亚有一个理发师：他只给所有不给自己理发的人理发，不给那些给自己理发的人理发。</a:t>
            </a:r>
            <a:endParaRPr lang="zh-CN" altLang="en-US" noProof="1">
              <a:solidFill>
                <a:schemeClr val="bg1"/>
              </a:solidFill>
              <a:ea typeface="黑体" panose="02010609060101010101" pitchFamily="1" charset="-122"/>
            </a:endParaRPr>
          </a:p>
          <a:p>
            <a:pPr marL="362585" lvl="1" indent="455295">
              <a:lnSpc>
                <a:spcPct val="110000"/>
              </a:lnSpc>
              <a:buFont typeface="Wingdings" panose="05000000000000000000" pitchFamily="2" charset="2"/>
              <a:buNone/>
              <a:defRPr/>
            </a:pPr>
            <a:r>
              <a:rPr lang="zh-CN" altLang="en-US" noProof="1">
                <a:solidFill>
                  <a:schemeClr val="bg1"/>
                </a:solidFill>
                <a:ea typeface="黑体" panose="02010609060101010101" pitchFamily="1" charset="-122"/>
                <a:cs typeface="+mn-ea"/>
              </a:rPr>
              <a:t>问：他要不要给自己理发？</a:t>
            </a:r>
            <a:endParaRPr lang="zh-CN" altLang="en-US" noProof="1">
              <a:solidFill>
                <a:schemeClr val="bg1"/>
              </a:solidFill>
              <a:ea typeface="黑体" panose="02010609060101010101" pitchFamily="1" charset="-122"/>
            </a:endParaRPr>
          </a:p>
          <a:p>
            <a:pPr marL="287655" lvl="1" indent="-285750">
              <a:lnSpc>
                <a:spcPct val="110000"/>
              </a:lnSpc>
              <a:buFont typeface="Wingdings" panose="05000000000000000000" charset="0"/>
              <a:buChar char="n"/>
              <a:defRPr/>
            </a:pPr>
            <a:r>
              <a:rPr lang="zh-CN" altLang="en-US" noProof="1">
                <a:solidFill>
                  <a:schemeClr val="bg1"/>
                </a:solidFill>
                <a:ea typeface="黑体" panose="02010609060101010101" pitchFamily="1" charset="-122"/>
                <a:cs typeface="+mn-ea"/>
              </a:rPr>
              <a:t>德国数学家、逻辑学家弗雷格：</a:t>
            </a:r>
            <a:endParaRPr lang="zh-CN" altLang="en-US" noProof="1">
              <a:solidFill>
                <a:schemeClr val="bg1"/>
              </a:solidFill>
              <a:ea typeface="黑体" panose="02010609060101010101" pitchFamily="1" charset="-122"/>
            </a:endParaRPr>
          </a:p>
          <a:p>
            <a:pPr marL="1905" lvl="1">
              <a:lnSpc>
                <a:spcPct val="110000"/>
              </a:lnSpc>
              <a:buFont typeface="Wingdings" panose="05000000000000000000" pitchFamily="2" charset="2"/>
              <a:buNone/>
              <a:defRPr/>
            </a:pPr>
            <a:r>
              <a:rPr lang="zh-CN" altLang="en-US" noProof="1">
                <a:solidFill>
                  <a:schemeClr val="bg1"/>
                </a:solidFill>
                <a:ea typeface="黑体" panose="02010609060101010101" pitchFamily="1" charset="-122"/>
                <a:cs typeface="+mn-ea"/>
              </a:rPr>
              <a:t>       </a:t>
            </a:r>
            <a:r>
              <a:rPr lang="en-US" altLang="zh-CN" noProof="1">
                <a:solidFill>
                  <a:schemeClr val="bg1"/>
                </a:solidFill>
                <a:ea typeface="黑体" panose="02010609060101010101" pitchFamily="1" charset="-122"/>
                <a:cs typeface="+mn-ea"/>
              </a:rPr>
              <a:t>“</a:t>
            </a:r>
            <a:r>
              <a:rPr lang="zh-CN" altLang="en-US" noProof="1">
                <a:solidFill>
                  <a:schemeClr val="bg1"/>
                </a:solidFill>
                <a:ea typeface="黑体" panose="02010609060101010101" pitchFamily="1" charset="-122"/>
                <a:cs typeface="+mn-ea"/>
              </a:rPr>
              <a:t>一位科学家不会碰到比这更难堪的事了，在他的工作即将结束时，其基础崩溃了。罗素先生的一封信正好把我置于这个境地</a:t>
            </a:r>
            <a:r>
              <a:rPr lang="en-US" altLang="zh-CN" noProof="1">
                <a:solidFill>
                  <a:schemeClr val="bg1"/>
                </a:solidFill>
                <a:ea typeface="黑体" panose="02010609060101010101" pitchFamily="1" charset="-122"/>
                <a:cs typeface="+mn-ea"/>
              </a:rPr>
              <a:t>”</a:t>
            </a:r>
            <a:r>
              <a:rPr lang="zh-CN" altLang="en-US" noProof="1">
                <a:solidFill>
                  <a:schemeClr val="bg1"/>
                </a:solidFill>
                <a:ea typeface="黑体" panose="02010609060101010101" pitchFamily="1" charset="-122"/>
                <a:cs typeface="+mn-ea"/>
              </a:rPr>
              <a:t>。</a:t>
            </a:r>
            <a:endParaRPr lang="zh-CN" altLang="en-US" noProof="1">
              <a:solidFill>
                <a:schemeClr val="bg1"/>
              </a:solidFill>
              <a:ea typeface="黑体" panose="02010609060101010101" pitchFamily="1" charset="-122"/>
            </a:endParaRPr>
          </a:p>
        </p:txBody>
      </p:sp>
      <p:pic>
        <p:nvPicPr>
          <p:cNvPr id="1024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09663"/>
            <a:ext cx="4972050" cy="468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zh-CN" altLang="en-US"/>
              <a:t>希尔伯特的</a:t>
            </a:r>
            <a:r>
              <a:rPr lang="en-US" altLang="zh-CN"/>
              <a:t>23</a:t>
            </a:r>
            <a:r>
              <a:rPr lang="zh-CN" altLang="en-US"/>
              <a:t>个问题</a:t>
            </a:r>
          </a:p>
        </p:txBody>
      </p:sp>
      <p:sp>
        <p:nvSpPr>
          <p:cNvPr id="11267" name="内容占位符 2"/>
          <p:cNvSpPr>
            <a:spLocks noGrp="1"/>
          </p:cNvSpPr>
          <p:nvPr>
            <p:ph idx="1"/>
          </p:nvPr>
        </p:nvSpPr>
        <p:spPr/>
        <p:txBody>
          <a:bodyPr/>
          <a:lstStyle/>
          <a:p>
            <a:pPr eaLnBrk="1" hangingPunct="1"/>
            <a:endParaRPr lang="zh-CN" altLang="en-US"/>
          </a:p>
        </p:txBody>
      </p:sp>
      <p:pic>
        <p:nvPicPr>
          <p:cNvPr id="112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773238"/>
            <a:ext cx="2552700"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Box 4"/>
          <p:cNvSpPr txBox="1">
            <a:spLocks noChangeArrowheads="1"/>
          </p:cNvSpPr>
          <p:nvPr/>
        </p:nvSpPr>
        <p:spPr bwMode="auto">
          <a:xfrm>
            <a:off x="1187450" y="5229225"/>
            <a:ext cx="30972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        Hilbert  D.</a:t>
            </a:r>
          </a:p>
          <a:p>
            <a:pPr eaLnBrk="1" hangingPunct="1"/>
            <a:r>
              <a:rPr lang="en-US" altLang="zh-CN"/>
              <a:t>1862.1.23</a:t>
            </a:r>
            <a:r>
              <a:rPr lang="zh-CN" altLang="en-US"/>
              <a:t>～</a:t>
            </a:r>
            <a:r>
              <a:rPr lang="en-US" altLang="zh-CN"/>
              <a:t>1943.2.14</a:t>
            </a:r>
            <a:endParaRPr lang="zh-CN" altLang="en-US"/>
          </a:p>
        </p:txBody>
      </p:sp>
      <p:sp>
        <p:nvSpPr>
          <p:cNvPr id="11270" name="矩形 11267"/>
          <p:cNvSpPr>
            <a:spLocks noChangeArrowheads="1"/>
          </p:cNvSpPr>
          <p:nvPr/>
        </p:nvSpPr>
        <p:spPr bwMode="auto">
          <a:xfrm>
            <a:off x="4932363" y="1196975"/>
            <a:ext cx="3673475" cy="4619625"/>
          </a:xfrm>
          <a:prstGeom prst="rect">
            <a:avLst/>
          </a:prstGeom>
          <a:solidFill>
            <a:srgbClr val="006600"/>
          </a:solidFill>
          <a:ln w="63500">
            <a:solidFill>
              <a:srgbClr val="9933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1271" name="文本框 17413"/>
          <p:cNvSpPr txBox="1">
            <a:spLocks noChangeArrowheads="1"/>
          </p:cNvSpPr>
          <p:nvPr/>
        </p:nvSpPr>
        <p:spPr bwMode="auto">
          <a:xfrm>
            <a:off x="5064125" y="1390650"/>
            <a:ext cx="347345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588" indent="284163" eaLnBrk="0" hangingPunct="0">
              <a:defRPr>
                <a:solidFill>
                  <a:schemeClr val="tx1"/>
                </a:solidFill>
                <a:latin typeface="Arial" panose="020B0604020202020204" pitchFamily="34" charset="0"/>
                <a:ea typeface="宋体" panose="02010600030101010101" pitchFamily="2" charset="-122"/>
              </a:defRPr>
            </a:lvl1pPr>
            <a:lvl2pPr marL="458788" indent="284163"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SzPct val="100000"/>
              <a:buFont typeface="Wingdings" panose="05000000000000000000" pitchFamily="2" charset="2"/>
              <a:buChar char="n"/>
            </a:pPr>
            <a:r>
              <a:rPr lang="zh-CN" altLang="en-US">
                <a:solidFill>
                  <a:schemeClr val="bg1"/>
                </a:solidFill>
                <a:ea typeface="黑体" panose="02010609060101010101" pitchFamily="49" charset="-122"/>
              </a:rPr>
              <a:t>希尔伯特</a:t>
            </a:r>
            <a:r>
              <a:rPr lang="en-US" altLang="zh-CN">
                <a:solidFill>
                  <a:schemeClr val="bg1"/>
                </a:solidFill>
                <a:ea typeface="黑体" panose="02010609060101010101" pitchFamily="49" charset="-122"/>
              </a:rPr>
              <a:t>23</a:t>
            </a:r>
            <a:r>
              <a:rPr lang="zh-CN" altLang="en-US">
                <a:solidFill>
                  <a:schemeClr val="bg1"/>
                </a:solidFill>
                <a:ea typeface="黑体" panose="02010609060101010101" pitchFamily="49" charset="-122"/>
              </a:rPr>
              <a:t>个问题</a:t>
            </a:r>
            <a:endParaRPr lang="en-US" altLang="zh-CN"/>
          </a:p>
          <a:p>
            <a:pPr lvl="1" eaLnBrk="1" hangingPunct="1">
              <a:lnSpc>
                <a:spcPct val="150000"/>
              </a:lnSpc>
              <a:buSzPct val="100000"/>
              <a:buFont typeface="Wingdings" panose="05000000000000000000" pitchFamily="2" charset="2"/>
              <a:buChar char="n"/>
            </a:pPr>
            <a:r>
              <a:rPr lang="zh-CN" altLang="en-US">
                <a:solidFill>
                  <a:schemeClr val="bg1"/>
                </a:solidFill>
                <a:ea typeface="黑体" panose="02010609060101010101" pitchFamily="49" charset="-122"/>
              </a:rPr>
              <a:t>康托的连续统基数问题。</a:t>
            </a:r>
            <a:endParaRPr lang="en-US" altLang="zh-CN">
              <a:solidFill>
                <a:schemeClr val="bg1"/>
              </a:solidFill>
              <a:ea typeface="黑体" panose="02010609060101010101" pitchFamily="49" charset="-122"/>
            </a:endParaRPr>
          </a:p>
          <a:p>
            <a:pPr lvl="1" eaLnBrk="1" hangingPunct="1">
              <a:lnSpc>
                <a:spcPct val="150000"/>
              </a:lnSpc>
              <a:buSzPct val="100000"/>
              <a:buFont typeface="Wingdings" panose="05000000000000000000" pitchFamily="2" charset="2"/>
              <a:buChar char="n"/>
            </a:pPr>
            <a:r>
              <a:rPr lang="zh-CN" altLang="en-US">
                <a:solidFill>
                  <a:schemeClr val="bg1"/>
                </a:solidFill>
                <a:ea typeface="黑体" panose="02010609060101010101" pitchFamily="49" charset="-122"/>
              </a:rPr>
              <a:t>算术公理系统的无矛盾性。</a:t>
            </a:r>
            <a:endParaRPr lang="en-US" altLang="zh-CN">
              <a:solidFill>
                <a:schemeClr val="bg1"/>
              </a:solidFill>
              <a:ea typeface="黑体" panose="02010609060101010101" pitchFamily="49" charset="-122"/>
            </a:endParaRPr>
          </a:p>
          <a:p>
            <a:pPr lvl="1" eaLnBrk="1" hangingPunct="1">
              <a:lnSpc>
                <a:spcPct val="150000"/>
              </a:lnSpc>
              <a:buSzPct val="100000"/>
              <a:buFont typeface="Wingdings" panose="05000000000000000000" pitchFamily="2" charset="2"/>
              <a:buChar char="n"/>
            </a:pPr>
            <a:r>
              <a:rPr lang="zh-CN" altLang="en-US">
                <a:solidFill>
                  <a:schemeClr val="bg1"/>
                </a:solidFill>
                <a:ea typeface="黑体" panose="02010609060101010101" pitchFamily="49" charset="-122"/>
              </a:rPr>
              <a:t>只根据合同公理证明等底等高的两个四面体有相等之体积是不可能的。</a:t>
            </a:r>
            <a:endParaRPr lang="en-US" altLang="zh-CN">
              <a:solidFill>
                <a:schemeClr val="bg1"/>
              </a:solidFill>
              <a:ea typeface="黑体" panose="02010609060101010101" pitchFamily="49" charset="-122"/>
            </a:endParaRPr>
          </a:p>
          <a:p>
            <a:pPr lvl="1" eaLnBrk="1" hangingPunct="1">
              <a:lnSpc>
                <a:spcPct val="150000"/>
              </a:lnSpc>
              <a:buSzPct val="100000"/>
              <a:buFont typeface="Wingdings" panose="05000000000000000000" pitchFamily="2" charset="2"/>
              <a:buChar char="n"/>
            </a:pPr>
            <a:r>
              <a:rPr lang="zh-CN" altLang="en-US">
                <a:solidFill>
                  <a:schemeClr val="bg1"/>
                </a:solidFill>
                <a:ea typeface="黑体" panose="02010609060101010101" pitchFamily="49" charset="-122"/>
              </a:rPr>
              <a:t>两点间以直线为距离最短线问题。</a:t>
            </a:r>
            <a:endParaRPr lang="en-US" altLang="zh-CN">
              <a:solidFill>
                <a:schemeClr val="bg1"/>
              </a:solidFill>
              <a:ea typeface="黑体" panose="02010609060101010101" pitchFamily="49" charset="-122"/>
            </a:endParaRPr>
          </a:p>
          <a:p>
            <a:pPr lvl="1" eaLnBrk="1" hangingPunct="1">
              <a:lnSpc>
                <a:spcPct val="150000"/>
              </a:lnSpc>
              <a:buSzPct val="100000"/>
              <a:buFont typeface="Wingdings" panose="05000000000000000000" pitchFamily="2" charset="2"/>
              <a:buChar char="n"/>
            </a:pPr>
            <a:r>
              <a:rPr lang="en-US" altLang="zh-CN">
                <a:solidFill>
                  <a:schemeClr val="bg1"/>
                </a:solidFill>
                <a:ea typeface="黑体" panose="02010609060101010101" pitchFamily="49" charset="-122"/>
              </a:rPr>
              <a:t>…….</a:t>
            </a:r>
            <a:endParaRPr lang="zh-CN" altLang="en-US">
              <a:solidFill>
                <a:schemeClr val="bg1"/>
              </a:solidFill>
              <a:ea typeface="黑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11267"/>
          <p:cNvSpPr>
            <a:spLocks noChangeArrowheads="1"/>
          </p:cNvSpPr>
          <p:nvPr/>
        </p:nvSpPr>
        <p:spPr bwMode="auto">
          <a:xfrm>
            <a:off x="5003800" y="1123950"/>
            <a:ext cx="3673475" cy="4619625"/>
          </a:xfrm>
          <a:prstGeom prst="rect">
            <a:avLst/>
          </a:prstGeom>
          <a:solidFill>
            <a:srgbClr val="006600"/>
          </a:solidFill>
          <a:ln w="63500">
            <a:solidFill>
              <a:srgbClr val="9933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2291" name="标题 17409"/>
          <p:cNvSpPr>
            <a:spLocks noGrp="1" noChangeArrowheads="1"/>
          </p:cNvSpPr>
          <p:nvPr>
            <p:ph type="title"/>
          </p:nvPr>
        </p:nvSpPr>
        <p:spPr/>
        <p:txBody>
          <a:bodyPr/>
          <a:lstStyle/>
          <a:p>
            <a:pPr eaLnBrk="1" hangingPunct="1"/>
            <a:r>
              <a:rPr lang="zh-CN" altLang="en-US">
                <a:latin typeface="黑体" panose="02010609060101010101" pitchFamily="49" charset="-122"/>
                <a:ea typeface="黑体" panose="02010609060101010101" pitchFamily="49" charset="-122"/>
              </a:rPr>
              <a:t>哥德尔不完备定理</a:t>
            </a:r>
          </a:p>
        </p:txBody>
      </p:sp>
      <p:sp>
        <p:nvSpPr>
          <p:cNvPr id="12292" name="文本占位符 17410"/>
          <p:cNvSpPr>
            <a:spLocks noGrp="1" noChangeArrowheads="1"/>
          </p:cNvSpPr>
          <p:nvPr>
            <p:ph idx="1"/>
          </p:nvPr>
        </p:nvSpPr>
        <p:spPr/>
        <p:txBody>
          <a:bodyPr/>
          <a:lstStyle/>
          <a:p>
            <a:pPr eaLnBrk="1" hangingPunct="1"/>
            <a:endParaRPr lang="zh-CN" altLang="en-US"/>
          </a:p>
        </p:txBody>
      </p:sp>
      <p:sp>
        <p:nvSpPr>
          <p:cNvPr id="12293" name="文本框 17413"/>
          <p:cNvSpPr txBox="1">
            <a:spLocks noChangeArrowheads="1"/>
          </p:cNvSpPr>
          <p:nvPr/>
        </p:nvSpPr>
        <p:spPr bwMode="auto">
          <a:xfrm>
            <a:off x="5135563" y="1317625"/>
            <a:ext cx="3473450"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588" indent="284163" eaLnBrk="0" hangingPunct="0">
              <a:defRPr>
                <a:solidFill>
                  <a:schemeClr val="tx1"/>
                </a:solidFill>
                <a:latin typeface="Arial" panose="020B0604020202020204" pitchFamily="34" charset="0"/>
                <a:ea typeface="宋体" panose="02010600030101010101" pitchFamily="2" charset="-122"/>
              </a:defRPr>
            </a:lvl1pPr>
            <a:lvl2pPr marL="1588" indent="455613" eaLnBrk="0" hangingPunct="0">
              <a:defRPr>
                <a:solidFill>
                  <a:schemeClr val="tx1"/>
                </a:solidFill>
                <a:latin typeface="Arial" panose="020B0604020202020204" pitchFamily="34" charset="0"/>
                <a:ea typeface="宋体" panose="02010600030101010101" pitchFamily="2" charset="-122"/>
              </a:defRPr>
            </a:lvl2pPr>
            <a:lvl3pPr marL="465138" indent="455613"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SzPct val="100000"/>
              <a:buFont typeface="Wingdings" panose="05000000000000000000" pitchFamily="2" charset="2"/>
              <a:buChar char="n"/>
            </a:pPr>
            <a:r>
              <a:rPr lang="zh-CN" altLang="en-US">
                <a:solidFill>
                  <a:schemeClr val="bg1"/>
                </a:solidFill>
                <a:ea typeface="黑体" panose="02010609060101010101" pitchFamily="49" charset="-122"/>
              </a:rPr>
              <a:t>1931年成功证明</a:t>
            </a:r>
          </a:p>
          <a:p>
            <a:pPr lvl="1" eaLnBrk="1" hangingPunct="1">
              <a:lnSpc>
                <a:spcPct val="150000"/>
              </a:lnSpc>
              <a:buSzPct val="100000"/>
              <a:buFont typeface="Wingdings" panose="05000000000000000000" pitchFamily="2" charset="2"/>
              <a:buNone/>
            </a:pPr>
            <a:r>
              <a:rPr lang="zh-CN" altLang="en-US">
                <a:solidFill>
                  <a:schemeClr val="bg1"/>
                </a:solidFill>
                <a:ea typeface="黑体" panose="02010609060101010101" pitchFamily="49" charset="-122"/>
              </a:rPr>
              <a:t>“任何一个数学系统，只要它是从有限的公理和基本概念中推倒出来的，并且从中能推证出自然数系统，就可以在其中找到一个命题，对于它我们既没有办法证明，又没有办法推翻。”</a:t>
            </a:r>
          </a:p>
          <a:p>
            <a:pPr lvl="1" eaLnBrk="1" hangingPunct="1">
              <a:lnSpc>
                <a:spcPct val="140000"/>
              </a:lnSpc>
              <a:buSzPct val="100000"/>
              <a:buFont typeface="Wingdings" panose="05000000000000000000" pitchFamily="2" charset="2"/>
              <a:buChar char="n"/>
            </a:pPr>
            <a:r>
              <a:rPr lang="zh-CN" altLang="en-US">
                <a:solidFill>
                  <a:schemeClr val="bg1"/>
                </a:solidFill>
                <a:ea typeface="黑体" panose="02010609060101010101" pitchFamily="49" charset="-122"/>
                <a:sym typeface="Arial" panose="020B0604020202020204" pitchFamily="34" charset="0"/>
              </a:rPr>
              <a:t>哥德尔不完备性定理</a:t>
            </a:r>
          </a:p>
          <a:p>
            <a:pPr lvl="2" eaLnBrk="1" hangingPunct="1">
              <a:lnSpc>
                <a:spcPct val="140000"/>
              </a:lnSpc>
              <a:buSzPct val="100000"/>
              <a:buFont typeface="Wingdings" panose="05000000000000000000" pitchFamily="2" charset="2"/>
              <a:buChar char="ü"/>
            </a:pPr>
            <a:r>
              <a:rPr lang="zh-CN" altLang="en-US">
                <a:solidFill>
                  <a:schemeClr val="bg1"/>
                </a:solidFill>
                <a:ea typeface="黑体" panose="02010609060101010101" pitchFamily="49" charset="-122"/>
                <a:sym typeface="Arial" panose="020B0604020202020204" pitchFamily="34" charset="0"/>
              </a:rPr>
              <a:t>把数学彻底形式化是不可能的。</a:t>
            </a:r>
          </a:p>
          <a:p>
            <a:pPr lvl="1" eaLnBrk="1" hangingPunct="1">
              <a:buSzPct val="100000"/>
              <a:buFont typeface="Wingdings" panose="05000000000000000000" pitchFamily="2" charset="2"/>
              <a:buNone/>
            </a:pPr>
            <a:endParaRPr lang="zh-CN" altLang="en-US"/>
          </a:p>
        </p:txBody>
      </p:sp>
      <p:pic>
        <p:nvPicPr>
          <p:cNvPr id="1229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412875"/>
            <a:ext cx="4827588"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50716A05PWBG">
  <a:themeElements>
    <a:clrScheme name="">
      <a:dk1>
        <a:srgbClr val="47494B"/>
      </a:dk1>
      <a:lt1>
        <a:srgbClr val="FFFFFF"/>
      </a:lt1>
      <a:dk2>
        <a:srgbClr val="454749"/>
      </a:dk2>
      <a:lt2>
        <a:srgbClr val="EAF5FC"/>
      </a:lt2>
      <a:accent1>
        <a:srgbClr val="046FB6"/>
      </a:accent1>
      <a:accent2>
        <a:srgbClr val="22B1DE"/>
      </a:accent2>
      <a:accent3>
        <a:srgbClr val="FFFFFF"/>
      </a:accent3>
      <a:accent4>
        <a:srgbClr val="3C3E3F"/>
      </a:accent4>
      <a:accent5>
        <a:srgbClr val="AABBD7"/>
      </a:accent5>
      <a:accent6>
        <a:srgbClr val="1E9EC7"/>
      </a:accent6>
      <a:hlink>
        <a:srgbClr val="00B0F0"/>
      </a:hlink>
      <a:folHlink>
        <a:srgbClr val="AFB2B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000120150716A05P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231</TotalTime>
  <Pages>0</Pages>
  <Words>1848</Words>
  <Characters>0</Characters>
  <Application>Microsoft Office PowerPoint</Application>
  <DocSecurity>0</DocSecurity>
  <PresentationFormat>全屏显示(4:3)</PresentationFormat>
  <Lines>0</Lines>
  <Paragraphs>114</Paragraphs>
  <Slides>13</Slides>
  <Notes>13</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13</vt:i4>
      </vt:variant>
    </vt:vector>
  </HeadingPairs>
  <TitlesOfParts>
    <vt:vector size="22" baseType="lpstr">
      <vt:lpstr>Arial</vt:lpstr>
      <vt:lpstr>宋体</vt:lpstr>
      <vt:lpstr>Wingdings</vt:lpstr>
      <vt:lpstr>Calibri</vt:lpstr>
      <vt:lpstr>黑体</vt:lpstr>
      <vt:lpstr>幼圆</vt:lpstr>
      <vt:lpstr>微软雅黑</vt:lpstr>
      <vt:lpstr>默认设计模板</vt:lpstr>
      <vt:lpstr>A000120150716A05PWBG</vt:lpstr>
      <vt:lpstr>从三次数学危机到图灵机</vt:lpstr>
      <vt:lpstr>第一次数学危机</vt:lpstr>
      <vt:lpstr>危机的解决</vt:lpstr>
      <vt:lpstr>第二次数学危机</vt:lpstr>
      <vt:lpstr>第二次数学危机</vt:lpstr>
      <vt:lpstr>第三次数学危机</vt:lpstr>
      <vt:lpstr>PowerPoint 演示文稿</vt:lpstr>
      <vt:lpstr>希尔伯特的23个问题</vt:lpstr>
      <vt:lpstr>哥德尔不完备定理</vt:lpstr>
      <vt:lpstr>什么是可计算问题？</vt:lpstr>
      <vt:lpstr>大道至简</vt:lpstr>
      <vt:lpstr>计算机之父</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从三次数学危机到图灵机</dc:title>
  <dc:subject/>
  <dc:creator>Administrator</dc:creator>
  <cp:keywords/>
  <dc:description/>
  <cp:lastModifiedBy>Evan Zhao</cp:lastModifiedBy>
  <cp:revision>12</cp:revision>
  <dcterms:created xsi:type="dcterms:W3CDTF">2015-10-18T02:11:35Z</dcterms:created>
  <dcterms:modified xsi:type="dcterms:W3CDTF">2016-12-30T08:58:55Z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