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11" autoAdjust="0"/>
  </p:normalViewPr>
  <p:slideViewPr>
    <p:cSldViewPr>
      <p:cViewPr varScale="1">
        <p:scale>
          <a:sx n="78" d="100"/>
          <a:sy n="78" d="100"/>
        </p:scale>
        <p:origin x="1304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94AE8-798E-40BD-81B3-B8C2196C5633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E787-252C-422B-98FA-5EFB74B977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7169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953863" y="680801"/>
            <a:ext cx="4944140" cy="3430950"/>
          </a:xfrm>
        </p:spPr>
      </p:sp>
      <p:sp>
        <p:nvSpPr>
          <p:cNvPr id="7171" name="文本占位符 7170"/>
          <p:cNvSpPr>
            <a:spLocks noGrp="1" noChangeArrowheads="1"/>
          </p:cNvSpPr>
          <p:nvPr>
            <p:ph type="body" idx="4294967295"/>
          </p:nvPr>
        </p:nvSpPr>
        <p:spPr>
          <a:xfrm>
            <a:off x="682427" y="4340103"/>
            <a:ext cx="5485479" cy="4117424"/>
          </a:xfrm>
        </p:spPr>
        <p:txBody>
          <a:bodyPr/>
          <a:lstStyle/>
          <a:p>
            <a:r>
              <a:rPr lang="zh-CN" altLang="en-US"/>
              <a:t>中国人的语言是中问，英国人的语言是英语，美国人的语言？计算机的语言就是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1.</a:t>
            </a:r>
          </a:p>
          <a:p>
            <a:r>
              <a:rPr lang="zh-CN" altLang="en-US"/>
              <a:t>上节课我们已经谈了，不同进制与计算机二进制的转换关系。对于带有负号的数，如何表示？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9217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38238" y="754063"/>
            <a:ext cx="4392612" cy="3294062"/>
          </a:xfrm>
        </p:spPr>
      </p:sp>
      <p:sp>
        <p:nvSpPr>
          <p:cNvPr id="9219" name="文本占位符 921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sym typeface="宋体" panose="02010600030101010101" pitchFamily="2" charset="-122"/>
              </a:rPr>
              <a:t>我们先来看一个概念，什么是带符号数</a:t>
            </a:r>
          </a:p>
          <a:p>
            <a:r>
              <a:rPr lang="zh-CN" altLang="en-US">
                <a:latin typeface="Calibri" panose="020F0502020204030204" pitchFamily="34" charset="0"/>
                <a:sym typeface="宋体" panose="02010600030101010101" pitchFamily="2" charset="-122"/>
              </a:rPr>
              <a:t>计算机中将只需表示值的数据称为无符号数，将既需表示值又需表示符号的数称为带符号数。</a:t>
            </a:r>
          </a:p>
          <a:p>
            <a:r>
              <a:rPr lang="zh-CN" altLang="en-US">
                <a:latin typeface="Calibri" panose="020F0502020204030204" pitchFamily="34" charset="0"/>
                <a:sym typeface="宋体" panose="02010600030101010101" pitchFamily="2" charset="-122"/>
              </a:rPr>
              <a:t>注意带符号数既可以是正数，也可以是负数。</a:t>
            </a:r>
          </a:p>
          <a:p>
            <a:r>
              <a:rPr lang="zh-CN" altLang="en-US">
                <a:latin typeface="Calibri" panose="020F0502020204030204" pitchFamily="34" charset="0"/>
                <a:sym typeface="宋体" panose="02010600030101010101" pitchFamily="2" charset="-122"/>
              </a:rPr>
              <a:t>比如</a:t>
            </a:r>
          </a:p>
          <a:p>
            <a:r>
              <a:rPr lang="zh-CN" altLang="en-US">
                <a:latin typeface="Calibri" panose="020F0502020204030204" pitchFamily="34" charset="0"/>
                <a:sym typeface="宋体" panose="02010600030101010101" pitchFamily="2" charset="-122"/>
              </a:rPr>
              <a:t>计算机中的数值表示有两个基本概念，真值和机器数。</a:t>
            </a:r>
          </a:p>
          <a:p>
            <a:r>
              <a:rPr lang="zh-CN" altLang="en-US">
                <a:latin typeface="Calibri" panose="020F0502020204030204" pitchFamily="34" charset="0"/>
                <a:sym typeface="宋体" panose="02010600030101010101" pitchFamily="2" charset="-122"/>
              </a:rPr>
              <a:t>把这种用</a:t>
            </a:r>
            <a:r>
              <a:rPr lang="en-US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“0”</a:t>
            </a:r>
            <a:r>
              <a:rPr lang="zh-CN" altLang="en-US"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“1”</a:t>
            </a:r>
            <a:r>
              <a:rPr lang="zh-CN" altLang="en-US">
                <a:latin typeface="Calibri" panose="020F0502020204030204" pitchFamily="34" charset="0"/>
                <a:sym typeface="宋体" panose="02010600030101010101" pitchFamily="2" charset="-122"/>
              </a:rPr>
              <a:t>表示符号的数称为机器数，它所表示的实际数值称为真值。</a:t>
            </a:r>
          </a:p>
          <a:p>
            <a:endParaRPr lang="zh-CN" altLang="en-US"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38238" y="754063"/>
            <a:ext cx="4392612" cy="3294062"/>
          </a:xfrm>
        </p:spPr>
      </p:sp>
      <p:sp>
        <p:nvSpPr>
          <p:cNvPr id="1126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上一节我们已经告诉大家，如何用电路表示各种逻辑：与或非，进一步通过与或非来表示加法运算。</a:t>
            </a:r>
          </a:p>
          <a:p>
            <a:r>
              <a:rPr lang="zh-CN" altLang="en-US"/>
              <a:t>乘法和除法分别可以表示成加法的累加，和减法的累加。如果知道了如何通过加法来表示减法，或者通过逻辑运算来表示减法，那么计算机就具有了加减乘除四则云算的能力，进一步其他所有运算最终都可以以以四则运算表示，比如微分和积分，这样计算机就有了强大的计算功能。</a:t>
            </a:r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fld id="{D091B2BF-1EAF-44CE-B6FD-75DFC61131A3}" type="slidenum">
              <a:rPr lang="zh-CN" altLang="en-US">
                <a:latin typeface="Calibri" panose="020F0502020204030204" pitchFamily="34" charset="0"/>
              </a:rPr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38238" y="754063"/>
            <a:ext cx="4392612" cy="3294062"/>
          </a:xfrm>
        </p:spPr>
      </p:sp>
      <p:sp>
        <p:nvSpPr>
          <p:cNvPr id="1331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写出</a:t>
            </a:r>
            <a:r>
              <a:rPr lang="en-US" altLang="zh-CN" dirty="0"/>
              <a:t>-8</a:t>
            </a:r>
            <a:r>
              <a:rPr lang="zh-CN" altLang="en-US" dirty="0"/>
              <a:t>的补码</a:t>
            </a:r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fld id="{BD1DE87D-CA4D-42D3-9350-2CAE524D9E64}" type="slidenum">
              <a:rPr lang="zh-CN" altLang="en-US">
                <a:latin typeface="Calibri" panose="020F0502020204030204" pitchFamily="34" charset="0"/>
              </a:rPr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536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38238" y="754063"/>
            <a:ext cx="4392612" cy="3294062"/>
          </a:xfrm>
        </p:spPr>
      </p:sp>
      <p:sp>
        <p:nvSpPr>
          <p:cNvPr id="17411" name="文本占位符 153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latin typeface="楷体_GB2312" pitchFamily="1" charset="-122"/>
                <a:ea typeface="楷体_GB2312" pitchFamily="1" charset="-122"/>
              </a:rPr>
              <a:t>补码表示的优点是使带符号数的符号位与数值位一起参与运算，可将减法运算转换为加法运算完成，从而简化硬件电路的设计，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0395" y="533400"/>
            <a:ext cx="5586730" cy="2868295"/>
          </a:xfrm>
        </p:spPr>
        <p:txBody>
          <a:bodyPr/>
          <a:lstStyle/>
          <a:p>
            <a:r>
              <a:rPr lang="zh-CN" altLang="en-US" dirty="0"/>
              <a:t>计算机如何实现减法？</a:t>
            </a:r>
            <a:br>
              <a:rPr lang="en-US" altLang="zh-CN" dirty="0"/>
            </a:br>
            <a:r>
              <a:rPr lang="en-US" altLang="zh-CN" sz="3000" dirty="0"/>
              <a:t>--</a:t>
            </a:r>
            <a:r>
              <a:rPr lang="zh-CN" altLang="en-US" sz="3000" dirty="0"/>
              <a:t>原码、反码和补码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周庆国 </a:t>
            </a:r>
            <a:r>
              <a:rPr lang="en-US" altLang="zh-CN" dirty="0"/>
              <a:t>zhouqg@lzu.edu.cn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狄长艳 </a:t>
            </a:r>
            <a:r>
              <a:rPr lang="en-US" altLang="zh-CN" dirty="0"/>
              <a:t>dizhy@lzu.edu.cn</a:t>
            </a:r>
            <a:endParaRPr lang="zh-CN" altLang="en-US"/>
          </a:p>
          <a:p>
            <a:r>
              <a:rPr lang="en-US" altLang="zh-CN"/>
              <a:t>2016-10-8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12875" y="3793490"/>
            <a:ext cx="5328285" cy="259207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内存中一般以</a:t>
            </a:r>
            <a:r>
              <a:rPr lang="en-US" altLang="zh-CN"/>
              <a:t>8bit</a:t>
            </a:r>
            <a:r>
              <a:rPr lang="zh-CN" altLang="en-US"/>
              <a:t>为单位存储二进制数据，请问，</a:t>
            </a:r>
          </a:p>
          <a:p>
            <a:pPr lvl="1"/>
            <a:r>
              <a:rPr lang="zh-CN" altLang="en-US"/>
              <a:t>用来存储有符号数，则其表示的数据区间是多少？</a:t>
            </a:r>
          </a:p>
          <a:p>
            <a:pPr lvl="1"/>
            <a:r>
              <a:rPr lang="zh-CN" altLang="en-US"/>
              <a:t>无符号数呢？</a:t>
            </a:r>
          </a:p>
          <a:p>
            <a:pPr lvl="1"/>
            <a:r>
              <a:rPr lang="zh-CN" altLang="en-US"/>
              <a:t>想一想两者之间的关系，回答：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010" y="3793490"/>
            <a:ext cx="469138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在</a:t>
            </a:r>
            <a:r>
              <a:rPr lang="en-US" altLang="zh-CN" sz="2400"/>
              <a:t>1byte</a:t>
            </a:r>
            <a:r>
              <a:rPr lang="zh-CN" altLang="en-US" sz="2400"/>
              <a:t>内存中，对于有符号数：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12767+1=</a:t>
            </a:r>
            <a:r>
              <a:rPr lang="zh-CN" altLang="en-US" sz="2400"/>
              <a:t>？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对于无符号数：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</a:t>
            </a:r>
            <a:r>
              <a:rPr lang="en-US" altLang="zh-CN" sz="2400"/>
              <a:t>65535+1=</a:t>
            </a:r>
            <a:r>
              <a:rPr lang="zh-CN" altLang="en-US" sz="2400"/>
              <a:t>？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圆角矩形标注1 144"/>
          <p:cNvSpPr>
            <a:spLocks noChangeArrowheads="1"/>
          </p:cNvSpPr>
          <p:nvPr/>
        </p:nvSpPr>
        <p:spPr bwMode="auto">
          <a:xfrm flipH="1">
            <a:off x="2339975" y="1196975"/>
            <a:ext cx="3816350" cy="2087563"/>
          </a:xfrm>
          <a:prstGeom prst="wedgeRoundRectCallout">
            <a:avLst>
              <a:gd name="adj1" fmla="val -62759"/>
              <a:gd name="adj2" fmla="val 7335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</a:ln>
        </p:spPr>
        <p:txBody>
          <a:bodyPr lIns="90170" tIns="46990" rIns="90170" bIns="46990" anchor="ctr"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这世界一共有10种人，懂二进制的和不懂二进制的。</a:t>
            </a:r>
          </a:p>
          <a:p>
            <a:endParaRPr lang="zh-CN" altLang="en-US"/>
          </a:p>
        </p:txBody>
      </p:sp>
      <p:pic>
        <p:nvPicPr>
          <p:cNvPr id="6147" name="图片 61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4725988"/>
            <a:ext cx="108267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6147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r>
              <a:rPr lang="zh-CN" altLang="en-US">
                <a:ea typeface="黑体" panose="02010609060101010101" pitchFamily="49" charset="-122"/>
              </a:rPr>
              <a:t>计算机如何表示数值？</a:t>
            </a:r>
          </a:p>
        </p:txBody>
      </p:sp>
      <p:sp>
        <p:nvSpPr>
          <p:cNvPr id="6148" name="文本框 6148"/>
          <p:cNvSpPr txBox="1">
            <a:spLocks noChangeArrowheads="1"/>
          </p:cNvSpPr>
          <p:nvPr/>
        </p:nvSpPr>
        <p:spPr bwMode="auto">
          <a:xfrm>
            <a:off x="2484438" y="1557338"/>
            <a:ext cx="5432425" cy="823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905" indent="-1905">
              <a:buSzPct val="10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339933"/>
              </a:solidFill>
              <a:ea typeface="黑体" panose="02010609060101010101" pitchFamily="49" charset="-122"/>
            </a:endParaRPr>
          </a:p>
          <a:p>
            <a:pPr marL="1905" indent="-1905">
              <a:buSzPct val="10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339933"/>
              </a:solidFill>
              <a:ea typeface="黑体" panose="02010609060101010101" pitchFamily="49" charset="-122"/>
            </a:endParaRPr>
          </a:p>
        </p:txBody>
      </p:sp>
      <p:sp>
        <p:nvSpPr>
          <p:cNvPr id="6150" name="文本框 6149"/>
          <p:cNvSpPr txBox="1">
            <a:spLocks noChangeArrowheads="1"/>
          </p:cNvSpPr>
          <p:nvPr/>
        </p:nvSpPr>
        <p:spPr bwMode="auto">
          <a:xfrm>
            <a:off x="1979613" y="3502025"/>
            <a:ext cx="4105275" cy="228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66FF"/>
                </a:solidFill>
              </a:rPr>
              <a:t>254   =  11111110 </a:t>
            </a:r>
          </a:p>
          <a:p>
            <a:r>
              <a:rPr lang="zh-CN" altLang="en-US" sz="2400">
                <a:solidFill>
                  <a:srgbClr val="0066FF"/>
                </a:solidFill>
              </a:rPr>
              <a:t> </a:t>
            </a:r>
          </a:p>
          <a:p>
            <a:r>
              <a:rPr lang="zh-CN" altLang="en-US" sz="2400">
                <a:solidFill>
                  <a:srgbClr val="0066FF"/>
                </a:solidFill>
              </a:rPr>
              <a:t>3.1415926  =  11.001001</a:t>
            </a:r>
          </a:p>
          <a:p>
            <a:endParaRPr lang="zh-CN" altLang="en-US" sz="2400">
              <a:solidFill>
                <a:srgbClr val="0066FF"/>
              </a:solidFill>
            </a:endParaRPr>
          </a:p>
          <a:p>
            <a:r>
              <a:rPr lang="zh-CN" altLang="en-US" sz="2400">
                <a:solidFill>
                  <a:srgbClr val="0066FF"/>
                </a:solidFill>
              </a:rPr>
              <a:t>-17.5   = </a:t>
            </a:r>
            <a:r>
              <a:rPr lang="zh-CN" altLang="en-US" sz="2400"/>
              <a:t>  </a:t>
            </a:r>
          </a:p>
          <a:p>
            <a:endParaRPr lang="zh-CN" altLang="en-US" sz="240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6156325" y="3429000"/>
            <a:ext cx="2508250" cy="3048000"/>
            <a:chOff x="0" y="0"/>
            <a:chExt cx="1580" cy="1920"/>
          </a:xfrm>
        </p:grpSpPr>
        <p:sp>
          <p:nvSpPr>
            <p:cNvPr id="6151" name="Freeform 5"/>
            <p:cNvSpPr>
              <a:spLocks noChangeArrowheads="1"/>
            </p:cNvSpPr>
            <p:nvPr/>
          </p:nvSpPr>
          <p:spPr bwMode="auto">
            <a:xfrm>
              <a:off x="0" y="0"/>
              <a:ext cx="1580" cy="1920"/>
            </a:xfrm>
            <a:custGeom>
              <a:avLst/>
              <a:gdLst/>
              <a:ahLst/>
              <a:cxnLst>
                <a:cxn ang="0">
                  <a:pos x="9181" y="13657"/>
                </a:cxn>
                <a:cxn ang="0">
                  <a:pos x="9155" y="13784"/>
                </a:cxn>
                <a:cxn ang="0">
                  <a:pos x="9143" y="13936"/>
                </a:cxn>
                <a:cxn ang="0">
                  <a:pos x="9152" y="13983"/>
                </a:cxn>
                <a:cxn ang="0">
                  <a:pos x="9517" y="14055"/>
                </a:cxn>
                <a:cxn ang="0">
                  <a:pos x="10105" y="14174"/>
                </a:cxn>
                <a:cxn ang="0">
                  <a:pos x="10510" y="14278"/>
                </a:cxn>
                <a:cxn ang="0">
                  <a:pos x="10912" y="14406"/>
                </a:cxn>
                <a:cxn ang="0">
                  <a:pos x="11318" y="14567"/>
                </a:cxn>
                <a:cxn ang="0">
                  <a:pos x="11738" y="14768"/>
                </a:cxn>
                <a:cxn ang="0">
                  <a:pos x="11826" y="14914"/>
                </a:cxn>
                <a:cxn ang="0">
                  <a:pos x="11801" y="15244"/>
                </a:cxn>
                <a:cxn ang="0">
                  <a:pos x="11776" y="15571"/>
                </a:cxn>
                <a:cxn ang="0">
                  <a:pos x="11779" y="15687"/>
                </a:cxn>
                <a:cxn ang="0">
                  <a:pos x="11725" y="15793"/>
                </a:cxn>
                <a:cxn ang="0">
                  <a:pos x="11265" y="16037"/>
                </a:cxn>
                <a:cxn ang="0">
                  <a:pos x="10504" y="16360"/>
                </a:cxn>
                <a:cxn ang="0">
                  <a:pos x="9606" y="16703"/>
                </a:cxn>
                <a:cxn ang="0">
                  <a:pos x="8727" y="17010"/>
                </a:cxn>
                <a:cxn ang="0">
                  <a:pos x="8032" y="17220"/>
                </a:cxn>
                <a:cxn ang="0">
                  <a:pos x="7677" y="17276"/>
                </a:cxn>
                <a:cxn ang="0">
                  <a:pos x="6583" y="17028"/>
                </a:cxn>
                <a:cxn ang="0">
                  <a:pos x="5467" y="16637"/>
                </a:cxn>
                <a:cxn ang="0">
                  <a:pos x="4390" y="16157"/>
                </a:cxn>
                <a:cxn ang="0">
                  <a:pos x="3415" y="15641"/>
                </a:cxn>
                <a:cxn ang="0">
                  <a:pos x="2606" y="15144"/>
                </a:cxn>
                <a:cxn ang="0">
                  <a:pos x="2025" y="14718"/>
                </a:cxn>
                <a:cxn ang="0">
                  <a:pos x="1855" y="14328"/>
                </a:cxn>
                <a:cxn ang="0">
                  <a:pos x="1844" y="14016"/>
                </a:cxn>
                <a:cxn ang="0">
                  <a:pos x="1929" y="13821"/>
                </a:cxn>
                <a:cxn ang="0">
                  <a:pos x="2702" y="13571"/>
                </a:cxn>
                <a:cxn ang="0">
                  <a:pos x="3429" y="13360"/>
                </a:cxn>
                <a:cxn ang="0">
                  <a:pos x="3925" y="13233"/>
                </a:cxn>
                <a:cxn ang="0">
                  <a:pos x="4323" y="13158"/>
                </a:cxn>
                <a:cxn ang="0">
                  <a:pos x="4505" y="13139"/>
                </a:cxn>
                <a:cxn ang="0">
                  <a:pos x="4519" y="13106"/>
                </a:cxn>
                <a:cxn ang="0">
                  <a:pos x="4520" y="13049"/>
                </a:cxn>
                <a:cxn ang="0">
                  <a:pos x="4366" y="12992"/>
                </a:cxn>
                <a:cxn ang="0">
                  <a:pos x="4016" y="12864"/>
                </a:cxn>
                <a:cxn ang="0">
                  <a:pos x="3137" y="12501"/>
                </a:cxn>
                <a:cxn ang="0">
                  <a:pos x="2609" y="12296"/>
                </a:cxn>
                <a:cxn ang="0">
                  <a:pos x="2232" y="12179"/>
                </a:cxn>
                <a:cxn ang="0">
                  <a:pos x="2045" y="12139"/>
                </a:cxn>
                <a:cxn ang="0">
                  <a:pos x="1905" y="11952"/>
                </a:cxn>
                <a:cxn ang="0">
                  <a:pos x="1601" y="11526"/>
                </a:cxn>
                <a:cxn ang="0">
                  <a:pos x="1343" y="11194"/>
                </a:cxn>
                <a:cxn ang="0">
                  <a:pos x="1245" y="11112"/>
                </a:cxn>
                <a:cxn ang="0">
                  <a:pos x="1039" y="11039"/>
                </a:cxn>
                <a:cxn ang="0">
                  <a:pos x="475" y="10866"/>
                </a:cxn>
                <a:cxn ang="0">
                  <a:pos x="188" y="10764"/>
                </a:cxn>
                <a:cxn ang="0">
                  <a:pos x="18" y="10674"/>
                </a:cxn>
                <a:cxn ang="0">
                  <a:pos x="40" y="10601"/>
                </a:cxn>
                <a:cxn ang="0">
                  <a:pos x="11695" y="13147"/>
                </a:cxn>
              </a:cxnLst>
              <a:rect l="0" t="0" r="r" b="b"/>
              <a:pathLst>
                <a:path w="14217" h="17280">
                  <a:moveTo>
                    <a:pt x="11695" y="13147"/>
                  </a:moveTo>
                  <a:lnTo>
                    <a:pt x="9820" y="13881"/>
                  </a:lnTo>
                  <a:lnTo>
                    <a:pt x="9190" y="13639"/>
                  </a:lnTo>
                  <a:lnTo>
                    <a:pt x="9185" y="13645"/>
                  </a:lnTo>
                  <a:lnTo>
                    <a:pt x="9181" y="13657"/>
                  </a:lnTo>
                  <a:lnTo>
                    <a:pt x="9176" y="13675"/>
                  </a:lnTo>
                  <a:lnTo>
                    <a:pt x="9170" y="13698"/>
                  </a:lnTo>
                  <a:lnTo>
                    <a:pt x="9165" y="13724"/>
                  </a:lnTo>
                  <a:lnTo>
                    <a:pt x="9160" y="13753"/>
                  </a:lnTo>
                  <a:lnTo>
                    <a:pt x="9155" y="13784"/>
                  </a:lnTo>
                  <a:lnTo>
                    <a:pt x="9150" y="13816"/>
                  </a:lnTo>
                  <a:lnTo>
                    <a:pt x="9147" y="13849"/>
                  </a:lnTo>
                  <a:lnTo>
                    <a:pt x="9144" y="13880"/>
                  </a:lnTo>
                  <a:lnTo>
                    <a:pt x="9143" y="13909"/>
                  </a:lnTo>
                  <a:lnTo>
                    <a:pt x="9143" y="13936"/>
                  </a:lnTo>
                  <a:lnTo>
                    <a:pt x="9143" y="13948"/>
                  </a:lnTo>
                  <a:lnTo>
                    <a:pt x="9144" y="13959"/>
                  </a:lnTo>
                  <a:lnTo>
                    <a:pt x="9147" y="13968"/>
                  </a:lnTo>
                  <a:lnTo>
                    <a:pt x="9149" y="13976"/>
                  </a:lnTo>
                  <a:lnTo>
                    <a:pt x="9152" y="13983"/>
                  </a:lnTo>
                  <a:lnTo>
                    <a:pt x="9155" y="13988"/>
                  </a:lnTo>
                  <a:lnTo>
                    <a:pt x="9158" y="13991"/>
                  </a:lnTo>
                  <a:lnTo>
                    <a:pt x="9164" y="13994"/>
                  </a:lnTo>
                  <a:lnTo>
                    <a:pt x="9342" y="14025"/>
                  </a:lnTo>
                  <a:lnTo>
                    <a:pt x="9517" y="14055"/>
                  </a:lnTo>
                  <a:lnTo>
                    <a:pt x="9689" y="14088"/>
                  </a:lnTo>
                  <a:lnTo>
                    <a:pt x="9857" y="14121"/>
                  </a:lnTo>
                  <a:lnTo>
                    <a:pt x="9941" y="14138"/>
                  </a:lnTo>
                  <a:lnTo>
                    <a:pt x="10023" y="14156"/>
                  </a:lnTo>
                  <a:lnTo>
                    <a:pt x="10105" y="14174"/>
                  </a:lnTo>
                  <a:lnTo>
                    <a:pt x="10187" y="14193"/>
                  </a:lnTo>
                  <a:lnTo>
                    <a:pt x="10268" y="14213"/>
                  </a:lnTo>
                  <a:lnTo>
                    <a:pt x="10349" y="14233"/>
                  </a:lnTo>
                  <a:lnTo>
                    <a:pt x="10430" y="14255"/>
                  </a:lnTo>
                  <a:lnTo>
                    <a:pt x="10510" y="14278"/>
                  </a:lnTo>
                  <a:lnTo>
                    <a:pt x="10591" y="14301"/>
                  </a:lnTo>
                  <a:lnTo>
                    <a:pt x="10671" y="14325"/>
                  </a:lnTo>
                  <a:lnTo>
                    <a:pt x="10751" y="14351"/>
                  </a:lnTo>
                  <a:lnTo>
                    <a:pt x="10832" y="14378"/>
                  </a:lnTo>
                  <a:lnTo>
                    <a:pt x="10912" y="14406"/>
                  </a:lnTo>
                  <a:lnTo>
                    <a:pt x="10993" y="14435"/>
                  </a:lnTo>
                  <a:lnTo>
                    <a:pt x="11074" y="14466"/>
                  </a:lnTo>
                  <a:lnTo>
                    <a:pt x="11155" y="14498"/>
                  </a:lnTo>
                  <a:lnTo>
                    <a:pt x="11236" y="14531"/>
                  </a:lnTo>
                  <a:lnTo>
                    <a:pt x="11318" y="14567"/>
                  </a:lnTo>
                  <a:lnTo>
                    <a:pt x="11401" y="14604"/>
                  </a:lnTo>
                  <a:lnTo>
                    <a:pt x="11484" y="14642"/>
                  </a:lnTo>
                  <a:lnTo>
                    <a:pt x="11569" y="14683"/>
                  </a:lnTo>
                  <a:lnTo>
                    <a:pt x="11653" y="14725"/>
                  </a:lnTo>
                  <a:lnTo>
                    <a:pt x="11738" y="14768"/>
                  </a:lnTo>
                  <a:lnTo>
                    <a:pt x="11825" y="14814"/>
                  </a:lnTo>
                  <a:lnTo>
                    <a:pt x="11826" y="14836"/>
                  </a:lnTo>
                  <a:lnTo>
                    <a:pt x="11827" y="14861"/>
                  </a:lnTo>
                  <a:lnTo>
                    <a:pt x="11827" y="14886"/>
                  </a:lnTo>
                  <a:lnTo>
                    <a:pt x="11826" y="14914"/>
                  </a:lnTo>
                  <a:lnTo>
                    <a:pt x="11823" y="14972"/>
                  </a:lnTo>
                  <a:lnTo>
                    <a:pt x="11819" y="15036"/>
                  </a:lnTo>
                  <a:lnTo>
                    <a:pt x="11814" y="15104"/>
                  </a:lnTo>
                  <a:lnTo>
                    <a:pt x="11807" y="15173"/>
                  </a:lnTo>
                  <a:lnTo>
                    <a:pt x="11801" y="15244"/>
                  </a:lnTo>
                  <a:lnTo>
                    <a:pt x="11794" y="15314"/>
                  </a:lnTo>
                  <a:lnTo>
                    <a:pt x="11788" y="15384"/>
                  </a:lnTo>
                  <a:lnTo>
                    <a:pt x="11782" y="15450"/>
                  </a:lnTo>
                  <a:lnTo>
                    <a:pt x="11778" y="15513"/>
                  </a:lnTo>
                  <a:lnTo>
                    <a:pt x="11776" y="15571"/>
                  </a:lnTo>
                  <a:lnTo>
                    <a:pt x="11775" y="15597"/>
                  </a:lnTo>
                  <a:lnTo>
                    <a:pt x="11775" y="15623"/>
                  </a:lnTo>
                  <a:lnTo>
                    <a:pt x="11776" y="15646"/>
                  </a:lnTo>
                  <a:lnTo>
                    <a:pt x="11777" y="15668"/>
                  </a:lnTo>
                  <a:lnTo>
                    <a:pt x="11779" y="15687"/>
                  </a:lnTo>
                  <a:lnTo>
                    <a:pt x="11781" y="15703"/>
                  </a:lnTo>
                  <a:lnTo>
                    <a:pt x="11786" y="15718"/>
                  </a:lnTo>
                  <a:lnTo>
                    <a:pt x="11790" y="15730"/>
                  </a:lnTo>
                  <a:lnTo>
                    <a:pt x="11767" y="15758"/>
                  </a:lnTo>
                  <a:lnTo>
                    <a:pt x="11725" y="15793"/>
                  </a:lnTo>
                  <a:lnTo>
                    <a:pt x="11665" y="15832"/>
                  </a:lnTo>
                  <a:lnTo>
                    <a:pt x="11587" y="15877"/>
                  </a:lnTo>
                  <a:lnTo>
                    <a:pt x="11494" y="15926"/>
                  </a:lnTo>
                  <a:lnTo>
                    <a:pt x="11386" y="15980"/>
                  </a:lnTo>
                  <a:lnTo>
                    <a:pt x="11265" y="16037"/>
                  </a:lnTo>
                  <a:lnTo>
                    <a:pt x="11131" y="16096"/>
                  </a:lnTo>
                  <a:lnTo>
                    <a:pt x="10987" y="16160"/>
                  </a:lnTo>
                  <a:lnTo>
                    <a:pt x="10834" y="16225"/>
                  </a:lnTo>
                  <a:lnTo>
                    <a:pt x="10673" y="16292"/>
                  </a:lnTo>
                  <a:lnTo>
                    <a:pt x="10504" y="16360"/>
                  </a:lnTo>
                  <a:lnTo>
                    <a:pt x="10331" y="16429"/>
                  </a:lnTo>
                  <a:lnTo>
                    <a:pt x="10152" y="16498"/>
                  </a:lnTo>
                  <a:lnTo>
                    <a:pt x="9972" y="16567"/>
                  </a:lnTo>
                  <a:lnTo>
                    <a:pt x="9788" y="16636"/>
                  </a:lnTo>
                  <a:lnTo>
                    <a:pt x="9606" y="16703"/>
                  </a:lnTo>
                  <a:lnTo>
                    <a:pt x="9423" y="16769"/>
                  </a:lnTo>
                  <a:lnTo>
                    <a:pt x="9243" y="16834"/>
                  </a:lnTo>
                  <a:lnTo>
                    <a:pt x="9066" y="16896"/>
                  </a:lnTo>
                  <a:lnTo>
                    <a:pt x="8894" y="16954"/>
                  </a:lnTo>
                  <a:lnTo>
                    <a:pt x="8727" y="17010"/>
                  </a:lnTo>
                  <a:lnTo>
                    <a:pt x="8569" y="17062"/>
                  </a:lnTo>
                  <a:lnTo>
                    <a:pt x="8418" y="17108"/>
                  </a:lnTo>
                  <a:lnTo>
                    <a:pt x="8278" y="17151"/>
                  </a:lnTo>
                  <a:lnTo>
                    <a:pt x="8148" y="17188"/>
                  </a:lnTo>
                  <a:lnTo>
                    <a:pt x="8032" y="17220"/>
                  </a:lnTo>
                  <a:lnTo>
                    <a:pt x="7928" y="17245"/>
                  </a:lnTo>
                  <a:lnTo>
                    <a:pt x="7839" y="17264"/>
                  </a:lnTo>
                  <a:lnTo>
                    <a:pt x="7767" y="17276"/>
                  </a:lnTo>
                  <a:lnTo>
                    <a:pt x="7713" y="17280"/>
                  </a:lnTo>
                  <a:lnTo>
                    <a:pt x="7677" y="17276"/>
                  </a:lnTo>
                  <a:lnTo>
                    <a:pt x="7463" y="17241"/>
                  </a:lnTo>
                  <a:lnTo>
                    <a:pt x="7246" y="17198"/>
                  </a:lnTo>
                  <a:lnTo>
                    <a:pt x="7027" y="17148"/>
                  </a:lnTo>
                  <a:lnTo>
                    <a:pt x="6806" y="17091"/>
                  </a:lnTo>
                  <a:lnTo>
                    <a:pt x="6583" y="17028"/>
                  </a:lnTo>
                  <a:lnTo>
                    <a:pt x="6361" y="16960"/>
                  </a:lnTo>
                  <a:lnTo>
                    <a:pt x="6136" y="16886"/>
                  </a:lnTo>
                  <a:lnTo>
                    <a:pt x="5912" y="16808"/>
                  </a:lnTo>
                  <a:lnTo>
                    <a:pt x="5689" y="16725"/>
                  </a:lnTo>
                  <a:lnTo>
                    <a:pt x="5467" y="16637"/>
                  </a:lnTo>
                  <a:lnTo>
                    <a:pt x="5246" y="16547"/>
                  </a:lnTo>
                  <a:lnTo>
                    <a:pt x="5027" y="16453"/>
                  </a:lnTo>
                  <a:lnTo>
                    <a:pt x="4811" y="16357"/>
                  </a:lnTo>
                  <a:lnTo>
                    <a:pt x="4599" y="16257"/>
                  </a:lnTo>
                  <a:lnTo>
                    <a:pt x="4390" y="16157"/>
                  </a:lnTo>
                  <a:lnTo>
                    <a:pt x="4185" y="16055"/>
                  </a:lnTo>
                  <a:lnTo>
                    <a:pt x="3984" y="15952"/>
                  </a:lnTo>
                  <a:lnTo>
                    <a:pt x="3788" y="15848"/>
                  </a:lnTo>
                  <a:lnTo>
                    <a:pt x="3598" y="15744"/>
                  </a:lnTo>
                  <a:lnTo>
                    <a:pt x="3415" y="15641"/>
                  </a:lnTo>
                  <a:lnTo>
                    <a:pt x="3237" y="15538"/>
                  </a:lnTo>
                  <a:lnTo>
                    <a:pt x="3068" y="15436"/>
                  </a:lnTo>
                  <a:lnTo>
                    <a:pt x="2906" y="15337"/>
                  </a:lnTo>
                  <a:lnTo>
                    <a:pt x="2751" y="15239"/>
                  </a:lnTo>
                  <a:lnTo>
                    <a:pt x="2606" y="15144"/>
                  </a:lnTo>
                  <a:lnTo>
                    <a:pt x="2469" y="15051"/>
                  </a:lnTo>
                  <a:lnTo>
                    <a:pt x="2343" y="14962"/>
                  </a:lnTo>
                  <a:lnTo>
                    <a:pt x="2226" y="14877"/>
                  </a:lnTo>
                  <a:lnTo>
                    <a:pt x="2120" y="14795"/>
                  </a:lnTo>
                  <a:lnTo>
                    <a:pt x="2025" y="14718"/>
                  </a:lnTo>
                  <a:lnTo>
                    <a:pt x="1942" y="14647"/>
                  </a:lnTo>
                  <a:lnTo>
                    <a:pt x="1871" y="14581"/>
                  </a:lnTo>
                  <a:lnTo>
                    <a:pt x="1867" y="14512"/>
                  </a:lnTo>
                  <a:lnTo>
                    <a:pt x="1861" y="14427"/>
                  </a:lnTo>
                  <a:lnTo>
                    <a:pt x="1855" y="14328"/>
                  </a:lnTo>
                  <a:lnTo>
                    <a:pt x="1849" y="14224"/>
                  </a:lnTo>
                  <a:lnTo>
                    <a:pt x="1847" y="14171"/>
                  </a:lnTo>
                  <a:lnTo>
                    <a:pt x="1846" y="14118"/>
                  </a:lnTo>
                  <a:lnTo>
                    <a:pt x="1845" y="14066"/>
                  </a:lnTo>
                  <a:lnTo>
                    <a:pt x="1844" y="14016"/>
                  </a:lnTo>
                  <a:lnTo>
                    <a:pt x="1845" y="13969"/>
                  </a:lnTo>
                  <a:lnTo>
                    <a:pt x="1847" y="13924"/>
                  </a:lnTo>
                  <a:lnTo>
                    <a:pt x="1849" y="13883"/>
                  </a:lnTo>
                  <a:lnTo>
                    <a:pt x="1854" y="13847"/>
                  </a:lnTo>
                  <a:lnTo>
                    <a:pt x="1929" y="13821"/>
                  </a:lnTo>
                  <a:lnTo>
                    <a:pt x="2037" y="13784"/>
                  </a:lnTo>
                  <a:lnTo>
                    <a:pt x="2172" y="13739"/>
                  </a:lnTo>
                  <a:lnTo>
                    <a:pt x="2331" y="13688"/>
                  </a:lnTo>
                  <a:lnTo>
                    <a:pt x="2509" y="13632"/>
                  </a:lnTo>
                  <a:lnTo>
                    <a:pt x="2702" y="13571"/>
                  </a:lnTo>
                  <a:lnTo>
                    <a:pt x="2904" y="13510"/>
                  </a:lnTo>
                  <a:lnTo>
                    <a:pt x="3113" y="13448"/>
                  </a:lnTo>
                  <a:lnTo>
                    <a:pt x="3218" y="13418"/>
                  </a:lnTo>
                  <a:lnTo>
                    <a:pt x="3324" y="13389"/>
                  </a:lnTo>
                  <a:lnTo>
                    <a:pt x="3429" y="13360"/>
                  </a:lnTo>
                  <a:lnTo>
                    <a:pt x="3532" y="13332"/>
                  </a:lnTo>
                  <a:lnTo>
                    <a:pt x="3634" y="13305"/>
                  </a:lnTo>
                  <a:lnTo>
                    <a:pt x="3733" y="13280"/>
                  </a:lnTo>
                  <a:lnTo>
                    <a:pt x="3831" y="13256"/>
                  </a:lnTo>
                  <a:lnTo>
                    <a:pt x="3925" y="13233"/>
                  </a:lnTo>
                  <a:lnTo>
                    <a:pt x="4014" y="13214"/>
                  </a:lnTo>
                  <a:lnTo>
                    <a:pt x="4100" y="13195"/>
                  </a:lnTo>
                  <a:lnTo>
                    <a:pt x="4179" y="13180"/>
                  </a:lnTo>
                  <a:lnTo>
                    <a:pt x="4255" y="13167"/>
                  </a:lnTo>
                  <a:lnTo>
                    <a:pt x="4323" y="13158"/>
                  </a:lnTo>
                  <a:lnTo>
                    <a:pt x="4386" y="13151"/>
                  </a:lnTo>
                  <a:lnTo>
                    <a:pt x="4441" y="13147"/>
                  </a:lnTo>
                  <a:lnTo>
                    <a:pt x="4490" y="13147"/>
                  </a:lnTo>
                  <a:lnTo>
                    <a:pt x="4498" y="13144"/>
                  </a:lnTo>
                  <a:lnTo>
                    <a:pt x="4505" y="13139"/>
                  </a:lnTo>
                  <a:lnTo>
                    <a:pt x="4510" y="13134"/>
                  </a:lnTo>
                  <a:lnTo>
                    <a:pt x="4514" y="13127"/>
                  </a:lnTo>
                  <a:lnTo>
                    <a:pt x="4517" y="13121"/>
                  </a:lnTo>
                  <a:lnTo>
                    <a:pt x="4519" y="13113"/>
                  </a:lnTo>
                  <a:lnTo>
                    <a:pt x="4519" y="13106"/>
                  </a:lnTo>
                  <a:lnTo>
                    <a:pt x="4520" y="13097"/>
                  </a:lnTo>
                  <a:lnTo>
                    <a:pt x="4519" y="13081"/>
                  </a:lnTo>
                  <a:lnTo>
                    <a:pt x="4519" y="13065"/>
                  </a:lnTo>
                  <a:lnTo>
                    <a:pt x="4519" y="13056"/>
                  </a:lnTo>
                  <a:lnTo>
                    <a:pt x="4520" y="13049"/>
                  </a:lnTo>
                  <a:lnTo>
                    <a:pt x="4521" y="13042"/>
                  </a:lnTo>
                  <a:lnTo>
                    <a:pt x="4524" y="13035"/>
                  </a:lnTo>
                  <a:lnTo>
                    <a:pt x="4477" y="13024"/>
                  </a:lnTo>
                  <a:lnTo>
                    <a:pt x="4424" y="13010"/>
                  </a:lnTo>
                  <a:lnTo>
                    <a:pt x="4366" y="12992"/>
                  </a:lnTo>
                  <a:lnTo>
                    <a:pt x="4304" y="12972"/>
                  </a:lnTo>
                  <a:lnTo>
                    <a:pt x="4238" y="12948"/>
                  </a:lnTo>
                  <a:lnTo>
                    <a:pt x="4168" y="12922"/>
                  </a:lnTo>
                  <a:lnTo>
                    <a:pt x="4093" y="12894"/>
                  </a:lnTo>
                  <a:lnTo>
                    <a:pt x="4016" y="12864"/>
                  </a:lnTo>
                  <a:lnTo>
                    <a:pt x="3853" y="12799"/>
                  </a:lnTo>
                  <a:lnTo>
                    <a:pt x="3681" y="12728"/>
                  </a:lnTo>
                  <a:lnTo>
                    <a:pt x="3502" y="12653"/>
                  </a:lnTo>
                  <a:lnTo>
                    <a:pt x="3321" y="12577"/>
                  </a:lnTo>
                  <a:lnTo>
                    <a:pt x="3137" y="12501"/>
                  </a:lnTo>
                  <a:lnTo>
                    <a:pt x="2956" y="12429"/>
                  </a:lnTo>
                  <a:lnTo>
                    <a:pt x="2867" y="12393"/>
                  </a:lnTo>
                  <a:lnTo>
                    <a:pt x="2778" y="12360"/>
                  </a:lnTo>
                  <a:lnTo>
                    <a:pt x="2693" y="12327"/>
                  </a:lnTo>
                  <a:lnTo>
                    <a:pt x="2609" y="12296"/>
                  </a:lnTo>
                  <a:lnTo>
                    <a:pt x="2527" y="12268"/>
                  </a:lnTo>
                  <a:lnTo>
                    <a:pt x="2449" y="12242"/>
                  </a:lnTo>
                  <a:lnTo>
                    <a:pt x="2372" y="12218"/>
                  </a:lnTo>
                  <a:lnTo>
                    <a:pt x="2301" y="12196"/>
                  </a:lnTo>
                  <a:lnTo>
                    <a:pt x="2232" y="12179"/>
                  </a:lnTo>
                  <a:lnTo>
                    <a:pt x="2168" y="12164"/>
                  </a:lnTo>
                  <a:lnTo>
                    <a:pt x="2108" y="12153"/>
                  </a:lnTo>
                  <a:lnTo>
                    <a:pt x="2052" y="12145"/>
                  </a:lnTo>
                  <a:lnTo>
                    <a:pt x="2050" y="12145"/>
                  </a:lnTo>
                  <a:lnTo>
                    <a:pt x="2045" y="12139"/>
                  </a:lnTo>
                  <a:lnTo>
                    <a:pt x="2035" y="12129"/>
                  </a:lnTo>
                  <a:lnTo>
                    <a:pt x="2024" y="12115"/>
                  </a:lnTo>
                  <a:lnTo>
                    <a:pt x="1993" y="12074"/>
                  </a:lnTo>
                  <a:lnTo>
                    <a:pt x="1953" y="12019"/>
                  </a:lnTo>
                  <a:lnTo>
                    <a:pt x="1905" y="11952"/>
                  </a:lnTo>
                  <a:lnTo>
                    <a:pt x="1851" y="11876"/>
                  </a:lnTo>
                  <a:lnTo>
                    <a:pt x="1792" y="11793"/>
                  </a:lnTo>
                  <a:lnTo>
                    <a:pt x="1729" y="11705"/>
                  </a:lnTo>
                  <a:lnTo>
                    <a:pt x="1666" y="11615"/>
                  </a:lnTo>
                  <a:lnTo>
                    <a:pt x="1601" y="11526"/>
                  </a:lnTo>
                  <a:lnTo>
                    <a:pt x="1537" y="11439"/>
                  </a:lnTo>
                  <a:lnTo>
                    <a:pt x="1476" y="11358"/>
                  </a:lnTo>
                  <a:lnTo>
                    <a:pt x="1418" y="11285"/>
                  </a:lnTo>
                  <a:lnTo>
                    <a:pt x="1366" y="11221"/>
                  </a:lnTo>
                  <a:lnTo>
                    <a:pt x="1343" y="11194"/>
                  </a:lnTo>
                  <a:lnTo>
                    <a:pt x="1321" y="11170"/>
                  </a:lnTo>
                  <a:lnTo>
                    <a:pt x="1301" y="11150"/>
                  </a:lnTo>
                  <a:lnTo>
                    <a:pt x="1283" y="11135"/>
                  </a:lnTo>
                  <a:lnTo>
                    <a:pt x="1268" y="11124"/>
                  </a:lnTo>
                  <a:lnTo>
                    <a:pt x="1245" y="11112"/>
                  </a:lnTo>
                  <a:lnTo>
                    <a:pt x="1215" y="11100"/>
                  </a:lnTo>
                  <a:lnTo>
                    <a:pt x="1180" y="11086"/>
                  </a:lnTo>
                  <a:lnTo>
                    <a:pt x="1137" y="11071"/>
                  </a:lnTo>
                  <a:lnTo>
                    <a:pt x="1091" y="11055"/>
                  </a:lnTo>
                  <a:lnTo>
                    <a:pt x="1039" y="11039"/>
                  </a:lnTo>
                  <a:lnTo>
                    <a:pt x="984" y="11021"/>
                  </a:lnTo>
                  <a:lnTo>
                    <a:pt x="864" y="10985"/>
                  </a:lnTo>
                  <a:lnTo>
                    <a:pt x="736" y="10947"/>
                  </a:lnTo>
                  <a:lnTo>
                    <a:pt x="605" y="10907"/>
                  </a:lnTo>
                  <a:lnTo>
                    <a:pt x="475" y="10866"/>
                  </a:lnTo>
                  <a:lnTo>
                    <a:pt x="411" y="10845"/>
                  </a:lnTo>
                  <a:lnTo>
                    <a:pt x="351" y="10825"/>
                  </a:lnTo>
                  <a:lnTo>
                    <a:pt x="293" y="10804"/>
                  </a:lnTo>
                  <a:lnTo>
                    <a:pt x="239" y="10785"/>
                  </a:lnTo>
                  <a:lnTo>
                    <a:pt x="188" y="10764"/>
                  </a:lnTo>
                  <a:lnTo>
                    <a:pt x="142" y="10745"/>
                  </a:lnTo>
                  <a:lnTo>
                    <a:pt x="103" y="10727"/>
                  </a:lnTo>
                  <a:lnTo>
                    <a:pt x="67" y="10708"/>
                  </a:lnTo>
                  <a:lnTo>
                    <a:pt x="39" y="10691"/>
                  </a:lnTo>
                  <a:lnTo>
                    <a:pt x="18" y="10674"/>
                  </a:lnTo>
                  <a:lnTo>
                    <a:pt x="4" y="10657"/>
                  </a:lnTo>
                  <a:lnTo>
                    <a:pt x="0" y="10641"/>
                  </a:lnTo>
                  <a:lnTo>
                    <a:pt x="3" y="10627"/>
                  </a:lnTo>
                  <a:lnTo>
                    <a:pt x="16" y="10614"/>
                  </a:lnTo>
                  <a:lnTo>
                    <a:pt x="40" y="10601"/>
                  </a:lnTo>
                  <a:lnTo>
                    <a:pt x="74" y="10590"/>
                  </a:lnTo>
                  <a:lnTo>
                    <a:pt x="3530" y="0"/>
                  </a:lnTo>
                  <a:lnTo>
                    <a:pt x="13707" y="35"/>
                  </a:lnTo>
                  <a:lnTo>
                    <a:pt x="14217" y="458"/>
                  </a:lnTo>
                  <a:lnTo>
                    <a:pt x="11695" y="13147"/>
                  </a:lnTo>
                  <a:close/>
                </a:path>
              </a:pathLst>
            </a:custGeom>
            <a:solidFill>
              <a:srgbClr val="80878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Freeform 6"/>
            <p:cNvSpPr>
              <a:spLocks noChangeArrowheads="1"/>
            </p:cNvSpPr>
            <p:nvPr/>
          </p:nvSpPr>
          <p:spPr bwMode="auto">
            <a:xfrm>
              <a:off x="1103" y="16"/>
              <a:ext cx="462" cy="1508"/>
            </a:xfrm>
            <a:custGeom>
              <a:avLst/>
              <a:gdLst/>
              <a:ahLst/>
              <a:cxnLst>
                <a:cxn ang="0">
                  <a:pos x="1711" y="12922"/>
                </a:cxn>
                <a:cxn ang="0">
                  <a:pos x="0" y="13570"/>
                </a:cxn>
                <a:cxn ang="0">
                  <a:pos x="3724" y="0"/>
                </a:cxn>
                <a:cxn ang="0">
                  <a:pos x="4156" y="337"/>
                </a:cxn>
                <a:cxn ang="0">
                  <a:pos x="1711" y="12922"/>
                </a:cxn>
              </a:cxnLst>
              <a:rect l="0" t="0" r="r" b="b"/>
              <a:pathLst>
                <a:path w="4156" h="13570">
                  <a:moveTo>
                    <a:pt x="1711" y="12922"/>
                  </a:moveTo>
                  <a:lnTo>
                    <a:pt x="0" y="13570"/>
                  </a:lnTo>
                  <a:lnTo>
                    <a:pt x="3724" y="0"/>
                  </a:lnTo>
                  <a:lnTo>
                    <a:pt x="4156" y="337"/>
                  </a:lnTo>
                  <a:lnTo>
                    <a:pt x="1711" y="12922"/>
                  </a:lnTo>
                  <a:close/>
                </a:path>
              </a:pathLst>
            </a:custGeom>
            <a:solidFill>
              <a:srgbClr val="E6E8E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Freeform 7"/>
            <p:cNvSpPr>
              <a:spLocks noChangeArrowheads="1"/>
            </p:cNvSpPr>
            <p:nvPr/>
          </p:nvSpPr>
          <p:spPr bwMode="auto">
            <a:xfrm>
              <a:off x="1297" y="505"/>
              <a:ext cx="180" cy="873"/>
            </a:xfrm>
            <a:custGeom>
              <a:avLst/>
              <a:gdLst/>
              <a:ahLst/>
              <a:cxnLst>
                <a:cxn ang="0">
                  <a:pos x="93" y="7860"/>
                </a:cxn>
                <a:cxn ang="0">
                  <a:pos x="69" y="7631"/>
                </a:cxn>
                <a:cxn ang="0">
                  <a:pos x="49" y="7389"/>
                </a:cxn>
                <a:cxn ang="0">
                  <a:pos x="30" y="7136"/>
                </a:cxn>
                <a:cxn ang="0">
                  <a:pos x="16" y="6874"/>
                </a:cxn>
                <a:cxn ang="0">
                  <a:pos x="7" y="6602"/>
                </a:cxn>
                <a:cxn ang="0">
                  <a:pos x="1" y="6321"/>
                </a:cxn>
                <a:cxn ang="0">
                  <a:pos x="1" y="6031"/>
                </a:cxn>
                <a:cxn ang="0">
                  <a:pos x="8" y="5735"/>
                </a:cxn>
                <a:cxn ang="0">
                  <a:pos x="21" y="5433"/>
                </a:cxn>
                <a:cxn ang="0">
                  <a:pos x="40" y="5124"/>
                </a:cxn>
                <a:cxn ang="0">
                  <a:pos x="68" y="4811"/>
                </a:cxn>
                <a:cxn ang="0">
                  <a:pos x="104" y="4493"/>
                </a:cxn>
                <a:cxn ang="0">
                  <a:pos x="149" y="4172"/>
                </a:cxn>
                <a:cxn ang="0">
                  <a:pos x="203" y="3849"/>
                </a:cxn>
                <a:cxn ang="0">
                  <a:pos x="268" y="3523"/>
                </a:cxn>
                <a:cxn ang="0">
                  <a:pos x="344" y="3195"/>
                </a:cxn>
                <a:cxn ang="0">
                  <a:pos x="408" y="2951"/>
                </a:cxn>
                <a:cxn ang="0">
                  <a:pos x="477" y="2713"/>
                </a:cxn>
                <a:cxn ang="0">
                  <a:pos x="547" y="2480"/>
                </a:cxn>
                <a:cxn ang="0">
                  <a:pos x="620" y="2255"/>
                </a:cxn>
                <a:cxn ang="0">
                  <a:pos x="696" y="2034"/>
                </a:cxn>
                <a:cxn ang="0">
                  <a:pos x="774" y="1820"/>
                </a:cxn>
                <a:cxn ang="0">
                  <a:pos x="852" y="1612"/>
                </a:cxn>
                <a:cxn ang="0">
                  <a:pos x="935" y="1410"/>
                </a:cxn>
                <a:cxn ang="0">
                  <a:pos x="1017" y="1213"/>
                </a:cxn>
                <a:cxn ang="0">
                  <a:pos x="1101" y="1023"/>
                </a:cxn>
                <a:cxn ang="0">
                  <a:pos x="1186" y="839"/>
                </a:cxn>
                <a:cxn ang="0">
                  <a:pos x="1273" y="659"/>
                </a:cxn>
                <a:cxn ang="0">
                  <a:pos x="1360" y="486"/>
                </a:cxn>
                <a:cxn ang="0">
                  <a:pos x="1447" y="318"/>
                </a:cxn>
                <a:cxn ang="0">
                  <a:pos x="1534" y="156"/>
                </a:cxn>
                <a:cxn ang="0">
                  <a:pos x="1623" y="0"/>
                </a:cxn>
              </a:cxnLst>
              <a:rect l="0" t="0" r="r" b="b"/>
              <a:pathLst>
                <a:path w="1623" h="7860">
                  <a:moveTo>
                    <a:pt x="1623" y="0"/>
                  </a:moveTo>
                  <a:lnTo>
                    <a:pt x="93" y="7860"/>
                  </a:lnTo>
                  <a:lnTo>
                    <a:pt x="81" y="7747"/>
                  </a:lnTo>
                  <a:lnTo>
                    <a:pt x="69" y="7631"/>
                  </a:lnTo>
                  <a:lnTo>
                    <a:pt x="58" y="7511"/>
                  </a:lnTo>
                  <a:lnTo>
                    <a:pt x="49" y="7389"/>
                  </a:lnTo>
                  <a:lnTo>
                    <a:pt x="39" y="7265"/>
                  </a:lnTo>
                  <a:lnTo>
                    <a:pt x="30" y="7136"/>
                  </a:lnTo>
                  <a:lnTo>
                    <a:pt x="23" y="7007"/>
                  </a:lnTo>
                  <a:lnTo>
                    <a:pt x="16" y="6874"/>
                  </a:lnTo>
                  <a:lnTo>
                    <a:pt x="11" y="6739"/>
                  </a:lnTo>
                  <a:lnTo>
                    <a:pt x="7" y="6602"/>
                  </a:lnTo>
                  <a:lnTo>
                    <a:pt x="3" y="6462"/>
                  </a:lnTo>
                  <a:lnTo>
                    <a:pt x="1" y="6321"/>
                  </a:lnTo>
                  <a:lnTo>
                    <a:pt x="0" y="6177"/>
                  </a:lnTo>
                  <a:lnTo>
                    <a:pt x="1" y="6031"/>
                  </a:lnTo>
                  <a:lnTo>
                    <a:pt x="3" y="5884"/>
                  </a:lnTo>
                  <a:lnTo>
                    <a:pt x="8" y="5735"/>
                  </a:lnTo>
                  <a:lnTo>
                    <a:pt x="13" y="5584"/>
                  </a:lnTo>
                  <a:lnTo>
                    <a:pt x="21" y="5433"/>
                  </a:lnTo>
                  <a:lnTo>
                    <a:pt x="29" y="5279"/>
                  </a:lnTo>
                  <a:lnTo>
                    <a:pt x="40" y="5124"/>
                  </a:lnTo>
                  <a:lnTo>
                    <a:pt x="53" y="4968"/>
                  </a:lnTo>
                  <a:lnTo>
                    <a:pt x="68" y="4811"/>
                  </a:lnTo>
                  <a:lnTo>
                    <a:pt x="84" y="4652"/>
                  </a:lnTo>
                  <a:lnTo>
                    <a:pt x="104" y="4493"/>
                  </a:lnTo>
                  <a:lnTo>
                    <a:pt x="125" y="4333"/>
                  </a:lnTo>
                  <a:lnTo>
                    <a:pt x="149" y="4172"/>
                  </a:lnTo>
                  <a:lnTo>
                    <a:pt x="175" y="4011"/>
                  </a:lnTo>
                  <a:lnTo>
                    <a:pt x="203" y="3849"/>
                  </a:lnTo>
                  <a:lnTo>
                    <a:pt x="235" y="3686"/>
                  </a:lnTo>
                  <a:lnTo>
                    <a:pt x="268" y="3523"/>
                  </a:lnTo>
                  <a:lnTo>
                    <a:pt x="305" y="3359"/>
                  </a:lnTo>
                  <a:lnTo>
                    <a:pt x="344" y="3195"/>
                  </a:lnTo>
                  <a:lnTo>
                    <a:pt x="375" y="3072"/>
                  </a:lnTo>
                  <a:lnTo>
                    <a:pt x="408" y="2951"/>
                  </a:lnTo>
                  <a:lnTo>
                    <a:pt x="442" y="2831"/>
                  </a:lnTo>
                  <a:lnTo>
                    <a:pt x="477" y="2713"/>
                  </a:lnTo>
                  <a:lnTo>
                    <a:pt x="511" y="2596"/>
                  </a:lnTo>
                  <a:lnTo>
                    <a:pt x="547" y="2480"/>
                  </a:lnTo>
                  <a:lnTo>
                    <a:pt x="582" y="2367"/>
                  </a:lnTo>
                  <a:lnTo>
                    <a:pt x="620" y="2255"/>
                  </a:lnTo>
                  <a:lnTo>
                    <a:pt x="657" y="2143"/>
                  </a:lnTo>
                  <a:lnTo>
                    <a:pt x="696" y="2034"/>
                  </a:lnTo>
                  <a:lnTo>
                    <a:pt x="734" y="1926"/>
                  </a:lnTo>
                  <a:lnTo>
                    <a:pt x="774" y="1820"/>
                  </a:lnTo>
                  <a:lnTo>
                    <a:pt x="813" y="1716"/>
                  </a:lnTo>
                  <a:lnTo>
                    <a:pt x="852" y="1612"/>
                  </a:lnTo>
                  <a:lnTo>
                    <a:pt x="894" y="1510"/>
                  </a:lnTo>
                  <a:lnTo>
                    <a:pt x="935" y="1410"/>
                  </a:lnTo>
                  <a:lnTo>
                    <a:pt x="976" y="1311"/>
                  </a:lnTo>
                  <a:lnTo>
                    <a:pt x="1017" y="1213"/>
                  </a:lnTo>
                  <a:lnTo>
                    <a:pt x="1059" y="1117"/>
                  </a:lnTo>
                  <a:lnTo>
                    <a:pt x="1101" y="1023"/>
                  </a:lnTo>
                  <a:lnTo>
                    <a:pt x="1144" y="931"/>
                  </a:lnTo>
                  <a:lnTo>
                    <a:pt x="1186" y="839"/>
                  </a:lnTo>
                  <a:lnTo>
                    <a:pt x="1229" y="748"/>
                  </a:lnTo>
                  <a:lnTo>
                    <a:pt x="1273" y="659"/>
                  </a:lnTo>
                  <a:lnTo>
                    <a:pt x="1316" y="572"/>
                  </a:lnTo>
                  <a:lnTo>
                    <a:pt x="1360" y="486"/>
                  </a:lnTo>
                  <a:lnTo>
                    <a:pt x="1403" y="401"/>
                  </a:lnTo>
                  <a:lnTo>
                    <a:pt x="1447" y="318"/>
                  </a:lnTo>
                  <a:lnTo>
                    <a:pt x="1491" y="237"/>
                  </a:lnTo>
                  <a:lnTo>
                    <a:pt x="1534" y="156"/>
                  </a:lnTo>
                  <a:lnTo>
                    <a:pt x="1578" y="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rgbClr val="CFD3D8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8"/>
            <p:cNvSpPr>
              <a:spLocks noEditPoints="1" noChangeArrowheads="1"/>
            </p:cNvSpPr>
            <p:nvPr/>
          </p:nvSpPr>
          <p:spPr bwMode="auto">
            <a:xfrm>
              <a:off x="20" y="12"/>
              <a:ext cx="1484" cy="1516"/>
            </a:xfrm>
            <a:custGeom>
              <a:avLst/>
              <a:gdLst/>
              <a:ahLst/>
              <a:cxnLst>
                <a:cxn ang="0">
                  <a:pos x="9219" y="13507"/>
                </a:cxn>
                <a:cxn ang="0">
                  <a:pos x="8720" y="13339"/>
                </a:cxn>
                <a:cxn ang="0">
                  <a:pos x="8220" y="13178"/>
                </a:cxn>
                <a:cxn ang="0">
                  <a:pos x="7719" y="13022"/>
                </a:cxn>
                <a:cxn ang="0">
                  <a:pos x="7396" y="13161"/>
                </a:cxn>
                <a:cxn ang="0">
                  <a:pos x="7213" y="13313"/>
                </a:cxn>
                <a:cxn ang="0">
                  <a:pos x="7093" y="13399"/>
                </a:cxn>
                <a:cxn ang="0">
                  <a:pos x="6994" y="13457"/>
                </a:cxn>
                <a:cxn ang="0">
                  <a:pos x="6893" y="13501"/>
                </a:cxn>
                <a:cxn ang="0">
                  <a:pos x="6624" y="13490"/>
                </a:cxn>
                <a:cxn ang="0">
                  <a:pos x="6293" y="13438"/>
                </a:cxn>
                <a:cxn ang="0">
                  <a:pos x="5964" y="13365"/>
                </a:cxn>
                <a:cxn ang="0">
                  <a:pos x="5649" y="13277"/>
                </a:cxn>
                <a:cxn ang="0">
                  <a:pos x="5357" y="13180"/>
                </a:cxn>
                <a:cxn ang="0">
                  <a:pos x="5100" y="13080"/>
                </a:cxn>
                <a:cxn ang="0">
                  <a:pos x="4887" y="12985"/>
                </a:cxn>
                <a:cxn ang="0">
                  <a:pos x="4730" y="12899"/>
                </a:cxn>
                <a:cxn ang="0">
                  <a:pos x="4660" y="12699"/>
                </a:cxn>
                <a:cxn ang="0">
                  <a:pos x="4586" y="12471"/>
                </a:cxn>
                <a:cxn ang="0">
                  <a:pos x="4524" y="12338"/>
                </a:cxn>
                <a:cxn ang="0">
                  <a:pos x="4467" y="12238"/>
                </a:cxn>
                <a:cxn ang="0">
                  <a:pos x="4400" y="12144"/>
                </a:cxn>
                <a:cxn ang="0">
                  <a:pos x="4323" y="12054"/>
                </a:cxn>
                <a:cxn ang="0">
                  <a:pos x="4242" y="11988"/>
                </a:cxn>
                <a:cxn ang="0">
                  <a:pos x="4152" y="11946"/>
                </a:cxn>
                <a:cxn ang="0">
                  <a:pos x="3956" y="11884"/>
                </a:cxn>
                <a:cxn ang="0">
                  <a:pos x="3244" y="11632"/>
                </a:cxn>
                <a:cxn ang="0">
                  <a:pos x="2211" y="11274"/>
                </a:cxn>
                <a:cxn ang="0">
                  <a:pos x="1138" y="10904"/>
                </a:cxn>
                <a:cxn ang="0">
                  <a:pos x="195" y="10568"/>
                </a:cxn>
                <a:cxn ang="0">
                  <a:pos x="9590" y="13640"/>
                </a:cxn>
                <a:cxn ang="0">
                  <a:pos x="6612" y="13256"/>
                </a:cxn>
                <a:cxn ang="0">
                  <a:pos x="6523" y="13239"/>
                </a:cxn>
                <a:cxn ang="0">
                  <a:pos x="6443" y="13201"/>
                </a:cxn>
                <a:cxn ang="0">
                  <a:pos x="6345" y="13115"/>
                </a:cxn>
                <a:cxn ang="0">
                  <a:pos x="6325" y="13050"/>
                </a:cxn>
                <a:cxn ang="0">
                  <a:pos x="6323" y="12997"/>
                </a:cxn>
                <a:cxn ang="0">
                  <a:pos x="6337" y="12967"/>
                </a:cxn>
                <a:cxn ang="0">
                  <a:pos x="6360" y="12945"/>
                </a:cxn>
                <a:cxn ang="0">
                  <a:pos x="6406" y="12904"/>
                </a:cxn>
                <a:cxn ang="0">
                  <a:pos x="6464" y="12885"/>
                </a:cxn>
                <a:cxn ang="0">
                  <a:pos x="6527" y="12891"/>
                </a:cxn>
                <a:cxn ang="0">
                  <a:pos x="6592" y="12918"/>
                </a:cxn>
                <a:cxn ang="0">
                  <a:pos x="6700" y="12992"/>
                </a:cxn>
                <a:cxn ang="0">
                  <a:pos x="6818" y="13110"/>
                </a:cxn>
                <a:cxn ang="0">
                  <a:pos x="6803" y="13162"/>
                </a:cxn>
                <a:cxn ang="0">
                  <a:pos x="6768" y="13205"/>
                </a:cxn>
                <a:cxn ang="0">
                  <a:pos x="6723" y="13237"/>
                </a:cxn>
                <a:cxn ang="0">
                  <a:pos x="9038" y="12862"/>
                </a:cxn>
                <a:cxn ang="0">
                  <a:pos x="9038" y="12862"/>
                </a:cxn>
                <a:cxn ang="0">
                  <a:pos x="11396" y="1089"/>
                </a:cxn>
              </a:cxnLst>
              <a:rect l="0" t="0" r="r" b="b"/>
              <a:pathLst>
                <a:path w="13358" h="13640">
                  <a:moveTo>
                    <a:pt x="9590" y="13640"/>
                  </a:moveTo>
                  <a:lnTo>
                    <a:pt x="9467" y="13595"/>
                  </a:lnTo>
                  <a:lnTo>
                    <a:pt x="9343" y="13551"/>
                  </a:lnTo>
                  <a:lnTo>
                    <a:pt x="9219" y="13507"/>
                  </a:lnTo>
                  <a:lnTo>
                    <a:pt x="9095" y="13465"/>
                  </a:lnTo>
                  <a:lnTo>
                    <a:pt x="8971" y="13423"/>
                  </a:lnTo>
                  <a:lnTo>
                    <a:pt x="8845" y="13380"/>
                  </a:lnTo>
                  <a:lnTo>
                    <a:pt x="8720" y="13339"/>
                  </a:lnTo>
                  <a:lnTo>
                    <a:pt x="8596" y="13298"/>
                  </a:lnTo>
                  <a:lnTo>
                    <a:pt x="8471" y="13258"/>
                  </a:lnTo>
                  <a:lnTo>
                    <a:pt x="8345" y="13218"/>
                  </a:lnTo>
                  <a:lnTo>
                    <a:pt x="8220" y="13178"/>
                  </a:lnTo>
                  <a:lnTo>
                    <a:pt x="8095" y="13140"/>
                  </a:lnTo>
                  <a:lnTo>
                    <a:pt x="7969" y="13100"/>
                  </a:lnTo>
                  <a:lnTo>
                    <a:pt x="7844" y="13061"/>
                  </a:lnTo>
                  <a:lnTo>
                    <a:pt x="7719" y="13022"/>
                  </a:lnTo>
                  <a:lnTo>
                    <a:pt x="7594" y="12983"/>
                  </a:lnTo>
                  <a:lnTo>
                    <a:pt x="7520" y="13050"/>
                  </a:lnTo>
                  <a:lnTo>
                    <a:pt x="7438" y="13122"/>
                  </a:lnTo>
                  <a:lnTo>
                    <a:pt x="7396" y="13161"/>
                  </a:lnTo>
                  <a:lnTo>
                    <a:pt x="7351" y="13199"/>
                  </a:lnTo>
                  <a:lnTo>
                    <a:pt x="7307" y="13238"/>
                  </a:lnTo>
                  <a:lnTo>
                    <a:pt x="7261" y="13276"/>
                  </a:lnTo>
                  <a:lnTo>
                    <a:pt x="7213" y="13313"/>
                  </a:lnTo>
                  <a:lnTo>
                    <a:pt x="7166" y="13349"/>
                  </a:lnTo>
                  <a:lnTo>
                    <a:pt x="7142" y="13366"/>
                  </a:lnTo>
                  <a:lnTo>
                    <a:pt x="7117" y="13383"/>
                  </a:lnTo>
                  <a:lnTo>
                    <a:pt x="7093" y="13399"/>
                  </a:lnTo>
                  <a:lnTo>
                    <a:pt x="7068" y="13415"/>
                  </a:lnTo>
                  <a:lnTo>
                    <a:pt x="7044" y="13429"/>
                  </a:lnTo>
                  <a:lnTo>
                    <a:pt x="7019" y="13443"/>
                  </a:lnTo>
                  <a:lnTo>
                    <a:pt x="6994" y="13457"/>
                  </a:lnTo>
                  <a:lnTo>
                    <a:pt x="6969" y="13469"/>
                  </a:lnTo>
                  <a:lnTo>
                    <a:pt x="6944" y="13481"/>
                  </a:lnTo>
                  <a:lnTo>
                    <a:pt x="6918" y="13492"/>
                  </a:lnTo>
                  <a:lnTo>
                    <a:pt x="6893" y="13501"/>
                  </a:lnTo>
                  <a:lnTo>
                    <a:pt x="6869" y="13510"/>
                  </a:lnTo>
                  <a:lnTo>
                    <a:pt x="6787" y="13506"/>
                  </a:lnTo>
                  <a:lnTo>
                    <a:pt x="6706" y="13498"/>
                  </a:lnTo>
                  <a:lnTo>
                    <a:pt x="6624" y="13490"/>
                  </a:lnTo>
                  <a:lnTo>
                    <a:pt x="6542" y="13479"/>
                  </a:lnTo>
                  <a:lnTo>
                    <a:pt x="6459" y="13467"/>
                  </a:lnTo>
                  <a:lnTo>
                    <a:pt x="6376" y="13453"/>
                  </a:lnTo>
                  <a:lnTo>
                    <a:pt x="6293" y="13438"/>
                  </a:lnTo>
                  <a:lnTo>
                    <a:pt x="6211" y="13421"/>
                  </a:lnTo>
                  <a:lnTo>
                    <a:pt x="6127" y="13404"/>
                  </a:lnTo>
                  <a:lnTo>
                    <a:pt x="6045" y="13385"/>
                  </a:lnTo>
                  <a:lnTo>
                    <a:pt x="5964" y="13365"/>
                  </a:lnTo>
                  <a:lnTo>
                    <a:pt x="5884" y="13344"/>
                  </a:lnTo>
                  <a:lnTo>
                    <a:pt x="5804" y="13322"/>
                  </a:lnTo>
                  <a:lnTo>
                    <a:pt x="5726" y="13301"/>
                  </a:lnTo>
                  <a:lnTo>
                    <a:pt x="5649" y="13277"/>
                  </a:lnTo>
                  <a:lnTo>
                    <a:pt x="5573" y="13253"/>
                  </a:lnTo>
                  <a:lnTo>
                    <a:pt x="5500" y="13229"/>
                  </a:lnTo>
                  <a:lnTo>
                    <a:pt x="5427" y="13204"/>
                  </a:lnTo>
                  <a:lnTo>
                    <a:pt x="5357" y="13180"/>
                  </a:lnTo>
                  <a:lnTo>
                    <a:pt x="5289" y="13155"/>
                  </a:lnTo>
                  <a:lnTo>
                    <a:pt x="5224" y="13130"/>
                  </a:lnTo>
                  <a:lnTo>
                    <a:pt x="5161" y="13105"/>
                  </a:lnTo>
                  <a:lnTo>
                    <a:pt x="5100" y="13080"/>
                  </a:lnTo>
                  <a:lnTo>
                    <a:pt x="5043" y="13056"/>
                  </a:lnTo>
                  <a:lnTo>
                    <a:pt x="4988" y="13032"/>
                  </a:lnTo>
                  <a:lnTo>
                    <a:pt x="4936" y="13008"/>
                  </a:lnTo>
                  <a:lnTo>
                    <a:pt x="4887" y="12985"/>
                  </a:lnTo>
                  <a:lnTo>
                    <a:pt x="4842" y="12962"/>
                  </a:lnTo>
                  <a:lnTo>
                    <a:pt x="4801" y="12940"/>
                  </a:lnTo>
                  <a:lnTo>
                    <a:pt x="4763" y="12919"/>
                  </a:lnTo>
                  <a:lnTo>
                    <a:pt x="4730" y="12899"/>
                  </a:lnTo>
                  <a:lnTo>
                    <a:pt x="4700" y="12879"/>
                  </a:lnTo>
                  <a:lnTo>
                    <a:pt x="4687" y="12819"/>
                  </a:lnTo>
                  <a:lnTo>
                    <a:pt x="4674" y="12758"/>
                  </a:lnTo>
                  <a:lnTo>
                    <a:pt x="4660" y="12699"/>
                  </a:lnTo>
                  <a:lnTo>
                    <a:pt x="4644" y="12641"/>
                  </a:lnTo>
                  <a:lnTo>
                    <a:pt x="4626" y="12583"/>
                  </a:lnTo>
                  <a:lnTo>
                    <a:pt x="4606" y="12527"/>
                  </a:lnTo>
                  <a:lnTo>
                    <a:pt x="4586" y="12471"/>
                  </a:lnTo>
                  <a:lnTo>
                    <a:pt x="4563" y="12417"/>
                  </a:lnTo>
                  <a:lnTo>
                    <a:pt x="4550" y="12391"/>
                  </a:lnTo>
                  <a:lnTo>
                    <a:pt x="4537" y="12365"/>
                  </a:lnTo>
                  <a:lnTo>
                    <a:pt x="4524" y="12338"/>
                  </a:lnTo>
                  <a:lnTo>
                    <a:pt x="4511" y="12313"/>
                  </a:lnTo>
                  <a:lnTo>
                    <a:pt x="4496" y="12287"/>
                  </a:lnTo>
                  <a:lnTo>
                    <a:pt x="4482" y="12263"/>
                  </a:lnTo>
                  <a:lnTo>
                    <a:pt x="4467" y="12238"/>
                  </a:lnTo>
                  <a:lnTo>
                    <a:pt x="4451" y="12214"/>
                  </a:lnTo>
                  <a:lnTo>
                    <a:pt x="4435" y="12190"/>
                  </a:lnTo>
                  <a:lnTo>
                    <a:pt x="4417" y="12167"/>
                  </a:lnTo>
                  <a:lnTo>
                    <a:pt x="4400" y="12144"/>
                  </a:lnTo>
                  <a:lnTo>
                    <a:pt x="4382" y="12120"/>
                  </a:lnTo>
                  <a:lnTo>
                    <a:pt x="4362" y="12098"/>
                  </a:lnTo>
                  <a:lnTo>
                    <a:pt x="4343" y="12076"/>
                  </a:lnTo>
                  <a:lnTo>
                    <a:pt x="4323" y="12054"/>
                  </a:lnTo>
                  <a:lnTo>
                    <a:pt x="4303" y="12033"/>
                  </a:lnTo>
                  <a:lnTo>
                    <a:pt x="4282" y="12016"/>
                  </a:lnTo>
                  <a:lnTo>
                    <a:pt x="4263" y="12001"/>
                  </a:lnTo>
                  <a:lnTo>
                    <a:pt x="4242" y="11988"/>
                  </a:lnTo>
                  <a:lnTo>
                    <a:pt x="4221" y="11975"/>
                  </a:lnTo>
                  <a:lnTo>
                    <a:pt x="4198" y="11965"/>
                  </a:lnTo>
                  <a:lnTo>
                    <a:pt x="4175" y="11955"/>
                  </a:lnTo>
                  <a:lnTo>
                    <a:pt x="4152" y="11946"/>
                  </a:lnTo>
                  <a:lnTo>
                    <a:pt x="4128" y="11936"/>
                  </a:lnTo>
                  <a:lnTo>
                    <a:pt x="4075" y="11920"/>
                  </a:lnTo>
                  <a:lnTo>
                    <a:pt x="4018" y="11903"/>
                  </a:lnTo>
                  <a:lnTo>
                    <a:pt x="3956" y="11884"/>
                  </a:lnTo>
                  <a:lnTo>
                    <a:pt x="3888" y="11860"/>
                  </a:lnTo>
                  <a:lnTo>
                    <a:pt x="3691" y="11790"/>
                  </a:lnTo>
                  <a:lnTo>
                    <a:pt x="3475" y="11713"/>
                  </a:lnTo>
                  <a:lnTo>
                    <a:pt x="3244" y="11632"/>
                  </a:lnTo>
                  <a:lnTo>
                    <a:pt x="3000" y="11547"/>
                  </a:lnTo>
                  <a:lnTo>
                    <a:pt x="2744" y="11458"/>
                  </a:lnTo>
                  <a:lnTo>
                    <a:pt x="2480" y="11367"/>
                  </a:lnTo>
                  <a:lnTo>
                    <a:pt x="2211" y="11274"/>
                  </a:lnTo>
                  <a:lnTo>
                    <a:pt x="1940" y="11182"/>
                  </a:lnTo>
                  <a:lnTo>
                    <a:pt x="1669" y="11088"/>
                  </a:lnTo>
                  <a:lnTo>
                    <a:pt x="1401" y="10995"/>
                  </a:lnTo>
                  <a:lnTo>
                    <a:pt x="1138" y="10904"/>
                  </a:lnTo>
                  <a:lnTo>
                    <a:pt x="883" y="10814"/>
                  </a:lnTo>
                  <a:lnTo>
                    <a:pt x="639" y="10728"/>
                  </a:lnTo>
                  <a:lnTo>
                    <a:pt x="408" y="10646"/>
                  </a:lnTo>
                  <a:lnTo>
                    <a:pt x="195" y="10568"/>
                  </a:lnTo>
                  <a:lnTo>
                    <a:pt x="0" y="10496"/>
                  </a:lnTo>
                  <a:lnTo>
                    <a:pt x="3413" y="0"/>
                  </a:lnTo>
                  <a:lnTo>
                    <a:pt x="13358" y="26"/>
                  </a:lnTo>
                  <a:lnTo>
                    <a:pt x="9590" y="13640"/>
                  </a:lnTo>
                  <a:close/>
                  <a:moveTo>
                    <a:pt x="6687" y="13251"/>
                  </a:moveTo>
                  <a:lnTo>
                    <a:pt x="6661" y="13255"/>
                  </a:lnTo>
                  <a:lnTo>
                    <a:pt x="6636" y="13256"/>
                  </a:lnTo>
                  <a:lnTo>
                    <a:pt x="6612" y="13256"/>
                  </a:lnTo>
                  <a:lnTo>
                    <a:pt x="6590" y="13254"/>
                  </a:lnTo>
                  <a:lnTo>
                    <a:pt x="6567" y="13251"/>
                  </a:lnTo>
                  <a:lnTo>
                    <a:pt x="6544" y="13245"/>
                  </a:lnTo>
                  <a:lnTo>
                    <a:pt x="6523" y="13239"/>
                  </a:lnTo>
                  <a:lnTo>
                    <a:pt x="6502" y="13230"/>
                  </a:lnTo>
                  <a:lnTo>
                    <a:pt x="6482" y="13222"/>
                  </a:lnTo>
                  <a:lnTo>
                    <a:pt x="6462" y="13212"/>
                  </a:lnTo>
                  <a:lnTo>
                    <a:pt x="6443" y="13201"/>
                  </a:lnTo>
                  <a:lnTo>
                    <a:pt x="6423" y="13189"/>
                  </a:lnTo>
                  <a:lnTo>
                    <a:pt x="6387" y="13164"/>
                  </a:lnTo>
                  <a:lnTo>
                    <a:pt x="6350" y="13139"/>
                  </a:lnTo>
                  <a:lnTo>
                    <a:pt x="6345" y="13115"/>
                  </a:lnTo>
                  <a:lnTo>
                    <a:pt x="6337" y="13090"/>
                  </a:lnTo>
                  <a:lnTo>
                    <a:pt x="6333" y="13076"/>
                  </a:lnTo>
                  <a:lnTo>
                    <a:pt x="6329" y="13063"/>
                  </a:lnTo>
                  <a:lnTo>
                    <a:pt x="6325" y="13050"/>
                  </a:lnTo>
                  <a:lnTo>
                    <a:pt x="6323" y="13036"/>
                  </a:lnTo>
                  <a:lnTo>
                    <a:pt x="6322" y="13023"/>
                  </a:lnTo>
                  <a:lnTo>
                    <a:pt x="6322" y="13010"/>
                  </a:lnTo>
                  <a:lnTo>
                    <a:pt x="6323" y="12997"/>
                  </a:lnTo>
                  <a:lnTo>
                    <a:pt x="6327" y="12984"/>
                  </a:lnTo>
                  <a:lnTo>
                    <a:pt x="6329" y="12979"/>
                  </a:lnTo>
                  <a:lnTo>
                    <a:pt x="6333" y="12972"/>
                  </a:lnTo>
                  <a:lnTo>
                    <a:pt x="6337" y="12967"/>
                  </a:lnTo>
                  <a:lnTo>
                    <a:pt x="6341" y="12961"/>
                  </a:lnTo>
                  <a:lnTo>
                    <a:pt x="6347" y="12956"/>
                  </a:lnTo>
                  <a:lnTo>
                    <a:pt x="6353" y="12951"/>
                  </a:lnTo>
                  <a:lnTo>
                    <a:pt x="6360" y="12945"/>
                  </a:lnTo>
                  <a:lnTo>
                    <a:pt x="6367" y="12940"/>
                  </a:lnTo>
                  <a:lnTo>
                    <a:pt x="6380" y="12926"/>
                  </a:lnTo>
                  <a:lnTo>
                    <a:pt x="6393" y="12914"/>
                  </a:lnTo>
                  <a:lnTo>
                    <a:pt x="6406" y="12904"/>
                  </a:lnTo>
                  <a:lnTo>
                    <a:pt x="6420" y="12897"/>
                  </a:lnTo>
                  <a:lnTo>
                    <a:pt x="6434" y="12891"/>
                  </a:lnTo>
                  <a:lnTo>
                    <a:pt x="6449" y="12887"/>
                  </a:lnTo>
                  <a:lnTo>
                    <a:pt x="6464" y="12885"/>
                  </a:lnTo>
                  <a:lnTo>
                    <a:pt x="6480" y="12885"/>
                  </a:lnTo>
                  <a:lnTo>
                    <a:pt x="6496" y="12886"/>
                  </a:lnTo>
                  <a:lnTo>
                    <a:pt x="6512" y="12888"/>
                  </a:lnTo>
                  <a:lnTo>
                    <a:pt x="6527" y="12891"/>
                  </a:lnTo>
                  <a:lnTo>
                    <a:pt x="6543" y="12897"/>
                  </a:lnTo>
                  <a:lnTo>
                    <a:pt x="6560" y="12903"/>
                  </a:lnTo>
                  <a:lnTo>
                    <a:pt x="6576" y="12911"/>
                  </a:lnTo>
                  <a:lnTo>
                    <a:pt x="6592" y="12918"/>
                  </a:lnTo>
                  <a:lnTo>
                    <a:pt x="6608" y="12927"/>
                  </a:lnTo>
                  <a:lnTo>
                    <a:pt x="6639" y="12947"/>
                  </a:lnTo>
                  <a:lnTo>
                    <a:pt x="6671" y="12969"/>
                  </a:lnTo>
                  <a:lnTo>
                    <a:pt x="6700" y="12992"/>
                  </a:lnTo>
                  <a:lnTo>
                    <a:pt x="6728" y="13015"/>
                  </a:lnTo>
                  <a:lnTo>
                    <a:pt x="6778" y="13060"/>
                  </a:lnTo>
                  <a:lnTo>
                    <a:pt x="6817" y="13095"/>
                  </a:lnTo>
                  <a:lnTo>
                    <a:pt x="6818" y="13110"/>
                  </a:lnTo>
                  <a:lnTo>
                    <a:pt x="6816" y="13123"/>
                  </a:lnTo>
                  <a:lnTo>
                    <a:pt x="6813" y="13137"/>
                  </a:lnTo>
                  <a:lnTo>
                    <a:pt x="6809" y="13150"/>
                  </a:lnTo>
                  <a:lnTo>
                    <a:pt x="6803" y="13162"/>
                  </a:lnTo>
                  <a:lnTo>
                    <a:pt x="6795" y="13174"/>
                  </a:lnTo>
                  <a:lnTo>
                    <a:pt x="6787" y="13186"/>
                  </a:lnTo>
                  <a:lnTo>
                    <a:pt x="6778" y="13196"/>
                  </a:lnTo>
                  <a:lnTo>
                    <a:pt x="6768" y="13205"/>
                  </a:lnTo>
                  <a:lnTo>
                    <a:pt x="6757" y="13215"/>
                  </a:lnTo>
                  <a:lnTo>
                    <a:pt x="6745" y="13223"/>
                  </a:lnTo>
                  <a:lnTo>
                    <a:pt x="6735" y="13230"/>
                  </a:lnTo>
                  <a:lnTo>
                    <a:pt x="6723" y="13237"/>
                  </a:lnTo>
                  <a:lnTo>
                    <a:pt x="6711" y="13242"/>
                  </a:lnTo>
                  <a:lnTo>
                    <a:pt x="6699" y="13248"/>
                  </a:lnTo>
                  <a:lnTo>
                    <a:pt x="6687" y="13251"/>
                  </a:lnTo>
                  <a:close/>
                  <a:moveTo>
                    <a:pt x="9038" y="12862"/>
                  </a:moveTo>
                  <a:lnTo>
                    <a:pt x="8398" y="12663"/>
                  </a:lnTo>
                  <a:lnTo>
                    <a:pt x="8588" y="12015"/>
                  </a:lnTo>
                  <a:lnTo>
                    <a:pt x="9253" y="12197"/>
                  </a:lnTo>
                  <a:lnTo>
                    <a:pt x="9038" y="12862"/>
                  </a:lnTo>
                  <a:close/>
                  <a:moveTo>
                    <a:pt x="8692" y="10599"/>
                  </a:moveTo>
                  <a:lnTo>
                    <a:pt x="1399" y="8690"/>
                  </a:lnTo>
                  <a:lnTo>
                    <a:pt x="3897" y="795"/>
                  </a:lnTo>
                  <a:lnTo>
                    <a:pt x="11396" y="1089"/>
                  </a:lnTo>
                  <a:lnTo>
                    <a:pt x="8692" y="10599"/>
                  </a:lnTo>
                  <a:close/>
                </a:path>
              </a:pathLst>
            </a:custGeom>
            <a:solidFill>
              <a:srgbClr val="969A9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9"/>
            <p:cNvSpPr>
              <a:spLocks noEditPoints="1" noChangeArrowheads="1"/>
            </p:cNvSpPr>
            <p:nvPr/>
          </p:nvSpPr>
          <p:spPr bwMode="auto">
            <a:xfrm>
              <a:off x="20" y="12"/>
              <a:ext cx="882" cy="1501"/>
            </a:xfrm>
            <a:custGeom>
              <a:avLst/>
              <a:gdLst/>
              <a:ahLst/>
              <a:cxnLst>
                <a:cxn ang="0">
                  <a:pos x="6489" y="13472"/>
                </a:cxn>
                <a:cxn ang="0">
                  <a:pos x="6177" y="13415"/>
                </a:cxn>
                <a:cxn ang="0">
                  <a:pos x="5871" y="13339"/>
                </a:cxn>
                <a:cxn ang="0">
                  <a:pos x="5580" y="13252"/>
                </a:cxn>
                <a:cxn ang="0">
                  <a:pos x="5311" y="13159"/>
                </a:cxn>
                <a:cxn ang="0">
                  <a:pos x="5074" y="13065"/>
                </a:cxn>
                <a:cxn ang="0">
                  <a:pos x="4876" y="12977"/>
                </a:cxn>
                <a:cxn ang="0">
                  <a:pos x="4728" y="12898"/>
                </a:cxn>
                <a:cxn ang="0">
                  <a:pos x="4660" y="12699"/>
                </a:cxn>
                <a:cxn ang="0">
                  <a:pos x="4586" y="12471"/>
                </a:cxn>
                <a:cxn ang="0">
                  <a:pos x="4524" y="12338"/>
                </a:cxn>
                <a:cxn ang="0">
                  <a:pos x="4467" y="12238"/>
                </a:cxn>
                <a:cxn ang="0">
                  <a:pos x="4400" y="12144"/>
                </a:cxn>
                <a:cxn ang="0">
                  <a:pos x="4323" y="12054"/>
                </a:cxn>
                <a:cxn ang="0">
                  <a:pos x="4242" y="11988"/>
                </a:cxn>
                <a:cxn ang="0">
                  <a:pos x="4152" y="11946"/>
                </a:cxn>
                <a:cxn ang="0">
                  <a:pos x="3956" y="11884"/>
                </a:cxn>
                <a:cxn ang="0">
                  <a:pos x="3244" y="11632"/>
                </a:cxn>
                <a:cxn ang="0">
                  <a:pos x="2211" y="11274"/>
                </a:cxn>
                <a:cxn ang="0">
                  <a:pos x="1138" y="10904"/>
                </a:cxn>
                <a:cxn ang="0">
                  <a:pos x="195" y="10568"/>
                </a:cxn>
                <a:cxn ang="0">
                  <a:pos x="4760" y="51"/>
                </a:cxn>
                <a:cxn ang="0">
                  <a:pos x="4900" y="256"/>
                </a:cxn>
                <a:cxn ang="0">
                  <a:pos x="5044" y="469"/>
                </a:cxn>
                <a:cxn ang="0">
                  <a:pos x="5189" y="687"/>
                </a:cxn>
                <a:cxn ang="0">
                  <a:pos x="3897" y="795"/>
                </a:cxn>
                <a:cxn ang="0">
                  <a:pos x="7909" y="10623"/>
                </a:cxn>
                <a:cxn ang="0">
                  <a:pos x="7834" y="11052"/>
                </a:cxn>
                <a:cxn ang="0">
                  <a:pos x="7747" y="11457"/>
                </a:cxn>
                <a:cxn ang="0">
                  <a:pos x="7644" y="11835"/>
                </a:cxn>
                <a:cxn ang="0">
                  <a:pos x="7531" y="12185"/>
                </a:cxn>
                <a:cxn ang="0">
                  <a:pos x="7405" y="12503"/>
                </a:cxn>
                <a:cxn ang="0">
                  <a:pos x="7269" y="12789"/>
                </a:cxn>
                <a:cxn ang="0">
                  <a:pos x="7126" y="13037"/>
                </a:cxn>
                <a:cxn ang="0">
                  <a:pos x="6977" y="13241"/>
                </a:cxn>
                <a:cxn ang="0">
                  <a:pos x="6814" y="13417"/>
                </a:cxn>
                <a:cxn ang="0">
                  <a:pos x="6661" y="13255"/>
                </a:cxn>
                <a:cxn ang="0">
                  <a:pos x="6567" y="13251"/>
                </a:cxn>
                <a:cxn ang="0">
                  <a:pos x="6482" y="13222"/>
                </a:cxn>
                <a:cxn ang="0">
                  <a:pos x="6387" y="13164"/>
                </a:cxn>
                <a:cxn ang="0">
                  <a:pos x="6333" y="13076"/>
                </a:cxn>
                <a:cxn ang="0">
                  <a:pos x="6322" y="13023"/>
                </a:cxn>
                <a:cxn ang="0">
                  <a:pos x="6329" y="12979"/>
                </a:cxn>
                <a:cxn ang="0">
                  <a:pos x="6347" y="12956"/>
                </a:cxn>
                <a:cxn ang="0">
                  <a:pos x="6380" y="12926"/>
                </a:cxn>
                <a:cxn ang="0">
                  <a:pos x="6434" y="12891"/>
                </a:cxn>
                <a:cxn ang="0">
                  <a:pos x="6496" y="12886"/>
                </a:cxn>
                <a:cxn ang="0">
                  <a:pos x="6560" y="12903"/>
                </a:cxn>
                <a:cxn ang="0">
                  <a:pos x="6639" y="12947"/>
                </a:cxn>
                <a:cxn ang="0">
                  <a:pos x="6778" y="13060"/>
                </a:cxn>
                <a:cxn ang="0">
                  <a:pos x="6813" y="13137"/>
                </a:cxn>
                <a:cxn ang="0">
                  <a:pos x="6787" y="13186"/>
                </a:cxn>
                <a:cxn ang="0">
                  <a:pos x="6745" y="13223"/>
                </a:cxn>
                <a:cxn ang="0">
                  <a:pos x="6699" y="13248"/>
                </a:cxn>
              </a:cxnLst>
              <a:rect l="0" t="0" r="r" b="b"/>
              <a:pathLst>
                <a:path w="7940" h="13501">
                  <a:moveTo>
                    <a:pt x="6722" y="13501"/>
                  </a:moveTo>
                  <a:lnTo>
                    <a:pt x="6645" y="13494"/>
                  </a:lnTo>
                  <a:lnTo>
                    <a:pt x="6567" y="13484"/>
                  </a:lnTo>
                  <a:lnTo>
                    <a:pt x="6489" y="13472"/>
                  </a:lnTo>
                  <a:lnTo>
                    <a:pt x="6410" y="13460"/>
                  </a:lnTo>
                  <a:lnTo>
                    <a:pt x="6333" y="13446"/>
                  </a:lnTo>
                  <a:lnTo>
                    <a:pt x="6255" y="13431"/>
                  </a:lnTo>
                  <a:lnTo>
                    <a:pt x="6177" y="13415"/>
                  </a:lnTo>
                  <a:lnTo>
                    <a:pt x="6099" y="13397"/>
                  </a:lnTo>
                  <a:lnTo>
                    <a:pt x="6023" y="13378"/>
                  </a:lnTo>
                  <a:lnTo>
                    <a:pt x="5946" y="13360"/>
                  </a:lnTo>
                  <a:lnTo>
                    <a:pt x="5871" y="13339"/>
                  </a:lnTo>
                  <a:lnTo>
                    <a:pt x="5797" y="13319"/>
                  </a:lnTo>
                  <a:lnTo>
                    <a:pt x="5722" y="13297"/>
                  </a:lnTo>
                  <a:lnTo>
                    <a:pt x="5650" y="13275"/>
                  </a:lnTo>
                  <a:lnTo>
                    <a:pt x="5580" y="13252"/>
                  </a:lnTo>
                  <a:lnTo>
                    <a:pt x="5510" y="13229"/>
                  </a:lnTo>
                  <a:lnTo>
                    <a:pt x="5441" y="13207"/>
                  </a:lnTo>
                  <a:lnTo>
                    <a:pt x="5376" y="13183"/>
                  </a:lnTo>
                  <a:lnTo>
                    <a:pt x="5311" y="13159"/>
                  </a:lnTo>
                  <a:lnTo>
                    <a:pt x="5248" y="13135"/>
                  </a:lnTo>
                  <a:lnTo>
                    <a:pt x="5188" y="13113"/>
                  </a:lnTo>
                  <a:lnTo>
                    <a:pt x="5129" y="13089"/>
                  </a:lnTo>
                  <a:lnTo>
                    <a:pt x="5074" y="13065"/>
                  </a:lnTo>
                  <a:lnTo>
                    <a:pt x="5020" y="13042"/>
                  </a:lnTo>
                  <a:lnTo>
                    <a:pt x="4969" y="13020"/>
                  </a:lnTo>
                  <a:lnTo>
                    <a:pt x="4922" y="12998"/>
                  </a:lnTo>
                  <a:lnTo>
                    <a:pt x="4876" y="12977"/>
                  </a:lnTo>
                  <a:lnTo>
                    <a:pt x="4834" y="12955"/>
                  </a:lnTo>
                  <a:lnTo>
                    <a:pt x="4797" y="12935"/>
                  </a:lnTo>
                  <a:lnTo>
                    <a:pt x="4761" y="12916"/>
                  </a:lnTo>
                  <a:lnTo>
                    <a:pt x="4728" y="12898"/>
                  </a:lnTo>
                  <a:lnTo>
                    <a:pt x="4700" y="12879"/>
                  </a:lnTo>
                  <a:lnTo>
                    <a:pt x="4687" y="12819"/>
                  </a:lnTo>
                  <a:lnTo>
                    <a:pt x="4674" y="12758"/>
                  </a:lnTo>
                  <a:lnTo>
                    <a:pt x="4660" y="12699"/>
                  </a:lnTo>
                  <a:lnTo>
                    <a:pt x="4644" y="12641"/>
                  </a:lnTo>
                  <a:lnTo>
                    <a:pt x="4626" y="12583"/>
                  </a:lnTo>
                  <a:lnTo>
                    <a:pt x="4606" y="12527"/>
                  </a:lnTo>
                  <a:lnTo>
                    <a:pt x="4586" y="12471"/>
                  </a:lnTo>
                  <a:lnTo>
                    <a:pt x="4563" y="12417"/>
                  </a:lnTo>
                  <a:lnTo>
                    <a:pt x="4550" y="12391"/>
                  </a:lnTo>
                  <a:lnTo>
                    <a:pt x="4537" y="12365"/>
                  </a:lnTo>
                  <a:lnTo>
                    <a:pt x="4524" y="12338"/>
                  </a:lnTo>
                  <a:lnTo>
                    <a:pt x="4511" y="12313"/>
                  </a:lnTo>
                  <a:lnTo>
                    <a:pt x="4496" y="12287"/>
                  </a:lnTo>
                  <a:lnTo>
                    <a:pt x="4482" y="12263"/>
                  </a:lnTo>
                  <a:lnTo>
                    <a:pt x="4467" y="12238"/>
                  </a:lnTo>
                  <a:lnTo>
                    <a:pt x="4451" y="12214"/>
                  </a:lnTo>
                  <a:lnTo>
                    <a:pt x="4435" y="12190"/>
                  </a:lnTo>
                  <a:lnTo>
                    <a:pt x="4417" y="12167"/>
                  </a:lnTo>
                  <a:lnTo>
                    <a:pt x="4400" y="12144"/>
                  </a:lnTo>
                  <a:lnTo>
                    <a:pt x="4382" y="12120"/>
                  </a:lnTo>
                  <a:lnTo>
                    <a:pt x="4362" y="12098"/>
                  </a:lnTo>
                  <a:lnTo>
                    <a:pt x="4343" y="12076"/>
                  </a:lnTo>
                  <a:lnTo>
                    <a:pt x="4323" y="12054"/>
                  </a:lnTo>
                  <a:lnTo>
                    <a:pt x="4303" y="12033"/>
                  </a:lnTo>
                  <a:lnTo>
                    <a:pt x="4282" y="12016"/>
                  </a:lnTo>
                  <a:lnTo>
                    <a:pt x="4263" y="12001"/>
                  </a:lnTo>
                  <a:lnTo>
                    <a:pt x="4242" y="11988"/>
                  </a:lnTo>
                  <a:lnTo>
                    <a:pt x="4221" y="11975"/>
                  </a:lnTo>
                  <a:lnTo>
                    <a:pt x="4198" y="11965"/>
                  </a:lnTo>
                  <a:lnTo>
                    <a:pt x="4175" y="11955"/>
                  </a:lnTo>
                  <a:lnTo>
                    <a:pt x="4152" y="11946"/>
                  </a:lnTo>
                  <a:lnTo>
                    <a:pt x="4128" y="11936"/>
                  </a:lnTo>
                  <a:lnTo>
                    <a:pt x="4075" y="11920"/>
                  </a:lnTo>
                  <a:lnTo>
                    <a:pt x="4018" y="11903"/>
                  </a:lnTo>
                  <a:lnTo>
                    <a:pt x="3956" y="11884"/>
                  </a:lnTo>
                  <a:lnTo>
                    <a:pt x="3888" y="11860"/>
                  </a:lnTo>
                  <a:lnTo>
                    <a:pt x="3691" y="11790"/>
                  </a:lnTo>
                  <a:lnTo>
                    <a:pt x="3475" y="11713"/>
                  </a:lnTo>
                  <a:lnTo>
                    <a:pt x="3244" y="11632"/>
                  </a:lnTo>
                  <a:lnTo>
                    <a:pt x="3000" y="11547"/>
                  </a:lnTo>
                  <a:lnTo>
                    <a:pt x="2744" y="11458"/>
                  </a:lnTo>
                  <a:lnTo>
                    <a:pt x="2480" y="11367"/>
                  </a:lnTo>
                  <a:lnTo>
                    <a:pt x="2211" y="11274"/>
                  </a:lnTo>
                  <a:lnTo>
                    <a:pt x="1940" y="11182"/>
                  </a:lnTo>
                  <a:lnTo>
                    <a:pt x="1669" y="11088"/>
                  </a:lnTo>
                  <a:lnTo>
                    <a:pt x="1401" y="10995"/>
                  </a:lnTo>
                  <a:lnTo>
                    <a:pt x="1138" y="10904"/>
                  </a:lnTo>
                  <a:lnTo>
                    <a:pt x="883" y="10814"/>
                  </a:lnTo>
                  <a:lnTo>
                    <a:pt x="639" y="10728"/>
                  </a:lnTo>
                  <a:lnTo>
                    <a:pt x="408" y="10646"/>
                  </a:lnTo>
                  <a:lnTo>
                    <a:pt x="195" y="10568"/>
                  </a:lnTo>
                  <a:lnTo>
                    <a:pt x="0" y="10496"/>
                  </a:lnTo>
                  <a:lnTo>
                    <a:pt x="3413" y="0"/>
                  </a:lnTo>
                  <a:lnTo>
                    <a:pt x="4726" y="0"/>
                  </a:lnTo>
                  <a:lnTo>
                    <a:pt x="4760" y="51"/>
                  </a:lnTo>
                  <a:lnTo>
                    <a:pt x="4794" y="102"/>
                  </a:lnTo>
                  <a:lnTo>
                    <a:pt x="4829" y="153"/>
                  </a:lnTo>
                  <a:lnTo>
                    <a:pt x="4865" y="204"/>
                  </a:lnTo>
                  <a:lnTo>
                    <a:pt x="4900" y="256"/>
                  </a:lnTo>
                  <a:lnTo>
                    <a:pt x="4936" y="309"/>
                  </a:lnTo>
                  <a:lnTo>
                    <a:pt x="4972" y="362"/>
                  </a:lnTo>
                  <a:lnTo>
                    <a:pt x="5007" y="415"/>
                  </a:lnTo>
                  <a:lnTo>
                    <a:pt x="5044" y="469"/>
                  </a:lnTo>
                  <a:lnTo>
                    <a:pt x="5080" y="523"/>
                  </a:lnTo>
                  <a:lnTo>
                    <a:pt x="5116" y="577"/>
                  </a:lnTo>
                  <a:lnTo>
                    <a:pt x="5152" y="632"/>
                  </a:lnTo>
                  <a:lnTo>
                    <a:pt x="5189" y="687"/>
                  </a:lnTo>
                  <a:lnTo>
                    <a:pt x="5224" y="743"/>
                  </a:lnTo>
                  <a:lnTo>
                    <a:pt x="5260" y="800"/>
                  </a:lnTo>
                  <a:lnTo>
                    <a:pt x="5296" y="856"/>
                  </a:lnTo>
                  <a:lnTo>
                    <a:pt x="3897" y="795"/>
                  </a:lnTo>
                  <a:lnTo>
                    <a:pt x="1399" y="8690"/>
                  </a:lnTo>
                  <a:lnTo>
                    <a:pt x="7940" y="10401"/>
                  </a:lnTo>
                  <a:lnTo>
                    <a:pt x="7925" y="10512"/>
                  </a:lnTo>
                  <a:lnTo>
                    <a:pt x="7909" y="10623"/>
                  </a:lnTo>
                  <a:lnTo>
                    <a:pt x="7892" y="10732"/>
                  </a:lnTo>
                  <a:lnTo>
                    <a:pt x="7873" y="10840"/>
                  </a:lnTo>
                  <a:lnTo>
                    <a:pt x="7855" y="10947"/>
                  </a:lnTo>
                  <a:lnTo>
                    <a:pt x="7834" y="11052"/>
                  </a:lnTo>
                  <a:lnTo>
                    <a:pt x="7814" y="11156"/>
                  </a:lnTo>
                  <a:lnTo>
                    <a:pt x="7792" y="11257"/>
                  </a:lnTo>
                  <a:lnTo>
                    <a:pt x="7769" y="11358"/>
                  </a:lnTo>
                  <a:lnTo>
                    <a:pt x="7747" y="11457"/>
                  </a:lnTo>
                  <a:lnTo>
                    <a:pt x="7722" y="11554"/>
                  </a:lnTo>
                  <a:lnTo>
                    <a:pt x="7697" y="11649"/>
                  </a:lnTo>
                  <a:lnTo>
                    <a:pt x="7671" y="11743"/>
                  </a:lnTo>
                  <a:lnTo>
                    <a:pt x="7644" y="11835"/>
                  </a:lnTo>
                  <a:lnTo>
                    <a:pt x="7617" y="11926"/>
                  </a:lnTo>
                  <a:lnTo>
                    <a:pt x="7589" y="12013"/>
                  </a:lnTo>
                  <a:lnTo>
                    <a:pt x="7560" y="12101"/>
                  </a:lnTo>
                  <a:lnTo>
                    <a:pt x="7531" y="12185"/>
                  </a:lnTo>
                  <a:lnTo>
                    <a:pt x="7499" y="12268"/>
                  </a:lnTo>
                  <a:lnTo>
                    <a:pt x="7469" y="12348"/>
                  </a:lnTo>
                  <a:lnTo>
                    <a:pt x="7437" y="12427"/>
                  </a:lnTo>
                  <a:lnTo>
                    <a:pt x="7405" y="12503"/>
                  </a:lnTo>
                  <a:lnTo>
                    <a:pt x="7372" y="12578"/>
                  </a:lnTo>
                  <a:lnTo>
                    <a:pt x="7338" y="12650"/>
                  </a:lnTo>
                  <a:lnTo>
                    <a:pt x="7304" y="12721"/>
                  </a:lnTo>
                  <a:lnTo>
                    <a:pt x="7269" y="12789"/>
                  </a:lnTo>
                  <a:lnTo>
                    <a:pt x="7234" y="12854"/>
                  </a:lnTo>
                  <a:lnTo>
                    <a:pt x="7198" y="12917"/>
                  </a:lnTo>
                  <a:lnTo>
                    <a:pt x="7162" y="12979"/>
                  </a:lnTo>
                  <a:lnTo>
                    <a:pt x="7126" y="13037"/>
                  </a:lnTo>
                  <a:lnTo>
                    <a:pt x="7088" y="13093"/>
                  </a:lnTo>
                  <a:lnTo>
                    <a:pt x="7050" y="13147"/>
                  </a:lnTo>
                  <a:lnTo>
                    <a:pt x="7014" y="13196"/>
                  </a:lnTo>
                  <a:lnTo>
                    <a:pt x="6977" y="13241"/>
                  </a:lnTo>
                  <a:lnTo>
                    <a:pt x="6939" y="13286"/>
                  </a:lnTo>
                  <a:lnTo>
                    <a:pt x="6899" y="13331"/>
                  </a:lnTo>
                  <a:lnTo>
                    <a:pt x="6858" y="13374"/>
                  </a:lnTo>
                  <a:lnTo>
                    <a:pt x="6814" y="13417"/>
                  </a:lnTo>
                  <a:lnTo>
                    <a:pt x="6769" y="13459"/>
                  </a:lnTo>
                  <a:lnTo>
                    <a:pt x="6722" y="13501"/>
                  </a:lnTo>
                  <a:close/>
                  <a:moveTo>
                    <a:pt x="6687" y="13251"/>
                  </a:moveTo>
                  <a:lnTo>
                    <a:pt x="6661" y="13255"/>
                  </a:lnTo>
                  <a:lnTo>
                    <a:pt x="6636" y="13256"/>
                  </a:lnTo>
                  <a:lnTo>
                    <a:pt x="6612" y="13256"/>
                  </a:lnTo>
                  <a:lnTo>
                    <a:pt x="6590" y="13254"/>
                  </a:lnTo>
                  <a:lnTo>
                    <a:pt x="6567" y="13251"/>
                  </a:lnTo>
                  <a:lnTo>
                    <a:pt x="6544" y="13245"/>
                  </a:lnTo>
                  <a:lnTo>
                    <a:pt x="6523" y="13239"/>
                  </a:lnTo>
                  <a:lnTo>
                    <a:pt x="6502" y="13230"/>
                  </a:lnTo>
                  <a:lnTo>
                    <a:pt x="6482" y="13222"/>
                  </a:lnTo>
                  <a:lnTo>
                    <a:pt x="6462" y="13212"/>
                  </a:lnTo>
                  <a:lnTo>
                    <a:pt x="6443" y="13201"/>
                  </a:lnTo>
                  <a:lnTo>
                    <a:pt x="6423" y="13189"/>
                  </a:lnTo>
                  <a:lnTo>
                    <a:pt x="6387" y="13164"/>
                  </a:lnTo>
                  <a:lnTo>
                    <a:pt x="6350" y="13139"/>
                  </a:lnTo>
                  <a:lnTo>
                    <a:pt x="6345" y="13115"/>
                  </a:lnTo>
                  <a:lnTo>
                    <a:pt x="6337" y="13090"/>
                  </a:lnTo>
                  <a:lnTo>
                    <a:pt x="6333" y="13076"/>
                  </a:lnTo>
                  <a:lnTo>
                    <a:pt x="6329" y="13063"/>
                  </a:lnTo>
                  <a:lnTo>
                    <a:pt x="6325" y="13050"/>
                  </a:lnTo>
                  <a:lnTo>
                    <a:pt x="6323" y="13036"/>
                  </a:lnTo>
                  <a:lnTo>
                    <a:pt x="6322" y="13023"/>
                  </a:lnTo>
                  <a:lnTo>
                    <a:pt x="6322" y="13010"/>
                  </a:lnTo>
                  <a:lnTo>
                    <a:pt x="6323" y="12997"/>
                  </a:lnTo>
                  <a:lnTo>
                    <a:pt x="6327" y="12984"/>
                  </a:lnTo>
                  <a:lnTo>
                    <a:pt x="6329" y="12979"/>
                  </a:lnTo>
                  <a:lnTo>
                    <a:pt x="6333" y="12972"/>
                  </a:lnTo>
                  <a:lnTo>
                    <a:pt x="6337" y="12967"/>
                  </a:lnTo>
                  <a:lnTo>
                    <a:pt x="6341" y="12961"/>
                  </a:lnTo>
                  <a:lnTo>
                    <a:pt x="6347" y="12956"/>
                  </a:lnTo>
                  <a:lnTo>
                    <a:pt x="6353" y="12951"/>
                  </a:lnTo>
                  <a:lnTo>
                    <a:pt x="6360" y="12945"/>
                  </a:lnTo>
                  <a:lnTo>
                    <a:pt x="6367" y="12940"/>
                  </a:lnTo>
                  <a:lnTo>
                    <a:pt x="6380" y="12926"/>
                  </a:lnTo>
                  <a:lnTo>
                    <a:pt x="6393" y="12914"/>
                  </a:lnTo>
                  <a:lnTo>
                    <a:pt x="6406" y="12904"/>
                  </a:lnTo>
                  <a:lnTo>
                    <a:pt x="6420" y="12897"/>
                  </a:lnTo>
                  <a:lnTo>
                    <a:pt x="6434" y="12891"/>
                  </a:lnTo>
                  <a:lnTo>
                    <a:pt x="6449" y="12887"/>
                  </a:lnTo>
                  <a:lnTo>
                    <a:pt x="6464" y="12885"/>
                  </a:lnTo>
                  <a:lnTo>
                    <a:pt x="6480" y="12885"/>
                  </a:lnTo>
                  <a:lnTo>
                    <a:pt x="6496" y="12886"/>
                  </a:lnTo>
                  <a:lnTo>
                    <a:pt x="6512" y="12888"/>
                  </a:lnTo>
                  <a:lnTo>
                    <a:pt x="6527" y="12891"/>
                  </a:lnTo>
                  <a:lnTo>
                    <a:pt x="6543" y="12897"/>
                  </a:lnTo>
                  <a:lnTo>
                    <a:pt x="6560" y="12903"/>
                  </a:lnTo>
                  <a:lnTo>
                    <a:pt x="6576" y="12911"/>
                  </a:lnTo>
                  <a:lnTo>
                    <a:pt x="6592" y="12918"/>
                  </a:lnTo>
                  <a:lnTo>
                    <a:pt x="6608" y="12927"/>
                  </a:lnTo>
                  <a:lnTo>
                    <a:pt x="6639" y="12947"/>
                  </a:lnTo>
                  <a:lnTo>
                    <a:pt x="6671" y="12969"/>
                  </a:lnTo>
                  <a:lnTo>
                    <a:pt x="6700" y="12992"/>
                  </a:lnTo>
                  <a:lnTo>
                    <a:pt x="6728" y="13015"/>
                  </a:lnTo>
                  <a:lnTo>
                    <a:pt x="6778" y="13060"/>
                  </a:lnTo>
                  <a:lnTo>
                    <a:pt x="6817" y="13095"/>
                  </a:lnTo>
                  <a:lnTo>
                    <a:pt x="6818" y="13110"/>
                  </a:lnTo>
                  <a:lnTo>
                    <a:pt x="6816" y="13123"/>
                  </a:lnTo>
                  <a:lnTo>
                    <a:pt x="6813" y="13137"/>
                  </a:lnTo>
                  <a:lnTo>
                    <a:pt x="6809" y="13150"/>
                  </a:lnTo>
                  <a:lnTo>
                    <a:pt x="6803" y="13162"/>
                  </a:lnTo>
                  <a:lnTo>
                    <a:pt x="6795" y="13174"/>
                  </a:lnTo>
                  <a:lnTo>
                    <a:pt x="6787" y="13186"/>
                  </a:lnTo>
                  <a:lnTo>
                    <a:pt x="6778" y="13196"/>
                  </a:lnTo>
                  <a:lnTo>
                    <a:pt x="6768" y="13205"/>
                  </a:lnTo>
                  <a:lnTo>
                    <a:pt x="6757" y="13215"/>
                  </a:lnTo>
                  <a:lnTo>
                    <a:pt x="6745" y="13223"/>
                  </a:lnTo>
                  <a:lnTo>
                    <a:pt x="6735" y="13230"/>
                  </a:lnTo>
                  <a:lnTo>
                    <a:pt x="6723" y="13237"/>
                  </a:lnTo>
                  <a:lnTo>
                    <a:pt x="6711" y="13242"/>
                  </a:lnTo>
                  <a:lnTo>
                    <a:pt x="6699" y="13248"/>
                  </a:lnTo>
                  <a:lnTo>
                    <a:pt x="6687" y="13251"/>
                  </a:lnTo>
                  <a:close/>
                </a:path>
              </a:pathLst>
            </a:custGeom>
            <a:solidFill>
              <a:srgbClr val="8A8F9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10"/>
            <p:cNvSpPr>
              <a:spLocks noChangeArrowheads="1"/>
            </p:cNvSpPr>
            <p:nvPr/>
          </p:nvSpPr>
          <p:spPr bwMode="auto">
            <a:xfrm>
              <a:off x="20" y="160"/>
              <a:ext cx="730" cy="1294"/>
            </a:xfrm>
            <a:custGeom>
              <a:avLst/>
              <a:gdLst/>
              <a:ahLst/>
              <a:cxnLst>
                <a:cxn ang="0">
                  <a:pos x="4847" y="11630"/>
                </a:cxn>
                <a:cxn ang="0">
                  <a:pos x="4799" y="11606"/>
                </a:cxn>
                <a:cxn ang="0">
                  <a:pos x="4755" y="11581"/>
                </a:cxn>
                <a:cxn ang="0">
                  <a:pos x="4717" y="11559"/>
                </a:cxn>
                <a:cxn ang="0">
                  <a:pos x="4687" y="11488"/>
                </a:cxn>
                <a:cxn ang="0">
                  <a:pos x="4660" y="11368"/>
                </a:cxn>
                <a:cxn ang="0">
                  <a:pos x="4626" y="11252"/>
                </a:cxn>
                <a:cxn ang="0">
                  <a:pos x="4586" y="11140"/>
                </a:cxn>
                <a:cxn ang="0">
                  <a:pos x="4550" y="11060"/>
                </a:cxn>
                <a:cxn ang="0">
                  <a:pos x="4524" y="11007"/>
                </a:cxn>
                <a:cxn ang="0">
                  <a:pos x="4496" y="10956"/>
                </a:cxn>
                <a:cxn ang="0">
                  <a:pos x="4467" y="10907"/>
                </a:cxn>
                <a:cxn ang="0">
                  <a:pos x="4435" y="10859"/>
                </a:cxn>
                <a:cxn ang="0">
                  <a:pos x="4400" y="10813"/>
                </a:cxn>
                <a:cxn ang="0">
                  <a:pos x="4362" y="10767"/>
                </a:cxn>
                <a:cxn ang="0">
                  <a:pos x="4323" y="10723"/>
                </a:cxn>
                <a:cxn ang="0">
                  <a:pos x="4282" y="10685"/>
                </a:cxn>
                <a:cxn ang="0">
                  <a:pos x="4242" y="10657"/>
                </a:cxn>
                <a:cxn ang="0">
                  <a:pos x="4198" y="10634"/>
                </a:cxn>
                <a:cxn ang="0">
                  <a:pos x="4152" y="10615"/>
                </a:cxn>
                <a:cxn ang="0">
                  <a:pos x="4075" y="10589"/>
                </a:cxn>
                <a:cxn ang="0">
                  <a:pos x="3956" y="10553"/>
                </a:cxn>
                <a:cxn ang="0">
                  <a:pos x="3691" y="10459"/>
                </a:cxn>
                <a:cxn ang="0">
                  <a:pos x="3244" y="10301"/>
                </a:cxn>
                <a:cxn ang="0">
                  <a:pos x="2744" y="10127"/>
                </a:cxn>
                <a:cxn ang="0">
                  <a:pos x="2211" y="9943"/>
                </a:cxn>
                <a:cxn ang="0">
                  <a:pos x="1669" y="9757"/>
                </a:cxn>
                <a:cxn ang="0">
                  <a:pos x="1138" y="9573"/>
                </a:cxn>
                <a:cxn ang="0">
                  <a:pos x="639" y="9397"/>
                </a:cxn>
                <a:cxn ang="0">
                  <a:pos x="195" y="9237"/>
                </a:cxn>
                <a:cxn ang="0">
                  <a:pos x="2981" y="0"/>
                </a:cxn>
                <a:cxn ang="0">
                  <a:pos x="3101" y="178"/>
                </a:cxn>
                <a:cxn ang="0">
                  <a:pos x="3226" y="363"/>
                </a:cxn>
                <a:cxn ang="0">
                  <a:pos x="3355" y="554"/>
                </a:cxn>
                <a:cxn ang="0">
                  <a:pos x="3491" y="752"/>
                </a:cxn>
                <a:cxn ang="0">
                  <a:pos x="6566" y="8715"/>
                </a:cxn>
                <a:cxn ang="0">
                  <a:pos x="6530" y="8883"/>
                </a:cxn>
                <a:cxn ang="0">
                  <a:pos x="6486" y="9054"/>
                </a:cxn>
                <a:cxn ang="0">
                  <a:pos x="6435" y="9225"/>
                </a:cxn>
                <a:cxn ang="0">
                  <a:pos x="6376" y="9400"/>
                </a:cxn>
                <a:cxn ang="0">
                  <a:pos x="6307" y="9576"/>
                </a:cxn>
                <a:cxn ang="0">
                  <a:pos x="6230" y="9756"/>
                </a:cxn>
                <a:cxn ang="0">
                  <a:pos x="6144" y="9936"/>
                </a:cxn>
                <a:cxn ang="0">
                  <a:pos x="6046" y="10118"/>
                </a:cxn>
                <a:cxn ang="0">
                  <a:pos x="5939" y="10302"/>
                </a:cxn>
                <a:cxn ang="0">
                  <a:pos x="5823" y="10489"/>
                </a:cxn>
                <a:cxn ang="0">
                  <a:pos x="5694" y="10677"/>
                </a:cxn>
                <a:cxn ang="0">
                  <a:pos x="5554" y="10867"/>
                </a:cxn>
                <a:cxn ang="0">
                  <a:pos x="5403" y="11058"/>
                </a:cxn>
                <a:cxn ang="0">
                  <a:pos x="5238" y="11251"/>
                </a:cxn>
                <a:cxn ang="0">
                  <a:pos x="5062" y="11447"/>
                </a:cxn>
                <a:cxn ang="0">
                  <a:pos x="4872" y="11643"/>
                </a:cxn>
              </a:cxnLst>
              <a:rect l="0" t="0" r="r" b="b"/>
              <a:pathLst>
                <a:path w="6566" h="11643">
                  <a:moveTo>
                    <a:pt x="4872" y="11643"/>
                  </a:moveTo>
                  <a:lnTo>
                    <a:pt x="4847" y="11630"/>
                  </a:lnTo>
                  <a:lnTo>
                    <a:pt x="4822" y="11617"/>
                  </a:lnTo>
                  <a:lnTo>
                    <a:pt x="4799" y="11606"/>
                  </a:lnTo>
                  <a:lnTo>
                    <a:pt x="4776" y="11593"/>
                  </a:lnTo>
                  <a:lnTo>
                    <a:pt x="4755" y="11581"/>
                  </a:lnTo>
                  <a:lnTo>
                    <a:pt x="4735" y="11570"/>
                  </a:lnTo>
                  <a:lnTo>
                    <a:pt x="4717" y="11559"/>
                  </a:lnTo>
                  <a:lnTo>
                    <a:pt x="4700" y="11548"/>
                  </a:lnTo>
                  <a:lnTo>
                    <a:pt x="4687" y="11488"/>
                  </a:lnTo>
                  <a:lnTo>
                    <a:pt x="4674" y="11427"/>
                  </a:lnTo>
                  <a:lnTo>
                    <a:pt x="4660" y="11368"/>
                  </a:lnTo>
                  <a:lnTo>
                    <a:pt x="4644" y="11310"/>
                  </a:lnTo>
                  <a:lnTo>
                    <a:pt x="4626" y="11252"/>
                  </a:lnTo>
                  <a:lnTo>
                    <a:pt x="4606" y="11196"/>
                  </a:lnTo>
                  <a:lnTo>
                    <a:pt x="4586" y="11140"/>
                  </a:lnTo>
                  <a:lnTo>
                    <a:pt x="4563" y="11086"/>
                  </a:lnTo>
                  <a:lnTo>
                    <a:pt x="4550" y="11060"/>
                  </a:lnTo>
                  <a:lnTo>
                    <a:pt x="4537" y="11034"/>
                  </a:lnTo>
                  <a:lnTo>
                    <a:pt x="4524" y="11007"/>
                  </a:lnTo>
                  <a:lnTo>
                    <a:pt x="4511" y="10982"/>
                  </a:lnTo>
                  <a:lnTo>
                    <a:pt x="4496" y="10956"/>
                  </a:lnTo>
                  <a:lnTo>
                    <a:pt x="4482" y="10932"/>
                  </a:lnTo>
                  <a:lnTo>
                    <a:pt x="4467" y="10907"/>
                  </a:lnTo>
                  <a:lnTo>
                    <a:pt x="4451" y="10883"/>
                  </a:lnTo>
                  <a:lnTo>
                    <a:pt x="4435" y="10859"/>
                  </a:lnTo>
                  <a:lnTo>
                    <a:pt x="4417" y="10836"/>
                  </a:lnTo>
                  <a:lnTo>
                    <a:pt x="4400" y="10813"/>
                  </a:lnTo>
                  <a:lnTo>
                    <a:pt x="4382" y="10789"/>
                  </a:lnTo>
                  <a:lnTo>
                    <a:pt x="4362" y="10767"/>
                  </a:lnTo>
                  <a:lnTo>
                    <a:pt x="4343" y="10745"/>
                  </a:lnTo>
                  <a:lnTo>
                    <a:pt x="4323" y="10723"/>
                  </a:lnTo>
                  <a:lnTo>
                    <a:pt x="4303" y="10702"/>
                  </a:lnTo>
                  <a:lnTo>
                    <a:pt x="4282" y="10685"/>
                  </a:lnTo>
                  <a:lnTo>
                    <a:pt x="4263" y="10670"/>
                  </a:lnTo>
                  <a:lnTo>
                    <a:pt x="4242" y="10657"/>
                  </a:lnTo>
                  <a:lnTo>
                    <a:pt x="4221" y="10644"/>
                  </a:lnTo>
                  <a:lnTo>
                    <a:pt x="4198" y="10634"/>
                  </a:lnTo>
                  <a:lnTo>
                    <a:pt x="4175" y="10624"/>
                  </a:lnTo>
                  <a:lnTo>
                    <a:pt x="4152" y="10615"/>
                  </a:lnTo>
                  <a:lnTo>
                    <a:pt x="4128" y="10605"/>
                  </a:lnTo>
                  <a:lnTo>
                    <a:pt x="4075" y="10589"/>
                  </a:lnTo>
                  <a:lnTo>
                    <a:pt x="4018" y="10572"/>
                  </a:lnTo>
                  <a:lnTo>
                    <a:pt x="3956" y="10553"/>
                  </a:lnTo>
                  <a:lnTo>
                    <a:pt x="3888" y="10529"/>
                  </a:lnTo>
                  <a:lnTo>
                    <a:pt x="3691" y="10459"/>
                  </a:lnTo>
                  <a:lnTo>
                    <a:pt x="3475" y="10382"/>
                  </a:lnTo>
                  <a:lnTo>
                    <a:pt x="3244" y="10301"/>
                  </a:lnTo>
                  <a:lnTo>
                    <a:pt x="3000" y="10216"/>
                  </a:lnTo>
                  <a:lnTo>
                    <a:pt x="2744" y="10127"/>
                  </a:lnTo>
                  <a:lnTo>
                    <a:pt x="2480" y="10036"/>
                  </a:lnTo>
                  <a:lnTo>
                    <a:pt x="2211" y="9943"/>
                  </a:lnTo>
                  <a:lnTo>
                    <a:pt x="1940" y="9851"/>
                  </a:lnTo>
                  <a:lnTo>
                    <a:pt x="1669" y="9757"/>
                  </a:lnTo>
                  <a:lnTo>
                    <a:pt x="1401" y="9664"/>
                  </a:lnTo>
                  <a:lnTo>
                    <a:pt x="1138" y="9573"/>
                  </a:lnTo>
                  <a:lnTo>
                    <a:pt x="883" y="9483"/>
                  </a:lnTo>
                  <a:lnTo>
                    <a:pt x="639" y="9397"/>
                  </a:lnTo>
                  <a:lnTo>
                    <a:pt x="408" y="9315"/>
                  </a:lnTo>
                  <a:lnTo>
                    <a:pt x="195" y="9237"/>
                  </a:lnTo>
                  <a:lnTo>
                    <a:pt x="0" y="9165"/>
                  </a:lnTo>
                  <a:lnTo>
                    <a:pt x="2981" y="0"/>
                  </a:lnTo>
                  <a:lnTo>
                    <a:pt x="3040" y="87"/>
                  </a:lnTo>
                  <a:lnTo>
                    <a:pt x="3101" y="178"/>
                  </a:lnTo>
                  <a:lnTo>
                    <a:pt x="3162" y="269"/>
                  </a:lnTo>
                  <a:lnTo>
                    <a:pt x="3226" y="363"/>
                  </a:lnTo>
                  <a:lnTo>
                    <a:pt x="3291" y="457"/>
                  </a:lnTo>
                  <a:lnTo>
                    <a:pt x="3355" y="554"/>
                  </a:lnTo>
                  <a:lnTo>
                    <a:pt x="3422" y="651"/>
                  </a:lnTo>
                  <a:lnTo>
                    <a:pt x="3491" y="752"/>
                  </a:lnTo>
                  <a:lnTo>
                    <a:pt x="1399" y="7359"/>
                  </a:lnTo>
                  <a:lnTo>
                    <a:pt x="6566" y="8715"/>
                  </a:lnTo>
                  <a:lnTo>
                    <a:pt x="6549" y="8799"/>
                  </a:lnTo>
                  <a:lnTo>
                    <a:pt x="6530" y="8883"/>
                  </a:lnTo>
                  <a:lnTo>
                    <a:pt x="6509" y="8968"/>
                  </a:lnTo>
                  <a:lnTo>
                    <a:pt x="6486" y="9054"/>
                  </a:lnTo>
                  <a:lnTo>
                    <a:pt x="6462" y="9139"/>
                  </a:lnTo>
                  <a:lnTo>
                    <a:pt x="6435" y="9225"/>
                  </a:lnTo>
                  <a:lnTo>
                    <a:pt x="6406" y="9313"/>
                  </a:lnTo>
                  <a:lnTo>
                    <a:pt x="6376" y="9400"/>
                  </a:lnTo>
                  <a:lnTo>
                    <a:pt x="6342" y="9488"/>
                  </a:lnTo>
                  <a:lnTo>
                    <a:pt x="6307" y="9576"/>
                  </a:lnTo>
                  <a:lnTo>
                    <a:pt x="6270" y="9666"/>
                  </a:lnTo>
                  <a:lnTo>
                    <a:pt x="6230" y="9756"/>
                  </a:lnTo>
                  <a:lnTo>
                    <a:pt x="6188" y="9845"/>
                  </a:lnTo>
                  <a:lnTo>
                    <a:pt x="6144" y="9936"/>
                  </a:lnTo>
                  <a:lnTo>
                    <a:pt x="6096" y="10027"/>
                  </a:lnTo>
                  <a:lnTo>
                    <a:pt x="6046" y="10118"/>
                  </a:lnTo>
                  <a:lnTo>
                    <a:pt x="5995" y="10210"/>
                  </a:lnTo>
                  <a:lnTo>
                    <a:pt x="5939" y="10302"/>
                  </a:lnTo>
                  <a:lnTo>
                    <a:pt x="5882" y="10395"/>
                  </a:lnTo>
                  <a:lnTo>
                    <a:pt x="5823" y="10489"/>
                  </a:lnTo>
                  <a:lnTo>
                    <a:pt x="5759" y="10583"/>
                  </a:lnTo>
                  <a:lnTo>
                    <a:pt x="5694" y="10677"/>
                  </a:lnTo>
                  <a:lnTo>
                    <a:pt x="5625" y="10772"/>
                  </a:lnTo>
                  <a:lnTo>
                    <a:pt x="5554" y="10867"/>
                  </a:lnTo>
                  <a:lnTo>
                    <a:pt x="5479" y="10962"/>
                  </a:lnTo>
                  <a:lnTo>
                    <a:pt x="5403" y="11058"/>
                  </a:lnTo>
                  <a:lnTo>
                    <a:pt x="5322" y="11155"/>
                  </a:lnTo>
                  <a:lnTo>
                    <a:pt x="5238" y="11251"/>
                  </a:lnTo>
                  <a:lnTo>
                    <a:pt x="5152" y="11350"/>
                  </a:lnTo>
                  <a:lnTo>
                    <a:pt x="5062" y="11447"/>
                  </a:lnTo>
                  <a:lnTo>
                    <a:pt x="4969" y="11545"/>
                  </a:lnTo>
                  <a:lnTo>
                    <a:pt x="4872" y="11643"/>
                  </a:lnTo>
                  <a:close/>
                </a:path>
              </a:pathLst>
            </a:custGeom>
            <a:solidFill>
              <a:srgbClr val="80878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Freeform 11"/>
            <p:cNvSpPr>
              <a:spLocks noChangeArrowheads="1"/>
            </p:cNvSpPr>
            <p:nvPr/>
          </p:nvSpPr>
          <p:spPr bwMode="auto">
            <a:xfrm>
              <a:off x="224" y="1469"/>
              <a:ext cx="1070" cy="348"/>
            </a:xfrm>
            <a:custGeom>
              <a:avLst/>
              <a:gdLst/>
              <a:ahLst/>
              <a:cxnLst>
                <a:cxn ang="0">
                  <a:pos x="5189" y="3002"/>
                </a:cxn>
                <a:cxn ang="0">
                  <a:pos x="4434" y="2795"/>
                </a:cxn>
                <a:cxn ang="0">
                  <a:pos x="3691" y="2546"/>
                </a:cxn>
                <a:cxn ang="0">
                  <a:pos x="2961" y="2260"/>
                </a:cxn>
                <a:cxn ang="0">
                  <a:pos x="2245" y="1941"/>
                </a:cxn>
                <a:cxn ang="0">
                  <a:pos x="1541" y="1595"/>
                </a:cxn>
                <a:cxn ang="0">
                  <a:pos x="848" y="1224"/>
                </a:cxn>
                <a:cxn ang="0">
                  <a:pos x="169" y="834"/>
                </a:cxn>
                <a:cxn ang="0">
                  <a:pos x="207" y="640"/>
                </a:cxn>
                <a:cxn ang="0">
                  <a:pos x="486" y="524"/>
                </a:cxn>
                <a:cxn ang="0">
                  <a:pos x="772" y="420"/>
                </a:cxn>
                <a:cxn ang="0">
                  <a:pos x="1063" y="326"/>
                </a:cxn>
                <a:cxn ang="0">
                  <a:pos x="1359" y="243"/>
                </a:cxn>
                <a:cxn ang="0">
                  <a:pos x="1660" y="170"/>
                </a:cxn>
                <a:cxn ang="0">
                  <a:pos x="1964" y="108"/>
                </a:cxn>
                <a:cxn ang="0">
                  <a:pos x="2273" y="55"/>
                </a:cxn>
                <a:cxn ang="0">
                  <a:pos x="2527" y="55"/>
                </a:cxn>
                <a:cxn ang="0">
                  <a:pos x="2523" y="221"/>
                </a:cxn>
                <a:cxn ang="0">
                  <a:pos x="2529" y="348"/>
                </a:cxn>
                <a:cxn ang="0">
                  <a:pos x="2567" y="501"/>
                </a:cxn>
                <a:cxn ang="0">
                  <a:pos x="2676" y="659"/>
                </a:cxn>
                <a:cxn ang="0">
                  <a:pos x="2913" y="830"/>
                </a:cxn>
                <a:cxn ang="0">
                  <a:pos x="3251" y="1002"/>
                </a:cxn>
                <a:cxn ang="0">
                  <a:pos x="3669" y="1163"/>
                </a:cxn>
                <a:cxn ang="0">
                  <a:pos x="4142" y="1301"/>
                </a:cxn>
                <a:cxn ang="0">
                  <a:pos x="4648" y="1406"/>
                </a:cxn>
                <a:cxn ang="0">
                  <a:pos x="5162" y="1465"/>
                </a:cxn>
                <a:cxn ang="0">
                  <a:pos x="5660" y="1468"/>
                </a:cxn>
                <a:cxn ang="0">
                  <a:pos x="5842" y="1460"/>
                </a:cxn>
                <a:cxn ang="0">
                  <a:pos x="6027" y="1436"/>
                </a:cxn>
                <a:cxn ang="0">
                  <a:pos x="6212" y="1398"/>
                </a:cxn>
                <a:cxn ang="0">
                  <a:pos x="6396" y="1351"/>
                </a:cxn>
                <a:cxn ang="0">
                  <a:pos x="6755" y="1232"/>
                </a:cxn>
                <a:cxn ang="0">
                  <a:pos x="7094" y="1097"/>
                </a:cxn>
                <a:cxn ang="0">
                  <a:pos x="7126" y="1037"/>
                </a:cxn>
                <a:cxn ang="0">
                  <a:pos x="7122" y="990"/>
                </a:cxn>
                <a:cxn ang="0">
                  <a:pos x="7106" y="905"/>
                </a:cxn>
                <a:cxn ang="0">
                  <a:pos x="7398" y="915"/>
                </a:cxn>
                <a:cxn ang="0">
                  <a:pos x="7855" y="1002"/>
                </a:cxn>
                <a:cxn ang="0">
                  <a:pos x="8172" y="1073"/>
                </a:cxn>
                <a:cxn ang="0">
                  <a:pos x="8497" y="1161"/>
                </a:cxn>
                <a:cxn ang="0">
                  <a:pos x="8823" y="1271"/>
                </a:cxn>
                <a:cxn ang="0">
                  <a:pos x="9150" y="1407"/>
                </a:cxn>
                <a:cxn ang="0">
                  <a:pos x="9474" y="1577"/>
                </a:cxn>
                <a:cxn ang="0">
                  <a:pos x="9449" y="1770"/>
                </a:cxn>
                <a:cxn ang="0">
                  <a:pos x="9044" y="1963"/>
                </a:cxn>
                <a:cxn ang="0">
                  <a:pos x="8597" y="2161"/>
                </a:cxn>
                <a:cxn ang="0">
                  <a:pos x="8117" y="2358"/>
                </a:cxn>
                <a:cxn ang="0">
                  <a:pos x="7612" y="2552"/>
                </a:cxn>
                <a:cxn ang="0">
                  <a:pos x="7090" y="2736"/>
                </a:cxn>
                <a:cxn ang="0">
                  <a:pos x="6559" y="2907"/>
                </a:cxn>
                <a:cxn ang="0">
                  <a:pos x="6027" y="3059"/>
                </a:cxn>
              </a:cxnLst>
              <a:rect l="0" t="0" r="r" b="b"/>
              <a:pathLst>
                <a:path w="9634" h="3127">
                  <a:moveTo>
                    <a:pt x="5763" y="3127"/>
                  </a:moveTo>
                  <a:lnTo>
                    <a:pt x="5571" y="3088"/>
                  </a:lnTo>
                  <a:lnTo>
                    <a:pt x="5379" y="3046"/>
                  </a:lnTo>
                  <a:lnTo>
                    <a:pt x="5189" y="3002"/>
                  </a:lnTo>
                  <a:lnTo>
                    <a:pt x="4999" y="2953"/>
                  </a:lnTo>
                  <a:lnTo>
                    <a:pt x="4810" y="2904"/>
                  </a:lnTo>
                  <a:lnTo>
                    <a:pt x="4622" y="2851"/>
                  </a:lnTo>
                  <a:lnTo>
                    <a:pt x="4434" y="2795"/>
                  </a:lnTo>
                  <a:lnTo>
                    <a:pt x="4247" y="2736"/>
                  </a:lnTo>
                  <a:lnTo>
                    <a:pt x="4061" y="2675"/>
                  </a:lnTo>
                  <a:lnTo>
                    <a:pt x="3876" y="2612"/>
                  </a:lnTo>
                  <a:lnTo>
                    <a:pt x="3691" y="2546"/>
                  </a:lnTo>
                  <a:lnTo>
                    <a:pt x="3508" y="2477"/>
                  </a:lnTo>
                  <a:lnTo>
                    <a:pt x="3325" y="2407"/>
                  </a:lnTo>
                  <a:lnTo>
                    <a:pt x="3143" y="2335"/>
                  </a:lnTo>
                  <a:lnTo>
                    <a:pt x="2961" y="2260"/>
                  </a:lnTo>
                  <a:lnTo>
                    <a:pt x="2782" y="2183"/>
                  </a:lnTo>
                  <a:lnTo>
                    <a:pt x="2601" y="2105"/>
                  </a:lnTo>
                  <a:lnTo>
                    <a:pt x="2423" y="2024"/>
                  </a:lnTo>
                  <a:lnTo>
                    <a:pt x="2245" y="1941"/>
                  </a:lnTo>
                  <a:lnTo>
                    <a:pt x="2068" y="1857"/>
                  </a:lnTo>
                  <a:lnTo>
                    <a:pt x="1891" y="1771"/>
                  </a:lnTo>
                  <a:lnTo>
                    <a:pt x="1716" y="1683"/>
                  </a:lnTo>
                  <a:lnTo>
                    <a:pt x="1541" y="1595"/>
                  </a:lnTo>
                  <a:lnTo>
                    <a:pt x="1366" y="1504"/>
                  </a:lnTo>
                  <a:lnTo>
                    <a:pt x="1193" y="1412"/>
                  </a:lnTo>
                  <a:lnTo>
                    <a:pt x="1020" y="1318"/>
                  </a:lnTo>
                  <a:lnTo>
                    <a:pt x="848" y="1224"/>
                  </a:lnTo>
                  <a:lnTo>
                    <a:pt x="678" y="1128"/>
                  </a:lnTo>
                  <a:lnTo>
                    <a:pt x="507" y="1031"/>
                  </a:lnTo>
                  <a:lnTo>
                    <a:pt x="337" y="933"/>
                  </a:lnTo>
                  <a:lnTo>
                    <a:pt x="169" y="834"/>
                  </a:lnTo>
                  <a:lnTo>
                    <a:pt x="0" y="734"/>
                  </a:lnTo>
                  <a:lnTo>
                    <a:pt x="68" y="702"/>
                  </a:lnTo>
                  <a:lnTo>
                    <a:pt x="137" y="670"/>
                  </a:lnTo>
                  <a:lnTo>
                    <a:pt x="207" y="640"/>
                  </a:lnTo>
                  <a:lnTo>
                    <a:pt x="276" y="610"/>
                  </a:lnTo>
                  <a:lnTo>
                    <a:pt x="346" y="581"/>
                  </a:lnTo>
                  <a:lnTo>
                    <a:pt x="416" y="553"/>
                  </a:lnTo>
                  <a:lnTo>
                    <a:pt x="486" y="524"/>
                  </a:lnTo>
                  <a:lnTo>
                    <a:pt x="558" y="497"/>
                  </a:lnTo>
                  <a:lnTo>
                    <a:pt x="628" y="470"/>
                  </a:lnTo>
                  <a:lnTo>
                    <a:pt x="700" y="446"/>
                  </a:lnTo>
                  <a:lnTo>
                    <a:pt x="772" y="420"/>
                  </a:lnTo>
                  <a:lnTo>
                    <a:pt x="844" y="396"/>
                  </a:lnTo>
                  <a:lnTo>
                    <a:pt x="916" y="372"/>
                  </a:lnTo>
                  <a:lnTo>
                    <a:pt x="990" y="348"/>
                  </a:lnTo>
                  <a:lnTo>
                    <a:pt x="1063" y="326"/>
                  </a:lnTo>
                  <a:lnTo>
                    <a:pt x="1137" y="304"/>
                  </a:lnTo>
                  <a:lnTo>
                    <a:pt x="1210" y="284"/>
                  </a:lnTo>
                  <a:lnTo>
                    <a:pt x="1285" y="263"/>
                  </a:lnTo>
                  <a:lnTo>
                    <a:pt x="1359" y="243"/>
                  </a:lnTo>
                  <a:lnTo>
                    <a:pt x="1434" y="224"/>
                  </a:lnTo>
                  <a:lnTo>
                    <a:pt x="1508" y="205"/>
                  </a:lnTo>
                  <a:lnTo>
                    <a:pt x="1584" y="188"/>
                  </a:lnTo>
                  <a:lnTo>
                    <a:pt x="1660" y="170"/>
                  </a:lnTo>
                  <a:lnTo>
                    <a:pt x="1735" y="153"/>
                  </a:lnTo>
                  <a:lnTo>
                    <a:pt x="1812" y="138"/>
                  </a:lnTo>
                  <a:lnTo>
                    <a:pt x="1887" y="122"/>
                  </a:lnTo>
                  <a:lnTo>
                    <a:pt x="1964" y="108"/>
                  </a:lnTo>
                  <a:lnTo>
                    <a:pt x="2041" y="94"/>
                  </a:lnTo>
                  <a:lnTo>
                    <a:pt x="2119" y="80"/>
                  </a:lnTo>
                  <a:lnTo>
                    <a:pt x="2195" y="67"/>
                  </a:lnTo>
                  <a:lnTo>
                    <a:pt x="2273" y="55"/>
                  </a:lnTo>
                  <a:lnTo>
                    <a:pt x="2351" y="43"/>
                  </a:lnTo>
                  <a:lnTo>
                    <a:pt x="2524" y="0"/>
                  </a:lnTo>
                  <a:lnTo>
                    <a:pt x="2526" y="28"/>
                  </a:lnTo>
                  <a:lnTo>
                    <a:pt x="2527" y="55"/>
                  </a:lnTo>
                  <a:lnTo>
                    <a:pt x="2527" y="82"/>
                  </a:lnTo>
                  <a:lnTo>
                    <a:pt x="2526" y="109"/>
                  </a:lnTo>
                  <a:lnTo>
                    <a:pt x="2524" y="164"/>
                  </a:lnTo>
                  <a:lnTo>
                    <a:pt x="2523" y="221"/>
                  </a:lnTo>
                  <a:lnTo>
                    <a:pt x="2523" y="251"/>
                  </a:lnTo>
                  <a:lnTo>
                    <a:pt x="2523" y="283"/>
                  </a:lnTo>
                  <a:lnTo>
                    <a:pt x="2526" y="315"/>
                  </a:lnTo>
                  <a:lnTo>
                    <a:pt x="2529" y="348"/>
                  </a:lnTo>
                  <a:lnTo>
                    <a:pt x="2535" y="384"/>
                  </a:lnTo>
                  <a:lnTo>
                    <a:pt x="2543" y="421"/>
                  </a:lnTo>
                  <a:lnTo>
                    <a:pt x="2553" y="460"/>
                  </a:lnTo>
                  <a:lnTo>
                    <a:pt x="2567" y="501"/>
                  </a:lnTo>
                  <a:lnTo>
                    <a:pt x="2581" y="539"/>
                  </a:lnTo>
                  <a:lnTo>
                    <a:pt x="2604" y="578"/>
                  </a:lnTo>
                  <a:lnTo>
                    <a:pt x="2636" y="618"/>
                  </a:lnTo>
                  <a:lnTo>
                    <a:pt x="2676" y="659"/>
                  </a:lnTo>
                  <a:lnTo>
                    <a:pt x="2725" y="702"/>
                  </a:lnTo>
                  <a:lnTo>
                    <a:pt x="2780" y="745"/>
                  </a:lnTo>
                  <a:lnTo>
                    <a:pt x="2842" y="787"/>
                  </a:lnTo>
                  <a:lnTo>
                    <a:pt x="2913" y="830"/>
                  </a:lnTo>
                  <a:lnTo>
                    <a:pt x="2988" y="874"/>
                  </a:lnTo>
                  <a:lnTo>
                    <a:pt x="3070" y="917"/>
                  </a:lnTo>
                  <a:lnTo>
                    <a:pt x="3158" y="960"/>
                  </a:lnTo>
                  <a:lnTo>
                    <a:pt x="3251" y="1002"/>
                  </a:lnTo>
                  <a:lnTo>
                    <a:pt x="3349" y="1044"/>
                  </a:lnTo>
                  <a:lnTo>
                    <a:pt x="3452" y="1085"/>
                  </a:lnTo>
                  <a:lnTo>
                    <a:pt x="3559" y="1124"/>
                  </a:lnTo>
                  <a:lnTo>
                    <a:pt x="3669" y="1163"/>
                  </a:lnTo>
                  <a:lnTo>
                    <a:pt x="3783" y="1199"/>
                  </a:lnTo>
                  <a:lnTo>
                    <a:pt x="3900" y="1235"/>
                  </a:lnTo>
                  <a:lnTo>
                    <a:pt x="4020" y="1270"/>
                  </a:lnTo>
                  <a:lnTo>
                    <a:pt x="4142" y="1301"/>
                  </a:lnTo>
                  <a:lnTo>
                    <a:pt x="4266" y="1331"/>
                  </a:lnTo>
                  <a:lnTo>
                    <a:pt x="4393" y="1358"/>
                  </a:lnTo>
                  <a:lnTo>
                    <a:pt x="4520" y="1383"/>
                  </a:lnTo>
                  <a:lnTo>
                    <a:pt x="4648" y="1406"/>
                  </a:lnTo>
                  <a:lnTo>
                    <a:pt x="4776" y="1425"/>
                  </a:lnTo>
                  <a:lnTo>
                    <a:pt x="4905" y="1442"/>
                  </a:lnTo>
                  <a:lnTo>
                    <a:pt x="5033" y="1455"/>
                  </a:lnTo>
                  <a:lnTo>
                    <a:pt x="5162" y="1465"/>
                  </a:lnTo>
                  <a:lnTo>
                    <a:pt x="5288" y="1472"/>
                  </a:lnTo>
                  <a:lnTo>
                    <a:pt x="5413" y="1475"/>
                  </a:lnTo>
                  <a:lnTo>
                    <a:pt x="5538" y="1474"/>
                  </a:lnTo>
                  <a:lnTo>
                    <a:pt x="5660" y="1468"/>
                  </a:lnTo>
                  <a:lnTo>
                    <a:pt x="5705" y="1467"/>
                  </a:lnTo>
                  <a:lnTo>
                    <a:pt x="5750" y="1466"/>
                  </a:lnTo>
                  <a:lnTo>
                    <a:pt x="5797" y="1463"/>
                  </a:lnTo>
                  <a:lnTo>
                    <a:pt x="5842" y="1460"/>
                  </a:lnTo>
                  <a:lnTo>
                    <a:pt x="5889" y="1455"/>
                  </a:lnTo>
                  <a:lnTo>
                    <a:pt x="5934" y="1450"/>
                  </a:lnTo>
                  <a:lnTo>
                    <a:pt x="5981" y="1444"/>
                  </a:lnTo>
                  <a:lnTo>
                    <a:pt x="6027" y="1436"/>
                  </a:lnTo>
                  <a:lnTo>
                    <a:pt x="6073" y="1427"/>
                  </a:lnTo>
                  <a:lnTo>
                    <a:pt x="6120" y="1419"/>
                  </a:lnTo>
                  <a:lnTo>
                    <a:pt x="6165" y="1409"/>
                  </a:lnTo>
                  <a:lnTo>
                    <a:pt x="6212" y="1398"/>
                  </a:lnTo>
                  <a:lnTo>
                    <a:pt x="6258" y="1387"/>
                  </a:lnTo>
                  <a:lnTo>
                    <a:pt x="6305" y="1376"/>
                  </a:lnTo>
                  <a:lnTo>
                    <a:pt x="6350" y="1364"/>
                  </a:lnTo>
                  <a:lnTo>
                    <a:pt x="6396" y="1351"/>
                  </a:lnTo>
                  <a:lnTo>
                    <a:pt x="6487" y="1324"/>
                  </a:lnTo>
                  <a:lnTo>
                    <a:pt x="6578" y="1295"/>
                  </a:lnTo>
                  <a:lnTo>
                    <a:pt x="6668" y="1263"/>
                  </a:lnTo>
                  <a:lnTo>
                    <a:pt x="6755" y="1232"/>
                  </a:lnTo>
                  <a:lnTo>
                    <a:pt x="6843" y="1198"/>
                  </a:lnTo>
                  <a:lnTo>
                    <a:pt x="6928" y="1165"/>
                  </a:lnTo>
                  <a:lnTo>
                    <a:pt x="7012" y="1131"/>
                  </a:lnTo>
                  <a:lnTo>
                    <a:pt x="7094" y="1097"/>
                  </a:lnTo>
                  <a:lnTo>
                    <a:pt x="7106" y="1080"/>
                  </a:lnTo>
                  <a:lnTo>
                    <a:pt x="7116" y="1064"/>
                  </a:lnTo>
                  <a:lnTo>
                    <a:pt x="7122" y="1050"/>
                  </a:lnTo>
                  <a:lnTo>
                    <a:pt x="7126" y="1037"/>
                  </a:lnTo>
                  <a:lnTo>
                    <a:pt x="7127" y="1026"/>
                  </a:lnTo>
                  <a:lnTo>
                    <a:pt x="7127" y="1014"/>
                  </a:lnTo>
                  <a:lnTo>
                    <a:pt x="7125" y="1002"/>
                  </a:lnTo>
                  <a:lnTo>
                    <a:pt x="7122" y="990"/>
                  </a:lnTo>
                  <a:lnTo>
                    <a:pt x="7115" y="965"/>
                  </a:lnTo>
                  <a:lnTo>
                    <a:pt x="7108" y="938"/>
                  </a:lnTo>
                  <a:lnTo>
                    <a:pt x="7106" y="922"/>
                  </a:lnTo>
                  <a:lnTo>
                    <a:pt x="7106" y="905"/>
                  </a:lnTo>
                  <a:lnTo>
                    <a:pt x="7107" y="885"/>
                  </a:lnTo>
                  <a:lnTo>
                    <a:pt x="7112" y="864"/>
                  </a:lnTo>
                  <a:lnTo>
                    <a:pt x="7252" y="890"/>
                  </a:lnTo>
                  <a:lnTo>
                    <a:pt x="7398" y="915"/>
                  </a:lnTo>
                  <a:lnTo>
                    <a:pt x="7547" y="942"/>
                  </a:lnTo>
                  <a:lnTo>
                    <a:pt x="7699" y="972"/>
                  </a:lnTo>
                  <a:lnTo>
                    <a:pt x="7777" y="987"/>
                  </a:lnTo>
                  <a:lnTo>
                    <a:pt x="7855" y="1002"/>
                  </a:lnTo>
                  <a:lnTo>
                    <a:pt x="7934" y="1018"/>
                  </a:lnTo>
                  <a:lnTo>
                    <a:pt x="8013" y="1035"/>
                  </a:lnTo>
                  <a:lnTo>
                    <a:pt x="8093" y="1054"/>
                  </a:lnTo>
                  <a:lnTo>
                    <a:pt x="8172" y="1073"/>
                  </a:lnTo>
                  <a:lnTo>
                    <a:pt x="8252" y="1093"/>
                  </a:lnTo>
                  <a:lnTo>
                    <a:pt x="8333" y="1114"/>
                  </a:lnTo>
                  <a:lnTo>
                    <a:pt x="8414" y="1137"/>
                  </a:lnTo>
                  <a:lnTo>
                    <a:pt x="8497" y="1161"/>
                  </a:lnTo>
                  <a:lnTo>
                    <a:pt x="8578" y="1185"/>
                  </a:lnTo>
                  <a:lnTo>
                    <a:pt x="8660" y="1212"/>
                  </a:lnTo>
                  <a:lnTo>
                    <a:pt x="8742" y="1241"/>
                  </a:lnTo>
                  <a:lnTo>
                    <a:pt x="8823" y="1271"/>
                  </a:lnTo>
                  <a:lnTo>
                    <a:pt x="8905" y="1302"/>
                  </a:lnTo>
                  <a:lnTo>
                    <a:pt x="8987" y="1334"/>
                  </a:lnTo>
                  <a:lnTo>
                    <a:pt x="9069" y="1370"/>
                  </a:lnTo>
                  <a:lnTo>
                    <a:pt x="9150" y="1407"/>
                  </a:lnTo>
                  <a:lnTo>
                    <a:pt x="9232" y="1447"/>
                  </a:lnTo>
                  <a:lnTo>
                    <a:pt x="9313" y="1488"/>
                  </a:lnTo>
                  <a:lnTo>
                    <a:pt x="9394" y="1531"/>
                  </a:lnTo>
                  <a:lnTo>
                    <a:pt x="9474" y="1577"/>
                  </a:lnTo>
                  <a:lnTo>
                    <a:pt x="9554" y="1625"/>
                  </a:lnTo>
                  <a:lnTo>
                    <a:pt x="9634" y="1676"/>
                  </a:lnTo>
                  <a:lnTo>
                    <a:pt x="9543" y="1722"/>
                  </a:lnTo>
                  <a:lnTo>
                    <a:pt x="9449" y="1770"/>
                  </a:lnTo>
                  <a:lnTo>
                    <a:pt x="9352" y="1817"/>
                  </a:lnTo>
                  <a:lnTo>
                    <a:pt x="9252" y="1865"/>
                  </a:lnTo>
                  <a:lnTo>
                    <a:pt x="9149" y="1913"/>
                  </a:lnTo>
                  <a:lnTo>
                    <a:pt x="9044" y="1963"/>
                  </a:lnTo>
                  <a:lnTo>
                    <a:pt x="8935" y="2012"/>
                  </a:lnTo>
                  <a:lnTo>
                    <a:pt x="8825" y="2061"/>
                  </a:lnTo>
                  <a:lnTo>
                    <a:pt x="8713" y="2111"/>
                  </a:lnTo>
                  <a:lnTo>
                    <a:pt x="8597" y="2161"/>
                  </a:lnTo>
                  <a:lnTo>
                    <a:pt x="8479" y="2210"/>
                  </a:lnTo>
                  <a:lnTo>
                    <a:pt x="8360" y="2260"/>
                  </a:lnTo>
                  <a:lnTo>
                    <a:pt x="8239" y="2310"/>
                  </a:lnTo>
                  <a:lnTo>
                    <a:pt x="8117" y="2358"/>
                  </a:lnTo>
                  <a:lnTo>
                    <a:pt x="7993" y="2408"/>
                  </a:lnTo>
                  <a:lnTo>
                    <a:pt x="7867" y="2457"/>
                  </a:lnTo>
                  <a:lnTo>
                    <a:pt x="7740" y="2504"/>
                  </a:lnTo>
                  <a:lnTo>
                    <a:pt x="7612" y="2552"/>
                  </a:lnTo>
                  <a:lnTo>
                    <a:pt x="7482" y="2599"/>
                  </a:lnTo>
                  <a:lnTo>
                    <a:pt x="7353" y="2646"/>
                  </a:lnTo>
                  <a:lnTo>
                    <a:pt x="7222" y="2691"/>
                  </a:lnTo>
                  <a:lnTo>
                    <a:pt x="7090" y="2736"/>
                  </a:lnTo>
                  <a:lnTo>
                    <a:pt x="6957" y="2781"/>
                  </a:lnTo>
                  <a:lnTo>
                    <a:pt x="6825" y="2824"/>
                  </a:lnTo>
                  <a:lnTo>
                    <a:pt x="6691" y="2866"/>
                  </a:lnTo>
                  <a:lnTo>
                    <a:pt x="6559" y="2907"/>
                  </a:lnTo>
                  <a:lnTo>
                    <a:pt x="6426" y="2947"/>
                  </a:lnTo>
                  <a:lnTo>
                    <a:pt x="6293" y="2986"/>
                  </a:lnTo>
                  <a:lnTo>
                    <a:pt x="6160" y="3023"/>
                  </a:lnTo>
                  <a:lnTo>
                    <a:pt x="6027" y="3059"/>
                  </a:lnTo>
                  <a:lnTo>
                    <a:pt x="5895" y="3094"/>
                  </a:lnTo>
                  <a:lnTo>
                    <a:pt x="5763" y="3127"/>
                  </a:lnTo>
                  <a:close/>
                </a:path>
              </a:pathLst>
            </a:custGeom>
            <a:solidFill>
              <a:srgbClr val="BCBBB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12"/>
            <p:cNvSpPr>
              <a:spLocks noEditPoints="1" noChangeArrowheads="1"/>
            </p:cNvSpPr>
            <p:nvPr/>
          </p:nvSpPr>
          <p:spPr bwMode="auto">
            <a:xfrm>
              <a:off x="224" y="1469"/>
              <a:ext cx="982" cy="195"/>
            </a:xfrm>
            <a:custGeom>
              <a:avLst/>
              <a:gdLst/>
              <a:ahLst/>
              <a:cxnLst>
                <a:cxn ang="0">
                  <a:pos x="1462" y="1558"/>
                </a:cxn>
                <a:cxn ang="0">
                  <a:pos x="1007" y="1314"/>
                </a:cxn>
                <a:cxn ang="0">
                  <a:pos x="555" y="1061"/>
                </a:cxn>
                <a:cxn ang="0">
                  <a:pos x="110" y="800"/>
                </a:cxn>
                <a:cxn ang="0">
                  <a:pos x="207" y="640"/>
                </a:cxn>
                <a:cxn ang="0">
                  <a:pos x="486" y="524"/>
                </a:cxn>
                <a:cxn ang="0">
                  <a:pos x="772" y="420"/>
                </a:cxn>
                <a:cxn ang="0">
                  <a:pos x="1063" y="326"/>
                </a:cxn>
                <a:cxn ang="0">
                  <a:pos x="1359" y="243"/>
                </a:cxn>
                <a:cxn ang="0">
                  <a:pos x="1660" y="170"/>
                </a:cxn>
                <a:cxn ang="0">
                  <a:pos x="1964" y="108"/>
                </a:cxn>
                <a:cxn ang="0">
                  <a:pos x="2273" y="55"/>
                </a:cxn>
                <a:cxn ang="0">
                  <a:pos x="2527" y="55"/>
                </a:cxn>
                <a:cxn ang="0">
                  <a:pos x="2523" y="221"/>
                </a:cxn>
                <a:cxn ang="0">
                  <a:pos x="2529" y="348"/>
                </a:cxn>
                <a:cxn ang="0">
                  <a:pos x="2567" y="501"/>
                </a:cxn>
                <a:cxn ang="0">
                  <a:pos x="2666" y="650"/>
                </a:cxn>
                <a:cxn ang="0">
                  <a:pos x="2880" y="810"/>
                </a:cxn>
                <a:cxn ang="0">
                  <a:pos x="3188" y="973"/>
                </a:cxn>
                <a:cxn ang="0">
                  <a:pos x="3570" y="1128"/>
                </a:cxn>
                <a:cxn ang="0">
                  <a:pos x="4008" y="1266"/>
                </a:cxn>
                <a:cxn ang="0">
                  <a:pos x="4479" y="1377"/>
                </a:cxn>
                <a:cxn ang="0">
                  <a:pos x="4964" y="1450"/>
                </a:cxn>
                <a:cxn ang="0">
                  <a:pos x="5444" y="1477"/>
                </a:cxn>
                <a:cxn ang="0">
                  <a:pos x="5262" y="1534"/>
                </a:cxn>
                <a:cxn ang="0">
                  <a:pos x="5052" y="1589"/>
                </a:cxn>
                <a:cxn ang="0">
                  <a:pos x="4811" y="1637"/>
                </a:cxn>
                <a:cxn ang="0">
                  <a:pos x="4536" y="1676"/>
                </a:cxn>
                <a:cxn ang="0">
                  <a:pos x="4168" y="1707"/>
                </a:cxn>
                <a:cxn ang="0">
                  <a:pos x="3782" y="1729"/>
                </a:cxn>
                <a:cxn ang="0">
                  <a:pos x="3009" y="1751"/>
                </a:cxn>
                <a:cxn ang="0">
                  <a:pos x="2317" y="1751"/>
                </a:cxn>
                <a:cxn ang="0">
                  <a:pos x="1806" y="1736"/>
                </a:cxn>
                <a:cxn ang="0">
                  <a:pos x="7066" y="1110"/>
                </a:cxn>
                <a:cxn ang="0">
                  <a:pos x="7122" y="1050"/>
                </a:cxn>
                <a:cxn ang="0">
                  <a:pos x="7125" y="1002"/>
                </a:cxn>
                <a:cxn ang="0">
                  <a:pos x="7106" y="922"/>
                </a:cxn>
                <a:cxn ang="0">
                  <a:pos x="7209" y="882"/>
                </a:cxn>
                <a:cxn ang="0">
                  <a:pos x="7619" y="955"/>
                </a:cxn>
                <a:cxn ang="0">
                  <a:pos x="8053" y="1044"/>
                </a:cxn>
                <a:cxn ang="0">
                  <a:pos x="8444" y="1144"/>
                </a:cxn>
                <a:cxn ang="0">
                  <a:pos x="8669" y="1217"/>
                </a:cxn>
                <a:cxn ang="0">
                  <a:pos x="8788" y="1268"/>
                </a:cxn>
                <a:cxn ang="0">
                  <a:pos x="8578" y="1223"/>
                </a:cxn>
                <a:cxn ang="0">
                  <a:pos x="8354" y="1184"/>
                </a:cxn>
                <a:cxn ang="0">
                  <a:pos x="8117" y="1154"/>
                </a:cxn>
                <a:cxn ang="0">
                  <a:pos x="7876" y="1137"/>
                </a:cxn>
                <a:cxn ang="0">
                  <a:pos x="7644" y="1131"/>
                </a:cxn>
                <a:cxn ang="0">
                  <a:pos x="7402" y="1133"/>
                </a:cxn>
                <a:cxn ang="0">
                  <a:pos x="7159" y="1140"/>
                </a:cxn>
              </a:cxnLst>
              <a:rect l="0" t="0" r="r" b="b"/>
              <a:pathLst>
                <a:path w="8839" h="1754">
                  <a:moveTo>
                    <a:pt x="1806" y="1736"/>
                  </a:moveTo>
                  <a:lnTo>
                    <a:pt x="1691" y="1678"/>
                  </a:lnTo>
                  <a:lnTo>
                    <a:pt x="1576" y="1619"/>
                  </a:lnTo>
                  <a:lnTo>
                    <a:pt x="1462" y="1558"/>
                  </a:lnTo>
                  <a:lnTo>
                    <a:pt x="1347" y="1499"/>
                  </a:lnTo>
                  <a:lnTo>
                    <a:pt x="1234" y="1437"/>
                  </a:lnTo>
                  <a:lnTo>
                    <a:pt x="1120" y="1376"/>
                  </a:lnTo>
                  <a:lnTo>
                    <a:pt x="1007" y="1314"/>
                  </a:lnTo>
                  <a:lnTo>
                    <a:pt x="894" y="1251"/>
                  </a:lnTo>
                  <a:lnTo>
                    <a:pt x="780" y="1189"/>
                  </a:lnTo>
                  <a:lnTo>
                    <a:pt x="668" y="1125"/>
                  </a:lnTo>
                  <a:lnTo>
                    <a:pt x="555" y="1061"/>
                  </a:lnTo>
                  <a:lnTo>
                    <a:pt x="444" y="996"/>
                  </a:lnTo>
                  <a:lnTo>
                    <a:pt x="333" y="932"/>
                  </a:lnTo>
                  <a:lnTo>
                    <a:pt x="222" y="866"/>
                  </a:lnTo>
                  <a:lnTo>
                    <a:pt x="110" y="800"/>
                  </a:lnTo>
                  <a:lnTo>
                    <a:pt x="0" y="734"/>
                  </a:lnTo>
                  <a:lnTo>
                    <a:pt x="68" y="702"/>
                  </a:lnTo>
                  <a:lnTo>
                    <a:pt x="137" y="670"/>
                  </a:lnTo>
                  <a:lnTo>
                    <a:pt x="207" y="640"/>
                  </a:lnTo>
                  <a:lnTo>
                    <a:pt x="276" y="610"/>
                  </a:lnTo>
                  <a:lnTo>
                    <a:pt x="346" y="581"/>
                  </a:lnTo>
                  <a:lnTo>
                    <a:pt x="416" y="553"/>
                  </a:lnTo>
                  <a:lnTo>
                    <a:pt x="486" y="524"/>
                  </a:lnTo>
                  <a:lnTo>
                    <a:pt x="558" y="497"/>
                  </a:lnTo>
                  <a:lnTo>
                    <a:pt x="628" y="470"/>
                  </a:lnTo>
                  <a:lnTo>
                    <a:pt x="700" y="446"/>
                  </a:lnTo>
                  <a:lnTo>
                    <a:pt x="772" y="420"/>
                  </a:lnTo>
                  <a:lnTo>
                    <a:pt x="844" y="396"/>
                  </a:lnTo>
                  <a:lnTo>
                    <a:pt x="916" y="372"/>
                  </a:lnTo>
                  <a:lnTo>
                    <a:pt x="990" y="348"/>
                  </a:lnTo>
                  <a:lnTo>
                    <a:pt x="1063" y="326"/>
                  </a:lnTo>
                  <a:lnTo>
                    <a:pt x="1137" y="304"/>
                  </a:lnTo>
                  <a:lnTo>
                    <a:pt x="1210" y="284"/>
                  </a:lnTo>
                  <a:lnTo>
                    <a:pt x="1285" y="263"/>
                  </a:lnTo>
                  <a:lnTo>
                    <a:pt x="1359" y="243"/>
                  </a:lnTo>
                  <a:lnTo>
                    <a:pt x="1434" y="224"/>
                  </a:lnTo>
                  <a:lnTo>
                    <a:pt x="1508" y="205"/>
                  </a:lnTo>
                  <a:lnTo>
                    <a:pt x="1584" y="188"/>
                  </a:lnTo>
                  <a:lnTo>
                    <a:pt x="1660" y="170"/>
                  </a:lnTo>
                  <a:lnTo>
                    <a:pt x="1735" y="153"/>
                  </a:lnTo>
                  <a:lnTo>
                    <a:pt x="1812" y="138"/>
                  </a:lnTo>
                  <a:lnTo>
                    <a:pt x="1887" y="122"/>
                  </a:lnTo>
                  <a:lnTo>
                    <a:pt x="1964" y="108"/>
                  </a:lnTo>
                  <a:lnTo>
                    <a:pt x="2041" y="94"/>
                  </a:lnTo>
                  <a:lnTo>
                    <a:pt x="2119" y="80"/>
                  </a:lnTo>
                  <a:lnTo>
                    <a:pt x="2195" y="67"/>
                  </a:lnTo>
                  <a:lnTo>
                    <a:pt x="2273" y="55"/>
                  </a:lnTo>
                  <a:lnTo>
                    <a:pt x="2351" y="43"/>
                  </a:lnTo>
                  <a:lnTo>
                    <a:pt x="2524" y="0"/>
                  </a:lnTo>
                  <a:lnTo>
                    <a:pt x="2526" y="28"/>
                  </a:lnTo>
                  <a:lnTo>
                    <a:pt x="2527" y="55"/>
                  </a:lnTo>
                  <a:lnTo>
                    <a:pt x="2527" y="82"/>
                  </a:lnTo>
                  <a:lnTo>
                    <a:pt x="2526" y="109"/>
                  </a:lnTo>
                  <a:lnTo>
                    <a:pt x="2524" y="164"/>
                  </a:lnTo>
                  <a:lnTo>
                    <a:pt x="2523" y="221"/>
                  </a:lnTo>
                  <a:lnTo>
                    <a:pt x="2523" y="251"/>
                  </a:lnTo>
                  <a:lnTo>
                    <a:pt x="2523" y="283"/>
                  </a:lnTo>
                  <a:lnTo>
                    <a:pt x="2526" y="315"/>
                  </a:lnTo>
                  <a:lnTo>
                    <a:pt x="2529" y="348"/>
                  </a:lnTo>
                  <a:lnTo>
                    <a:pt x="2535" y="384"/>
                  </a:lnTo>
                  <a:lnTo>
                    <a:pt x="2543" y="421"/>
                  </a:lnTo>
                  <a:lnTo>
                    <a:pt x="2553" y="460"/>
                  </a:lnTo>
                  <a:lnTo>
                    <a:pt x="2567" y="501"/>
                  </a:lnTo>
                  <a:lnTo>
                    <a:pt x="2580" y="536"/>
                  </a:lnTo>
                  <a:lnTo>
                    <a:pt x="2600" y="573"/>
                  </a:lnTo>
                  <a:lnTo>
                    <a:pt x="2630" y="611"/>
                  </a:lnTo>
                  <a:lnTo>
                    <a:pt x="2666" y="650"/>
                  </a:lnTo>
                  <a:lnTo>
                    <a:pt x="2710" y="689"/>
                  </a:lnTo>
                  <a:lnTo>
                    <a:pt x="2760" y="729"/>
                  </a:lnTo>
                  <a:lnTo>
                    <a:pt x="2816" y="770"/>
                  </a:lnTo>
                  <a:lnTo>
                    <a:pt x="2880" y="810"/>
                  </a:lnTo>
                  <a:lnTo>
                    <a:pt x="2949" y="851"/>
                  </a:lnTo>
                  <a:lnTo>
                    <a:pt x="3024" y="892"/>
                  </a:lnTo>
                  <a:lnTo>
                    <a:pt x="3104" y="933"/>
                  </a:lnTo>
                  <a:lnTo>
                    <a:pt x="3188" y="973"/>
                  </a:lnTo>
                  <a:lnTo>
                    <a:pt x="3278" y="1013"/>
                  </a:lnTo>
                  <a:lnTo>
                    <a:pt x="3372" y="1053"/>
                  </a:lnTo>
                  <a:lnTo>
                    <a:pt x="3469" y="1090"/>
                  </a:lnTo>
                  <a:lnTo>
                    <a:pt x="3570" y="1128"/>
                  </a:lnTo>
                  <a:lnTo>
                    <a:pt x="3675" y="1165"/>
                  </a:lnTo>
                  <a:lnTo>
                    <a:pt x="3783" y="1199"/>
                  </a:lnTo>
                  <a:lnTo>
                    <a:pt x="3895" y="1234"/>
                  </a:lnTo>
                  <a:lnTo>
                    <a:pt x="4008" y="1266"/>
                  </a:lnTo>
                  <a:lnTo>
                    <a:pt x="4123" y="1297"/>
                  </a:lnTo>
                  <a:lnTo>
                    <a:pt x="4240" y="1326"/>
                  </a:lnTo>
                  <a:lnTo>
                    <a:pt x="4359" y="1352"/>
                  </a:lnTo>
                  <a:lnTo>
                    <a:pt x="4479" y="1377"/>
                  </a:lnTo>
                  <a:lnTo>
                    <a:pt x="4600" y="1399"/>
                  </a:lnTo>
                  <a:lnTo>
                    <a:pt x="4721" y="1419"/>
                  </a:lnTo>
                  <a:lnTo>
                    <a:pt x="4843" y="1436"/>
                  </a:lnTo>
                  <a:lnTo>
                    <a:pt x="4964" y="1450"/>
                  </a:lnTo>
                  <a:lnTo>
                    <a:pt x="5085" y="1462"/>
                  </a:lnTo>
                  <a:lnTo>
                    <a:pt x="5206" y="1471"/>
                  </a:lnTo>
                  <a:lnTo>
                    <a:pt x="5325" y="1475"/>
                  </a:lnTo>
                  <a:lnTo>
                    <a:pt x="5444" y="1477"/>
                  </a:lnTo>
                  <a:lnTo>
                    <a:pt x="5400" y="1491"/>
                  </a:lnTo>
                  <a:lnTo>
                    <a:pt x="5356" y="1506"/>
                  </a:lnTo>
                  <a:lnTo>
                    <a:pt x="5310" y="1520"/>
                  </a:lnTo>
                  <a:lnTo>
                    <a:pt x="5262" y="1534"/>
                  </a:lnTo>
                  <a:lnTo>
                    <a:pt x="5211" y="1548"/>
                  </a:lnTo>
                  <a:lnTo>
                    <a:pt x="5161" y="1562"/>
                  </a:lnTo>
                  <a:lnTo>
                    <a:pt x="5107" y="1576"/>
                  </a:lnTo>
                  <a:lnTo>
                    <a:pt x="5052" y="1589"/>
                  </a:lnTo>
                  <a:lnTo>
                    <a:pt x="4994" y="1602"/>
                  </a:lnTo>
                  <a:lnTo>
                    <a:pt x="4935" y="1614"/>
                  </a:lnTo>
                  <a:lnTo>
                    <a:pt x="4873" y="1626"/>
                  </a:lnTo>
                  <a:lnTo>
                    <a:pt x="4811" y="1637"/>
                  </a:lnTo>
                  <a:lnTo>
                    <a:pt x="4745" y="1648"/>
                  </a:lnTo>
                  <a:lnTo>
                    <a:pt x="4678" y="1658"/>
                  </a:lnTo>
                  <a:lnTo>
                    <a:pt x="4609" y="1667"/>
                  </a:lnTo>
                  <a:lnTo>
                    <a:pt x="4536" y="1676"/>
                  </a:lnTo>
                  <a:lnTo>
                    <a:pt x="4447" y="1684"/>
                  </a:lnTo>
                  <a:lnTo>
                    <a:pt x="4355" y="1692"/>
                  </a:lnTo>
                  <a:lnTo>
                    <a:pt x="4262" y="1700"/>
                  </a:lnTo>
                  <a:lnTo>
                    <a:pt x="4168" y="1707"/>
                  </a:lnTo>
                  <a:lnTo>
                    <a:pt x="4072" y="1712"/>
                  </a:lnTo>
                  <a:lnTo>
                    <a:pt x="3976" y="1719"/>
                  </a:lnTo>
                  <a:lnTo>
                    <a:pt x="3879" y="1724"/>
                  </a:lnTo>
                  <a:lnTo>
                    <a:pt x="3782" y="1729"/>
                  </a:lnTo>
                  <a:lnTo>
                    <a:pt x="3587" y="1737"/>
                  </a:lnTo>
                  <a:lnTo>
                    <a:pt x="3391" y="1744"/>
                  </a:lnTo>
                  <a:lnTo>
                    <a:pt x="3199" y="1748"/>
                  </a:lnTo>
                  <a:lnTo>
                    <a:pt x="3009" y="1751"/>
                  </a:lnTo>
                  <a:lnTo>
                    <a:pt x="2825" y="1754"/>
                  </a:lnTo>
                  <a:lnTo>
                    <a:pt x="2647" y="1754"/>
                  </a:lnTo>
                  <a:lnTo>
                    <a:pt x="2477" y="1752"/>
                  </a:lnTo>
                  <a:lnTo>
                    <a:pt x="2317" y="1751"/>
                  </a:lnTo>
                  <a:lnTo>
                    <a:pt x="2169" y="1748"/>
                  </a:lnTo>
                  <a:lnTo>
                    <a:pt x="2033" y="1745"/>
                  </a:lnTo>
                  <a:lnTo>
                    <a:pt x="1912" y="1741"/>
                  </a:lnTo>
                  <a:lnTo>
                    <a:pt x="1806" y="1736"/>
                  </a:lnTo>
                  <a:close/>
                  <a:moveTo>
                    <a:pt x="6982" y="1149"/>
                  </a:moveTo>
                  <a:lnTo>
                    <a:pt x="7009" y="1136"/>
                  </a:lnTo>
                  <a:lnTo>
                    <a:pt x="7038" y="1123"/>
                  </a:lnTo>
                  <a:lnTo>
                    <a:pt x="7066" y="1110"/>
                  </a:lnTo>
                  <a:lnTo>
                    <a:pt x="7094" y="1097"/>
                  </a:lnTo>
                  <a:lnTo>
                    <a:pt x="7106" y="1080"/>
                  </a:lnTo>
                  <a:lnTo>
                    <a:pt x="7116" y="1064"/>
                  </a:lnTo>
                  <a:lnTo>
                    <a:pt x="7122" y="1050"/>
                  </a:lnTo>
                  <a:lnTo>
                    <a:pt x="7126" y="1037"/>
                  </a:lnTo>
                  <a:lnTo>
                    <a:pt x="7127" y="1026"/>
                  </a:lnTo>
                  <a:lnTo>
                    <a:pt x="7127" y="1014"/>
                  </a:lnTo>
                  <a:lnTo>
                    <a:pt x="7125" y="1002"/>
                  </a:lnTo>
                  <a:lnTo>
                    <a:pt x="7122" y="990"/>
                  </a:lnTo>
                  <a:lnTo>
                    <a:pt x="7115" y="965"/>
                  </a:lnTo>
                  <a:lnTo>
                    <a:pt x="7108" y="938"/>
                  </a:lnTo>
                  <a:lnTo>
                    <a:pt x="7106" y="922"/>
                  </a:lnTo>
                  <a:lnTo>
                    <a:pt x="7106" y="905"/>
                  </a:lnTo>
                  <a:lnTo>
                    <a:pt x="7107" y="885"/>
                  </a:lnTo>
                  <a:lnTo>
                    <a:pt x="7112" y="864"/>
                  </a:lnTo>
                  <a:lnTo>
                    <a:pt x="7209" y="882"/>
                  </a:lnTo>
                  <a:lnTo>
                    <a:pt x="7309" y="899"/>
                  </a:lnTo>
                  <a:lnTo>
                    <a:pt x="7411" y="918"/>
                  </a:lnTo>
                  <a:lnTo>
                    <a:pt x="7515" y="936"/>
                  </a:lnTo>
                  <a:lnTo>
                    <a:pt x="7619" y="955"/>
                  </a:lnTo>
                  <a:lnTo>
                    <a:pt x="7726" y="975"/>
                  </a:lnTo>
                  <a:lnTo>
                    <a:pt x="7834" y="996"/>
                  </a:lnTo>
                  <a:lnTo>
                    <a:pt x="7942" y="1019"/>
                  </a:lnTo>
                  <a:lnTo>
                    <a:pt x="8053" y="1044"/>
                  </a:lnTo>
                  <a:lnTo>
                    <a:pt x="8163" y="1070"/>
                  </a:lnTo>
                  <a:lnTo>
                    <a:pt x="8275" y="1098"/>
                  </a:lnTo>
                  <a:lnTo>
                    <a:pt x="8386" y="1128"/>
                  </a:lnTo>
                  <a:lnTo>
                    <a:pt x="8444" y="1144"/>
                  </a:lnTo>
                  <a:lnTo>
                    <a:pt x="8500" y="1162"/>
                  </a:lnTo>
                  <a:lnTo>
                    <a:pt x="8556" y="1179"/>
                  </a:lnTo>
                  <a:lnTo>
                    <a:pt x="8612" y="1197"/>
                  </a:lnTo>
                  <a:lnTo>
                    <a:pt x="8669" y="1217"/>
                  </a:lnTo>
                  <a:lnTo>
                    <a:pt x="8726" y="1236"/>
                  </a:lnTo>
                  <a:lnTo>
                    <a:pt x="8783" y="1257"/>
                  </a:lnTo>
                  <a:lnTo>
                    <a:pt x="8839" y="1278"/>
                  </a:lnTo>
                  <a:lnTo>
                    <a:pt x="8788" y="1268"/>
                  </a:lnTo>
                  <a:lnTo>
                    <a:pt x="8737" y="1256"/>
                  </a:lnTo>
                  <a:lnTo>
                    <a:pt x="8684" y="1245"/>
                  </a:lnTo>
                  <a:lnTo>
                    <a:pt x="8632" y="1234"/>
                  </a:lnTo>
                  <a:lnTo>
                    <a:pt x="8578" y="1223"/>
                  </a:lnTo>
                  <a:lnTo>
                    <a:pt x="8524" y="1212"/>
                  </a:lnTo>
                  <a:lnTo>
                    <a:pt x="8467" y="1203"/>
                  </a:lnTo>
                  <a:lnTo>
                    <a:pt x="8411" y="1193"/>
                  </a:lnTo>
                  <a:lnTo>
                    <a:pt x="8354" y="1184"/>
                  </a:lnTo>
                  <a:lnTo>
                    <a:pt x="8297" y="1176"/>
                  </a:lnTo>
                  <a:lnTo>
                    <a:pt x="8237" y="1168"/>
                  </a:lnTo>
                  <a:lnTo>
                    <a:pt x="8178" y="1161"/>
                  </a:lnTo>
                  <a:lnTo>
                    <a:pt x="8117" y="1154"/>
                  </a:lnTo>
                  <a:lnTo>
                    <a:pt x="8057" y="1149"/>
                  </a:lnTo>
                  <a:lnTo>
                    <a:pt x="7994" y="1143"/>
                  </a:lnTo>
                  <a:lnTo>
                    <a:pt x="7932" y="1140"/>
                  </a:lnTo>
                  <a:lnTo>
                    <a:pt x="7876" y="1137"/>
                  </a:lnTo>
                  <a:lnTo>
                    <a:pt x="7819" y="1135"/>
                  </a:lnTo>
                  <a:lnTo>
                    <a:pt x="7762" y="1133"/>
                  </a:lnTo>
                  <a:lnTo>
                    <a:pt x="7704" y="1131"/>
                  </a:lnTo>
                  <a:lnTo>
                    <a:pt x="7644" y="1131"/>
                  </a:lnTo>
                  <a:lnTo>
                    <a:pt x="7584" y="1130"/>
                  </a:lnTo>
                  <a:lnTo>
                    <a:pt x="7524" y="1130"/>
                  </a:lnTo>
                  <a:lnTo>
                    <a:pt x="7463" y="1131"/>
                  </a:lnTo>
                  <a:lnTo>
                    <a:pt x="7402" y="1133"/>
                  </a:lnTo>
                  <a:lnTo>
                    <a:pt x="7342" y="1134"/>
                  </a:lnTo>
                  <a:lnTo>
                    <a:pt x="7280" y="1136"/>
                  </a:lnTo>
                  <a:lnTo>
                    <a:pt x="7220" y="1138"/>
                  </a:lnTo>
                  <a:lnTo>
                    <a:pt x="7159" y="1140"/>
                  </a:lnTo>
                  <a:lnTo>
                    <a:pt x="7100" y="1142"/>
                  </a:lnTo>
                  <a:lnTo>
                    <a:pt x="7040" y="1145"/>
                  </a:lnTo>
                  <a:lnTo>
                    <a:pt x="6982" y="1149"/>
                  </a:lnTo>
                  <a:close/>
                </a:path>
              </a:pathLst>
            </a:custGeom>
            <a:solidFill>
              <a:srgbClr val="7F838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Freeform 13"/>
            <p:cNvSpPr>
              <a:spLocks noChangeArrowheads="1"/>
            </p:cNvSpPr>
            <p:nvPr/>
          </p:nvSpPr>
          <p:spPr bwMode="auto">
            <a:xfrm>
              <a:off x="863" y="1669"/>
              <a:ext cx="437" cy="236"/>
            </a:xfrm>
            <a:custGeom>
              <a:avLst/>
              <a:gdLst/>
              <a:ahLst/>
              <a:cxnLst>
                <a:cxn ang="0">
                  <a:pos x="26" y="2090"/>
                </a:cxn>
                <a:cxn ang="0">
                  <a:pos x="12" y="2013"/>
                </a:cxn>
                <a:cxn ang="0">
                  <a:pos x="4" y="1930"/>
                </a:cxn>
                <a:cxn ang="0">
                  <a:pos x="0" y="1841"/>
                </a:cxn>
                <a:cxn ang="0">
                  <a:pos x="0" y="1750"/>
                </a:cxn>
                <a:cxn ang="0">
                  <a:pos x="3" y="1660"/>
                </a:cxn>
                <a:cxn ang="0">
                  <a:pos x="11" y="1526"/>
                </a:cxn>
                <a:cxn ang="0">
                  <a:pos x="146" y="1410"/>
                </a:cxn>
                <a:cxn ang="0">
                  <a:pos x="402" y="1341"/>
                </a:cxn>
                <a:cxn ang="0">
                  <a:pos x="656" y="1268"/>
                </a:cxn>
                <a:cxn ang="0">
                  <a:pos x="908" y="1189"/>
                </a:cxn>
                <a:cxn ang="0">
                  <a:pos x="1160" y="1106"/>
                </a:cxn>
                <a:cxn ang="0">
                  <a:pos x="1408" y="1019"/>
                </a:cxn>
                <a:cxn ang="0">
                  <a:pos x="1657" y="929"/>
                </a:cxn>
                <a:cxn ang="0">
                  <a:pos x="1903" y="837"/>
                </a:cxn>
                <a:cxn ang="0">
                  <a:pos x="2147" y="741"/>
                </a:cxn>
                <a:cxn ang="0">
                  <a:pos x="2390" y="644"/>
                </a:cxn>
                <a:cxn ang="0">
                  <a:pos x="2752" y="497"/>
                </a:cxn>
                <a:cxn ang="0">
                  <a:pos x="3229" y="297"/>
                </a:cxn>
                <a:cxn ang="0">
                  <a:pos x="3699" y="98"/>
                </a:cxn>
                <a:cxn ang="0">
                  <a:pos x="3929" y="9"/>
                </a:cxn>
                <a:cxn ang="0">
                  <a:pos x="3926" y="33"/>
                </a:cxn>
                <a:cxn ang="0">
                  <a:pos x="3922" y="80"/>
                </a:cxn>
                <a:cxn ang="0">
                  <a:pos x="3922" y="198"/>
                </a:cxn>
                <a:cxn ang="0">
                  <a:pos x="3926" y="333"/>
                </a:cxn>
                <a:cxn ang="0">
                  <a:pos x="3924" y="423"/>
                </a:cxn>
                <a:cxn ang="0">
                  <a:pos x="3921" y="504"/>
                </a:cxn>
                <a:cxn ang="0">
                  <a:pos x="3915" y="555"/>
                </a:cxn>
                <a:cxn ang="0">
                  <a:pos x="3908" y="584"/>
                </a:cxn>
                <a:cxn ang="0">
                  <a:pos x="3879" y="642"/>
                </a:cxn>
                <a:cxn ang="0">
                  <a:pos x="3773" y="744"/>
                </a:cxn>
                <a:cxn ang="0">
                  <a:pos x="3603" y="854"/>
                </a:cxn>
                <a:cxn ang="0">
                  <a:pos x="3379" y="971"/>
                </a:cxn>
                <a:cxn ang="0">
                  <a:pos x="3110" y="1093"/>
                </a:cxn>
                <a:cxn ang="0">
                  <a:pos x="2806" y="1216"/>
                </a:cxn>
                <a:cxn ang="0">
                  <a:pos x="2479" y="1340"/>
                </a:cxn>
                <a:cxn ang="0">
                  <a:pos x="2137" y="1462"/>
                </a:cxn>
                <a:cxn ang="0">
                  <a:pos x="1790" y="1581"/>
                </a:cxn>
                <a:cxn ang="0">
                  <a:pos x="1447" y="1692"/>
                </a:cxn>
                <a:cxn ang="0">
                  <a:pos x="966" y="1844"/>
                </a:cxn>
                <a:cxn ang="0">
                  <a:pos x="434" y="2005"/>
                </a:cxn>
                <a:cxn ang="0">
                  <a:pos x="101" y="2105"/>
                </a:cxn>
              </a:cxnLst>
              <a:rect l="0" t="0" r="r" b="b"/>
              <a:pathLst>
                <a:path w="3931" h="2124">
                  <a:moveTo>
                    <a:pt x="34" y="2124"/>
                  </a:moveTo>
                  <a:lnTo>
                    <a:pt x="26" y="2090"/>
                  </a:lnTo>
                  <a:lnTo>
                    <a:pt x="18" y="2052"/>
                  </a:lnTo>
                  <a:lnTo>
                    <a:pt x="12" y="2013"/>
                  </a:lnTo>
                  <a:lnTo>
                    <a:pt x="7" y="1972"/>
                  </a:lnTo>
                  <a:lnTo>
                    <a:pt x="4" y="1930"/>
                  </a:lnTo>
                  <a:lnTo>
                    <a:pt x="1" y="1885"/>
                  </a:lnTo>
                  <a:lnTo>
                    <a:pt x="0" y="1841"/>
                  </a:lnTo>
                  <a:lnTo>
                    <a:pt x="0" y="1796"/>
                  </a:lnTo>
                  <a:lnTo>
                    <a:pt x="0" y="1750"/>
                  </a:lnTo>
                  <a:lnTo>
                    <a:pt x="1" y="1705"/>
                  </a:lnTo>
                  <a:lnTo>
                    <a:pt x="3" y="1660"/>
                  </a:lnTo>
                  <a:lnTo>
                    <a:pt x="5" y="1614"/>
                  </a:lnTo>
                  <a:lnTo>
                    <a:pt x="11" y="1526"/>
                  </a:lnTo>
                  <a:lnTo>
                    <a:pt x="17" y="1443"/>
                  </a:lnTo>
                  <a:lnTo>
                    <a:pt x="146" y="1410"/>
                  </a:lnTo>
                  <a:lnTo>
                    <a:pt x="274" y="1376"/>
                  </a:lnTo>
                  <a:lnTo>
                    <a:pt x="402" y="1341"/>
                  </a:lnTo>
                  <a:lnTo>
                    <a:pt x="529" y="1304"/>
                  </a:lnTo>
                  <a:lnTo>
                    <a:pt x="656" y="1268"/>
                  </a:lnTo>
                  <a:lnTo>
                    <a:pt x="782" y="1229"/>
                  </a:lnTo>
                  <a:lnTo>
                    <a:pt x="908" y="1189"/>
                  </a:lnTo>
                  <a:lnTo>
                    <a:pt x="1035" y="1148"/>
                  </a:lnTo>
                  <a:lnTo>
                    <a:pt x="1160" y="1106"/>
                  </a:lnTo>
                  <a:lnTo>
                    <a:pt x="1284" y="1062"/>
                  </a:lnTo>
                  <a:lnTo>
                    <a:pt x="1408" y="1019"/>
                  </a:lnTo>
                  <a:lnTo>
                    <a:pt x="1533" y="974"/>
                  </a:lnTo>
                  <a:lnTo>
                    <a:pt x="1657" y="929"/>
                  </a:lnTo>
                  <a:lnTo>
                    <a:pt x="1780" y="883"/>
                  </a:lnTo>
                  <a:lnTo>
                    <a:pt x="1903" y="837"/>
                  </a:lnTo>
                  <a:lnTo>
                    <a:pt x="2025" y="789"/>
                  </a:lnTo>
                  <a:lnTo>
                    <a:pt x="2147" y="741"/>
                  </a:lnTo>
                  <a:lnTo>
                    <a:pt x="2269" y="693"/>
                  </a:lnTo>
                  <a:lnTo>
                    <a:pt x="2390" y="644"/>
                  </a:lnTo>
                  <a:lnTo>
                    <a:pt x="2511" y="595"/>
                  </a:lnTo>
                  <a:lnTo>
                    <a:pt x="2752" y="497"/>
                  </a:lnTo>
                  <a:lnTo>
                    <a:pt x="2991" y="396"/>
                  </a:lnTo>
                  <a:lnTo>
                    <a:pt x="3229" y="297"/>
                  </a:lnTo>
                  <a:lnTo>
                    <a:pt x="3464" y="196"/>
                  </a:lnTo>
                  <a:lnTo>
                    <a:pt x="3699" y="98"/>
                  </a:lnTo>
                  <a:lnTo>
                    <a:pt x="3931" y="0"/>
                  </a:lnTo>
                  <a:lnTo>
                    <a:pt x="3929" y="9"/>
                  </a:lnTo>
                  <a:lnTo>
                    <a:pt x="3927" y="20"/>
                  </a:lnTo>
                  <a:lnTo>
                    <a:pt x="3926" y="33"/>
                  </a:lnTo>
                  <a:lnTo>
                    <a:pt x="3924" y="47"/>
                  </a:lnTo>
                  <a:lnTo>
                    <a:pt x="3922" y="80"/>
                  </a:lnTo>
                  <a:lnTo>
                    <a:pt x="3922" y="115"/>
                  </a:lnTo>
                  <a:lnTo>
                    <a:pt x="3922" y="198"/>
                  </a:lnTo>
                  <a:lnTo>
                    <a:pt x="3924" y="288"/>
                  </a:lnTo>
                  <a:lnTo>
                    <a:pt x="3926" y="333"/>
                  </a:lnTo>
                  <a:lnTo>
                    <a:pt x="3926" y="379"/>
                  </a:lnTo>
                  <a:lnTo>
                    <a:pt x="3924" y="423"/>
                  </a:lnTo>
                  <a:lnTo>
                    <a:pt x="3923" y="465"/>
                  </a:lnTo>
                  <a:lnTo>
                    <a:pt x="3921" y="504"/>
                  </a:lnTo>
                  <a:lnTo>
                    <a:pt x="3917" y="540"/>
                  </a:lnTo>
                  <a:lnTo>
                    <a:pt x="3915" y="555"/>
                  </a:lnTo>
                  <a:lnTo>
                    <a:pt x="3911" y="570"/>
                  </a:lnTo>
                  <a:lnTo>
                    <a:pt x="3908" y="584"/>
                  </a:lnTo>
                  <a:lnTo>
                    <a:pt x="3905" y="596"/>
                  </a:lnTo>
                  <a:lnTo>
                    <a:pt x="3879" y="642"/>
                  </a:lnTo>
                  <a:lnTo>
                    <a:pt x="3835" y="692"/>
                  </a:lnTo>
                  <a:lnTo>
                    <a:pt x="3773" y="744"/>
                  </a:lnTo>
                  <a:lnTo>
                    <a:pt x="3695" y="798"/>
                  </a:lnTo>
                  <a:lnTo>
                    <a:pt x="3603" y="854"/>
                  </a:lnTo>
                  <a:lnTo>
                    <a:pt x="3497" y="912"/>
                  </a:lnTo>
                  <a:lnTo>
                    <a:pt x="3379" y="971"/>
                  </a:lnTo>
                  <a:lnTo>
                    <a:pt x="3249" y="1031"/>
                  </a:lnTo>
                  <a:lnTo>
                    <a:pt x="3110" y="1093"/>
                  </a:lnTo>
                  <a:lnTo>
                    <a:pt x="2962" y="1154"/>
                  </a:lnTo>
                  <a:lnTo>
                    <a:pt x="2806" y="1216"/>
                  </a:lnTo>
                  <a:lnTo>
                    <a:pt x="2645" y="1278"/>
                  </a:lnTo>
                  <a:lnTo>
                    <a:pt x="2479" y="1340"/>
                  </a:lnTo>
                  <a:lnTo>
                    <a:pt x="2309" y="1402"/>
                  </a:lnTo>
                  <a:lnTo>
                    <a:pt x="2137" y="1462"/>
                  </a:lnTo>
                  <a:lnTo>
                    <a:pt x="1963" y="1523"/>
                  </a:lnTo>
                  <a:lnTo>
                    <a:pt x="1790" y="1581"/>
                  </a:lnTo>
                  <a:lnTo>
                    <a:pt x="1617" y="1637"/>
                  </a:lnTo>
                  <a:lnTo>
                    <a:pt x="1447" y="1692"/>
                  </a:lnTo>
                  <a:lnTo>
                    <a:pt x="1282" y="1746"/>
                  </a:lnTo>
                  <a:lnTo>
                    <a:pt x="966" y="1844"/>
                  </a:lnTo>
                  <a:lnTo>
                    <a:pt x="680" y="1932"/>
                  </a:lnTo>
                  <a:lnTo>
                    <a:pt x="434" y="2005"/>
                  </a:lnTo>
                  <a:lnTo>
                    <a:pt x="239" y="2064"/>
                  </a:lnTo>
                  <a:lnTo>
                    <a:pt x="101" y="2105"/>
                  </a:lnTo>
                  <a:lnTo>
                    <a:pt x="34" y="2124"/>
                  </a:lnTo>
                  <a:close/>
                </a:path>
              </a:pathLst>
            </a:custGeom>
            <a:solidFill>
              <a:srgbClr val="E6E8E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14"/>
            <p:cNvSpPr>
              <a:spLocks noEditPoints="1" noChangeArrowheads="1"/>
            </p:cNvSpPr>
            <p:nvPr/>
          </p:nvSpPr>
          <p:spPr bwMode="auto">
            <a:xfrm>
              <a:off x="863" y="1669"/>
              <a:ext cx="437" cy="236"/>
            </a:xfrm>
            <a:custGeom>
              <a:avLst/>
              <a:gdLst/>
              <a:ahLst/>
              <a:cxnLst>
                <a:cxn ang="0">
                  <a:pos x="18" y="2052"/>
                </a:cxn>
                <a:cxn ang="0">
                  <a:pos x="4" y="1930"/>
                </a:cxn>
                <a:cxn ang="0">
                  <a:pos x="0" y="1796"/>
                </a:cxn>
                <a:cxn ang="0">
                  <a:pos x="3" y="1660"/>
                </a:cxn>
                <a:cxn ang="0">
                  <a:pos x="17" y="1443"/>
                </a:cxn>
                <a:cxn ang="0">
                  <a:pos x="279" y="1376"/>
                </a:cxn>
                <a:cxn ang="0">
                  <a:pos x="538" y="1302"/>
                </a:cxn>
                <a:cxn ang="0">
                  <a:pos x="796" y="1224"/>
                </a:cxn>
                <a:cxn ang="0">
                  <a:pos x="1052" y="1142"/>
                </a:cxn>
                <a:cxn ang="0">
                  <a:pos x="1306" y="1057"/>
                </a:cxn>
                <a:cxn ang="0">
                  <a:pos x="1303" y="1136"/>
                </a:cxn>
                <a:cxn ang="0">
                  <a:pos x="1179" y="1303"/>
                </a:cxn>
                <a:cxn ang="0">
                  <a:pos x="1069" y="1472"/>
                </a:cxn>
                <a:cxn ang="0">
                  <a:pos x="971" y="1635"/>
                </a:cxn>
                <a:cxn ang="0">
                  <a:pos x="887" y="1788"/>
                </a:cxn>
                <a:cxn ang="0">
                  <a:pos x="756" y="1908"/>
                </a:cxn>
                <a:cxn ang="0">
                  <a:pos x="532" y="1976"/>
                </a:cxn>
                <a:cxn ang="0">
                  <a:pos x="342" y="2033"/>
                </a:cxn>
                <a:cxn ang="0">
                  <a:pos x="191" y="2077"/>
                </a:cxn>
                <a:cxn ang="0">
                  <a:pos x="86" y="2108"/>
                </a:cxn>
                <a:cxn ang="0">
                  <a:pos x="34" y="2124"/>
                </a:cxn>
                <a:cxn ang="0">
                  <a:pos x="2882" y="445"/>
                </a:cxn>
                <a:cxn ang="0">
                  <a:pos x="3108" y="347"/>
                </a:cxn>
                <a:cxn ang="0">
                  <a:pos x="3334" y="251"/>
                </a:cxn>
                <a:cxn ang="0">
                  <a:pos x="3558" y="155"/>
                </a:cxn>
                <a:cxn ang="0">
                  <a:pos x="3782" y="61"/>
                </a:cxn>
                <a:cxn ang="0">
                  <a:pos x="3929" y="9"/>
                </a:cxn>
                <a:cxn ang="0">
                  <a:pos x="3924" y="47"/>
                </a:cxn>
                <a:cxn ang="0">
                  <a:pos x="3922" y="198"/>
                </a:cxn>
                <a:cxn ang="0">
                  <a:pos x="3926" y="379"/>
                </a:cxn>
                <a:cxn ang="0">
                  <a:pos x="3921" y="504"/>
                </a:cxn>
                <a:cxn ang="0">
                  <a:pos x="3911" y="570"/>
                </a:cxn>
                <a:cxn ang="0">
                  <a:pos x="3897" y="610"/>
                </a:cxn>
                <a:cxn ang="0">
                  <a:pos x="3863" y="657"/>
                </a:cxn>
                <a:cxn ang="0">
                  <a:pos x="3812" y="707"/>
                </a:cxn>
                <a:cxn ang="0">
                  <a:pos x="3745" y="760"/>
                </a:cxn>
                <a:cxn ang="0">
                  <a:pos x="3663" y="815"/>
                </a:cxn>
                <a:cxn ang="0">
                  <a:pos x="3568" y="872"/>
                </a:cxn>
                <a:cxn ang="0">
                  <a:pos x="3431" y="790"/>
                </a:cxn>
                <a:cxn ang="0">
                  <a:pos x="3283" y="711"/>
                </a:cxn>
                <a:cxn ang="0">
                  <a:pos x="3125" y="638"/>
                </a:cxn>
                <a:cxn ang="0">
                  <a:pos x="2960" y="574"/>
                </a:cxn>
                <a:cxn ang="0">
                  <a:pos x="2788" y="524"/>
                </a:cxn>
              </a:cxnLst>
              <a:rect l="0" t="0" r="r" b="b"/>
              <a:pathLst>
                <a:path w="3931" h="2124">
                  <a:moveTo>
                    <a:pt x="34" y="2124"/>
                  </a:moveTo>
                  <a:lnTo>
                    <a:pt x="26" y="2090"/>
                  </a:lnTo>
                  <a:lnTo>
                    <a:pt x="18" y="2052"/>
                  </a:lnTo>
                  <a:lnTo>
                    <a:pt x="12" y="2013"/>
                  </a:lnTo>
                  <a:lnTo>
                    <a:pt x="7" y="1972"/>
                  </a:lnTo>
                  <a:lnTo>
                    <a:pt x="4" y="1930"/>
                  </a:lnTo>
                  <a:lnTo>
                    <a:pt x="1" y="1885"/>
                  </a:lnTo>
                  <a:lnTo>
                    <a:pt x="0" y="1841"/>
                  </a:lnTo>
                  <a:lnTo>
                    <a:pt x="0" y="1796"/>
                  </a:lnTo>
                  <a:lnTo>
                    <a:pt x="0" y="1750"/>
                  </a:lnTo>
                  <a:lnTo>
                    <a:pt x="1" y="1705"/>
                  </a:lnTo>
                  <a:lnTo>
                    <a:pt x="3" y="1660"/>
                  </a:lnTo>
                  <a:lnTo>
                    <a:pt x="5" y="1614"/>
                  </a:lnTo>
                  <a:lnTo>
                    <a:pt x="11" y="1526"/>
                  </a:lnTo>
                  <a:lnTo>
                    <a:pt x="17" y="1443"/>
                  </a:lnTo>
                  <a:lnTo>
                    <a:pt x="105" y="1421"/>
                  </a:lnTo>
                  <a:lnTo>
                    <a:pt x="191" y="1398"/>
                  </a:lnTo>
                  <a:lnTo>
                    <a:pt x="279" y="1376"/>
                  </a:lnTo>
                  <a:lnTo>
                    <a:pt x="365" y="1352"/>
                  </a:lnTo>
                  <a:lnTo>
                    <a:pt x="451" y="1327"/>
                  </a:lnTo>
                  <a:lnTo>
                    <a:pt x="538" y="1302"/>
                  </a:lnTo>
                  <a:lnTo>
                    <a:pt x="624" y="1277"/>
                  </a:lnTo>
                  <a:lnTo>
                    <a:pt x="711" y="1251"/>
                  </a:lnTo>
                  <a:lnTo>
                    <a:pt x="796" y="1224"/>
                  </a:lnTo>
                  <a:lnTo>
                    <a:pt x="881" y="1197"/>
                  </a:lnTo>
                  <a:lnTo>
                    <a:pt x="967" y="1170"/>
                  </a:lnTo>
                  <a:lnTo>
                    <a:pt x="1052" y="1142"/>
                  </a:lnTo>
                  <a:lnTo>
                    <a:pt x="1137" y="1114"/>
                  </a:lnTo>
                  <a:lnTo>
                    <a:pt x="1222" y="1085"/>
                  </a:lnTo>
                  <a:lnTo>
                    <a:pt x="1306" y="1057"/>
                  </a:lnTo>
                  <a:lnTo>
                    <a:pt x="1391" y="1028"/>
                  </a:lnTo>
                  <a:lnTo>
                    <a:pt x="1346" y="1082"/>
                  </a:lnTo>
                  <a:lnTo>
                    <a:pt x="1303" y="1136"/>
                  </a:lnTo>
                  <a:lnTo>
                    <a:pt x="1260" y="1192"/>
                  </a:lnTo>
                  <a:lnTo>
                    <a:pt x="1219" y="1247"/>
                  </a:lnTo>
                  <a:lnTo>
                    <a:pt x="1179" y="1303"/>
                  </a:lnTo>
                  <a:lnTo>
                    <a:pt x="1142" y="1359"/>
                  </a:lnTo>
                  <a:lnTo>
                    <a:pt x="1104" y="1416"/>
                  </a:lnTo>
                  <a:lnTo>
                    <a:pt x="1069" y="1472"/>
                  </a:lnTo>
                  <a:lnTo>
                    <a:pt x="1035" y="1527"/>
                  </a:lnTo>
                  <a:lnTo>
                    <a:pt x="1002" y="1581"/>
                  </a:lnTo>
                  <a:lnTo>
                    <a:pt x="971" y="1635"/>
                  </a:lnTo>
                  <a:lnTo>
                    <a:pt x="941" y="1687"/>
                  </a:lnTo>
                  <a:lnTo>
                    <a:pt x="913" y="1739"/>
                  </a:lnTo>
                  <a:lnTo>
                    <a:pt x="887" y="1788"/>
                  </a:lnTo>
                  <a:lnTo>
                    <a:pt x="861" y="1837"/>
                  </a:lnTo>
                  <a:lnTo>
                    <a:pt x="838" y="1882"/>
                  </a:lnTo>
                  <a:lnTo>
                    <a:pt x="756" y="1908"/>
                  </a:lnTo>
                  <a:lnTo>
                    <a:pt x="678" y="1932"/>
                  </a:lnTo>
                  <a:lnTo>
                    <a:pt x="604" y="1955"/>
                  </a:lnTo>
                  <a:lnTo>
                    <a:pt x="532" y="1976"/>
                  </a:lnTo>
                  <a:lnTo>
                    <a:pt x="464" y="1997"/>
                  </a:lnTo>
                  <a:lnTo>
                    <a:pt x="402" y="2015"/>
                  </a:lnTo>
                  <a:lnTo>
                    <a:pt x="342" y="2033"/>
                  </a:lnTo>
                  <a:lnTo>
                    <a:pt x="287" y="2048"/>
                  </a:lnTo>
                  <a:lnTo>
                    <a:pt x="236" y="2064"/>
                  </a:lnTo>
                  <a:lnTo>
                    <a:pt x="191" y="2077"/>
                  </a:lnTo>
                  <a:lnTo>
                    <a:pt x="151" y="2088"/>
                  </a:lnTo>
                  <a:lnTo>
                    <a:pt x="116" y="2099"/>
                  </a:lnTo>
                  <a:lnTo>
                    <a:pt x="86" y="2108"/>
                  </a:lnTo>
                  <a:lnTo>
                    <a:pt x="64" y="2114"/>
                  </a:lnTo>
                  <a:lnTo>
                    <a:pt x="45" y="2121"/>
                  </a:lnTo>
                  <a:lnTo>
                    <a:pt x="34" y="2124"/>
                  </a:lnTo>
                  <a:close/>
                  <a:moveTo>
                    <a:pt x="2730" y="509"/>
                  </a:moveTo>
                  <a:lnTo>
                    <a:pt x="2806" y="477"/>
                  </a:lnTo>
                  <a:lnTo>
                    <a:pt x="2882" y="445"/>
                  </a:lnTo>
                  <a:lnTo>
                    <a:pt x="2958" y="412"/>
                  </a:lnTo>
                  <a:lnTo>
                    <a:pt x="3033" y="380"/>
                  </a:lnTo>
                  <a:lnTo>
                    <a:pt x="3108" y="347"/>
                  </a:lnTo>
                  <a:lnTo>
                    <a:pt x="3183" y="315"/>
                  </a:lnTo>
                  <a:lnTo>
                    <a:pt x="3259" y="284"/>
                  </a:lnTo>
                  <a:lnTo>
                    <a:pt x="3334" y="251"/>
                  </a:lnTo>
                  <a:lnTo>
                    <a:pt x="3408" y="219"/>
                  </a:lnTo>
                  <a:lnTo>
                    <a:pt x="3484" y="188"/>
                  </a:lnTo>
                  <a:lnTo>
                    <a:pt x="3558" y="155"/>
                  </a:lnTo>
                  <a:lnTo>
                    <a:pt x="3633" y="124"/>
                  </a:lnTo>
                  <a:lnTo>
                    <a:pt x="3707" y="93"/>
                  </a:lnTo>
                  <a:lnTo>
                    <a:pt x="3782" y="61"/>
                  </a:lnTo>
                  <a:lnTo>
                    <a:pt x="3856" y="30"/>
                  </a:lnTo>
                  <a:lnTo>
                    <a:pt x="3931" y="0"/>
                  </a:lnTo>
                  <a:lnTo>
                    <a:pt x="3929" y="9"/>
                  </a:lnTo>
                  <a:lnTo>
                    <a:pt x="3927" y="20"/>
                  </a:lnTo>
                  <a:lnTo>
                    <a:pt x="3926" y="33"/>
                  </a:lnTo>
                  <a:lnTo>
                    <a:pt x="3924" y="47"/>
                  </a:lnTo>
                  <a:lnTo>
                    <a:pt x="3922" y="80"/>
                  </a:lnTo>
                  <a:lnTo>
                    <a:pt x="3922" y="115"/>
                  </a:lnTo>
                  <a:lnTo>
                    <a:pt x="3922" y="198"/>
                  </a:lnTo>
                  <a:lnTo>
                    <a:pt x="3924" y="288"/>
                  </a:lnTo>
                  <a:lnTo>
                    <a:pt x="3926" y="333"/>
                  </a:lnTo>
                  <a:lnTo>
                    <a:pt x="3926" y="379"/>
                  </a:lnTo>
                  <a:lnTo>
                    <a:pt x="3924" y="423"/>
                  </a:lnTo>
                  <a:lnTo>
                    <a:pt x="3923" y="465"/>
                  </a:lnTo>
                  <a:lnTo>
                    <a:pt x="3921" y="504"/>
                  </a:lnTo>
                  <a:lnTo>
                    <a:pt x="3917" y="540"/>
                  </a:lnTo>
                  <a:lnTo>
                    <a:pt x="3915" y="555"/>
                  </a:lnTo>
                  <a:lnTo>
                    <a:pt x="3911" y="570"/>
                  </a:lnTo>
                  <a:lnTo>
                    <a:pt x="3908" y="584"/>
                  </a:lnTo>
                  <a:lnTo>
                    <a:pt x="3905" y="596"/>
                  </a:lnTo>
                  <a:lnTo>
                    <a:pt x="3897" y="610"/>
                  </a:lnTo>
                  <a:lnTo>
                    <a:pt x="3888" y="625"/>
                  </a:lnTo>
                  <a:lnTo>
                    <a:pt x="3877" y="641"/>
                  </a:lnTo>
                  <a:lnTo>
                    <a:pt x="3863" y="657"/>
                  </a:lnTo>
                  <a:lnTo>
                    <a:pt x="3848" y="674"/>
                  </a:lnTo>
                  <a:lnTo>
                    <a:pt x="3830" y="690"/>
                  </a:lnTo>
                  <a:lnTo>
                    <a:pt x="3812" y="707"/>
                  </a:lnTo>
                  <a:lnTo>
                    <a:pt x="3792" y="724"/>
                  </a:lnTo>
                  <a:lnTo>
                    <a:pt x="3769" y="742"/>
                  </a:lnTo>
                  <a:lnTo>
                    <a:pt x="3745" y="760"/>
                  </a:lnTo>
                  <a:lnTo>
                    <a:pt x="3719" y="777"/>
                  </a:lnTo>
                  <a:lnTo>
                    <a:pt x="3692" y="796"/>
                  </a:lnTo>
                  <a:lnTo>
                    <a:pt x="3663" y="815"/>
                  </a:lnTo>
                  <a:lnTo>
                    <a:pt x="3633" y="833"/>
                  </a:lnTo>
                  <a:lnTo>
                    <a:pt x="3601" y="853"/>
                  </a:lnTo>
                  <a:lnTo>
                    <a:pt x="3568" y="872"/>
                  </a:lnTo>
                  <a:lnTo>
                    <a:pt x="3524" y="844"/>
                  </a:lnTo>
                  <a:lnTo>
                    <a:pt x="3477" y="817"/>
                  </a:lnTo>
                  <a:lnTo>
                    <a:pt x="3431" y="790"/>
                  </a:lnTo>
                  <a:lnTo>
                    <a:pt x="3382" y="763"/>
                  </a:lnTo>
                  <a:lnTo>
                    <a:pt x="3332" y="736"/>
                  </a:lnTo>
                  <a:lnTo>
                    <a:pt x="3283" y="711"/>
                  </a:lnTo>
                  <a:lnTo>
                    <a:pt x="3231" y="686"/>
                  </a:lnTo>
                  <a:lnTo>
                    <a:pt x="3178" y="662"/>
                  </a:lnTo>
                  <a:lnTo>
                    <a:pt x="3125" y="638"/>
                  </a:lnTo>
                  <a:lnTo>
                    <a:pt x="3070" y="615"/>
                  </a:lnTo>
                  <a:lnTo>
                    <a:pt x="3015" y="595"/>
                  </a:lnTo>
                  <a:lnTo>
                    <a:pt x="2960" y="574"/>
                  </a:lnTo>
                  <a:lnTo>
                    <a:pt x="2902" y="556"/>
                  </a:lnTo>
                  <a:lnTo>
                    <a:pt x="2845" y="539"/>
                  </a:lnTo>
                  <a:lnTo>
                    <a:pt x="2788" y="524"/>
                  </a:lnTo>
                  <a:lnTo>
                    <a:pt x="2730" y="509"/>
                  </a:lnTo>
                  <a:close/>
                </a:path>
              </a:pathLst>
            </a:custGeom>
            <a:solidFill>
              <a:srgbClr val="CFD3D8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Freeform 15"/>
            <p:cNvSpPr>
              <a:spLocks noChangeArrowheads="1"/>
            </p:cNvSpPr>
            <p:nvPr/>
          </p:nvSpPr>
          <p:spPr bwMode="auto">
            <a:xfrm>
              <a:off x="973" y="160"/>
              <a:ext cx="294" cy="1017"/>
            </a:xfrm>
            <a:custGeom>
              <a:avLst/>
              <a:gdLst/>
              <a:ahLst/>
              <a:cxnLst>
                <a:cxn ang="0">
                  <a:pos x="69" y="9113"/>
                </a:cxn>
                <a:cxn ang="0">
                  <a:pos x="69" y="9147"/>
                </a:cxn>
                <a:cxn ang="0">
                  <a:pos x="0" y="8793"/>
                </a:cxn>
                <a:cxn ang="0">
                  <a:pos x="2436" y="207"/>
                </a:cxn>
                <a:cxn ang="0">
                  <a:pos x="2643" y="0"/>
                </a:cxn>
                <a:cxn ang="0">
                  <a:pos x="69" y="9113"/>
                </a:cxn>
              </a:cxnLst>
              <a:rect l="0" t="0" r="r" b="b"/>
              <a:pathLst>
                <a:path w="2643" h="9147">
                  <a:moveTo>
                    <a:pt x="69" y="9113"/>
                  </a:moveTo>
                  <a:lnTo>
                    <a:pt x="69" y="9147"/>
                  </a:lnTo>
                  <a:lnTo>
                    <a:pt x="0" y="8793"/>
                  </a:lnTo>
                  <a:lnTo>
                    <a:pt x="2436" y="207"/>
                  </a:lnTo>
                  <a:lnTo>
                    <a:pt x="2643" y="0"/>
                  </a:lnTo>
                  <a:lnTo>
                    <a:pt x="69" y="9113"/>
                  </a:lnTo>
                  <a:close/>
                </a:path>
              </a:pathLst>
            </a:custGeom>
            <a:solidFill>
              <a:srgbClr val="4C535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Freeform 16"/>
            <p:cNvSpPr>
              <a:spLocks noChangeArrowheads="1"/>
            </p:cNvSpPr>
            <p:nvPr/>
          </p:nvSpPr>
          <p:spPr bwMode="auto">
            <a:xfrm>
              <a:off x="469" y="112"/>
              <a:ext cx="800" cy="51"/>
            </a:xfrm>
            <a:custGeom>
              <a:avLst/>
              <a:gdLst/>
              <a:ahLst/>
              <a:cxnLst>
                <a:cxn ang="0">
                  <a:pos x="155" y="173"/>
                </a:cxn>
                <a:cxn ang="0">
                  <a:pos x="0" y="0"/>
                </a:cxn>
                <a:cxn ang="0">
                  <a:pos x="7196" y="294"/>
                </a:cxn>
                <a:cxn ang="0">
                  <a:pos x="6937" y="458"/>
                </a:cxn>
                <a:cxn ang="0">
                  <a:pos x="155" y="173"/>
                </a:cxn>
              </a:cxnLst>
              <a:rect l="0" t="0" r="r" b="b"/>
              <a:pathLst>
                <a:path w="7196" h="458">
                  <a:moveTo>
                    <a:pt x="155" y="173"/>
                  </a:moveTo>
                  <a:lnTo>
                    <a:pt x="0" y="0"/>
                  </a:lnTo>
                  <a:lnTo>
                    <a:pt x="7196" y="294"/>
                  </a:lnTo>
                  <a:lnTo>
                    <a:pt x="6937" y="458"/>
                  </a:lnTo>
                  <a:lnTo>
                    <a:pt x="155" y="173"/>
                  </a:lnTo>
                  <a:close/>
                </a:path>
              </a:pathLst>
            </a:custGeom>
            <a:solidFill>
              <a:srgbClr val="4C535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Freeform 17"/>
            <p:cNvSpPr>
              <a:spLocks noChangeArrowheads="1"/>
            </p:cNvSpPr>
            <p:nvPr/>
          </p:nvSpPr>
          <p:spPr bwMode="auto">
            <a:xfrm>
              <a:off x="223" y="142"/>
              <a:ext cx="1013" cy="991"/>
            </a:xfrm>
            <a:custGeom>
              <a:avLst/>
              <a:gdLst/>
              <a:ahLst/>
              <a:cxnLst>
                <a:cxn ang="0">
                  <a:pos x="6696" y="8914"/>
                </a:cxn>
                <a:cxn ang="0">
                  <a:pos x="0" y="7324"/>
                </a:cxn>
                <a:cxn ang="0">
                  <a:pos x="2350" y="0"/>
                </a:cxn>
                <a:cxn ang="0">
                  <a:pos x="9124" y="311"/>
                </a:cxn>
                <a:cxn ang="0">
                  <a:pos x="6696" y="8914"/>
                </a:cxn>
              </a:cxnLst>
              <a:rect l="0" t="0" r="r" b="b"/>
              <a:pathLst>
                <a:path w="9124" h="8914">
                  <a:moveTo>
                    <a:pt x="6696" y="8914"/>
                  </a:moveTo>
                  <a:lnTo>
                    <a:pt x="0" y="7324"/>
                  </a:lnTo>
                  <a:lnTo>
                    <a:pt x="2350" y="0"/>
                  </a:lnTo>
                  <a:lnTo>
                    <a:pt x="9124" y="311"/>
                  </a:lnTo>
                  <a:lnTo>
                    <a:pt x="6696" y="8914"/>
                  </a:lnTo>
                  <a:close/>
                </a:path>
              </a:pathLst>
            </a:custGeom>
            <a:gradFill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Freeform 18"/>
            <p:cNvSpPr>
              <a:spLocks noEditPoints="1" noChangeArrowheads="1"/>
            </p:cNvSpPr>
            <p:nvPr/>
          </p:nvSpPr>
          <p:spPr bwMode="auto">
            <a:xfrm>
              <a:off x="965" y="1359"/>
              <a:ext cx="73" cy="68"/>
            </a:xfrm>
            <a:custGeom>
              <a:avLst/>
              <a:gdLst/>
              <a:ahLst/>
              <a:cxnLst>
                <a:cxn ang="0">
                  <a:pos x="0" y="458"/>
                </a:cxn>
                <a:cxn ang="0">
                  <a:pos x="147" y="0"/>
                </a:cxn>
                <a:cxn ang="0">
                  <a:pos x="630" y="147"/>
                </a:cxn>
                <a:cxn ang="0">
                  <a:pos x="656" y="164"/>
                </a:cxn>
                <a:cxn ang="0">
                  <a:pos x="501" y="613"/>
                </a:cxn>
                <a:cxn ang="0">
                  <a:pos x="0" y="458"/>
                </a:cxn>
                <a:cxn ang="0">
                  <a:pos x="250" y="406"/>
                </a:cxn>
                <a:cxn ang="0">
                  <a:pos x="242" y="405"/>
                </a:cxn>
                <a:cxn ang="0">
                  <a:pos x="233" y="403"/>
                </a:cxn>
                <a:cxn ang="0">
                  <a:pos x="227" y="400"/>
                </a:cxn>
                <a:cxn ang="0">
                  <a:pos x="220" y="396"/>
                </a:cxn>
                <a:cxn ang="0">
                  <a:pos x="214" y="393"/>
                </a:cxn>
                <a:cxn ang="0">
                  <a:pos x="208" y="389"/>
                </a:cxn>
                <a:cxn ang="0">
                  <a:pos x="204" y="384"/>
                </a:cxn>
                <a:cxn ang="0">
                  <a:pos x="200" y="379"/>
                </a:cxn>
                <a:cxn ang="0">
                  <a:pos x="196" y="375"/>
                </a:cxn>
                <a:cxn ang="0">
                  <a:pos x="193" y="369"/>
                </a:cxn>
                <a:cxn ang="0">
                  <a:pos x="190" y="363"/>
                </a:cxn>
                <a:cxn ang="0">
                  <a:pos x="188" y="357"/>
                </a:cxn>
                <a:cxn ang="0">
                  <a:pos x="186" y="346"/>
                </a:cxn>
                <a:cxn ang="0">
                  <a:pos x="185" y="332"/>
                </a:cxn>
                <a:cxn ang="0">
                  <a:pos x="185" y="319"/>
                </a:cxn>
                <a:cxn ang="0">
                  <a:pos x="186" y="305"/>
                </a:cxn>
                <a:cxn ang="0">
                  <a:pos x="189" y="291"/>
                </a:cxn>
                <a:cxn ang="0">
                  <a:pos x="193" y="276"/>
                </a:cxn>
                <a:cxn ang="0">
                  <a:pos x="198" y="262"/>
                </a:cxn>
                <a:cxn ang="0">
                  <a:pos x="203" y="249"/>
                </a:cxn>
                <a:cxn ang="0">
                  <a:pos x="209" y="237"/>
                </a:cxn>
                <a:cxn ang="0">
                  <a:pos x="216" y="225"/>
                </a:cxn>
                <a:cxn ang="0">
                  <a:pos x="222" y="221"/>
                </a:cxn>
                <a:cxn ang="0">
                  <a:pos x="231" y="219"/>
                </a:cxn>
                <a:cxn ang="0">
                  <a:pos x="241" y="218"/>
                </a:cxn>
                <a:cxn ang="0">
                  <a:pos x="252" y="218"/>
                </a:cxn>
                <a:cxn ang="0">
                  <a:pos x="263" y="218"/>
                </a:cxn>
                <a:cxn ang="0">
                  <a:pos x="275" y="220"/>
                </a:cxn>
                <a:cxn ang="0">
                  <a:pos x="288" y="222"/>
                </a:cxn>
                <a:cxn ang="0">
                  <a:pos x="301" y="226"/>
                </a:cxn>
                <a:cxn ang="0">
                  <a:pos x="314" y="230"/>
                </a:cxn>
                <a:cxn ang="0">
                  <a:pos x="327" y="234"/>
                </a:cxn>
                <a:cxn ang="0">
                  <a:pos x="340" y="240"/>
                </a:cxn>
                <a:cxn ang="0">
                  <a:pos x="352" y="245"/>
                </a:cxn>
                <a:cxn ang="0">
                  <a:pos x="364" y="252"/>
                </a:cxn>
                <a:cxn ang="0">
                  <a:pos x="376" y="258"/>
                </a:cxn>
                <a:cxn ang="0">
                  <a:pos x="386" y="266"/>
                </a:cxn>
                <a:cxn ang="0">
                  <a:pos x="395" y="273"/>
                </a:cxn>
                <a:cxn ang="0">
                  <a:pos x="403" y="282"/>
                </a:cxn>
                <a:cxn ang="0">
                  <a:pos x="409" y="291"/>
                </a:cxn>
                <a:cxn ang="0">
                  <a:pos x="414" y="299"/>
                </a:cxn>
                <a:cxn ang="0">
                  <a:pos x="417" y="308"/>
                </a:cxn>
                <a:cxn ang="0">
                  <a:pos x="418" y="316"/>
                </a:cxn>
                <a:cxn ang="0">
                  <a:pos x="417" y="325"/>
                </a:cxn>
                <a:cxn ang="0">
                  <a:pos x="414" y="334"/>
                </a:cxn>
                <a:cxn ang="0">
                  <a:pos x="407" y="343"/>
                </a:cxn>
                <a:cxn ang="0">
                  <a:pos x="398" y="352"/>
                </a:cxn>
                <a:cxn ang="0">
                  <a:pos x="388" y="361"/>
                </a:cxn>
                <a:cxn ang="0">
                  <a:pos x="373" y="369"/>
                </a:cxn>
                <a:cxn ang="0">
                  <a:pos x="355" y="377"/>
                </a:cxn>
                <a:cxn ang="0">
                  <a:pos x="335" y="386"/>
                </a:cxn>
                <a:cxn ang="0">
                  <a:pos x="310" y="393"/>
                </a:cxn>
                <a:cxn ang="0">
                  <a:pos x="282" y="400"/>
                </a:cxn>
                <a:cxn ang="0">
                  <a:pos x="250" y="406"/>
                </a:cxn>
              </a:cxnLst>
              <a:rect l="0" t="0" r="r" b="b"/>
              <a:pathLst>
                <a:path w="656" h="613">
                  <a:moveTo>
                    <a:pt x="0" y="458"/>
                  </a:moveTo>
                  <a:lnTo>
                    <a:pt x="147" y="0"/>
                  </a:lnTo>
                  <a:lnTo>
                    <a:pt x="630" y="147"/>
                  </a:lnTo>
                  <a:lnTo>
                    <a:pt x="656" y="164"/>
                  </a:lnTo>
                  <a:lnTo>
                    <a:pt x="501" y="613"/>
                  </a:lnTo>
                  <a:lnTo>
                    <a:pt x="0" y="458"/>
                  </a:lnTo>
                  <a:close/>
                  <a:moveTo>
                    <a:pt x="250" y="406"/>
                  </a:moveTo>
                  <a:lnTo>
                    <a:pt x="242" y="405"/>
                  </a:lnTo>
                  <a:lnTo>
                    <a:pt x="233" y="403"/>
                  </a:lnTo>
                  <a:lnTo>
                    <a:pt x="227" y="400"/>
                  </a:lnTo>
                  <a:lnTo>
                    <a:pt x="220" y="396"/>
                  </a:lnTo>
                  <a:lnTo>
                    <a:pt x="214" y="393"/>
                  </a:lnTo>
                  <a:lnTo>
                    <a:pt x="208" y="389"/>
                  </a:lnTo>
                  <a:lnTo>
                    <a:pt x="204" y="384"/>
                  </a:lnTo>
                  <a:lnTo>
                    <a:pt x="200" y="379"/>
                  </a:lnTo>
                  <a:lnTo>
                    <a:pt x="196" y="375"/>
                  </a:lnTo>
                  <a:lnTo>
                    <a:pt x="193" y="369"/>
                  </a:lnTo>
                  <a:lnTo>
                    <a:pt x="190" y="363"/>
                  </a:lnTo>
                  <a:lnTo>
                    <a:pt x="188" y="357"/>
                  </a:lnTo>
                  <a:lnTo>
                    <a:pt x="186" y="346"/>
                  </a:lnTo>
                  <a:lnTo>
                    <a:pt x="185" y="332"/>
                  </a:lnTo>
                  <a:lnTo>
                    <a:pt x="185" y="319"/>
                  </a:lnTo>
                  <a:lnTo>
                    <a:pt x="186" y="305"/>
                  </a:lnTo>
                  <a:lnTo>
                    <a:pt x="189" y="291"/>
                  </a:lnTo>
                  <a:lnTo>
                    <a:pt x="193" y="276"/>
                  </a:lnTo>
                  <a:lnTo>
                    <a:pt x="198" y="262"/>
                  </a:lnTo>
                  <a:lnTo>
                    <a:pt x="203" y="249"/>
                  </a:lnTo>
                  <a:lnTo>
                    <a:pt x="209" y="237"/>
                  </a:lnTo>
                  <a:lnTo>
                    <a:pt x="216" y="225"/>
                  </a:lnTo>
                  <a:lnTo>
                    <a:pt x="222" y="221"/>
                  </a:lnTo>
                  <a:lnTo>
                    <a:pt x="231" y="219"/>
                  </a:lnTo>
                  <a:lnTo>
                    <a:pt x="241" y="218"/>
                  </a:lnTo>
                  <a:lnTo>
                    <a:pt x="252" y="218"/>
                  </a:lnTo>
                  <a:lnTo>
                    <a:pt x="263" y="218"/>
                  </a:lnTo>
                  <a:lnTo>
                    <a:pt x="275" y="220"/>
                  </a:lnTo>
                  <a:lnTo>
                    <a:pt x="288" y="222"/>
                  </a:lnTo>
                  <a:lnTo>
                    <a:pt x="301" y="226"/>
                  </a:lnTo>
                  <a:lnTo>
                    <a:pt x="314" y="230"/>
                  </a:lnTo>
                  <a:lnTo>
                    <a:pt x="327" y="234"/>
                  </a:lnTo>
                  <a:lnTo>
                    <a:pt x="340" y="240"/>
                  </a:lnTo>
                  <a:lnTo>
                    <a:pt x="352" y="245"/>
                  </a:lnTo>
                  <a:lnTo>
                    <a:pt x="364" y="252"/>
                  </a:lnTo>
                  <a:lnTo>
                    <a:pt x="376" y="258"/>
                  </a:lnTo>
                  <a:lnTo>
                    <a:pt x="386" y="266"/>
                  </a:lnTo>
                  <a:lnTo>
                    <a:pt x="395" y="273"/>
                  </a:lnTo>
                  <a:lnTo>
                    <a:pt x="403" y="282"/>
                  </a:lnTo>
                  <a:lnTo>
                    <a:pt x="409" y="291"/>
                  </a:lnTo>
                  <a:lnTo>
                    <a:pt x="414" y="299"/>
                  </a:lnTo>
                  <a:lnTo>
                    <a:pt x="417" y="308"/>
                  </a:lnTo>
                  <a:lnTo>
                    <a:pt x="418" y="316"/>
                  </a:lnTo>
                  <a:lnTo>
                    <a:pt x="417" y="325"/>
                  </a:lnTo>
                  <a:lnTo>
                    <a:pt x="414" y="334"/>
                  </a:lnTo>
                  <a:lnTo>
                    <a:pt x="407" y="343"/>
                  </a:lnTo>
                  <a:lnTo>
                    <a:pt x="398" y="352"/>
                  </a:lnTo>
                  <a:lnTo>
                    <a:pt x="388" y="361"/>
                  </a:lnTo>
                  <a:lnTo>
                    <a:pt x="373" y="369"/>
                  </a:lnTo>
                  <a:lnTo>
                    <a:pt x="355" y="377"/>
                  </a:lnTo>
                  <a:lnTo>
                    <a:pt x="335" y="386"/>
                  </a:lnTo>
                  <a:lnTo>
                    <a:pt x="310" y="393"/>
                  </a:lnTo>
                  <a:lnTo>
                    <a:pt x="282" y="400"/>
                  </a:lnTo>
                  <a:lnTo>
                    <a:pt x="250" y="406"/>
                  </a:lnTo>
                  <a:close/>
                </a:path>
              </a:pathLst>
            </a:custGeom>
            <a:solidFill>
              <a:srgbClr val="4F617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Freeform 19"/>
            <p:cNvSpPr>
              <a:spLocks noChangeArrowheads="1"/>
            </p:cNvSpPr>
            <p:nvPr/>
          </p:nvSpPr>
          <p:spPr bwMode="auto">
            <a:xfrm>
              <a:off x="513" y="1453"/>
              <a:ext cx="493" cy="169"/>
            </a:xfrm>
            <a:custGeom>
              <a:avLst/>
              <a:gdLst/>
              <a:ahLst/>
              <a:cxnLst>
                <a:cxn ang="0">
                  <a:pos x="4036" y="1301"/>
                </a:cxn>
                <a:cxn ang="0">
                  <a:pos x="3795" y="1375"/>
                </a:cxn>
                <a:cxn ang="0">
                  <a:pos x="3530" y="1432"/>
                </a:cxn>
                <a:cxn ang="0">
                  <a:pos x="3254" y="1474"/>
                </a:cxn>
                <a:cxn ang="0">
                  <a:pos x="2978" y="1502"/>
                </a:cxn>
                <a:cxn ang="0">
                  <a:pos x="2717" y="1517"/>
                </a:cxn>
                <a:cxn ang="0">
                  <a:pos x="2480" y="1518"/>
                </a:cxn>
                <a:cxn ang="0">
                  <a:pos x="2283" y="1507"/>
                </a:cxn>
                <a:cxn ang="0">
                  <a:pos x="2076" y="1476"/>
                </a:cxn>
                <a:cxn ang="0">
                  <a:pos x="1806" y="1416"/>
                </a:cxn>
                <a:cxn ang="0">
                  <a:pos x="1496" y="1332"/>
                </a:cxn>
                <a:cxn ang="0">
                  <a:pos x="1168" y="1228"/>
                </a:cxn>
                <a:cxn ang="0">
                  <a:pos x="843" y="1106"/>
                </a:cxn>
                <a:cxn ang="0">
                  <a:pos x="542" y="968"/>
                </a:cxn>
                <a:cxn ang="0">
                  <a:pos x="289" y="819"/>
                </a:cxn>
                <a:cxn ang="0">
                  <a:pos x="105" y="663"/>
                </a:cxn>
                <a:cxn ang="0">
                  <a:pos x="47" y="582"/>
                </a:cxn>
                <a:cxn ang="0">
                  <a:pos x="23" y="519"/>
                </a:cxn>
                <a:cxn ang="0">
                  <a:pos x="7" y="447"/>
                </a:cxn>
                <a:cxn ang="0">
                  <a:pos x="0" y="367"/>
                </a:cxn>
                <a:cxn ang="0">
                  <a:pos x="7" y="218"/>
                </a:cxn>
                <a:cxn ang="0">
                  <a:pos x="47" y="43"/>
                </a:cxn>
                <a:cxn ang="0">
                  <a:pos x="202" y="62"/>
                </a:cxn>
                <a:cxn ang="0">
                  <a:pos x="460" y="160"/>
                </a:cxn>
                <a:cxn ang="0">
                  <a:pos x="778" y="266"/>
                </a:cxn>
                <a:cxn ang="0">
                  <a:pos x="1131" y="374"/>
                </a:cxn>
                <a:cxn ang="0">
                  <a:pos x="1496" y="476"/>
                </a:cxn>
                <a:cxn ang="0">
                  <a:pos x="1847" y="563"/>
                </a:cxn>
                <a:cxn ang="0">
                  <a:pos x="2162" y="628"/>
                </a:cxn>
                <a:cxn ang="0">
                  <a:pos x="2414" y="663"/>
                </a:cxn>
                <a:cxn ang="0">
                  <a:pos x="2543" y="657"/>
                </a:cxn>
                <a:cxn ang="0">
                  <a:pos x="2647" y="628"/>
                </a:cxn>
                <a:cxn ang="0">
                  <a:pos x="2802" y="578"/>
                </a:cxn>
                <a:cxn ang="0">
                  <a:pos x="2944" y="548"/>
                </a:cxn>
                <a:cxn ang="0">
                  <a:pos x="3220" y="508"/>
                </a:cxn>
                <a:cxn ang="0">
                  <a:pos x="3510" y="477"/>
                </a:cxn>
                <a:cxn ang="0">
                  <a:pos x="3795" y="436"/>
                </a:cxn>
                <a:cxn ang="0">
                  <a:pos x="3962" y="398"/>
                </a:cxn>
                <a:cxn ang="0">
                  <a:pos x="4029" y="409"/>
                </a:cxn>
                <a:cxn ang="0">
                  <a:pos x="4184" y="462"/>
                </a:cxn>
                <a:cxn ang="0">
                  <a:pos x="4346" y="516"/>
                </a:cxn>
                <a:cxn ang="0">
                  <a:pos x="4400" y="546"/>
                </a:cxn>
                <a:cxn ang="0">
                  <a:pos x="4430" y="582"/>
                </a:cxn>
                <a:cxn ang="0">
                  <a:pos x="4430" y="667"/>
                </a:cxn>
                <a:cxn ang="0">
                  <a:pos x="4426" y="863"/>
                </a:cxn>
                <a:cxn ang="0">
                  <a:pos x="4427" y="994"/>
                </a:cxn>
                <a:cxn ang="0">
                  <a:pos x="4398" y="1107"/>
                </a:cxn>
                <a:cxn ang="0">
                  <a:pos x="4356" y="1176"/>
                </a:cxn>
                <a:cxn ang="0">
                  <a:pos x="4310" y="1203"/>
                </a:cxn>
                <a:cxn ang="0">
                  <a:pos x="4219" y="1227"/>
                </a:cxn>
              </a:cxnLst>
              <a:rect l="0" t="0" r="r" b="b"/>
              <a:pathLst>
                <a:path w="4435" h="1519">
                  <a:moveTo>
                    <a:pt x="4194" y="1235"/>
                  </a:moveTo>
                  <a:lnTo>
                    <a:pt x="4143" y="1258"/>
                  </a:lnTo>
                  <a:lnTo>
                    <a:pt x="4091" y="1281"/>
                  </a:lnTo>
                  <a:lnTo>
                    <a:pt x="4036" y="1301"/>
                  </a:lnTo>
                  <a:lnTo>
                    <a:pt x="3979" y="1321"/>
                  </a:lnTo>
                  <a:lnTo>
                    <a:pt x="3918" y="1340"/>
                  </a:lnTo>
                  <a:lnTo>
                    <a:pt x="3858" y="1357"/>
                  </a:lnTo>
                  <a:lnTo>
                    <a:pt x="3795" y="1375"/>
                  </a:lnTo>
                  <a:lnTo>
                    <a:pt x="3730" y="1390"/>
                  </a:lnTo>
                  <a:lnTo>
                    <a:pt x="3664" y="1405"/>
                  </a:lnTo>
                  <a:lnTo>
                    <a:pt x="3597" y="1419"/>
                  </a:lnTo>
                  <a:lnTo>
                    <a:pt x="3530" y="1432"/>
                  </a:lnTo>
                  <a:lnTo>
                    <a:pt x="3461" y="1444"/>
                  </a:lnTo>
                  <a:lnTo>
                    <a:pt x="3392" y="1454"/>
                  </a:lnTo>
                  <a:lnTo>
                    <a:pt x="3323" y="1465"/>
                  </a:lnTo>
                  <a:lnTo>
                    <a:pt x="3254" y="1474"/>
                  </a:lnTo>
                  <a:lnTo>
                    <a:pt x="3185" y="1483"/>
                  </a:lnTo>
                  <a:lnTo>
                    <a:pt x="3115" y="1490"/>
                  </a:lnTo>
                  <a:lnTo>
                    <a:pt x="3046" y="1497"/>
                  </a:lnTo>
                  <a:lnTo>
                    <a:pt x="2978" y="1502"/>
                  </a:lnTo>
                  <a:lnTo>
                    <a:pt x="2911" y="1507"/>
                  </a:lnTo>
                  <a:lnTo>
                    <a:pt x="2845" y="1512"/>
                  </a:lnTo>
                  <a:lnTo>
                    <a:pt x="2781" y="1514"/>
                  </a:lnTo>
                  <a:lnTo>
                    <a:pt x="2717" y="1517"/>
                  </a:lnTo>
                  <a:lnTo>
                    <a:pt x="2655" y="1518"/>
                  </a:lnTo>
                  <a:lnTo>
                    <a:pt x="2595" y="1519"/>
                  </a:lnTo>
                  <a:lnTo>
                    <a:pt x="2536" y="1519"/>
                  </a:lnTo>
                  <a:lnTo>
                    <a:pt x="2480" y="1518"/>
                  </a:lnTo>
                  <a:lnTo>
                    <a:pt x="2427" y="1517"/>
                  </a:lnTo>
                  <a:lnTo>
                    <a:pt x="2376" y="1514"/>
                  </a:lnTo>
                  <a:lnTo>
                    <a:pt x="2328" y="1512"/>
                  </a:lnTo>
                  <a:lnTo>
                    <a:pt x="2283" y="1507"/>
                  </a:lnTo>
                  <a:lnTo>
                    <a:pt x="2240" y="1503"/>
                  </a:lnTo>
                  <a:lnTo>
                    <a:pt x="2191" y="1496"/>
                  </a:lnTo>
                  <a:lnTo>
                    <a:pt x="2136" y="1487"/>
                  </a:lnTo>
                  <a:lnTo>
                    <a:pt x="2076" y="1476"/>
                  </a:lnTo>
                  <a:lnTo>
                    <a:pt x="2014" y="1463"/>
                  </a:lnTo>
                  <a:lnTo>
                    <a:pt x="1948" y="1449"/>
                  </a:lnTo>
                  <a:lnTo>
                    <a:pt x="1878" y="1433"/>
                  </a:lnTo>
                  <a:lnTo>
                    <a:pt x="1806" y="1416"/>
                  </a:lnTo>
                  <a:lnTo>
                    <a:pt x="1732" y="1397"/>
                  </a:lnTo>
                  <a:lnTo>
                    <a:pt x="1655" y="1377"/>
                  </a:lnTo>
                  <a:lnTo>
                    <a:pt x="1576" y="1355"/>
                  </a:lnTo>
                  <a:lnTo>
                    <a:pt x="1496" y="1332"/>
                  </a:lnTo>
                  <a:lnTo>
                    <a:pt x="1414" y="1308"/>
                  </a:lnTo>
                  <a:lnTo>
                    <a:pt x="1332" y="1283"/>
                  </a:lnTo>
                  <a:lnTo>
                    <a:pt x="1250" y="1256"/>
                  </a:lnTo>
                  <a:lnTo>
                    <a:pt x="1168" y="1228"/>
                  </a:lnTo>
                  <a:lnTo>
                    <a:pt x="1084" y="1199"/>
                  </a:lnTo>
                  <a:lnTo>
                    <a:pt x="1002" y="1168"/>
                  </a:lnTo>
                  <a:lnTo>
                    <a:pt x="922" y="1137"/>
                  </a:lnTo>
                  <a:lnTo>
                    <a:pt x="843" y="1106"/>
                  </a:lnTo>
                  <a:lnTo>
                    <a:pt x="764" y="1072"/>
                  </a:lnTo>
                  <a:lnTo>
                    <a:pt x="688" y="1039"/>
                  </a:lnTo>
                  <a:lnTo>
                    <a:pt x="613" y="1004"/>
                  </a:lnTo>
                  <a:lnTo>
                    <a:pt x="542" y="968"/>
                  </a:lnTo>
                  <a:lnTo>
                    <a:pt x="474" y="932"/>
                  </a:lnTo>
                  <a:lnTo>
                    <a:pt x="408" y="895"/>
                  </a:lnTo>
                  <a:lnTo>
                    <a:pt x="347" y="857"/>
                  </a:lnTo>
                  <a:lnTo>
                    <a:pt x="289" y="819"/>
                  </a:lnTo>
                  <a:lnTo>
                    <a:pt x="235" y="781"/>
                  </a:lnTo>
                  <a:lnTo>
                    <a:pt x="187" y="742"/>
                  </a:lnTo>
                  <a:lnTo>
                    <a:pt x="144" y="703"/>
                  </a:lnTo>
                  <a:lnTo>
                    <a:pt x="105" y="663"/>
                  </a:lnTo>
                  <a:lnTo>
                    <a:pt x="72" y="622"/>
                  </a:lnTo>
                  <a:lnTo>
                    <a:pt x="64" y="610"/>
                  </a:lnTo>
                  <a:lnTo>
                    <a:pt x="55" y="596"/>
                  </a:lnTo>
                  <a:lnTo>
                    <a:pt x="47" y="582"/>
                  </a:lnTo>
                  <a:lnTo>
                    <a:pt x="41" y="568"/>
                  </a:lnTo>
                  <a:lnTo>
                    <a:pt x="34" y="552"/>
                  </a:lnTo>
                  <a:lnTo>
                    <a:pt x="28" y="535"/>
                  </a:lnTo>
                  <a:lnTo>
                    <a:pt x="23" y="519"/>
                  </a:lnTo>
                  <a:lnTo>
                    <a:pt x="18" y="502"/>
                  </a:lnTo>
                  <a:lnTo>
                    <a:pt x="14" y="484"/>
                  </a:lnTo>
                  <a:lnTo>
                    <a:pt x="11" y="465"/>
                  </a:lnTo>
                  <a:lnTo>
                    <a:pt x="7" y="447"/>
                  </a:lnTo>
                  <a:lnTo>
                    <a:pt x="4" y="427"/>
                  </a:lnTo>
                  <a:lnTo>
                    <a:pt x="2" y="408"/>
                  </a:lnTo>
                  <a:lnTo>
                    <a:pt x="1" y="387"/>
                  </a:lnTo>
                  <a:lnTo>
                    <a:pt x="0" y="367"/>
                  </a:lnTo>
                  <a:lnTo>
                    <a:pt x="0" y="346"/>
                  </a:lnTo>
                  <a:lnTo>
                    <a:pt x="0" y="304"/>
                  </a:lnTo>
                  <a:lnTo>
                    <a:pt x="3" y="261"/>
                  </a:lnTo>
                  <a:lnTo>
                    <a:pt x="7" y="218"/>
                  </a:lnTo>
                  <a:lnTo>
                    <a:pt x="15" y="174"/>
                  </a:lnTo>
                  <a:lnTo>
                    <a:pt x="24" y="129"/>
                  </a:lnTo>
                  <a:lnTo>
                    <a:pt x="34" y="86"/>
                  </a:lnTo>
                  <a:lnTo>
                    <a:pt x="47" y="43"/>
                  </a:lnTo>
                  <a:lnTo>
                    <a:pt x="64" y="0"/>
                  </a:lnTo>
                  <a:lnTo>
                    <a:pt x="104" y="19"/>
                  </a:lnTo>
                  <a:lnTo>
                    <a:pt x="150" y="40"/>
                  </a:lnTo>
                  <a:lnTo>
                    <a:pt x="202" y="62"/>
                  </a:lnTo>
                  <a:lnTo>
                    <a:pt x="259" y="85"/>
                  </a:lnTo>
                  <a:lnTo>
                    <a:pt x="322" y="109"/>
                  </a:lnTo>
                  <a:lnTo>
                    <a:pt x="389" y="134"/>
                  </a:lnTo>
                  <a:lnTo>
                    <a:pt x="460" y="160"/>
                  </a:lnTo>
                  <a:lnTo>
                    <a:pt x="535" y="185"/>
                  </a:lnTo>
                  <a:lnTo>
                    <a:pt x="612" y="212"/>
                  </a:lnTo>
                  <a:lnTo>
                    <a:pt x="693" y="238"/>
                  </a:lnTo>
                  <a:lnTo>
                    <a:pt x="778" y="266"/>
                  </a:lnTo>
                  <a:lnTo>
                    <a:pt x="863" y="293"/>
                  </a:lnTo>
                  <a:lnTo>
                    <a:pt x="952" y="320"/>
                  </a:lnTo>
                  <a:lnTo>
                    <a:pt x="1040" y="347"/>
                  </a:lnTo>
                  <a:lnTo>
                    <a:pt x="1131" y="374"/>
                  </a:lnTo>
                  <a:lnTo>
                    <a:pt x="1222" y="400"/>
                  </a:lnTo>
                  <a:lnTo>
                    <a:pt x="1314" y="426"/>
                  </a:lnTo>
                  <a:lnTo>
                    <a:pt x="1404" y="451"/>
                  </a:lnTo>
                  <a:lnTo>
                    <a:pt x="1496" y="476"/>
                  </a:lnTo>
                  <a:lnTo>
                    <a:pt x="1586" y="500"/>
                  </a:lnTo>
                  <a:lnTo>
                    <a:pt x="1674" y="522"/>
                  </a:lnTo>
                  <a:lnTo>
                    <a:pt x="1762" y="543"/>
                  </a:lnTo>
                  <a:lnTo>
                    <a:pt x="1847" y="563"/>
                  </a:lnTo>
                  <a:lnTo>
                    <a:pt x="1930" y="582"/>
                  </a:lnTo>
                  <a:lnTo>
                    <a:pt x="2011" y="599"/>
                  </a:lnTo>
                  <a:lnTo>
                    <a:pt x="2088" y="614"/>
                  </a:lnTo>
                  <a:lnTo>
                    <a:pt x="2162" y="628"/>
                  </a:lnTo>
                  <a:lnTo>
                    <a:pt x="2232" y="640"/>
                  </a:lnTo>
                  <a:lnTo>
                    <a:pt x="2298" y="650"/>
                  </a:lnTo>
                  <a:lnTo>
                    <a:pt x="2358" y="657"/>
                  </a:lnTo>
                  <a:lnTo>
                    <a:pt x="2414" y="663"/>
                  </a:lnTo>
                  <a:lnTo>
                    <a:pt x="2465" y="665"/>
                  </a:lnTo>
                  <a:lnTo>
                    <a:pt x="2491" y="664"/>
                  </a:lnTo>
                  <a:lnTo>
                    <a:pt x="2517" y="662"/>
                  </a:lnTo>
                  <a:lnTo>
                    <a:pt x="2543" y="657"/>
                  </a:lnTo>
                  <a:lnTo>
                    <a:pt x="2569" y="651"/>
                  </a:lnTo>
                  <a:lnTo>
                    <a:pt x="2595" y="644"/>
                  </a:lnTo>
                  <a:lnTo>
                    <a:pt x="2621" y="637"/>
                  </a:lnTo>
                  <a:lnTo>
                    <a:pt x="2647" y="628"/>
                  </a:lnTo>
                  <a:lnTo>
                    <a:pt x="2672" y="620"/>
                  </a:lnTo>
                  <a:lnTo>
                    <a:pt x="2724" y="602"/>
                  </a:lnTo>
                  <a:lnTo>
                    <a:pt x="2776" y="585"/>
                  </a:lnTo>
                  <a:lnTo>
                    <a:pt x="2802" y="578"/>
                  </a:lnTo>
                  <a:lnTo>
                    <a:pt x="2828" y="571"/>
                  </a:lnTo>
                  <a:lnTo>
                    <a:pt x="2854" y="566"/>
                  </a:lnTo>
                  <a:lnTo>
                    <a:pt x="2880" y="561"/>
                  </a:lnTo>
                  <a:lnTo>
                    <a:pt x="2944" y="548"/>
                  </a:lnTo>
                  <a:lnTo>
                    <a:pt x="3011" y="536"/>
                  </a:lnTo>
                  <a:lnTo>
                    <a:pt x="3079" y="526"/>
                  </a:lnTo>
                  <a:lnTo>
                    <a:pt x="3149" y="516"/>
                  </a:lnTo>
                  <a:lnTo>
                    <a:pt x="3220" y="508"/>
                  </a:lnTo>
                  <a:lnTo>
                    <a:pt x="3291" y="500"/>
                  </a:lnTo>
                  <a:lnTo>
                    <a:pt x="3364" y="492"/>
                  </a:lnTo>
                  <a:lnTo>
                    <a:pt x="3437" y="485"/>
                  </a:lnTo>
                  <a:lnTo>
                    <a:pt x="3510" y="477"/>
                  </a:lnTo>
                  <a:lnTo>
                    <a:pt x="3582" y="468"/>
                  </a:lnTo>
                  <a:lnTo>
                    <a:pt x="3654" y="459"/>
                  </a:lnTo>
                  <a:lnTo>
                    <a:pt x="3726" y="449"/>
                  </a:lnTo>
                  <a:lnTo>
                    <a:pt x="3795" y="436"/>
                  </a:lnTo>
                  <a:lnTo>
                    <a:pt x="3864" y="423"/>
                  </a:lnTo>
                  <a:lnTo>
                    <a:pt x="3898" y="416"/>
                  </a:lnTo>
                  <a:lnTo>
                    <a:pt x="3930" y="407"/>
                  </a:lnTo>
                  <a:lnTo>
                    <a:pt x="3962" y="398"/>
                  </a:lnTo>
                  <a:lnTo>
                    <a:pt x="3995" y="389"/>
                  </a:lnTo>
                  <a:lnTo>
                    <a:pt x="4004" y="396"/>
                  </a:lnTo>
                  <a:lnTo>
                    <a:pt x="4016" y="403"/>
                  </a:lnTo>
                  <a:lnTo>
                    <a:pt x="4029" y="409"/>
                  </a:lnTo>
                  <a:lnTo>
                    <a:pt x="4043" y="416"/>
                  </a:lnTo>
                  <a:lnTo>
                    <a:pt x="4075" y="428"/>
                  </a:lnTo>
                  <a:lnTo>
                    <a:pt x="4109" y="439"/>
                  </a:lnTo>
                  <a:lnTo>
                    <a:pt x="4184" y="462"/>
                  </a:lnTo>
                  <a:lnTo>
                    <a:pt x="4260" y="485"/>
                  </a:lnTo>
                  <a:lnTo>
                    <a:pt x="4296" y="497"/>
                  </a:lnTo>
                  <a:lnTo>
                    <a:pt x="4331" y="509"/>
                  </a:lnTo>
                  <a:lnTo>
                    <a:pt x="4346" y="516"/>
                  </a:lnTo>
                  <a:lnTo>
                    <a:pt x="4361" y="524"/>
                  </a:lnTo>
                  <a:lnTo>
                    <a:pt x="4375" y="531"/>
                  </a:lnTo>
                  <a:lnTo>
                    <a:pt x="4388" y="539"/>
                  </a:lnTo>
                  <a:lnTo>
                    <a:pt x="4400" y="546"/>
                  </a:lnTo>
                  <a:lnTo>
                    <a:pt x="4410" y="555"/>
                  </a:lnTo>
                  <a:lnTo>
                    <a:pt x="4418" y="563"/>
                  </a:lnTo>
                  <a:lnTo>
                    <a:pt x="4426" y="572"/>
                  </a:lnTo>
                  <a:lnTo>
                    <a:pt x="4430" y="582"/>
                  </a:lnTo>
                  <a:lnTo>
                    <a:pt x="4434" y="592"/>
                  </a:lnTo>
                  <a:lnTo>
                    <a:pt x="4435" y="602"/>
                  </a:lnTo>
                  <a:lnTo>
                    <a:pt x="4435" y="613"/>
                  </a:lnTo>
                  <a:lnTo>
                    <a:pt x="4430" y="667"/>
                  </a:lnTo>
                  <a:lnTo>
                    <a:pt x="4427" y="715"/>
                  </a:lnTo>
                  <a:lnTo>
                    <a:pt x="4425" y="758"/>
                  </a:lnTo>
                  <a:lnTo>
                    <a:pt x="4425" y="797"/>
                  </a:lnTo>
                  <a:lnTo>
                    <a:pt x="4426" y="863"/>
                  </a:lnTo>
                  <a:lnTo>
                    <a:pt x="4429" y="919"/>
                  </a:lnTo>
                  <a:lnTo>
                    <a:pt x="4429" y="945"/>
                  </a:lnTo>
                  <a:lnTo>
                    <a:pt x="4428" y="970"/>
                  </a:lnTo>
                  <a:lnTo>
                    <a:pt x="4427" y="994"/>
                  </a:lnTo>
                  <a:lnTo>
                    <a:pt x="4423" y="1020"/>
                  </a:lnTo>
                  <a:lnTo>
                    <a:pt x="4417" y="1047"/>
                  </a:lnTo>
                  <a:lnTo>
                    <a:pt x="4408" y="1075"/>
                  </a:lnTo>
                  <a:lnTo>
                    <a:pt x="4398" y="1107"/>
                  </a:lnTo>
                  <a:lnTo>
                    <a:pt x="4384" y="1140"/>
                  </a:lnTo>
                  <a:lnTo>
                    <a:pt x="4375" y="1154"/>
                  </a:lnTo>
                  <a:lnTo>
                    <a:pt x="4365" y="1166"/>
                  </a:lnTo>
                  <a:lnTo>
                    <a:pt x="4356" y="1176"/>
                  </a:lnTo>
                  <a:lnTo>
                    <a:pt x="4345" y="1184"/>
                  </a:lnTo>
                  <a:lnTo>
                    <a:pt x="4334" y="1192"/>
                  </a:lnTo>
                  <a:lnTo>
                    <a:pt x="4322" y="1197"/>
                  </a:lnTo>
                  <a:lnTo>
                    <a:pt x="4310" y="1203"/>
                  </a:lnTo>
                  <a:lnTo>
                    <a:pt x="4298" y="1207"/>
                  </a:lnTo>
                  <a:lnTo>
                    <a:pt x="4272" y="1215"/>
                  </a:lnTo>
                  <a:lnTo>
                    <a:pt x="4245" y="1220"/>
                  </a:lnTo>
                  <a:lnTo>
                    <a:pt x="4219" y="1227"/>
                  </a:lnTo>
                  <a:lnTo>
                    <a:pt x="4194" y="1235"/>
                  </a:lnTo>
                  <a:close/>
                </a:path>
              </a:pathLst>
            </a:custGeom>
            <a:solidFill>
              <a:srgbClr val="B6BBC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Freeform 20"/>
            <p:cNvSpPr>
              <a:spLocks noEditPoints="1" noChangeArrowheads="1"/>
            </p:cNvSpPr>
            <p:nvPr/>
          </p:nvSpPr>
          <p:spPr bwMode="auto">
            <a:xfrm>
              <a:off x="513" y="1453"/>
              <a:ext cx="493" cy="167"/>
            </a:xfrm>
            <a:custGeom>
              <a:avLst/>
              <a:gdLst/>
              <a:ahLst/>
              <a:cxnLst>
                <a:cxn ang="0">
                  <a:pos x="2191" y="1496"/>
                </a:cxn>
                <a:cxn ang="0">
                  <a:pos x="1948" y="1449"/>
                </a:cxn>
                <a:cxn ang="0">
                  <a:pos x="1655" y="1377"/>
                </a:cxn>
                <a:cxn ang="0">
                  <a:pos x="1332" y="1283"/>
                </a:cxn>
                <a:cxn ang="0">
                  <a:pos x="1002" y="1168"/>
                </a:cxn>
                <a:cxn ang="0">
                  <a:pos x="688" y="1039"/>
                </a:cxn>
                <a:cxn ang="0">
                  <a:pos x="408" y="895"/>
                </a:cxn>
                <a:cxn ang="0">
                  <a:pos x="187" y="742"/>
                </a:cxn>
                <a:cxn ang="0">
                  <a:pos x="64" y="610"/>
                </a:cxn>
                <a:cxn ang="0">
                  <a:pos x="34" y="552"/>
                </a:cxn>
                <a:cxn ang="0">
                  <a:pos x="14" y="484"/>
                </a:cxn>
                <a:cxn ang="0">
                  <a:pos x="2" y="408"/>
                </a:cxn>
                <a:cxn ang="0">
                  <a:pos x="0" y="304"/>
                </a:cxn>
                <a:cxn ang="0">
                  <a:pos x="24" y="129"/>
                </a:cxn>
                <a:cxn ang="0">
                  <a:pos x="104" y="19"/>
                </a:cxn>
                <a:cxn ang="0">
                  <a:pos x="322" y="109"/>
                </a:cxn>
                <a:cxn ang="0">
                  <a:pos x="612" y="212"/>
                </a:cxn>
                <a:cxn ang="0">
                  <a:pos x="952" y="320"/>
                </a:cxn>
                <a:cxn ang="0">
                  <a:pos x="1314" y="426"/>
                </a:cxn>
                <a:cxn ang="0">
                  <a:pos x="1674" y="522"/>
                </a:cxn>
                <a:cxn ang="0">
                  <a:pos x="2011" y="599"/>
                </a:cxn>
                <a:cxn ang="0">
                  <a:pos x="2298" y="650"/>
                </a:cxn>
                <a:cxn ang="0">
                  <a:pos x="2491" y="664"/>
                </a:cxn>
                <a:cxn ang="0">
                  <a:pos x="2595" y="644"/>
                </a:cxn>
                <a:cxn ang="0">
                  <a:pos x="2724" y="602"/>
                </a:cxn>
                <a:cxn ang="0">
                  <a:pos x="2854" y="566"/>
                </a:cxn>
                <a:cxn ang="0">
                  <a:pos x="2993" y="539"/>
                </a:cxn>
                <a:cxn ang="0">
                  <a:pos x="3158" y="516"/>
                </a:cxn>
                <a:cxn ang="0">
                  <a:pos x="3113" y="567"/>
                </a:cxn>
                <a:cxn ang="0">
                  <a:pos x="2993" y="661"/>
                </a:cxn>
                <a:cxn ang="0">
                  <a:pos x="2871" y="771"/>
                </a:cxn>
                <a:cxn ang="0">
                  <a:pos x="2656" y="997"/>
                </a:cxn>
                <a:cxn ang="0">
                  <a:pos x="2416" y="1283"/>
                </a:cxn>
                <a:cxn ang="0">
                  <a:pos x="3761" y="440"/>
                </a:cxn>
                <a:cxn ang="0">
                  <a:pos x="3878" y="414"/>
                </a:cxn>
                <a:cxn ang="0">
                  <a:pos x="3995" y="389"/>
                </a:cxn>
                <a:cxn ang="0">
                  <a:pos x="4043" y="416"/>
                </a:cxn>
                <a:cxn ang="0">
                  <a:pos x="4260" y="485"/>
                </a:cxn>
                <a:cxn ang="0">
                  <a:pos x="4361" y="524"/>
                </a:cxn>
                <a:cxn ang="0">
                  <a:pos x="4410" y="555"/>
                </a:cxn>
                <a:cxn ang="0">
                  <a:pos x="4434" y="592"/>
                </a:cxn>
                <a:cxn ang="0">
                  <a:pos x="4425" y="696"/>
                </a:cxn>
                <a:cxn ang="0">
                  <a:pos x="4421" y="824"/>
                </a:cxn>
                <a:cxn ang="0">
                  <a:pos x="4359" y="810"/>
                </a:cxn>
                <a:cxn ang="0">
                  <a:pos x="4206" y="684"/>
                </a:cxn>
                <a:cxn ang="0">
                  <a:pos x="4036" y="568"/>
                </a:cxn>
                <a:cxn ang="0">
                  <a:pos x="3854" y="475"/>
                </a:cxn>
                <a:cxn ang="0">
                  <a:pos x="3761" y="440"/>
                </a:cxn>
              </a:cxnLst>
              <a:rect l="0" t="0" r="r" b="b"/>
              <a:pathLst>
                <a:path w="4435" h="1503">
                  <a:moveTo>
                    <a:pt x="2249" y="1503"/>
                  </a:moveTo>
                  <a:lnTo>
                    <a:pt x="2245" y="1503"/>
                  </a:lnTo>
                  <a:lnTo>
                    <a:pt x="2240" y="1503"/>
                  </a:lnTo>
                  <a:lnTo>
                    <a:pt x="2191" y="1496"/>
                  </a:lnTo>
                  <a:lnTo>
                    <a:pt x="2136" y="1487"/>
                  </a:lnTo>
                  <a:lnTo>
                    <a:pt x="2076" y="1476"/>
                  </a:lnTo>
                  <a:lnTo>
                    <a:pt x="2014" y="1463"/>
                  </a:lnTo>
                  <a:lnTo>
                    <a:pt x="1948" y="1449"/>
                  </a:lnTo>
                  <a:lnTo>
                    <a:pt x="1878" y="1433"/>
                  </a:lnTo>
                  <a:lnTo>
                    <a:pt x="1806" y="1416"/>
                  </a:lnTo>
                  <a:lnTo>
                    <a:pt x="1732" y="1397"/>
                  </a:lnTo>
                  <a:lnTo>
                    <a:pt x="1655" y="1377"/>
                  </a:lnTo>
                  <a:lnTo>
                    <a:pt x="1576" y="1355"/>
                  </a:lnTo>
                  <a:lnTo>
                    <a:pt x="1496" y="1332"/>
                  </a:lnTo>
                  <a:lnTo>
                    <a:pt x="1414" y="1308"/>
                  </a:lnTo>
                  <a:lnTo>
                    <a:pt x="1332" y="1283"/>
                  </a:lnTo>
                  <a:lnTo>
                    <a:pt x="1250" y="1256"/>
                  </a:lnTo>
                  <a:lnTo>
                    <a:pt x="1168" y="1228"/>
                  </a:lnTo>
                  <a:lnTo>
                    <a:pt x="1084" y="1199"/>
                  </a:lnTo>
                  <a:lnTo>
                    <a:pt x="1002" y="1168"/>
                  </a:lnTo>
                  <a:lnTo>
                    <a:pt x="922" y="1137"/>
                  </a:lnTo>
                  <a:lnTo>
                    <a:pt x="843" y="1106"/>
                  </a:lnTo>
                  <a:lnTo>
                    <a:pt x="764" y="1072"/>
                  </a:lnTo>
                  <a:lnTo>
                    <a:pt x="688" y="1039"/>
                  </a:lnTo>
                  <a:lnTo>
                    <a:pt x="613" y="1004"/>
                  </a:lnTo>
                  <a:lnTo>
                    <a:pt x="542" y="968"/>
                  </a:lnTo>
                  <a:lnTo>
                    <a:pt x="474" y="932"/>
                  </a:lnTo>
                  <a:lnTo>
                    <a:pt x="408" y="895"/>
                  </a:lnTo>
                  <a:lnTo>
                    <a:pt x="347" y="857"/>
                  </a:lnTo>
                  <a:lnTo>
                    <a:pt x="289" y="819"/>
                  </a:lnTo>
                  <a:lnTo>
                    <a:pt x="235" y="781"/>
                  </a:lnTo>
                  <a:lnTo>
                    <a:pt x="187" y="742"/>
                  </a:lnTo>
                  <a:lnTo>
                    <a:pt x="144" y="703"/>
                  </a:lnTo>
                  <a:lnTo>
                    <a:pt x="105" y="663"/>
                  </a:lnTo>
                  <a:lnTo>
                    <a:pt x="72" y="622"/>
                  </a:lnTo>
                  <a:lnTo>
                    <a:pt x="64" y="610"/>
                  </a:lnTo>
                  <a:lnTo>
                    <a:pt x="55" y="596"/>
                  </a:lnTo>
                  <a:lnTo>
                    <a:pt x="47" y="582"/>
                  </a:lnTo>
                  <a:lnTo>
                    <a:pt x="41" y="568"/>
                  </a:lnTo>
                  <a:lnTo>
                    <a:pt x="34" y="552"/>
                  </a:lnTo>
                  <a:lnTo>
                    <a:pt x="28" y="535"/>
                  </a:lnTo>
                  <a:lnTo>
                    <a:pt x="23" y="519"/>
                  </a:lnTo>
                  <a:lnTo>
                    <a:pt x="18" y="502"/>
                  </a:lnTo>
                  <a:lnTo>
                    <a:pt x="14" y="484"/>
                  </a:lnTo>
                  <a:lnTo>
                    <a:pt x="11" y="465"/>
                  </a:lnTo>
                  <a:lnTo>
                    <a:pt x="7" y="447"/>
                  </a:lnTo>
                  <a:lnTo>
                    <a:pt x="4" y="427"/>
                  </a:lnTo>
                  <a:lnTo>
                    <a:pt x="2" y="408"/>
                  </a:lnTo>
                  <a:lnTo>
                    <a:pt x="1" y="387"/>
                  </a:lnTo>
                  <a:lnTo>
                    <a:pt x="0" y="367"/>
                  </a:lnTo>
                  <a:lnTo>
                    <a:pt x="0" y="346"/>
                  </a:lnTo>
                  <a:lnTo>
                    <a:pt x="0" y="304"/>
                  </a:lnTo>
                  <a:lnTo>
                    <a:pt x="3" y="261"/>
                  </a:lnTo>
                  <a:lnTo>
                    <a:pt x="7" y="218"/>
                  </a:lnTo>
                  <a:lnTo>
                    <a:pt x="15" y="174"/>
                  </a:lnTo>
                  <a:lnTo>
                    <a:pt x="24" y="129"/>
                  </a:lnTo>
                  <a:lnTo>
                    <a:pt x="34" y="86"/>
                  </a:lnTo>
                  <a:lnTo>
                    <a:pt x="47" y="43"/>
                  </a:lnTo>
                  <a:lnTo>
                    <a:pt x="64" y="0"/>
                  </a:lnTo>
                  <a:lnTo>
                    <a:pt x="104" y="19"/>
                  </a:lnTo>
                  <a:lnTo>
                    <a:pt x="150" y="40"/>
                  </a:lnTo>
                  <a:lnTo>
                    <a:pt x="202" y="62"/>
                  </a:lnTo>
                  <a:lnTo>
                    <a:pt x="259" y="85"/>
                  </a:lnTo>
                  <a:lnTo>
                    <a:pt x="322" y="109"/>
                  </a:lnTo>
                  <a:lnTo>
                    <a:pt x="389" y="134"/>
                  </a:lnTo>
                  <a:lnTo>
                    <a:pt x="460" y="160"/>
                  </a:lnTo>
                  <a:lnTo>
                    <a:pt x="535" y="185"/>
                  </a:lnTo>
                  <a:lnTo>
                    <a:pt x="612" y="212"/>
                  </a:lnTo>
                  <a:lnTo>
                    <a:pt x="693" y="238"/>
                  </a:lnTo>
                  <a:lnTo>
                    <a:pt x="778" y="266"/>
                  </a:lnTo>
                  <a:lnTo>
                    <a:pt x="863" y="293"/>
                  </a:lnTo>
                  <a:lnTo>
                    <a:pt x="952" y="320"/>
                  </a:lnTo>
                  <a:lnTo>
                    <a:pt x="1040" y="347"/>
                  </a:lnTo>
                  <a:lnTo>
                    <a:pt x="1131" y="374"/>
                  </a:lnTo>
                  <a:lnTo>
                    <a:pt x="1222" y="400"/>
                  </a:lnTo>
                  <a:lnTo>
                    <a:pt x="1314" y="426"/>
                  </a:lnTo>
                  <a:lnTo>
                    <a:pt x="1404" y="451"/>
                  </a:lnTo>
                  <a:lnTo>
                    <a:pt x="1496" y="476"/>
                  </a:lnTo>
                  <a:lnTo>
                    <a:pt x="1586" y="500"/>
                  </a:lnTo>
                  <a:lnTo>
                    <a:pt x="1674" y="522"/>
                  </a:lnTo>
                  <a:lnTo>
                    <a:pt x="1762" y="543"/>
                  </a:lnTo>
                  <a:lnTo>
                    <a:pt x="1847" y="563"/>
                  </a:lnTo>
                  <a:lnTo>
                    <a:pt x="1930" y="582"/>
                  </a:lnTo>
                  <a:lnTo>
                    <a:pt x="2011" y="599"/>
                  </a:lnTo>
                  <a:lnTo>
                    <a:pt x="2088" y="614"/>
                  </a:lnTo>
                  <a:lnTo>
                    <a:pt x="2162" y="628"/>
                  </a:lnTo>
                  <a:lnTo>
                    <a:pt x="2232" y="640"/>
                  </a:lnTo>
                  <a:lnTo>
                    <a:pt x="2298" y="650"/>
                  </a:lnTo>
                  <a:lnTo>
                    <a:pt x="2358" y="657"/>
                  </a:lnTo>
                  <a:lnTo>
                    <a:pt x="2414" y="663"/>
                  </a:lnTo>
                  <a:lnTo>
                    <a:pt x="2465" y="665"/>
                  </a:lnTo>
                  <a:lnTo>
                    <a:pt x="2491" y="664"/>
                  </a:lnTo>
                  <a:lnTo>
                    <a:pt x="2517" y="662"/>
                  </a:lnTo>
                  <a:lnTo>
                    <a:pt x="2543" y="657"/>
                  </a:lnTo>
                  <a:lnTo>
                    <a:pt x="2569" y="651"/>
                  </a:lnTo>
                  <a:lnTo>
                    <a:pt x="2595" y="644"/>
                  </a:lnTo>
                  <a:lnTo>
                    <a:pt x="2621" y="637"/>
                  </a:lnTo>
                  <a:lnTo>
                    <a:pt x="2647" y="628"/>
                  </a:lnTo>
                  <a:lnTo>
                    <a:pt x="2672" y="620"/>
                  </a:lnTo>
                  <a:lnTo>
                    <a:pt x="2724" y="602"/>
                  </a:lnTo>
                  <a:lnTo>
                    <a:pt x="2776" y="585"/>
                  </a:lnTo>
                  <a:lnTo>
                    <a:pt x="2802" y="578"/>
                  </a:lnTo>
                  <a:lnTo>
                    <a:pt x="2828" y="571"/>
                  </a:lnTo>
                  <a:lnTo>
                    <a:pt x="2854" y="566"/>
                  </a:lnTo>
                  <a:lnTo>
                    <a:pt x="2880" y="561"/>
                  </a:lnTo>
                  <a:lnTo>
                    <a:pt x="2917" y="553"/>
                  </a:lnTo>
                  <a:lnTo>
                    <a:pt x="2954" y="545"/>
                  </a:lnTo>
                  <a:lnTo>
                    <a:pt x="2993" y="539"/>
                  </a:lnTo>
                  <a:lnTo>
                    <a:pt x="3033" y="532"/>
                  </a:lnTo>
                  <a:lnTo>
                    <a:pt x="3074" y="527"/>
                  </a:lnTo>
                  <a:lnTo>
                    <a:pt x="3115" y="521"/>
                  </a:lnTo>
                  <a:lnTo>
                    <a:pt x="3158" y="516"/>
                  </a:lnTo>
                  <a:lnTo>
                    <a:pt x="3200" y="509"/>
                  </a:lnTo>
                  <a:lnTo>
                    <a:pt x="3170" y="528"/>
                  </a:lnTo>
                  <a:lnTo>
                    <a:pt x="3142" y="546"/>
                  </a:lnTo>
                  <a:lnTo>
                    <a:pt x="3113" y="567"/>
                  </a:lnTo>
                  <a:lnTo>
                    <a:pt x="3083" y="588"/>
                  </a:lnTo>
                  <a:lnTo>
                    <a:pt x="3054" y="611"/>
                  </a:lnTo>
                  <a:lnTo>
                    <a:pt x="3024" y="636"/>
                  </a:lnTo>
                  <a:lnTo>
                    <a:pt x="2993" y="661"/>
                  </a:lnTo>
                  <a:lnTo>
                    <a:pt x="2963" y="687"/>
                  </a:lnTo>
                  <a:lnTo>
                    <a:pt x="2933" y="714"/>
                  </a:lnTo>
                  <a:lnTo>
                    <a:pt x="2903" y="742"/>
                  </a:lnTo>
                  <a:lnTo>
                    <a:pt x="2871" y="771"/>
                  </a:lnTo>
                  <a:lnTo>
                    <a:pt x="2841" y="801"/>
                  </a:lnTo>
                  <a:lnTo>
                    <a:pt x="2779" y="864"/>
                  </a:lnTo>
                  <a:lnTo>
                    <a:pt x="2718" y="929"/>
                  </a:lnTo>
                  <a:lnTo>
                    <a:pt x="2656" y="997"/>
                  </a:lnTo>
                  <a:lnTo>
                    <a:pt x="2596" y="1066"/>
                  </a:lnTo>
                  <a:lnTo>
                    <a:pt x="2535" y="1137"/>
                  </a:lnTo>
                  <a:lnTo>
                    <a:pt x="2475" y="1209"/>
                  </a:lnTo>
                  <a:lnTo>
                    <a:pt x="2416" y="1283"/>
                  </a:lnTo>
                  <a:lnTo>
                    <a:pt x="2359" y="1356"/>
                  </a:lnTo>
                  <a:lnTo>
                    <a:pt x="2303" y="1430"/>
                  </a:lnTo>
                  <a:lnTo>
                    <a:pt x="2249" y="1503"/>
                  </a:lnTo>
                  <a:close/>
                  <a:moveTo>
                    <a:pt x="3761" y="440"/>
                  </a:moveTo>
                  <a:lnTo>
                    <a:pt x="3791" y="434"/>
                  </a:lnTo>
                  <a:lnTo>
                    <a:pt x="3820" y="427"/>
                  </a:lnTo>
                  <a:lnTo>
                    <a:pt x="3849" y="421"/>
                  </a:lnTo>
                  <a:lnTo>
                    <a:pt x="3878" y="414"/>
                  </a:lnTo>
                  <a:lnTo>
                    <a:pt x="3907" y="408"/>
                  </a:lnTo>
                  <a:lnTo>
                    <a:pt x="3936" y="401"/>
                  </a:lnTo>
                  <a:lnTo>
                    <a:pt x="3966" y="395"/>
                  </a:lnTo>
                  <a:lnTo>
                    <a:pt x="3995" y="389"/>
                  </a:lnTo>
                  <a:lnTo>
                    <a:pt x="4004" y="396"/>
                  </a:lnTo>
                  <a:lnTo>
                    <a:pt x="4016" y="403"/>
                  </a:lnTo>
                  <a:lnTo>
                    <a:pt x="4029" y="409"/>
                  </a:lnTo>
                  <a:lnTo>
                    <a:pt x="4043" y="416"/>
                  </a:lnTo>
                  <a:lnTo>
                    <a:pt x="4075" y="428"/>
                  </a:lnTo>
                  <a:lnTo>
                    <a:pt x="4109" y="439"/>
                  </a:lnTo>
                  <a:lnTo>
                    <a:pt x="4184" y="462"/>
                  </a:lnTo>
                  <a:lnTo>
                    <a:pt x="4260" y="485"/>
                  </a:lnTo>
                  <a:lnTo>
                    <a:pt x="4296" y="497"/>
                  </a:lnTo>
                  <a:lnTo>
                    <a:pt x="4331" y="509"/>
                  </a:lnTo>
                  <a:lnTo>
                    <a:pt x="4346" y="516"/>
                  </a:lnTo>
                  <a:lnTo>
                    <a:pt x="4361" y="524"/>
                  </a:lnTo>
                  <a:lnTo>
                    <a:pt x="4375" y="531"/>
                  </a:lnTo>
                  <a:lnTo>
                    <a:pt x="4388" y="539"/>
                  </a:lnTo>
                  <a:lnTo>
                    <a:pt x="4400" y="546"/>
                  </a:lnTo>
                  <a:lnTo>
                    <a:pt x="4410" y="555"/>
                  </a:lnTo>
                  <a:lnTo>
                    <a:pt x="4418" y="563"/>
                  </a:lnTo>
                  <a:lnTo>
                    <a:pt x="4426" y="572"/>
                  </a:lnTo>
                  <a:lnTo>
                    <a:pt x="4430" y="582"/>
                  </a:lnTo>
                  <a:lnTo>
                    <a:pt x="4434" y="592"/>
                  </a:lnTo>
                  <a:lnTo>
                    <a:pt x="4435" y="602"/>
                  </a:lnTo>
                  <a:lnTo>
                    <a:pt x="4435" y="613"/>
                  </a:lnTo>
                  <a:lnTo>
                    <a:pt x="4429" y="656"/>
                  </a:lnTo>
                  <a:lnTo>
                    <a:pt x="4425" y="696"/>
                  </a:lnTo>
                  <a:lnTo>
                    <a:pt x="4423" y="733"/>
                  </a:lnTo>
                  <a:lnTo>
                    <a:pt x="4421" y="765"/>
                  </a:lnTo>
                  <a:lnTo>
                    <a:pt x="4420" y="796"/>
                  </a:lnTo>
                  <a:lnTo>
                    <a:pt x="4421" y="824"/>
                  </a:lnTo>
                  <a:lnTo>
                    <a:pt x="4424" y="849"/>
                  </a:lnTo>
                  <a:lnTo>
                    <a:pt x="4427" y="872"/>
                  </a:lnTo>
                  <a:lnTo>
                    <a:pt x="4393" y="841"/>
                  </a:lnTo>
                  <a:lnTo>
                    <a:pt x="4359" y="810"/>
                  </a:lnTo>
                  <a:lnTo>
                    <a:pt x="4322" y="778"/>
                  </a:lnTo>
                  <a:lnTo>
                    <a:pt x="4284" y="747"/>
                  </a:lnTo>
                  <a:lnTo>
                    <a:pt x="4246" y="716"/>
                  </a:lnTo>
                  <a:lnTo>
                    <a:pt x="4206" y="684"/>
                  </a:lnTo>
                  <a:lnTo>
                    <a:pt x="4165" y="654"/>
                  </a:lnTo>
                  <a:lnTo>
                    <a:pt x="4123" y="624"/>
                  </a:lnTo>
                  <a:lnTo>
                    <a:pt x="4080" y="596"/>
                  </a:lnTo>
                  <a:lnTo>
                    <a:pt x="4036" y="568"/>
                  </a:lnTo>
                  <a:lnTo>
                    <a:pt x="3991" y="542"/>
                  </a:lnTo>
                  <a:lnTo>
                    <a:pt x="3946" y="518"/>
                  </a:lnTo>
                  <a:lnTo>
                    <a:pt x="3901" y="495"/>
                  </a:lnTo>
                  <a:lnTo>
                    <a:pt x="3854" y="475"/>
                  </a:lnTo>
                  <a:lnTo>
                    <a:pt x="3832" y="465"/>
                  </a:lnTo>
                  <a:lnTo>
                    <a:pt x="3808" y="457"/>
                  </a:lnTo>
                  <a:lnTo>
                    <a:pt x="3784" y="448"/>
                  </a:lnTo>
                  <a:lnTo>
                    <a:pt x="3761" y="440"/>
                  </a:lnTo>
                  <a:close/>
                </a:path>
              </a:pathLst>
            </a:custGeom>
            <a:solidFill>
              <a:srgbClr val="969A9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Freeform 21"/>
            <p:cNvSpPr>
              <a:spLocks noChangeArrowheads="1"/>
            </p:cNvSpPr>
            <p:nvPr/>
          </p:nvSpPr>
          <p:spPr bwMode="auto">
            <a:xfrm>
              <a:off x="191" y="962"/>
              <a:ext cx="781" cy="210"/>
            </a:xfrm>
            <a:custGeom>
              <a:avLst/>
              <a:gdLst/>
              <a:ahLst/>
              <a:cxnLst>
                <a:cxn ang="0">
                  <a:pos x="7034" y="1892"/>
                </a:cxn>
                <a:cxn ang="0">
                  <a:pos x="0" y="121"/>
                </a:cxn>
                <a:cxn ang="0">
                  <a:pos x="251" y="0"/>
                </a:cxn>
                <a:cxn ang="0">
                  <a:pos x="6956" y="1659"/>
                </a:cxn>
                <a:cxn ang="0">
                  <a:pos x="7034" y="1892"/>
                </a:cxn>
              </a:cxnLst>
              <a:rect l="0" t="0" r="r" b="b"/>
              <a:pathLst>
                <a:path w="7034" h="1892">
                  <a:moveTo>
                    <a:pt x="7034" y="1892"/>
                  </a:moveTo>
                  <a:lnTo>
                    <a:pt x="0" y="121"/>
                  </a:lnTo>
                  <a:lnTo>
                    <a:pt x="251" y="0"/>
                  </a:lnTo>
                  <a:lnTo>
                    <a:pt x="6956" y="1659"/>
                  </a:lnTo>
                  <a:lnTo>
                    <a:pt x="7034" y="1892"/>
                  </a:lnTo>
                  <a:close/>
                </a:path>
              </a:pathLst>
            </a:custGeom>
            <a:solidFill>
              <a:srgbClr val="BCBBB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Freeform 22"/>
            <p:cNvSpPr>
              <a:spLocks noChangeArrowheads="1"/>
            </p:cNvSpPr>
            <p:nvPr/>
          </p:nvSpPr>
          <p:spPr bwMode="auto">
            <a:xfrm>
              <a:off x="815" y="1470"/>
              <a:ext cx="118" cy="36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92" y="0"/>
                </a:cxn>
                <a:cxn ang="0">
                  <a:pos x="529" y="8"/>
                </a:cxn>
                <a:cxn ang="0">
                  <a:pos x="566" y="15"/>
                </a:cxn>
                <a:cxn ang="0">
                  <a:pos x="601" y="24"/>
                </a:cxn>
                <a:cxn ang="0">
                  <a:pos x="637" y="34"/>
                </a:cxn>
                <a:cxn ang="0">
                  <a:pos x="707" y="53"/>
                </a:cxn>
                <a:cxn ang="0">
                  <a:pos x="777" y="75"/>
                </a:cxn>
                <a:cxn ang="0">
                  <a:pos x="847" y="97"/>
                </a:cxn>
                <a:cxn ang="0">
                  <a:pos x="917" y="118"/>
                </a:cxn>
                <a:cxn ang="0">
                  <a:pos x="952" y="129"/>
                </a:cxn>
                <a:cxn ang="0">
                  <a:pos x="989" y="138"/>
                </a:cxn>
                <a:cxn ang="0">
                  <a:pos x="1025" y="147"/>
                </a:cxn>
                <a:cxn ang="0">
                  <a:pos x="1063" y="156"/>
                </a:cxn>
                <a:cxn ang="0">
                  <a:pos x="998" y="171"/>
                </a:cxn>
                <a:cxn ang="0">
                  <a:pos x="933" y="185"/>
                </a:cxn>
                <a:cxn ang="0">
                  <a:pos x="868" y="199"/>
                </a:cxn>
                <a:cxn ang="0">
                  <a:pos x="802" y="213"/>
                </a:cxn>
                <a:cxn ang="0">
                  <a:pos x="738" y="227"/>
                </a:cxn>
                <a:cxn ang="0">
                  <a:pos x="673" y="240"/>
                </a:cxn>
                <a:cxn ang="0">
                  <a:pos x="607" y="252"/>
                </a:cxn>
                <a:cxn ang="0">
                  <a:pos x="541" y="264"/>
                </a:cxn>
                <a:cxn ang="0">
                  <a:pos x="475" y="275"/>
                </a:cxn>
                <a:cxn ang="0">
                  <a:pos x="408" y="285"/>
                </a:cxn>
                <a:cxn ang="0">
                  <a:pos x="341" y="294"/>
                </a:cxn>
                <a:cxn ang="0">
                  <a:pos x="274" y="302"/>
                </a:cxn>
                <a:cxn ang="0">
                  <a:pos x="206" y="308"/>
                </a:cxn>
                <a:cxn ang="0">
                  <a:pos x="138" y="313"/>
                </a:cxn>
                <a:cxn ang="0">
                  <a:pos x="69" y="318"/>
                </a:cxn>
                <a:cxn ang="0">
                  <a:pos x="0" y="320"/>
                </a:cxn>
              </a:cxnLst>
              <a:rect l="0" t="0" r="r" b="b"/>
              <a:pathLst>
                <a:path w="1063" h="320">
                  <a:moveTo>
                    <a:pt x="0" y="320"/>
                  </a:moveTo>
                  <a:lnTo>
                    <a:pt x="492" y="0"/>
                  </a:lnTo>
                  <a:lnTo>
                    <a:pt x="529" y="8"/>
                  </a:lnTo>
                  <a:lnTo>
                    <a:pt x="566" y="15"/>
                  </a:lnTo>
                  <a:lnTo>
                    <a:pt x="601" y="24"/>
                  </a:lnTo>
                  <a:lnTo>
                    <a:pt x="637" y="34"/>
                  </a:lnTo>
                  <a:lnTo>
                    <a:pt x="707" y="53"/>
                  </a:lnTo>
                  <a:lnTo>
                    <a:pt x="777" y="75"/>
                  </a:lnTo>
                  <a:lnTo>
                    <a:pt x="847" y="97"/>
                  </a:lnTo>
                  <a:lnTo>
                    <a:pt x="917" y="118"/>
                  </a:lnTo>
                  <a:lnTo>
                    <a:pt x="952" y="129"/>
                  </a:lnTo>
                  <a:lnTo>
                    <a:pt x="989" y="138"/>
                  </a:lnTo>
                  <a:lnTo>
                    <a:pt x="1025" y="147"/>
                  </a:lnTo>
                  <a:lnTo>
                    <a:pt x="1063" y="156"/>
                  </a:lnTo>
                  <a:lnTo>
                    <a:pt x="998" y="171"/>
                  </a:lnTo>
                  <a:lnTo>
                    <a:pt x="933" y="185"/>
                  </a:lnTo>
                  <a:lnTo>
                    <a:pt x="868" y="199"/>
                  </a:lnTo>
                  <a:lnTo>
                    <a:pt x="802" y="213"/>
                  </a:lnTo>
                  <a:lnTo>
                    <a:pt x="738" y="227"/>
                  </a:lnTo>
                  <a:lnTo>
                    <a:pt x="673" y="240"/>
                  </a:lnTo>
                  <a:lnTo>
                    <a:pt x="607" y="252"/>
                  </a:lnTo>
                  <a:lnTo>
                    <a:pt x="541" y="264"/>
                  </a:lnTo>
                  <a:lnTo>
                    <a:pt x="475" y="275"/>
                  </a:lnTo>
                  <a:lnTo>
                    <a:pt x="408" y="285"/>
                  </a:lnTo>
                  <a:lnTo>
                    <a:pt x="341" y="294"/>
                  </a:lnTo>
                  <a:lnTo>
                    <a:pt x="274" y="302"/>
                  </a:lnTo>
                  <a:lnTo>
                    <a:pt x="206" y="308"/>
                  </a:lnTo>
                  <a:lnTo>
                    <a:pt x="138" y="313"/>
                  </a:lnTo>
                  <a:lnTo>
                    <a:pt x="69" y="318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8A8F9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Freeform 23"/>
            <p:cNvSpPr>
              <a:spLocks noChangeArrowheads="1"/>
            </p:cNvSpPr>
            <p:nvPr/>
          </p:nvSpPr>
          <p:spPr bwMode="auto">
            <a:xfrm>
              <a:off x="214" y="1560"/>
              <a:ext cx="639" cy="346"/>
            </a:xfrm>
            <a:custGeom>
              <a:avLst/>
              <a:gdLst/>
              <a:ahLst/>
              <a:cxnLst>
                <a:cxn ang="0">
                  <a:pos x="5714" y="3121"/>
                </a:cxn>
                <a:cxn ang="0">
                  <a:pos x="5639" y="3119"/>
                </a:cxn>
                <a:cxn ang="0">
                  <a:pos x="5547" y="3110"/>
                </a:cxn>
                <a:cxn ang="0">
                  <a:pos x="5440" y="3093"/>
                </a:cxn>
                <a:cxn ang="0">
                  <a:pos x="5319" y="3069"/>
                </a:cxn>
                <a:cxn ang="0">
                  <a:pos x="5184" y="3039"/>
                </a:cxn>
                <a:cxn ang="0">
                  <a:pos x="5038" y="3001"/>
                </a:cxn>
                <a:cxn ang="0">
                  <a:pos x="4880" y="2958"/>
                </a:cxn>
                <a:cxn ang="0">
                  <a:pos x="4714" y="2908"/>
                </a:cxn>
                <a:cxn ang="0">
                  <a:pos x="4537" y="2852"/>
                </a:cxn>
                <a:cxn ang="0">
                  <a:pos x="4353" y="2792"/>
                </a:cxn>
                <a:cxn ang="0">
                  <a:pos x="4163" y="2725"/>
                </a:cxn>
                <a:cxn ang="0">
                  <a:pos x="3967" y="2653"/>
                </a:cxn>
                <a:cxn ang="0">
                  <a:pos x="3766" y="2577"/>
                </a:cxn>
                <a:cxn ang="0">
                  <a:pos x="3560" y="2496"/>
                </a:cxn>
                <a:cxn ang="0">
                  <a:pos x="3353" y="2410"/>
                </a:cxn>
                <a:cxn ang="0">
                  <a:pos x="3114" y="2309"/>
                </a:cxn>
                <a:cxn ang="0">
                  <a:pos x="2846" y="2188"/>
                </a:cxn>
                <a:cxn ang="0">
                  <a:pos x="2579" y="2064"/>
                </a:cxn>
                <a:cxn ang="0">
                  <a:pos x="2314" y="1936"/>
                </a:cxn>
                <a:cxn ang="0">
                  <a:pos x="2053" y="1806"/>
                </a:cxn>
                <a:cxn ang="0">
                  <a:pos x="1801" y="1674"/>
                </a:cxn>
                <a:cxn ang="0">
                  <a:pos x="1554" y="1542"/>
                </a:cxn>
                <a:cxn ang="0">
                  <a:pos x="1320" y="1410"/>
                </a:cxn>
                <a:cxn ang="0">
                  <a:pos x="1096" y="1280"/>
                </a:cxn>
                <a:cxn ang="0">
                  <a:pos x="888" y="1150"/>
                </a:cxn>
                <a:cxn ang="0">
                  <a:pos x="694" y="1025"/>
                </a:cxn>
                <a:cxn ang="0">
                  <a:pos x="518" y="904"/>
                </a:cxn>
                <a:cxn ang="0">
                  <a:pos x="363" y="787"/>
                </a:cxn>
                <a:cxn ang="0">
                  <a:pos x="229" y="677"/>
                </a:cxn>
                <a:cxn ang="0">
                  <a:pos x="118" y="572"/>
                </a:cxn>
                <a:cxn ang="0">
                  <a:pos x="32" y="477"/>
                </a:cxn>
                <a:cxn ang="0">
                  <a:pos x="17" y="0"/>
                </a:cxn>
                <a:cxn ang="0">
                  <a:pos x="330" y="193"/>
                </a:cxn>
                <a:cxn ang="0">
                  <a:pos x="653" y="383"/>
                </a:cxn>
                <a:cxn ang="0">
                  <a:pos x="986" y="571"/>
                </a:cxn>
                <a:cxn ang="0">
                  <a:pos x="1326" y="754"/>
                </a:cxn>
                <a:cxn ang="0">
                  <a:pos x="1674" y="933"/>
                </a:cxn>
                <a:cxn ang="0">
                  <a:pos x="2027" y="1106"/>
                </a:cxn>
                <a:cxn ang="0">
                  <a:pos x="2386" y="1273"/>
                </a:cxn>
                <a:cxn ang="0">
                  <a:pos x="2749" y="1434"/>
                </a:cxn>
                <a:cxn ang="0">
                  <a:pos x="3114" y="1587"/>
                </a:cxn>
                <a:cxn ang="0">
                  <a:pos x="3481" y="1732"/>
                </a:cxn>
                <a:cxn ang="0">
                  <a:pos x="3850" y="1869"/>
                </a:cxn>
                <a:cxn ang="0">
                  <a:pos x="4217" y="1997"/>
                </a:cxn>
                <a:cxn ang="0">
                  <a:pos x="4584" y="2114"/>
                </a:cxn>
                <a:cxn ang="0">
                  <a:pos x="4950" y="2221"/>
                </a:cxn>
                <a:cxn ang="0">
                  <a:pos x="5310" y="2317"/>
                </a:cxn>
                <a:cxn ang="0">
                  <a:pos x="5668" y="2402"/>
                </a:cxn>
                <a:cxn ang="0">
                  <a:pos x="5746" y="3092"/>
                </a:cxn>
              </a:cxnLst>
              <a:rect l="0" t="0" r="r" b="b"/>
              <a:pathLst>
                <a:path w="5754" h="3121">
                  <a:moveTo>
                    <a:pt x="5746" y="3118"/>
                  </a:moveTo>
                  <a:lnTo>
                    <a:pt x="5714" y="3121"/>
                  </a:lnTo>
                  <a:lnTo>
                    <a:pt x="5679" y="3121"/>
                  </a:lnTo>
                  <a:lnTo>
                    <a:pt x="5639" y="3119"/>
                  </a:lnTo>
                  <a:lnTo>
                    <a:pt x="5595" y="3116"/>
                  </a:lnTo>
                  <a:lnTo>
                    <a:pt x="5547" y="3110"/>
                  </a:lnTo>
                  <a:lnTo>
                    <a:pt x="5495" y="3103"/>
                  </a:lnTo>
                  <a:lnTo>
                    <a:pt x="5440" y="3093"/>
                  </a:lnTo>
                  <a:lnTo>
                    <a:pt x="5381" y="3082"/>
                  </a:lnTo>
                  <a:lnTo>
                    <a:pt x="5319" y="3069"/>
                  </a:lnTo>
                  <a:lnTo>
                    <a:pt x="5253" y="3055"/>
                  </a:lnTo>
                  <a:lnTo>
                    <a:pt x="5184" y="3039"/>
                  </a:lnTo>
                  <a:lnTo>
                    <a:pt x="5113" y="3021"/>
                  </a:lnTo>
                  <a:lnTo>
                    <a:pt x="5038" y="3001"/>
                  </a:lnTo>
                  <a:lnTo>
                    <a:pt x="4960" y="2981"/>
                  </a:lnTo>
                  <a:lnTo>
                    <a:pt x="4880" y="2958"/>
                  </a:lnTo>
                  <a:lnTo>
                    <a:pt x="4798" y="2933"/>
                  </a:lnTo>
                  <a:lnTo>
                    <a:pt x="4714" y="2908"/>
                  </a:lnTo>
                  <a:lnTo>
                    <a:pt x="4627" y="2881"/>
                  </a:lnTo>
                  <a:lnTo>
                    <a:pt x="4537" y="2852"/>
                  </a:lnTo>
                  <a:lnTo>
                    <a:pt x="4446" y="2823"/>
                  </a:lnTo>
                  <a:lnTo>
                    <a:pt x="4353" y="2792"/>
                  </a:lnTo>
                  <a:lnTo>
                    <a:pt x="4259" y="2758"/>
                  </a:lnTo>
                  <a:lnTo>
                    <a:pt x="4163" y="2725"/>
                  </a:lnTo>
                  <a:lnTo>
                    <a:pt x="4065" y="2689"/>
                  </a:lnTo>
                  <a:lnTo>
                    <a:pt x="3967" y="2653"/>
                  </a:lnTo>
                  <a:lnTo>
                    <a:pt x="3866" y="2616"/>
                  </a:lnTo>
                  <a:lnTo>
                    <a:pt x="3766" y="2577"/>
                  </a:lnTo>
                  <a:lnTo>
                    <a:pt x="3663" y="2537"/>
                  </a:lnTo>
                  <a:lnTo>
                    <a:pt x="3560" y="2496"/>
                  </a:lnTo>
                  <a:lnTo>
                    <a:pt x="3457" y="2454"/>
                  </a:lnTo>
                  <a:lnTo>
                    <a:pt x="3353" y="2410"/>
                  </a:lnTo>
                  <a:lnTo>
                    <a:pt x="3248" y="2367"/>
                  </a:lnTo>
                  <a:lnTo>
                    <a:pt x="3114" y="2309"/>
                  </a:lnTo>
                  <a:lnTo>
                    <a:pt x="2980" y="2249"/>
                  </a:lnTo>
                  <a:lnTo>
                    <a:pt x="2846" y="2188"/>
                  </a:lnTo>
                  <a:lnTo>
                    <a:pt x="2712" y="2126"/>
                  </a:lnTo>
                  <a:lnTo>
                    <a:pt x="2579" y="2064"/>
                  </a:lnTo>
                  <a:lnTo>
                    <a:pt x="2447" y="2000"/>
                  </a:lnTo>
                  <a:lnTo>
                    <a:pt x="2314" y="1936"/>
                  </a:lnTo>
                  <a:lnTo>
                    <a:pt x="2183" y="1871"/>
                  </a:lnTo>
                  <a:lnTo>
                    <a:pt x="2053" y="1806"/>
                  </a:lnTo>
                  <a:lnTo>
                    <a:pt x="1926" y="1740"/>
                  </a:lnTo>
                  <a:lnTo>
                    <a:pt x="1801" y="1674"/>
                  </a:lnTo>
                  <a:lnTo>
                    <a:pt x="1676" y="1608"/>
                  </a:lnTo>
                  <a:lnTo>
                    <a:pt x="1554" y="1542"/>
                  </a:lnTo>
                  <a:lnTo>
                    <a:pt x="1435" y="1476"/>
                  </a:lnTo>
                  <a:lnTo>
                    <a:pt x="1320" y="1410"/>
                  </a:lnTo>
                  <a:lnTo>
                    <a:pt x="1206" y="1344"/>
                  </a:lnTo>
                  <a:lnTo>
                    <a:pt x="1096" y="1280"/>
                  </a:lnTo>
                  <a:lnTo>
                    <a:pt x="990" y="1215"/>
                  </a:lnTo>
                  <a:lnTo>
                    <a:pt x="888" y="1150"/>
                  </a:lnTo>
                  <a:lnTo>
                    <a:pt x="788" y="1087"/>
                  </a:lnTo>
                  <a:lnTo>
                    <a:pt x="694" y="1025"/>
                  </a:lnTo>
                  <a:lnTo>
                    <a:pt x="604" y="964"/>
                  </a:lnTo>
                  <a:lnTo>
                    <a:pt x="518" y="904"/>
                  </a:lnTo>
                  <a:lnTo>
                    <a:pt x="438" y="844"/>
                  </a:lnTo>
                  <a:lnTo>
                    <a:pt x="363" y="787"/>
                  </a:lnTo>
                  <a:lnTo>
                    <a:pt x="294" y="731"/>
                  </a:lnTo>
                  <a:lnTo>
                    <a:pt x="229" y="677"/>
                  </a:lnTo>
                  <a:lnTo>
                    <a:pt x="170" y="624"/>
                  </a:lnTo>
                  <a:lnTo>
                    <a:pt x="118" y="572"/>
                  </a:lnTo>
                  <a:lnTo>
                    <a:pt x="72" y="524"/>
                  </a:lnTo>
                  <a:lnTo>
                    <a:pt x="32" y="477"/>
                  </a:lnTo>
                  <a:lnTo>
                    <a:pt x="0" y="432"/>
                  </a:lnTo>
                  <a:lnTo>
                    <a:pt x="17" y="0"/>
                  </a:lnTo>
                  <a:lnTo>
                    <a:pt x="173" y="97"/>
                  </a:lnTo>
                  <a:lnTo>
                    <a:pt x="330" y="193"/>
                  </a:lnTo>
                  <a:lnTo>
                    <a:pt x="491" y="289"/>
                  </a:lnTo>
                  <a:lnTo>
                    <a:pt x="653" y="383"/>
                  </a:lnTo>
                  <a:lnTo>
                    <a:pt x="819" y="478"/>
                  </a:lnTo>
                  <a:lnTo>
                    <a:pt x="986" y="571"/>
                  </a:lnTo>
                  <a:lnTo>
                    <a:pt x="1156" y="663"/>
                  </a:lnTo>
                  <a:lnTo>
                    <a:pt x="1326" y="754"/>
                  </a:lnTo>
                  <a:lnTo>
                    <a:pt x="1499" y="844"/>
                  </a:lnTo>
                  <a:lnTo>
                    <a:pt x="1674" y="933"/>
                  </a:lnTo>
                  <a:lnTo>
                    <a:pt x="1850" y="1020"/>
                  </a:lnTo>
                  <a:lnTo>
                    <a:pt x="2027" y="1106"/>
                  </a:lnTo>
                  <a:lnTo>
                    <a:pt x="2206" y="1190"/>
                  </a:lnTo>
                  <a:lnTo>
                    <a:pt x="2386" y="1273"/>
                  </a:lnTo>
                  <a:lnTo>
                    <a:pt x="2567" y="1354"/>
                  </a:lnTo>
                  <a:lnTo>
                    <a:pt x="2749" y="1434"/>
                  </a:lnTo>
                  <a:lnTo>
                    <a:pt x="2931" y="1512"/>
                  </a:lnTo>
                  <a:lnTo>
                    <a:pt x="3114" y="1587"/>
                  </a:lnTo>
                  <a:lnTo>
                    <a:pt x="3298" y="1661"/>
                  </a:lnTo>
                  <a:lnTo>
                    <a:pt x="3481" y="1732"/>
                  </a:lnTo>
                  <a:lnTo>
                    <a:pt x="3665" y="1802"/>
                  </a:lnTo>
                  <a:lnTo>
                    <a:pt x="3850" y="1869"/>
                  </a:lnTo>
                  <a:lnTo>
                    <a:pt x="4034" y="1934"/>
                  </a:lnTo>
                  <a:lnTo>
                    <a:pt x="4217" y="1997"/>
                  </a:lnTo>
                  <a:lnTo>
                    <a:pt x="4401" y="2057"/>
                  </a:lnTo>
                  <a:lnTo>
                    <a:pt x="4584" y="2114"/>
                  </a:lnTo>
                  <a:lnTo>
                    <a:pt x="4767" y="2169"/>
                  </a:lnTo>
                  <a:lnTo>
                    <a:pt x="4950" y="2221"/>
                  </a:lnTo>
                  <a:lnTo>
                    <a:pt x="5130" y="2271"/>
                  </a:lnTo>
                  <a:lnTo>
                    <a:pt x="5310" y="2317"/>
                  </a:lnTo>
                  <a:lnTo>
                    <a:pt x="5490" y="2361"/>
                  </a:lnTo>
                  <a:lnTo>
                    <a:pt x="5668" y="2402"/>
                  </a:lnTo>
                  <a:lnTo>
                    <a:pt x="5754" y="2471"/>
                  </a:lnTo>
                  <a:lnTo>
                    <a:pt x="5746" y="3092"/>
                  </a:lnTo>
                  <a:lnTo>
                    <a:pt x="5746" y="3118"/>
                  </a:lnTo>
                  <a:close/>
                </a:path>
              </a:pathLst>
            </a:custGeom>
            <a:solidFill>
              <a:srgbClr val="7F838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Freeform 24"/>
            <p:cNvSpPr>
              <a:spLocks noChangeArrowheads="1"/>
            </p:cNvSpPr>
            <p:nvPr/>
          </p:nvSpPr>
          <p:spPr bwMode="auto">
            <a:xfrm>
              <a:off x="274" y="1621"/>
              <a:ext cx="437" cy="253"/>
            </a:xfrm>
            <a:custGeom>
              <a:avLst/>
              <a:gdLst/>
              <a:ahLst/>
              <a:cxnLst>
                <a:cxn ang="0">
                  <a:pos x="3860" y="2257"/>
                </a:cxn>
                <a:cxn ang="0">
                  <a:pos x="3714" y="2207"/>
                </a:cxn>
                <a:cxn ang="0">
                  <a:pos x="3565" y="2155"/>
                </a:cxn>
                <a:cxn ang="0">
                  <a:pos x="3414" y="2099"/>
                </a:cxn>
                <a:cxn ang="0">
                  <a:pos x="3260" y="2040"/>
                </a:cxn>
                <a:cxn ang="0">
                  <a:pos x="3104" y="1978"/>
                </a:cxn>
                <a:cxn ang="0">
                  <a:pos x="2946" y="1913"/>
                </a:cxn>
                <a:cxn ang="0">
                  <a:pos x="2785" y="1848"/>
                </a:cxn>
                <a:cxn ang="0">
                  <a:pos x="2610" y="1773"/>
                </a:cxn>
                <a:cxn ang="0">
                  <a:pos x="2419" y="1689"/>
                </a:cxn>
                <a:cxn ang="0">
                  <a:pos x="2229" y="1602"/>
                </a:cxn>
                <a:cxn ang="0">
                  <a:pos x="2039" y="1514"/>
                </a:cxn>
                <a:cxn ang="0">
                  <a:pos x="1850" y="1424"/>
                </a:cxn>
                <a:cxn ang="0">
                  <a:pos x="1664" y="1331"/>
                </a:cxn>
                <a:cxn ang="0">
                  <a:pos x="1479" y="1238"/>
                </a:cxn>
                <a:cxn ang="0">
                  <a:pos x="1299" y="1145"/>
                </a:cxn>
                <a:cxn ang="0">
                  <a:pos x="1123" y="1051"/>
                </a:cxn>
                <a:cxn ang="0">
                  <a:pos x="951" y="957"/>
                </a:cxn>
                <a:cxn ang="0">
                  <a:pos x="785" y="862"/>
                </a:cxn>
                <a:cxn ang="0">
                  <a:pos x="625" y="769"/>
                </a:cxn>
                <a:cxn ang="0">
                  <a:pos x="471" y="676"/>
                </a:cxn>
                <a:cxn ang="0">
                  <a:pos x="325" y="584"/>
                </a:cxn>
                <a:cxn ang="0">
                  <a:pos x="188" y="494"/>
                </a:cxn>
                <a:cxn ang="0">
                  <a:pos x="61" y="406"/>
                </a:cxn>
                <a:cxn ang="0">
                  <a:pos x="22" y="337"/>
                </a:cxn>
                <a:cxn ang="0">
                  <a:pos x="66" y="285"/>
                </a:cxn>
                <a:cxn ang="0">
                  <a:pos x="114" y="234"/>
                </a:cxn>
                <a:cxn ang="0">
                  <a:pos x="162" y="185"/>
                </a:cxn>
                <a:cxn ang="0">
                  <a:pos x="214" y="139"/>
                </a:cxn>
                <a:cxn ang="0">
                  <a:pos x="268" y="95"/>
                </a:cxn>
                <a:cxn ang="0">
                  <a:pos x="325" y="54"/>
                </a:cxn>
                <a:cxn ang="0">
                  <a:pos x="385" y="17"/>
                </a:cxn>
                <a:cxn ang="0">
                  <a:pos x="510" y="53"/>
                </a:cxn>
                <a:cxn ang="0">
                  <a:pos x="702" y="156"/>
                </a:cxn>
                <a:cxn ang="0">
                  <a:pos x="897" y="259"/>
                </a:cxn>
                <a:cxn ang="0">
                  <a:pos x="1093" y="359"/>
                </a:cxn>
                <a:cxn ang="0">
                  <a:pos x="1291" y="459"/>
                </a:cxn>
                <a:cxn ang="0">
                  <a:pos x="1492" y="557"/>
                </a:cxn>
                <a:cxn ang="0">
                  <a:pos x="1694" y="652"/>
                </a:cxn>
                <a:cxn ang="0">
                  <a:pos x="1897" y="745"/>
                </a:cxn>
                <a:cxn ang="0">
                  <a:pos x="2101" y="837"/>
                </a:cxn>
                <a:cxn ang="0">
                  <a:pos x="2308" y="925"/>
                </a:cxn>
                <a:cxn ang="0">
                  <a:pos x="2514" y="1012"/>
                </a:cxn>
                <a:cxn ang="0">
                  <a:pos x="2720" y="1095"/>
                </a:cxn>
                <a:cxn ang="0">
                  <a:pos x="2928" y="1176"/>
                </a:cxn>
                <a:cxn ang="0">
                  <a:pos x="3136" y="1254"/>
                </a:cxn>
                <a:cxn ang="0">
                  <a:pos x="3344" y="1328"/>
                </a:cxn>
                <a:cxn ang="0">
                  <a:pos x="3551" y="1399"/>
                </a:cxn>
                <a:cxn ang="0">
                  <a:pos x="3683" y="1501"/>
                </a:cxn>
                <a:cxn ang="0">
                  <a:pos x="3735" y="1628"/>
                </a:cxn>
                <a:cxn ang="0">
                  <a:pos x="3779" y="1749"/>
                </a:cxn>
                <a:cxn ang="0">
                  <a:pos x="3818" y="1862"/>
                </a:cxn>
                <a:cxn ang="0">
                  <a:pos x="3851" y="1967"/>
                </a:cxn>
                <a:cxn ang="0">
                  <a:pos x="3879" y="2065"/>
                </a:cxn>
                <a:cxn ang="0">
                  <a:pos x="3903" y="2156"/>
                </a:cxn>
                <a:cxn ang="0">
                  <a:pos x="3923" y="2241"/>
                </a:cxn>
              </a:cxnLst>
              <a:rect l="0" t="0" r="r" b="b"/>
              <a:pathLst>
                <a:path w="3931" h="2280">
                  <a:moveTo>
                    <a:pt x="3931" y="2280"/>
                  </a:moveTo>
                  <a:lnTo>
                    <a:pt x="3860" y="2257"/>
                  </a:lnTo>
                  <a:lnTo>
                    <a:pt x="3788" y="2233"/>
                  </a:lnTo>
                  <a:lnTo>
                    <a:pt x="3714" y="2207"/>
                  </a:lnTo>
                  <a:lnTo>
                    <a:pt x="3640" y="2181"/>
                  </a:lnTo>
                  <a:lnTo>
                    <a:pt x="3565" y="2155"/>
                  </a:lnTo>
                  <a:lnTo>
                    <a:pt x="3491" y="2127"/>
                  </a:lnTo>
                  <a:lnTo>
                    <a:pt x="3414" y="2099"/>
                  </a:lnTo>
                  <a:lnTo>
                    <a:pt x="3337" y="2070"/>
                  </a:lnTo>
                  <a:lnTo>
                    <a:pt x="3260" y="2040"/>
                  </a:lnTo>
                  <a:lnTo>
                    <a:pt x="3183" y="2010"/>
                  </a:lnTo>
                  <a:lnTo>
                    <a:pt x="3104" y="1978"/>
                  </a:lnTo>
                  <a:lnTo>
                    <a:pt x="3025" y="1946"/>
                  </a:lnTo>
                  <a:lnTo>
                    <a:pt x="2946" y="1913"/>
                  </a:lnTo>
                  <a:lnTo>
                    <a:pt x="2866" y="1881"/>
                  </a:lnTo>
                  <a:lnTo>
                    <a:pt x="2785" y="1848"/>
                  </a:lnTo>
                  <a:lnTo>
                    <a:pt x="2704" y="1814"/>
                  </a:lnTo>
                  <a:lnTo>
                    <a:pt x="2610" y="1773"/>
                  </a:lnTo>
                  <a:lnTo>
                    <a:pt x="2514" y="1731"/>
                  </a:lnTo>
                  <a:lnTo>
                    <a:pt x="2419" y="1689"/>
                  </a:lnTo>
                  <a:lnTo>
                    <a:pt x="2324" y="1646"/>
                  </a:lnTo>
                  <a:lnTo>
                    <a:pt x="2229" y="1602"/>
                  </a:lnTo>
                  <a:lnTo>
                    <a:pt x="2134" y="1558"/>
                  </a:lnTo>
                  <a:lnTo>
                    <a:pt x="2039" y="1514"/>
                  </a:lnTo>
                  <a:lnTo>
                    <a:pt x="1945" y="1470"/>
                  </a:lnTo>
                  <a:lnTo>
                    <a:pt x="1850" y="1424"/>
                  </a:lnTo>
                  <a:lnTo>
                    <a:pt x="1757" y="1378"/>
                  </a:lnTo>
                  <a:lnTo>
                    <a:pt x="1664" y="1331"/>
                  </a:lnTo>
                  <a:lnTo>
                    <a:pt x="1571" y="1285"/>
                  </a:lnTo>
                  <a:lnTo>
                    <a:pt x="1479" y="1238"/>
                  </a:lnTo>
                  <a:lnTo>
                    <a:pt x="1388" y="1192"/>
                  </a:lnTo>
                  <a:lnTo>
                    <a:pt x="1299" y="1145"/>
                  </a:lnTo>
                  <a:lnTo>
                    <a:pt x="1210" y="1098"/>
                  </a:lnTo>
                  <a:lnTo>
                    <a:pt x="1123" y="1051"/>
                  </a:lnTo>
                  <a:lnTo>
                    <a:pt x="1035" y="1003"/>
                  </a:lnTo>
                  <a:lnTo>
                    <a:pt x="951" y="957"/>
                  </a:lnTo>
                  <a:lnTo>
                    <a:pt x="867" y="909"/>
                  </a:lnTo>
                  <a:lnTo>
                    <a:pt x="785" y="862"/>
                  </a:lnTo>
                  <a:lnTo>
                    <a:pt x="703" y="815"/>
                  </a:lnTo>
                  <a:lnTo>
                    <a:pt x="625" y="769"/>
                  </a:lnTo>
                  <a:lnTo>
                    <a:pt x="547" y="721"/>
                  </a:lnTo>
                  <a:lnTo>
                    <a:pt x="471" y="676"/>
                  </a:lnTo>
                  <a:lnTo>
                    <a:pt x="398" y="629"/>
                  </a:lnTo>
                  <a:lnTo>
                    <a:pt x="325" y="584"/>
                  </a:lnTo>
                  <a:lnTo>
                    <a:pt x="256" y="539"/>
                  </a:lnTo>
                  <a:lnTo>
                    <a:pt x="188" y="494"/>
                  </a:lnTo>
                  <a:lnTo>
                    <a:pt x="123" y="449"/>
                  </a:lnTo>
                  <a:lnTo>
                    <a:pt x="61" y="406"/>
                  </a:lnTo>
                  <a:lnTo>
                    <a:pt x="0" y="363"/>
                  </a:lnTo>
                  <a:lnTo>
                    <a:pt x="22" y="337"/>
                  </a:lnTo>
                  <a:lnTo>
                    <a:pt x="43" y="311"/>
                  </a:lnTo>
                  <a:lnTo>
                    <a:pt x="66" y="285"/>
                  </a:lnTo>
                  <a:lnTo>
                    <a:pt x="90" y="260"/>
                  </a:lnTo>
                  <a:lnTo>
                    <a:pt x="114" y="234"/>
                  </a:lnTo>
                  <a:lnTo>
                    <a:pt x="137" y="209"/>
                  </a:lnTo>
                  <a:lnTo>
                    <a:pt x="162" y="185"/>
                  </a:lnTo>
                  <a:lnTo>
                    <a:pt x="188" y="162"/>
                  </a:lnTo>
                  <a:lnTo>
                    <a:pt x="214" y="139"/>
                  </a:lnTo>
                  <a:lnTo>
                    <a:pt x="241" y="116"/>
                  </a:lnTo>
                  <a:lnTo>
                    <a:pt x="268" y="95"/>
                  </a:lnTo>
                  <a:lnTo>
                    <a:pt x="296" y="73"/>
                  </a:lnTo>
                  <a:lnTo>
                    <a:pt x="325" y="54"/>
                  </a:lnTo>
                  <a:lnTo>
                    <a:pt x="355" y="34"/>
                  </a:lnTo>
                  <a:lnTo>
                    <a:pt x="385" y="17"/>
                  </a:lnTo>
                  <a:lnTo>
                    <a:pt x="415" y="0"/>
                  </a:lnTo>
                  <a:lnTo>
                    <a:pt x="510" y="53"/>
                  </a:lnTo>
                  <a:lnTo>
                    <a:pt x="606" y="104"/>
                  </a:lnTo>
                  <a:lnTo>
                    <a:pt x="702" y="156"/>
                  </a:lnTo>
                  <a:lnTo>
                    <a:pt x="799" y="207"/>
                  </a:lnTo>
                  <a:lnTo>
                    <a:pt x="897" y="259"/>
                  </a:lnTo>
                  <a:lnTo>
                    <a:pt x="994" y="310"/>
                  </a:lnTo>
                  <a:lnTo>
                    <a:pt x="1093" y="359"/>
                  </a:lnTo>
                  <a:lnTo>
                    <a:pt x="1192" y="410"/>
                  </a:lnTo>
                  <a:lnTo>
                    <a:pt x="1291" y="459"/>
                  </a:lnTo>
                  <a:lnTo>
                    <a:pt x="1392" y="508"/>
                  </a:lnTo>
                  <a:lnTo>
                    <a:pt x="1492" y="557"/>
                  </a:lnTo>
                  <a:lnTo>
                    <a:pt x="1593" y="605"/>
                  </a:lnTo>
                  <a:lnTo>
                    <a:pt x="1694" y="652"/>
                  </a:lnTo>
                  <a:lnTo>
                    <a:pt x="1796" y="698"/>
                  </a:lnTo>
                  <a:lnTo>
                    <a:pt x="1897" y="745"/>
                  </a:lnTo>
                  <a:lnTo>
                    <a:pt x="2000" y="791"/>
                  </a:lnTo>
                  <a:lnTo>
                    <a:pt x="2101" y="837"/>
                  </a:lnTo>
                  <a:lnTo>
                    <a:pt x="2204" y="881"/>
                  </a:lnTo>
                  <a:lnTo>
                    <a:pt x="2308" y="925"/>
                  </a:lnTo>
                  <a:lnTo>
                    <a:pt x="2410" y="968"/>
                  </a:lnTo>
                  <a:lnTo>
                    <a:pt x="2514" y="1012"/>
                  </a:lnTo>
                  <a:lnTo>
                    <a:pt x="2617" y="1054"/>
                  </a:lnTo>
                  <a:lnTo>
                    <a:pt x="2720" y="1095"/>
                  </a:lnTo>
                  <a:lnTo>
                    <a:pt x="2824" y="1136"/>
                  </a:lnTo>
                  <a:lnTo>
                    <a:pt x="2928" y="1176"/>
                  </a:lnTo>
                  <a:lnTo>
                    <a:pt x="3031" y="1215"/>
                  </a:lnTo>
                  <a:lnTo>
                    <a:pt x="3136" y="1254"/>
                  </a:lnTo>
                  <a:lnTo>
                    <a:pt x="3240" y="1291"/>
                  </a:lnTo>
                  <a:lnTo>
                    <a:pt x="3344" y="1328"/>
                  </a:lnTo>
                  <a:lnTo>
                    <a:pt x="3447" y="1364"/>
                  </a:lnTo>
                  <a:lnTo>
                    <a:pt x="3551" y="1399"/>
                  </a:lnTo>
                  <a:lnTo>
                    <a:pt x="3655" y="1434"/>
                  </a:lnTo>
                  <a:lnTo>
                    <a:pt x="3683" y="1501"/>
                  </a:lnTo>
                  <a:lnTo>
                    <a:pt x="3710" y="1566"/>
                  </a:lnTo>
                  <a:lnTo>
                    <a:pt x="3735" y="1628"/>
                  </a:lnTo>
                  <a:lnTo>
                    <a:pt x="3757" y="1690"/>
                  </a:lnTo>
                  <a:lnTo>
                    <a:pt x="3779" y="1749"/>
                  </a:lnTo>
                  <a:lnTo>
                    <a:pt x="3800" y="1807"/>
                  </a:lnTo>
                  <a:lnTo>
                    <a:pt x="3818" y="1862"/>
                  </a:lnTo>
                  <a:lnTo>
                    <a:pt x="3835" y="1916"/>
                  </a:lnTo>
                  <a:lnTo>
                    <a:pt x="3851" y="1967"/>
                  </a:lnTo>
                  <a:lnTo>
                    <a:pt x="3867" y="2017"/>
                  </a:lnTo>
                  <a:lnTo>
                    <a:pt x="3879" y="2065"/>
                  </a:lnTo>
                  <a:lnTo>
                    <a:pt x="3892" y="2111"/>
                  </a:lnTo>
                  <a:lnTo>
                    <a:pt x="3903" y="2156"/>
                  </a:lnTo>
                  <a:lnTo>
                    <a:pt x="3914" y="2199"/>
                  </a:lnTo>
                  <a:lnTo>
                    <a:pt x="3923" y="2241"/>
                  </a:lnTo>
                  <a:lnTo>
                    <a:pt x="3931" y="2280"/>
                  </a:lnTo>
                  <a:close/>
                </a:path>
              </a:pathLst>
            </a:custGeom>
            <a:solidFill>
              <a:srgbClr val="969A9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Freeform 25"/>
            <p:cNvSpPr>
              <a:spLocks noChangeArrowheads="1"/>
            </p:cNvSpPr>
            <p:nvPr/>
          </p:nvSpPr>
          <p:spPr bwMode="auto">
            <a:xfrm>
              <a:off x="736" y="1456"/>
              <a:ext cx="24" cy="19"/>
            </a:xfrm>
            <a:custGeom>
              <a:avLst/>
              <a:gdLst/>
              <a:ahLst/>
              <a:cxnLst>
                <a:cxn ang="0">
                  <a:pos x="164" y="165"/>
                </a:cxn>
                <a:cxn ang="0">
                  <a:pos x="150" y="169"/>
                </a:cxn>
                <a:cxn ang="0">
                  <a:pos x="136" y="170"/>
                </a:cxn>
                <a:cxn ang="0">
                  <a:pos x="123" y="169"/>
                </a:cxn>
                <a:cxn ang="0">
                  <a:pos x="110" y="167"/>
                </a:cxn>
                <a:cxn ang="0">
                  <a:pos x="98" y="163"/>
                </a:cxn>
                <a:cxn ang="0">
                  <a:pos x="88" y="157"/>
                </a:cxn>
                <a:cxn ang="0">
                  <a:pos x="77" y="151"/>
                </a:cxn>
                <a:cxn ang="0">
                  <a:pos x="66" y="142"/>
                </a:cxn>
                <a:cxn ang="0">
                  <a:pos x="56" y="133"/>
                </a:cxn>
                <a:cxn ang="0">
                  <a:pos x="46" y="124"/>
                </a:cxn>
                <a:cxn ang="0">
                  <a:pos x="38" y="114"/>
                </a:cxn>
                <a:cxn ang="0">
                  <a:pos x="29" y="103"/>
                </a:cxn>
                <a:cxn ang="0">
                  <a:pos x="14" y="82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1" y="51"/>
                </a:cxn>
                <a:cxn ang="0">
                  <a:pos x="3" y="46"/>
                </a:cxn>
                <a:cxn ang="0">
                  <a:pos x="7" y="40"/>
                </a:cxn>
                <a:cxn ang="0">
                  <a:pos x="13" y="29"/>
                </a:cxn>
                <a:cxn ang="0">
                  <a:pos x="22" y="18"/>
                </a:cxn>
                <a:cxn ang="0">
                  <a:pos x="27" y="14"/>
                </a:cxn>
                <a:cxn ang="0">
                  <a:pos x="32" y="9"/>
                </a:cxn>
                <a:cxn ang="0">
                  <a:pos x="38" y="6"/>
                </a:cxn>
                <a:cxn ang="0">
                  <a:pos x="44" y="3"/>
                </a:cxn>
                <a:cxn ang="0">
                  <a:pos x="50" y="1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8" y="6"/>
                </a:cxn>
                <a:cxn ang="0">
                  <a:pos x="89" y="11"/>
                </a:cxn>
                <a:cxn ang="0">
                  <a:pos x="103" y="18"/>
                </a:cxn>
                <a:cxn ang="0">
                  <a:pos x="118" y="24"/>
                </a:cxn>
                <a:cxn ang="0">
                  <a:pos x="134" y="31"/>
                </a:cxn>
                <a:cxn ang="0">
                  <a:pos x="151" y="40"/>
                </a:cxn>
                <a:cxn ang="0">
                  <a:pos x="166" y="48"/>
                </a:cxn>
                <a:cxn ang="0">
                  <a:pos x="182" y="57"/>
                </a:cxn>
                <a:cxn ang="0">
                  <a:pos x="188" y="62"/>
                </a:cxn>
                <a:cxn ang="0">
                  <a:pos x="194" y="68"/>
                </a:cxn>
                <a:cxn ang="0">
                  <a:pos x="200" y="73"/>
                </a:cxn>
                <a:cxn ang="0">
                  <a:pos x="204" y="78"/>
                </a:cxn>
                <a:cxn ang="0">
                  <a:pos x="207" y="84"/>
                </a:cxn>
                <a:cxn ang="0">
                  <a:pos x="211" y="90"/>
                </a:cxn>
                <a:cxn ang="0">
                  <a:pos x="212" y="97"/>
                </a:cxn>
                <a:cxn ang="0">
                  <a:pos x="213" y="103"/>
                </a:cxn>
                <a:cxn ang="0">
                  <a:pos x="212" y="110"/>
                </a:cxn>
                <a:cxn ang="0">
                  <a:pos x="210" y="117"/>
                </a:cxn>
                <a:cxn ang="0">
                  <a:pos x="206" y="124"/>
                </a:cxn>
                <a:cxn ang="0">
                  <a:pos x="201" y="131"/>
                </a:cxn>
                <a:cxn ang="0">
                  <a:pos x="194" y="140"/>
                </a:cxn>
                <a:cxn ang="0">
                  <a:pos x="187" y="148"/>
                </a:cxn>
                <a:cxn ang="0">
                  <a:pos x="176" y="156"/>
                </a:cxn>
                <a:cxn ang="0">
                  <a:pos x="164" y="165"/>
                </a:cxn>
              </a:cxnLst>
              <a:rect l="0" t="0" r="r" b="b"/>
              <a:pathLst>
                <a:path w="213" h="170">
                  <a:moveTo>
                    <a:pt x="164" y="165"/>
                  </a:moveTo>
                  <a:lnTo>
                    <a:pt x="150" y="169"/>
                  </a:lnTo>
                  <a:lnTo>
                    <a:pt x="136" y="170"/>
                  </a:lnTo>
                  <a:lnTo>
                    <a:pt x="123" y="169"/>
                  </a:lnTo>
                  <a:lnTo>
                    <a:pt x="110" y="167"/>
                  </a:lnTo>
                  <a:lnTo>
                    <a:pt x="98" y="163"/>
                  </a:lnTo>
                  <a:lnTo>
                    <a:pt x="88" y="157"/>
                  </a:lnTo>
                  <a:lnTo>
                    <a:pt x="77" y="151"/>
                  </a:lnTo>
                  <a:lnTo>
                    <a:pt x="66" y="142"/>
                  </a:lnTo>
                  <a:lnTo>
                    <a:pt x="56" y="133"/>
                  </a:lnTo>
                  <a:lnTo>
                    <a:pt x="46" y="124"/>
                  </a:lnTo>
                  <a:lnTo>
                    <a:pt x="38" y="114"/>
                  </a:lnTo>
                  <a:lnTo>
                    <a:pt x="29" y="103"/>
                  </a:lnTo>
                  <a:lnTo>
                    <a:pt x="14" y="82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1"/>
                  </a:lnTo>
                  <a:lnTo>
                    <a:pt x="3" y="46"/>
                  </a:lnTo>
                  <a:lnTo>
                    <a:pt x="7" y="40"/>
                  </a:lnTo>
                  <a:lnTo>
                    <a:pt x="13" y="29"/>
                  </a:lnTo>
                  <a:lnTo>
                    <a:pt x="22" y="18"/>
                  </a:lnTo>
                  <a:lnTo>
                    <a:pt x="27" y="14"/>
                  </a:lnTo>
                  <a:lnTo>
                    <a:pt x="32" y="9"/>
                  </a:lnTo>
                  <a:lnTo>
                    <a:pt x="38" y="6"/>
                  </a:lnTo>
                  <a:lnTo>
                    <a:pt x="44" y="3"/>
                  </a:lnTo>
                  <a:lnTo>
                    <a:pt x="50" y="1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9" y="1"/>
                  </a:lnTo>
                  <a:lnTo>
                    <a:pt x="78" y="6"/>
                  </a:lnTo>
                  <a:lnTo>
                    <a:pt x="89" y="11"/>
                  </a:lnTo>
                  <a:lnTo>
                    <a:pt x="103" y="18"/>
                  </a:lnTo>
                  <a:lnTo>
                    <a:pt x="118" y="24"/>
                  </a:lnTo>
                  <a:lnTo>
                    <a:pt x="134" y="31"/>
                  </a:lnTo>
                  <a:lnTo>
                    <a:pt x="151" y="40"/>
                  </a:lnTo>
                  <a:lnTo>
                    <a:pt x="166" y="48"/>
                  </a:lnTo>
                  <a:lnTo>
                    <a:pt x="182" y="57"/>
                  </a:lnTo>
                  <a:lnTo>
                    <a:pt x="188" y="62"/>
                  </a:lnTo>
                  <a:lnTo>
                    <a:pt x="194" y="68"/>
                  </a:lnTo>
                  <a:lnTo>
                    <a:pt x="200" y="73"/>
                  </a:lnTo>
                  <a:lnTo>
                    <a:pt x="204" y="78"/>
                  </a:lnTo>
                  <a:lnTo>
                    <a:pt x="207" y="84"/>
                  </a:lnTo>
                  <a:lnTo>
                    <a:pt x="211" y="90"/>
                  </a:lnTo>
                  <a:lnTo>
                    <a:pt x="212" y="97"/>
                  </a:lnTo>
                  <a:lnTo>
                    <a:pt x="213" y="103"/>
                  </a:lnTo>
                  <a:lnTo>
                    <a:pt x="212" y="110"/>
                  </a:lnTo>
                  <a:lnTo>
                    <a:pt x="210" y="117"/>
                  </a:lnTo>
                  <a:lnTo>
                    <a:pt x="206" y="124"/>
                  </a:lnTo>
                  <a:lnTo>
                    <a:pt x="201" y="131"/>
                  </a:lnTo>
                  <a:lnTo>
                    <a:pt x="194" y="140"/>
                  </a:lnTo>
                  <a:lnTo>
                    <a:pt x="187" y="148"/>
                  </a:lnTo>
                  <a:lnTo>
                    <a:pt x="176" y="156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4C535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Freeform 26"/>
            <p:cNvSpPr>
              <a:spLocks noEditPoints="1" noChangeArrowheads="1"/>
            </p:cNvSpPr>
            <p:nvPr/>
          </p:nvSpPr>
          <p:spPr bwMode="auto">
            <a:xfrm>
              <a:off x="162" y="1242"/>
              <a:ext cx="363" cy="200"/>
            </a:xfrm>
            <a:custGeom>
              <a:avLst/>
              <a:gdLst/>
              <a:ahLst/>
              <a:cxnLst>
                <a:cxn ang="0">
                  <a:pos x="2579" y="1571"/>
                </a:cxn>
                <a:cxn ang="0">
                  <a:pos x="1807" y="1274"/>
                </a:cxn>
                <a:cxn ang="0">
                  <a:pos x="1038" y="982"/>
                </a:cxn>
                <a:cxn ang="0">
                  <a:pos x="676" y="855"/>
                </a:cxn>
                <a:cxn ang="0">
                  <a:pos x="572" y="770"/>
                </a:cxn>
                <a:cxn ang="0">
                  <a:pos x="434" y="600"/>
                </a:cxn>
                <a:cxn ang="0">
                  <a:pos x="192" y="247"/>
                </a:cxn>
                <a:cxn ang="0">
                  <a:pos x="24" y="26"/>
                </a:cxn>
                <a:cxn ang="0">
                  <a:pos x="299" y="114"/>
                </a:cxn>
                <a:cxn ang="0">
                  <a:pos x="877" y="312"/>
                </a:cxn>
                <a:cxn ang="0">
                  <a:pos x="1967" y="677"/>
                </a:cxn>
                <a:cxn ang="0">
                  <a:pos x="2462" y="860"/>
                </a:cxn>
                <a:cxn ang="0">
                  <a:pos x="2855" y="1032"/>
                </a:cxn>
                <a:cxn ang="0">
                  <a:pos x="3118" y="1306"/>
                </a:cxn>
                <a:cxn ang="0">
                  <a:pos x="3207" y="1462"/>
                </a:cxn>
                <a:cxn ang="0">
                  <a:pos x="3255" y="1592"/>
                </a:cxn>
                <a:cxn ang="0">
                  <a:pos x="3261" y="1703"/>
                </a:cxn>
                <a:cxn ang="0">
                  <a:pos x="3209" y="1785"/>
                </a:cxn>
                <a:cxn ang="0">
                  <a:pos x="2448" y="1313"/>
                </a:cxn>
                <a:cxn ang="0">
                  <a:pos x="2394" y="1299"/>
                </a:cxn>
                <a:cxn ang="0">
                  <a:pos x="2263" y="1227"/>
                </a:cxn>
                <a:cxn ang="0">
                  <a:pos x="2155" y="1177"/>
                </a:cxn>
                <a:cxn ang="0">
                  <a:pos x="2129" y="1161"/>
                </a:cxn>
                <a:cxn ang="0">
                  <a:pos x="2072" y="1122"/>
                </a:cxn>
                <a:cxn ang="0">
                  <a:pos x="2044" y="1098"/>
                </a:cxn>
                <a:cxn ang="0">
                  <a:pos x="2039" y="1074"/>
                </a:cxn>
                <a:cxn ang="0">
                  <a:pos x="2065" y="1037"/>
                </a:cxn>
                <a:cxn ang="0">
                  <a:pos x="2144" y="1007"/>
                </a:cxn>
                <a:cxn ang="0">
                  <a:pos x="2223" y="998"/>
                </a:cxn>
                <a:cxn ang="0">
                  <a:pos x="2301" y="1004"/>
                </a:cxn>
                <a:cxn ang="0">
                  <a:pos x="2452" y="1061"/>
                </a:cxn>
                <a:cxn ang="0">
                  <a:pos x="2555" y="1126"/>
                </a:cxn>
                <a:cxn ang="0">
                  <a:pos x="2581" y="1165"/>
                </a:cxn>
                <a:cxn ang="0">
                  <a:pos x="2592" y="1211"/>
                </a:cxn>
                <a:cxn ang="0">
                  <a:pos x="2586" y="1254"/>
                </a:cxn>
                <a:cxn ang="0">
                  <a:pos x="2565" y="1291"/>
                </a:cxn>
                <a:cxn ang="0">
                  <a:pos x="2530" y="1312"/>
                </a:cxn>
                <a:cxn ang="0">
                  <a:pos x="2480" y="1312"/>
                </a:cxn>
                <a:cxn ang="0">
                  <a:pos x="1940" y="945"/>
                </a:cxn>
                <a:cxn ang="0">
                  <a:pos x="1949" y="1030"/>
                </a:cxn>
                <a:cxn ang="0">
                  <a:pos x="1867" y="1072"/>
                </a:cxn>
                <a:cxn ang="0">
                  <a:pos x="1734" y="1075"/>
                </a:cxn>
                <a:cxn ang="0">
                  <a:pos x="1592" y="1038"/>
                </a:cxn>
                <a:cxn ang="0">
                  <a:pos x="1481" y="963"/>
                </a:cxn>
                <a:cxn ang="0">
                  <a:pos x="1443" y="854"/>
                </a:cxn>
                <a:cxn ang="0">
                  <a:pos x="1118" y="873"/>
                </a:cxn>
                <a:cxn ang="0">
                  <a:pos x="1027" y="845"/>
                </a:cxn>
                <a:cxn ang="0">
                  <a:pos x="892" y="769"/>
                </a:cxn>
                <a:cxn ang="0">
                  <a:pos x="761" y="553"/>
                </a:cxn>
                <a:cxn ang="0">
                  <a:pos x="953" y="551"/>
                </a:cxn>
                <a:cxn ang="0">
                  <a:pos x="1065" y="571"/>
                </a:cxn>
                <a:cxn ang="0">
                  <a:pos x="1153" y="605"/>
                </a:cxn>
                <a:cxn ang="0">
                  <a:pos x="1231" y="658"/>
                </a:cxn>
                <a:cxn ang="0">
                  <a:pos x="1294" y="733"/>
                </a:cxn>
                <a:cxn ang="0">
                  <a:pos x="1313" y="801"/>
                </a:cxn>
                <a:cxn ang="0">
                  <a:pos x="1303" y="831"/>
                </a:cxn>
                <a:cxn ang="0">
                  <a:pos x="1262" y="863"/>
                </a:cxn>
              </a:cxnLst>
              <a:rect l="0" t="0" r="r" b="b"/>
              <a:pathLst>
                <a:path w="3266" h="1796">
                  <a:moveTo>
                    <a:pt x="3189" y="1796"/>
                  </a:moveTo>
                  <a:lnTo>
                    <a:pt x="3038" y="1742"/>
                  </a:lnTo>
                  <a:lnTo>
                    <a:pt x="2886" y="1687"/>
                  </a:lnTo>
                  <a:lnTo>
                    <a:pt x="2732" y="1630"/>
                  </a:lnTo>
                  <a:lnTo>
                    <a:pt x="2579" y="1571"/>
                  </a:lnTo>
                  <a:lnTo>
                    <a:pt x="2425" y="1513"/>
                  </a:lnTo>
                  <a:lnTo>
                    <a:pt x="2271" y="1454"/>
                  </a:lnTo>
                  <a:lnTo>
                    <a:pt x="2116" y="1394"/>
                  </a:lnTo>
                  <a:lnTo>
                    <a:pt x="1962" y="1334"/>
                  </a:lnTo>
                  <a:lnTo>
                    <a:pt x="1807" y="1274"/>
                  </a:lnTo>
                  <a:lnTo>
                    <a:pt x="1653" y="1215"/>
                  </a:lnTo>
                  <a:lnTo>
                    <a:pt x="1498" y="1156"/>
                  </a:lnTo>
                  <a:lnTo>
                    <a:pt x="1344" y="1096"/>
                  </a:lnTo>
                  <a:lnTo>
                    <a:pt x="1191" y="1039"/>
                  </a:lnTo>
                  <a:lnTo>
                    <a:pt x="1038" y="982"/>
                  </a:lnTo>
                  <a:lnTo>
                    <a:pt x="886" y="927"/>
                  </a:lnTo>
                  <a:lnTo>
                    <a:pt x="735" y="872"/>
                  </a:lnTo>
                  <a:lnTo>
                    <a:pt x="716" y="869"/>
                  </a:lnTo>
                  <a:lnTo>
                    <a:pt x="697" y="864"/>
                  </a:lnTo>
                  <a:lnTo>
                    <a:pt x="676" y="855"/>
                  </a:lnTo>
                  <a:lnTo>
                    <a:pt x="657" y="843"/>
                  </a:lnTo>
                  <a:lnTo>
                    <a:pt x="635" y="828"/>
                  </a:lnTo>
                  <a:lnTo>
                    <a:pt x="615" y="811"/>
                  </a:lnTo>
                  <a:lnTo>
                    <a:pt x="593" y="792"/>
                  </a:lnTo>
                  <a:lnTo>
                    <a:pt x="572" y="770"/>
                  </a:lnTo>
                  <a:lnTo>
                    <a:pt x="549" y="746"/>
                  </a:lnTo>
                  <a:lnTo>
                    <a:pt x="527" y="720"/>
                  </a:lnTo>
                  <a:lnTo>
                    <a:pt x="505" y="692"/>
                  </a:lnTo>
                  <a:lnTo>
                    <a:pt x="481" y="663"/>
                  </a:lnTo>
                  <a:lnTo>
                    <a:pt x="434" y="600"/>
                  </a:lnTo>
                  <a:lnTo>
                    <a:pt x="387" y="534"/>
                  </a:lnTo>
                  <a:lnTo>
                    <a:pt x="339" y="463"/>
                  </a:lnTo>
                  <a:lnTo>
                    <a:pt x="291" y="391"/>
                  </a:lnTo>
                  <a:lnTo>
                    <a:pt x="242" y="319"/>
                  </a:lnTo>
                  <a:lnTo>
                    <a:pt x="192" y="247"/>
                  </a:lnTo>
                  <a:lnTo>
                    <a:pt x="144" y="179"/>
                  </a:lnTo>
                  <a:lnTo>
                    <a:pt x="96" y="113"/>
                  </a:lnTo>
                  <a:lnTo>
                    <a:pt x="71" y="83"/>
                  </a:lnTo>
                  <a:lnTo>
                    <a:pt x="48" y="54"/>
                  </a:lnTo>
                  <a:lnTo>
                    <a:pt x="24" y="26"/>
                  </a:lnTo>
                  <a:lnTo>
                    <a:pt x="0" y="0"/>
                  </a:lnTo>
                  <a:lnTo>
                    <a:pt x="67" y="27"/>
                  </a:lnTo>
                  <a:lnTo>
                    <a:pt x="138" y="55"/>
                  </a:lnTo>
                  <a:lnTo>
                    <a:pt x="216" y="84"/>
                  </a:lnTo>
                  <a:lnTo>
                    <a:pt x="299" y="114"/>
                  </a:lnTo>
                  <a:lnTo>
                    <a:pt x="386" y="146"/>
                  </a:lnTo>
                  <a:lnTo>
                    <a:pt x="478" y="178"/>
                  </a:lnTo>
                  <a:lnTo>
                    <a:pt x="573" y="211"/>
                  </a:lnTo>
                  <a:lnTo>
                    <a:pt x="671" y="244"/>
                  </a:lnTo>
                  <a:lnTo>
                    <a:pt x="877" y="312"/>
                  </a:lnTo>
                  <a:lnTo>
                    <a:pt x="1091" y="383"/>
                  </a:lnTo>
                  <a:lnTo>
                    <a:pt x="1310" y="456"/>
                  </a:lnTo>
                  <a:lnTo>
                    <a:pt x="1532" y="529"/>
                  </a:lnTo>
                  <a:lnTo>
                    <a:pt x="1751" y="603"/>
                  </a:lnTo>
                  <a:lnTo>
                    <a:pt x="1967" y="677"/>
                  </a:lnTo>
                  <a:lnTo>
                    <a:pt x="2072" y="714"/>
                  </a:lnTo>
                  <a:lnTo>
                    <a:pt x="2174" y="751"/>
                  </a:lnTo>
                  <a:lnTo>
                    <a:pt x="2273" y="787"/>
                  </a:lnTo>
                  <a:lnTo>
                    <a:pt x="2369" y="823"/>
                  </a:lnTo>
                  <a:lnTo>
                    <a:pt x="2462" y="860"/>
                  </a:lnTo>
                  <a:lnTo>
                    <a:pt x="2551" y="895"/>
                  </a:lnTo>
                  <a:lnTo>
                    <a:pt x="2635" y="930"/>
                  </a:lnTo>
                  <a:lnTo>
                    <a:pt x="2714" y="964"/>
                  </a:lnTo>
                  <a:lnTo>
                    <a:pt x="2787" y="999"/>
                  </a:lnTo>
                  <a:lnTo>
                    <a:pt x="2855" y="1032"/>
                  </a:lnTo>
                  <a:lnTo>
                    <a:pt x="2917" y="1065"/>
                  </a:lnTo>
                  <a:lnTo>
                    <a:pt x="2973" y="1096"/>
                  </a:lnTo>
                  <a:lnTo>
                    <a:pt x="3024" y="1166"/>
                  </a:lnTo>
                  <a:lnTo>
                    <a:pt x="3085" y="1256"/>
                  </a:lnTo>
                  <a:lnTo>
                    <a:pt x="3118" y="1306"/>
                  </a:lnTo>
                  <a:lnTo>
                    <a:pt x="3149" y="1356"/>
                  </a:lnTo>
                  <a:lnTo>
                    <a:pt x="3165" y="1383"/>
                  </a:lnTo>
                  <a:lnTo>
                    <a:pt x="3179" y="1409"/>
                  </a:lnTo>
                  <a:lnTo>
                    <a:pt x="3193" y="1436"/>
                  </a:lnTo>
                  <a:lnTo>
                    <a:pt x="3207" y="1462"/>
                  </a:lnTo>
                  <a:lnTo>
                    <a:pt x="3219" y="1489"/>
                  </a:lnTo>
                  <a:lnTo>
                    <a:pt x="3230" y="1515"/>
                  </a:lnTo>
                  <a:lnTo>
                    <a:pt x="3240" y="1541"/>
                  </a:lnTo>
                  <a:lnTo>
                    <a:pt x="3248" y="1567"/>
                  </a:lnTo>
                  <a:lnTo>
                    <a:pt x="3255" y="1592"/>
                  </a:lnTo>
                  <a:lnTo>
                    <a:pt x="3260" y="1616"/>
                  </a:lnTo>
                  <a:lnTo>
                    <a:pt x="3264" y="1639"/>
                  </a:lnTo>
                  <a:lnTo>
                    <a:pt x="3266" y="1661"/>
                  </a:lnTo>
                  <a:lnTo>
                    <a:pt x="3265" y="1683"/>
                  </a:lnTo>
                  <a:lnTo>
                    <a:pt x="3261" y="1703"/>
                  </a:lnTo>
                  <a:lnTo>
                    <a:pt x="3256" y="1723"/>
                  </a:lnTo>
                  <a:lnTo>
                    <a:pt x="3248" y="1741"/>
                  </a:lnTo>
                  <a:lnTo>
                    <a:pt x="3238" y="1757"/>
                  </a:lnTo>
                  <a:lnTo>
                    <a:pt x="3225" y="1772"/>
                  </a:lnTo>
                  <a:lnTo>
                    <a:pt x="3209" y="1785"/>
                  </a:lnTo>
                  <a:lnTo>
                    <a:pt x="3189" y="1796"/>
                  </a:lnTo>
                  <a:close/>
                  <a:moveTo>
                    <a:pt x="2480" y="1312"/>
                  </a:moveTo>
                  <a:lnTo>
                    <a:pt x="2470" y="1313"/>
                  </a:lnTo>
                  <a:lnTo>
                    <a:pt x="2459" y="1314"/>
                  </a:lnTo>
                  <a:lnTo>
                    <a:pt x="2448" y="1313"/>
                  </a:lnTo>
                  <a:lnTo>
                    <a:pt x="2437" y="1312"/>
                  </a:lnTo>
                  <a:lnTo>
                    <a:pt x="2426" y="1310"/>
                  </a:lnTo>
                  <a:lnTo>
                    <a:pt x="2416" y="1307"/>
                  </a:lnTo>
                  <a:lnTo>
                    <a:pt x="2405" y="1304"/>
                  </a:lnTo>
                  <a:lnTo>
                    <a:pt x="2394" y="1299"/>
                  </a:lnTo>
                  <a:lnTo>
                    <a:pt x="2372" y="1290"/>
                  </a:lnTo>
                  <a:lnTo>
                    <a:pt x="2351" y="1279"/>
                  </a:lnTo>
                  <a:lnTo>
                    <a:pt x="2329" y="1267"/>
                  </a:lnTo>
                  <a:lnTo>
                    <a:pt x="2308" y="1253"/>
                  </a:lnTo>
                  <a:lnTo>
                    <a:pt x="2263" y="1227"/>
                  </a:lnTo>
                  <a:lnTo>
                    <a:pt x="2220" y="1202"/>
                  </a:lnTo>
                  <a:lnTo>
                    <a:pt x="2198" y="1192"/>
                  </a:lnTo>
                  <a:lnTo>
                    <a:pt x="2177" y="1184"/>
                  </a:lnTo>
                  <a:lnTo>
                    <a:pt x="2166" y="1180"/>
                  </a:lnTo>
                  <a:lnTo>
                    <a:pt x="2155" y="1177"/>
                  </a:lnTo>
                  <a:lnTo>
                    <a:pt x="2146" y="1176"/>
                  </a:lnTo>
                  <a:lnTo>
                    <a:pt x="2135" y="1174"/>
                  </a:lnTo>
                  <a:lnTo>
                    <a:pt x="2134" y="1170"/>
                  </a:lnTo>
                  <a:lnTo>
                    <a:pt x="2131" y="1165"/>
                  </a:lnTo>
                  <a:lnTo>
                    <a:pt x="2129" y="1161"/>
                  </a:lnTo>
                  <a:lnTo>
                    <a:pt x="2126" y="1158"/>
                  </a:lnTo>
                  <a:lnTo>
                    <a:pt x="2120" y="1150"/>
                  </a:lnTo>
                  <a:lnTo>
                    <a:pt x="2111" y="1145"/>
                  </a:lnTo>
                  <a:lnTo>
                    <a:pt x="2092" y="1133"/>
                  </a:lnTo>
                  <a:lnTo>
                    <a:pt x="2072" y="1122"/>
                  </a:lnTo>
                  <a:lnTo>
                    <a:pt x="2062" y="1117"/>
                  </a:lnTo>
                  <a:lnTo>
                    <a:pt x="2054" y="1110"/>
                  </a:lnTo>
                  <a:lnTo>
                    <a:pt x="2050" y="1107"/>
                  </a:lnTo>
                  <a:lnTo>
                    <a:pt x="2047" y="1103"/>
                  </a:lnTo>
                  <a:lnTo>
                    <a:pt x="2044" y="1098"/>
                  </a:lnTo>
                  <a:lnTo>
                    <a:pt x="2042" y="1094"/>
                  </a:lnTo>
                  <a:lnTo>
                    <a:pt x="2041" y="1090"/>
                  </a:lnTo>
                  <a:lnTo>
                    <a:pt x="2040" y="1084"/>
                  </a:lnTo>
                  <a:lnTo>
                    <a:pt x="2039" y="1079"/>
                  </a:lnTo>
                  <a:lnTo>
                    <a:pt x="2039" y="1074"/>
                  </a:lnTo>
                  <a:lnTo>
                    <a:pt x="2040" y="1067"/>
                  </a:lnTo>
                  <a:lnTo>
                    <a:pt x="2042" y="1059"/>
                  </a:lnTo>
                  <a:lnTo>
                    <a:pt x="2044" y="1053"/>
                  </a:lnTo>
                  <a:lnTo>
                    <a:pt x="2048" y="1044"/>
                  </a:lnTo>
                  <a:lnTo>
                    <a:pt x="2065" y="1037"/>
                  </a:lnTo>
                  <a:lnTo>
                    <a:pt x="2081" y="1029"/>
                  </a:lnTo>
                  <a:lnTo>
                    <a:pt x="2097" y="1022"/>
                  </a:lnTo>
                  <a:lnTo>
                    <a:pt x="2112" y="1016"/>
                  </a:lnTo>
                  <a:lnTo>
                    <a:pt x="2128" y="1011"/>
                  </a:lnTo>
                  <a:lnTo>
                    <a:pt x="2144" y="1007"/>
                  </a:lnTo>
                  <a:lnTo>
                    <a:pt x="2161" y="1003"/>
                  </a:lnTo>
                  <a:lnTo>
                    <a:pt x="2176" y="1001"/>
                  </a:lnTo>
                  <a:lnTo>
                    <a:pt x="2192" y="999"/>
                  </a:lnTo>
                  <a:lnTo>
                    <a:pt x="2207" y="998"/>
                  </a:lnTo>
                  <a:lnTo>
                    <a:pt x="2223" y="998"/>
                  </a:lnTo>
                  <a:lnTo>
                    <a:pt x="2238" y="998"/>
                  </a:lnTo>
                  <a:lnTo>
                    <a:pt x="2255" y="999"/>
                  </a:lnTo>
                  <a:lnTo>
                    <a:pt x="2270" y="1000"/>
                  </a:lnTo>
                  <a:lnTo>
                    <a:pt x="2285" y="1002"/>
                  </a:lnTo>
                  <a:lnTo>
                    <a:pt x="2301" y="1004"/>
                  </a:lnTo>
                  <a:lnTo>
                    <a:pt x="2331" y="1012"/>
                  </a:lnTo>
                  <a:lnTo>
                    <a:pt x="2362" y="1022"/>
                  </a:lnTo>
                  <a:lnTo>
                    <a:pt x="2392" y="1032"/>
                  </a:lnTo>
                  <a:lnTo>
                    <a:pt x="2422" y="1047"/>
                  </a:lnTo>
                  <a:lnTo>
                    <a:pt x="2452" y="1061"/>
                  </a:lnTo>
                  <a:lnTo>
                    <a:pt x="2481" y="1078"/>
                  </a:lnTo>
                  <a:lnTo>
                    <a:pt x="2512" y="1095"/>
                  </a:lnTo>
                  <a:lnTo>
                    <a:pt x="2541" y="1113"/>
                  </a:lnTo>
                  <a:lnTo>
                    <a:pt x="2548" y="1120"/>
                  </a:lnTo>
                  <a:lnTo>
                    <a:pt x="2555" y="1126"/>
                  </a:lnTo>
                  <a:lnTo>
                    <a:pt x="2561" y="1134"/>
                  </a:lnTo>
                  <a:lnTo>
                    <a:pt x="2568" y="1140"/>
                  </a:lnTo>
                  <a:lnTo>
                    <a:pt x="2573" y="1149"/>
                  </a:lnTo>
                  <a:lnTo>
                    <a:pt x="2578" y="1157"/>
                  </a:lnTo>
                  <a:lnTo>
                    <a:pt x="2581" y="1165"/>
                  </a:lnTo>
                  <a:lnTo>
                    <a:pt x="2584" y="1174"/>
                  </a:lnTo>
                  <a:lnTo>
                    <a:pt x="2587" y="1183"/>
                  </a:lnTo>
                  <a:lnTo>
                    <a:pt x="2590" y="1192"/>
                  </a:lnTo>
                  <a:lnTo>
                    <a:pt x="2591" y="1201"/>
                  </a:lnTo>
                  <a:lnTo>
                    <a:pt x="2592" y="1211"/>
                  </a:lnTo>
                  <a:lnTo>
                    <a:pt x="2592" y="1219"/>
                  </a:lnTo>
                  <a:lnTo>
                    <a:pt x="2591" y="1228"/>
                  </a:lnTo>
                  <a:lnTo>
                    <a:pt x="2590" y="1237"/>
                  </a:lnTo>
                  <a:lnTo>
                    <a:pt x="2588" y="1245"/>
                  </a:lnTo>
                  <a:lnTo>
                    <a:pt x="2586" y="1254"/>
                  </a:lnTo>
                  <a:lnTo>
                    <a:pt x="2583" y="1263"/>
                  </a:lnTo>
                  <a:lnTo>
                    <a:pt x="2579" y="1270"/>
                  </a:lnTo>
                  <a:lnTo>
                    <a:pt x="2575" y="1278"/>
                  </a:lnTo>
                  <a:lnTo>
                    <a:pt x="2570" y="1284"/>
                  </a:lnTo>
                  <a:lnTo>
                    <a:pt x="2565" y="1291"/>
                  </a:lnTo>
                  <a:lnTo>
                    <a:pt x="2559" y="1296"/>
                  </a:lnTo>
                  <a:lnTo>
                    <a:pt x="2553" y="1301"/>
                  </a:lnTo>
                  <a:lnTo>
                    <a:pt x="2545" y="1306"/>
                  </a:lnTo>
                  <a:lnTo>
                    <a:pt x="2538" y="1309"/>
                  </a:lnTo>
                  <a:lnTo>
                    <a:pt x="2530" y="1312"/>
                  </a:lnTo>
                  <a:lnTo>
                    <a:pt x="2521" y="1314"/>
                  </a:lnTo>
                  <a:lnTo>
                    <a:pt x="2512" y="1315"/>
                  </a:lnTo>
                  <a:lnTo>
                    <a:pt x="2502" y="1315"/>
                  </a:lnTo>
                  <a:lnTo>
                    <a:pt x="2491" y="1314"/>
                  </a:lnTo>
                  <a:lnTo>
                    <a:pt x="2480" y="1312"/>
                  </a:lnTo>
                  <a:close/>
                  <a:moveTo>
                    <a:pt x="1443" y="854"/>
                  </a:moveTo>
                  <a:lnTo>
                    <a:pt x="1495" y="768"/>
                  </a:lnTo>
                  <a:lnTo>
                    <a:pt x="1901" y="897"/>
                  </a:lnTo>
                  <a:lnTo>
                    <a:pt x="1923" y="922"/>
                  </a:lnTo>
                  <a:lnTo>
                    <a:pt x="1940" y="945"/>
                  </a:lnTo>
                  <a:lnTo>
                    <a:pt x="1951" y="966"/>
                  </a:lnTo>
                  <a:lnTo>
                    <a:pt x="1958" y="984"/>
                  </a:lnTo>
                  <a:lnTo>
                    <a:pt x="1959" y="1001"/>
                  </a:lnTo>
                  <a:lnTo>
                    <a:pt x="1956" y="1016"/>
                  </a:lnTo>
                  <a:lnTo>
                    <a:pt x="1949" y="1030"/>
                  </a:lnTo>
                  <a:lnTo>
                    <a:pt x="1939" y="1042"/>
                  </a:lnTo>
                  <a:lnTo>
                    <a:pt x="1925" y="1052"/>
                  </a:lnTo>
                  <a:lnTo>
                    <a:pt x="1909" y="1061"/>
                  </a:lnTo>
                  <a:lnTo>
                    <a:pt x="1889" y="1067"/>
                  </a:lnTo>
                  <a:lnTo>
                    <a:pt x="1867" y="1072"/>
                  </a:lnTo>
                  <a:lnTo>
                    <a:pt x="1843" y="1077"/>
                  </a:lnTo>
                  <a:lnTo>
                    <a:pt x="1818" y="1078"/>
                  </a:lnTo>
                  <a:lnTo>
                    <a:pt x="1791" y="1079"/>
                  </a:lnTo>
                  <a:lnTo>
                    <a:pt x="1763" y="1077"/>
                  </a:lnTo>
                  <a:lnTo>
                    <a:pt x="1734" y="1075"/>
                  </a:lnTo>
                  <a:lnTo>
                    <a:pt x="1705" y="1070"/>
                  </a:lnTo>
                  <a:lnTo>
                    <a:pt x="1677" y="1064"/>
                  </a:lnTo>
                  <a:lnTo>
                    <a:pt x="1648" y="1057"/>
                  </a:lnTo>
                  <a:lnTo>
                    <a:pt x="1619" y="1048"/>
                  </a:lnTo>
                  <a:lnTo>
                    <a:pt x="1592" y="1038"/>
                  </a:lnTo>
                  <a:lnTo>
                    <a:pt x="1565" y="1026"/>
                  </a:lnTo>
                  <a:lnTo>
                    <a:pt x="1542" y="1012"/>
                  </a:lnTo>
                  <a:lnTo>
                    <a:pt x="1519" y="998"/>
                  </a:lnTo>
                  <a:lnTo>
                    <a:pt x="1498" y="982"/>
                  </a:lnTo>
                  <a:lnTo>
                    <a:pt x="1481" y="963"/>
                  </a:lnTo>
                  <a:lnTo>
                    <a:pt x="1466" y="945"/>
                  </a:lnTo>
                  <a:lnTo>
                    <a:pt x="1455" y="924"/>
                  </a:lnTo>
                  <a:lnTo>
                    <a:pt x="1447" y="903"/>
                  </a:lnTo>
                  <a:lnTo>
                    <a:pt x="1443" y="879"/>
                  </a:lnTo>
                  <a:lnTo>
                    <a:pt x="1443" y="854"/>
                  </a:lnTo>
                  <a:close/>
                  <a:moveTo>
                    <a:pt x="1184" y="880"/>
                  </a:moveTo>
                  <a:lnTo>
                    <a:pt x="1167" y="879"/>
                  </a:lnTo>
                  <a:lnTo>
                    <a:pt x="1151" y="878"/>
                  </a:lnTo>
                  <a:lnTo>
                    <a:pt x="1134" y="876"/>
                  </a:lnTo>
                  <a:lnTo>
                    <a:pt x="1118" y="873"/>
                  </a:lnTo>
                  <a:lnTo>
                    <a:pt x="1103" y="869"/>
                  </a:lnTo>
                  <a:lnTo>
                    <a:pt x="1087" y="865"/>
                  </a:lnTo>
                  <a:lnTo>
                    <a:pt x="1072" y="861"/>
                  </a:lnTo>
                  <a:lnTo>
                    <a:pt x="1057" y="855"/>
                  </a:lnTo>
                  <a:lnTo>
                    <a:pt x="1027" y="845"/>
                  </a:lnTo>
                  <a:lnTo>
                    <a:pt x="999" y="832"/>
                  </a:lnTo>
                  <a:lnTo>
                    <a:pt x="971" y="818"/>
                  </a:lnTo>
                  <a:lnTo>
                    <a:pt x="944" y="802"/>
                  </a:lnTo>
                  <a:lnTo>
                    <a:pt x="918" y="786"/>
                  </a:lnTo>
                  <a:lnTo>
                    <a:pt x="892" y="769"/>
                  </a:lnTo>
                  <a:lnTo>
                    <a:pt x="866" y="752"/>
                  </a:lnTo>
                  <a:lnTo>
                    <a:pt x="842" y="733"/>
                  </a:lnTo>
                  <a:lnTo>
                    <a:pt x="792" y="699"/>
                  </a:lnTo>
                  <a:lnTo>
                    <a:pt x="743" y="665"/>
                  </a:lnTo>
                  <a:lnTo>
                    <a:pt x="761" y="553"/>
                  </a:lnTo>
                  <a:lnTo>
                    <a:pt x="798" y="550"/>
                  </a:lnTo>
                  <a:lnTo>
                    <a:pt x="836" y="548"/>
                  </a:lnTo>
                  <a:lnTo>
                    <a:pt x="875" y="548"/>
                  </a:lnTo>
                  <a:lnTo>
                    <a:pt x="914" y="549"/>
                  </a:lnTo>
                  <a:lnTo>
                    <a:pt x="953" y="551"/>
                  </a:lnTo>
                  <a:lnTo>
                    <a:pt x="991" y="555"/>
                  </a:lnTo>
                  <a:lnTo>
                    <a:pt x="1009" y="558"/>
                  </a:lnTo>
                  <a:lnTo>
                    <a:pt x="1029" y="562"/>
                  </a:lnTo>
                  <a:lnTo>
                    <a:pt x="1047" y="566"/>
                  </a:lnTo>
                  <a:lnTo>
                    <a:pt x="1065" y="571"/>
                  </a:lnTo>
                  <a:lnTo>
                    <a:pt x="1084" y="577"/>
                  </a:lnTo>
                  <a:lnTo>
                    <a:pt x="1101" y="582"/>
                  </a:lnTo>
                  <a:lnTo>
                    <a:pt x="1118" y="589"/>
                  </a:lnTo>
                  <a:lnTo>
                    <a:pt x="1135" y="596"/>
                  </a:lnTo>
                  <a:lnTo>
                    <a:pt x="1153" y="605"/>
                  </a:lnTo>
                  <a:lnTo>
                    <a:pt x="1169" y="613"/>
                  </a:lnTo>
                  <a:lnTo>
                    <a:pt x="1185" y="623"/>
                  </a:lnTo>
                  <a:lnTo>
                    <a:pt x="1200" y="634"/>
                  </a:lnTo>
                  <a:lnTo>
                    <a:pt x="1215" y="646"/>
                  </a:lnTo>
                  <a:lnTo>
                    <a:pt x="1231" y="658"/>
                  </a:lnTo>
                  <a:lnTo>
                    <a:pt x="1245" y="671"/>
                  </a:lnTo>
                  <a:lnTo>
                    <a:pt x="1258" y="685"/>
                  </a:lnTo>
                  <a:lnTo>
                    <a:pt x="1271" y="700"/>
                  </a:lnTo>
                  <a:lnTo>
                    <a:pt x="1282" y="716"/>
                  </a:lnTo>
                  <a:lnTo>
                    <a:pt x="1294" y="733"/>
                  </a:lnTo>
                  <a:lnTo>
                    <a:pt x="1305" y="751"/>
                  </a:lnTo>
                  <a:lnTo>
                    <a:pt x="1310" y="770"/>
                  </a:lnTo>
                  <a:lnTo>
                    <a:pt x="1313" y="786"/>
                  </a:lnTo>
                  <a:lnTo>
                    <a:pt x="1313" y="794"/>
                  </a:lnTo>
                  <a:lnTo>
                    <a:pt x="1313" y="801"/>
                  </a:lnTo>
                  <a:lnTo>
                    <a:pt x="1312" y="808"/>
                  </a:lnTo>
                  <a:lnTo>
                    <a:pt x="1310" y="814"/>
                  </a:lnTo>
                  <a:lnTo>
                    <a:pt x="1308" y="820"/>
                  </a:lnTo>
                  <a:lnTo>
                    <a:pt x="1306" y="825"/>
                  </a:lnTo>
                  <a:lnTo>
                    <a:pt x="1303" y="831"/>
                  </a:lnTo>
                  <a:lnTo>
                    <a:pt x="1300" y="836"/>
                  </a:lnTo>
                  <a:lnTo>
                    <a:pt x="1292" y="845"/>
                  </a:lnTo>
                  <a:lnTo>
                    <a:pt x="1283" y="851"/>
                  </a:lnTo>
                  <a:lnTo>
                    <a:pt x="1273" y="858"/>
                  </a:lnTo>
                  <a:lnTo>
                    <a:pt x="1262" y="863"/>
                  </a:lnTo>
                  <a:lnTo>
                    <a:pt x="1250" y="868"/>
                  </a:lnTo>
                  <a:lnTo>
                    <a:pt x="1237" y="872"/>
                  </a:lnTo>
                  <a:lnTo>
                    <a:pt x="1211" y="877"/>
                  </a:lnTo>
                  <a:lnTo>
                    <a:pt x="1184" y="880"/>
                  </a:lnTo>
                  <a:close/>
                </a:path>
              </a:pathLst>
            </a:custGeom>
            <a:solidFill>
              <a:srgbClr val="969A9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Freeform 27"/>
            <p:cNvSpPr>
              <a:spLocks noChangeArrowheads="1"/>
            </p:cNvSpPr>
            <p:nvPr/>
          </p:nvSpPr>
          <p:spPr bwMode="auto">
            <a:xfrm>
              <a:off x="317" y="1296"/>
              <a:ext cx="208" cy="146"/>
            </a:xfrm>
            <a:custGeom>
              <a:avLst/>
              <a:gdLst/>
              <a:ahLst/>
              <a:cxnLst>
                <a:cxn ang="0">
                  <a:pos x="1690" y="1273"/>
                </a:cxn>
                <a:cxn ang="0">
                  <a:pos x="1528" y="1213"/>
                </a:cxn>
                <a:cxn ang="0">
                  <a:pos x="1365" y="1151"/>
                </a:cxn>
                <a:cxn ang="0">
                  <a:pos x="1200" y="1090"/>
                </a:cxn>
                <a:cxn ang="0">
                  <a:pos x="1035" y="1026"/>
                </a:cxn>
                <a:cxn ang="0">
                  <a:pos x="925" y="976"/>
                </a:cxn>
                <a:cxn ang="0">
                  <a:pos x="925" y="941"/>
                </a:cxn>
                <a:cxn ang="0">
                  <a:pos x="921" y="905"/>
                </a:cxn>
                <a:cxn ang="0">
                  <a:pos x="908" y="866"/>
                </a:cxn>
                <a:cxn ang="0">
                  <a:pos x="881" y="808"/>
                </a:cxn>
                <a:cxn ang="0">
                  <a:pos x="822" y="707"/>
                </a:cxn>
                <a:cxn ang="0">
                  <a:pos x="921" y="768"/>
                </a:cxn>
                <a:cxn ang="0">
                  <a:pos x="989" y="806"/>
                </a:cxn>
                <a:cxn ang="0">
                  <a:pos x="1040" y="825"/>
                </a:cxn>
                <a:cxn ang="0">
                  <a:pos x="1089" y="828"/>
                </a:cxn>
                <a:cxn ang="0">
                  <a:pos x="1121" y="831"/>
                </a:cxn>
                <a:cxn ang="0">
                  <a:pos x="1147" y="825"/>
                </a:cxn>
                <a:cxn ang="0">
                  <a:pos x="1168" y="812"/>
                </a:cxn>
                <a:cxn ang="0">
                  <a:pos x="1184" y="794"/>
                </a:cxn>
                <a:cxn ang="0">
                  <a:pos x="1195" y="770"/>
                </a:cxn>
                <a:cxn ang="0">
                  <a:pos x="1200" y="744"/>
                </a:cxn>
                <a:cxn ang="0">
                  <a:pos x="1200" y="717"/>
                </a:cxn>
                <a:cxn ang="0">
                  <a:pos x="1193" y="690"/>
                </a:cxn>
                <a:cxn ang="0">
                  <a:pos x="1182" y="665"/>
                </a:cxn>
                <a:cxn ang="0">
                  <a:pos x="1164" y="642"/>
                </a:cxn>
                <a:cxn ang="0">
                  <a:pos x="1122" y="612"/>
                </a:cxn>
                <a:cxn ang="0">
                  <a:pos x="1038" y="567"/>
                </a:cxn>
                <a:cxn ang="0">
                  <a:pos x="951" y="533"/>
                </a:cxn>
                <a:cxn ang="0">
                  <a:pos x="861" y="517"/>
                </a:cxn>
                <a:cxn ang="0">
                  <a:pos x="816" y="517"/>
                </a:cxn>
                <a:cxn ang="0">
                  <a:pos x="770" y="523"/>
                </a:cxn>
                <a:cxn ang="0">
                  <a:pos x="722" y="534"/>
                </a:cxn>
                <a:cxn ang="0">
                  <a:pos x="675" y="552"/>
                </a:cxn>
                <a:cxn ang="0">
                  <a:pos x="574" y="453"/>
                </a:cxn>
                <a:cxn ang="0">
                  <a:pos x="460" y="352"/>
                </a:cxn>
                <a:cxn ang="0">
                  <a:pos x="288" y="213"/>
                </a:cxn>
                <a:cxn ang="0">
                  <a:pos x="0" y="0"/>
                </a:cxn>
                <a:cxn ang="0">
                  <a:pos x="358" y="118"/>
                </a:cxn>
                <a:cxn ang="0">
                  <a:pos x="704" y="236"/>
                </a:cxn>
                <a:cxn ang="0">
                  <a:pos x="1022" y="355"/>
                </a:cxn>
                <a:cxn ang="0">
                  <a:pos x="1300" y="470"/>
                </a:cxn>
                <a:cxn ang="0">
                  <a:pos x="1490" y="560"/>
                </a:cxn>
                <a:cxn ang="0">
                  <a:pos x="1582" y="612"/>
                </a:cxn>
                <a:cxn ang="0">
                  <a:pos x="1727" y="822"/>
                </a:cxn>
                <a:cxn ang="0">
                  <a:pos x="1788" y="925"/>
                </a:cxn>
                <a:cxn ang="0">
                  <a:pos x="1828" y="1005"/>
                </a:cxn>
                <a:cxn ang="0">
                  <a:pos x="1857" y="1083"/>
                </a:cxn>
                <a:cxn ang="0">
                  <a:pos x="1873" y="1155"/>
                </a:cxn>
                <a:cxn ang="0">
                  <a:pos x="1870" y="1219"/>
                </a:cxn>
                <a:cxn ang="0">
                  <a:pos x="1847" y="1273"/>
                </a:cxn>
                <a:cxn ang="0">
                  <a:pos x="1798" y="1312"/>
                </a:cxn>
              </a:cxnLst>
              <a:rect l="0" t="0" r="r" b="b"/>
              <a:pathLst>
                <a:path w="1875" h="1312">
                  <a:moveTo>
                    <a:pt x="1798" y="1312"/>
                  </a:moveTo>
                  <a:lnTo>
                    <a:pt x="1744" y="1293"/>
                  </a:lnTo>
                  <a:lnTo>
                    <a:pt x="1690" y="1273"/>
                  </a:lnTo>
                  <a:lnTo>
                    <a:pt x="1636" y="1254"/>
                  </a:lnTo>
                  <a:lnTo>
                    <a:pt x="1582" y="1233"/>
                  </a:lnTo>
                  <a:lnTo>
                    <a:pt x="1528" y="1213"/>
                  </a:lnTo>
                  <a:lnTo>
                    <a:pt x="1474" y="1192"/>
                  </a:lnTo>
                  <a:lnTo>
                    <a:pt x="1419" y="1172"/>
                  </a:lnTo>
                  <a:lnTo>
                    <a:pt x="1365" y="1151"/>
                  </a:lnTo>
                  <a:lnTo>
                    <a:pt x="1310" y="1131"/>
                  </a:lnTo>
                  <a:lnTo>
                    <a:pt x="1255" y="1110"/>
                  </a:lnTo>
                  <a:lnTo>
                    <a:pt x="1200" y="1090"/>
                  </a:lnTo>
                  <a:lnTo>
                    <a:pt x="1146" y="1068"/>
                  </a:lnTo>
                  <a:lnTo>
                    <a:pt x="1090" y="1047"/>
                  </a:lnTo>
                  <a:lnTo>
                    <a:pt x="1035" y="1026"/>
                  </a:lnTo>
                  <a:lnTo>
                    <a:pt x="980" y="1005"/>
                  </a:lnTo>
                  <a:lnTo>
                    <a:pt x="925" y="984"/>
                  </a:lnTo>
                  <a:lnTo>
                    <a:pt x="925" y="976"/>
                  </a:lnTo>
                  <a:lnTo>
                    <a:pt x="925" y="965"/>
                  </a:lnTo>
                  <a:lnTo>
                    <a:pt x="925" y="953"/>
                  </a:lnTo>
                  <a:lnTo>
                    <a:pt x="925" y="941"/>
                  </a:lnTo>
                  <a:lnTo>
                    <a:pt x="924" y="930"/>
                  </a:lnTo>
                  <a:lnTo>
                    <a:pt x="923" y="918"/>
                  </a:lnTo>
                  <a:lnTo>
                    <a:pt x="921" y="905"/>
                  </a:lnTo>
                  <a:lnTo>
                    <a:pt x="918" y="892"/>
                  </a:lnTo>
                  <a:lnTo>
                    <a:pt x="913" y="879"/>
                  </a:lnTo>
                  <a:lnTo>
                    <a:pt x="908" y="866"/>
                  </a:lnTo>
                  <a:lnTo>
                    <a:pt x="903" y="852"/>
                  </a:lnTo>
                  <a:lnTo>
                    <a:pt x="896" y="837"/>
                  </a:lnTo>
                  <a:lnTo>
                    <a:pt x="881" y="808"/>
                  </a:lnTo>
                  <a:lnTo>
                    <a:pt x="863" y="775"/>
                  </a:lnTo>
                  <a:lnTo>
                    <a:pt x="843" y="743"/>
                  </a:lnTo>
                  <a:lnTo>
                    <a:pt x="822" y="707"/>
                  </a:lnTo>
                  <a:lnTo>
                    <a:pt x="854" y="726"/>
                  </a:lnTo>
                  <a:lnTo>
                    <a:pt x="887" y="746"/>
                  </a:lnTo>
                  <a:lnTo>
                    <a:pt x="921" y="768"/>
                  </a:lnTo>
                  <a:lnTo>
                    <a:pt x="955" y="787"/>
                  </a:lnTo>
                  <a:lnTo>
                    <a:pt x="972" y="797"/>
                  </a:lnTo>
                  <a:lnTo>
                    <a:pt x="989" y="806"/>
                  </a:lnTo>
                  <a:lnTo>
                    <a:pt x="1006" y="813"/>
                  </a:lnTo>
                  <a:lnTo>
                    <a:pt x="1022" y="820"/>
                  </a:lnTo>
                  <a:lnTo>
                    <a:pt x="1040" y="825"/>
                  </a:lnTo>
                  <a:lnTo>
                    <a:pt x="1056" y="828"/>
                  </a:lnTo>
                  <a:lnTo>
                    <a:pt x="1073" y="829"/>
                  </a:lnTo>
                  <a:lnTo>
                    <a:pt x="1089" y="828"/>
                  </a:lnTo>
                  <a:lnTo>
                    <a:pt x="1100" y="830"/>
                  </a:lnTo>
                  <a:lnTo>
                    <a:pt x="1111" y="831"/>
                  </a:lnTo>
                  <a:lnTo>
                    <a:pt x="1121" y="831"/>
                  </a:lnTo>
                  <a:lnTo>
                    <a:pt x="1130" y="830"/>
                  </a:lnTo>
                  <a:lnTo>
                    <a:pt x="1139" y="828"/>
                  </a:lnTo>
                  <a:lnTo>
                    <a:pt x="1147" y="825"/>
                  </a:lnTo>
                  <a:lnTo>
                    <a:pt x="1154" y="822"/>
                  </a:lnTo>
                  <a:lnTo>
                    <a:pt x="1162" y="817"/>
                  </a:lnTo>
                  <a:lnTo>
                    <a:pt x="1168" y="812"/>
                  </a:lnTo>
                  <a:lnTo>
                    <a:pt x="1174" y="807"/>
                  </a:lnTo>
                  <a:lnTo>
                    <a:pt x="1179" y="800"/>
                  </a:lnTo>
                  <a:lnTo>
                    <a:pt x="1184" y="794"/>
                  </a:lnTo>
                  <a:lnTo>
                    <a:pt x="1188" y="786"/>
                  </a:lnTo>
                  <a:lnTo>
                    <a:pt x="1192" y="779"/>
                  </a:lnTo>
                  <a:lnTo>
                    <a:pt x="1195" y="770"/>
                  </a:lnTo>
                  <a:lnTo>
                    <a:pt x="1197" y="761"/>
                  </a:lnTo>
                  <a:lnTo>
                    <a:pt x="1199" y="753"/>
                  </a:lnTo>
                  <a:lnTo>
                    <a:pt x="1200" y="744"/>
                  </a:lnTo>
                  <a:lnTo>
                    <a:pt x="1201" y="735"/>
                  </a:lnTo>
                  <a:lnTo>
                    <a:pt x="1201" y="727"/>
                  </a:lnTo>
                  <a:lnTo>
                    <a:pt x="1200" y="717"/>
                  </a:lnTo>
                  <a:lnTo>
                    <a:pt x="1199" y="708"/>
                  </a:lnTo>
                  <a:lnTo>
                    <a:pt x="1196" y="699"/>
                  </a:lnTo>
                  <a:lnTo>
                    <a:pt x="1193" y="690"/>
                  </a:lnTo>
                  <a:lnTo>
                    <a:pt x="1190" y="681"/>
                  </a:lnTo>
                  <a:lnTo>
                    <a:pt x="1187" y="673"/>
                  </a:lnTo>
                  <a:lnTo>
                    <a:pt x="1182" y="665"/>
                  </a:lnTo>
                  <a:lnTo>
                    <a:pt x="1177" y="656"/>
                  </a:lnTo>
                  <a:lnTo>
                    <a:pt x="1170" y="650"/>
                  </a:lnTo>
                  <a:lnTo>
                    <a:pt x="1164" y="642"/>
                  </a:lnTo>
                  <a:lnTo>
                    <a:pt x="1157" y="636"/>
                  </a:lnTo>
                  <a:lnTo>
                    <a:pt x="1150" y="629"/>
                  </a:lnTo>
                  <a:lnTo>
                    <a:pt x="1122" y="612"/>
                  </a:lnTo>
                  <a:lnTo>
                    <a:pt x="1094" y="596"/>
                  </a:lnTo>
                  <a:lnTo>
                    <a:pt x="1066" y="581"/>
                  </a:lnTo>
                  <a:lnTo>
                    <a:pt x="1038" y="567"/>
                  </a:lnTo>
                  <a:lnTo>
                    <a:pt x="1009" y="554"/>
                  </a:lnTo>
                  <a:lnTo>
                    <a:pt x="980" y="543"/>
                  </a:lnTo>
                  <a:lnTo>
                    <a:pt x="951" y="533"/>
                  </a:lnTo>
                  <a:lnTo>
                    <a:pt x="922" y="526"/>
                  </a:lnTo>
                  <a:lnTo>
                    <a:pt x="892" y="520"/>
                  </a:lnTo>
                  <a:lnTo>
                    <a:pt x="861" y="517"/>
                  </a:lnTo>
                  <a:lnTo>
                    <a:pt x="846" y="517"/>
                  </a:lnTo>
                  <a:lnTo>
                    <a:pt x="831" y="517"/>
                  </a:lnTo>
                  <a:lnTo>
                    <a:pt x="816" y="517"/>
                  </a:lnTo>
                  <a:lnTo>
                    <a:pt x="801" y="518"/>
                  </a:lnTo>
                  <a:lnTo>
                    <a:pt x="786" y="520"/>
                  </a:lnTo>
                  <a:lnTo>
                    <a:pt x="770" y="523"/>
                  </a:lnTo>
                  <a:lnTo>
                    <a:pt x="755" y="526"/>
                  </a:lnTo>
                  <a:lnTo>
                    <a:pt x="738" y="529"/>
                  </a:lnTo>
                  <a:lnTo>
                    <a:pt x="722" y="534"/>
                  </a:lnTo>
                  <a:lnTo>
                    <a:pt x="707" y="539"/>
                  </a:lnTo>
                  <a:lnTo>
                    <a:pt x="691" y="545"/>
                  </a:lnTo>
                  <a:lnTo>
                    <a:pt x="675" y="552"/>
                  </a:lnTo>
                  <a:lnTo>
                    <a:pt x="642" y="519"/>
                  </a:lnTo>
                  <a:lnTo>
                    <a:pt x="610" y="487"/>
                  </a:lnTo>
                  <a:lnTo>
                    <a:pt x="574" y="453"/>
                  </a:lnTo>
                  <a:lnTo>
                    <a:pt x="537" y="420"/>
                  </a:lnTo>
                  <a:lnTo>
                    <a:pt x="500" y="385"/>
                  </a:lnTo>
                  <a:lnTo>
                    <a:pt x="460" y="352"/>
                  </a:lnTo>
                  <a:lnTo>
                    <a:pt x="419" y="317"/>
                  </a:lnTo>
                  <a:lnTo>
                    <a:pt x="376" y="283"/>
                  </a:lnTo>
                  <a:lnTo>
                    <a:pt x="288" y="213"/>
                  </a:lnTo>
                  <a:lnTo>
                    <a:pt x="196" y="141"/>
                  </a:lnTo>
                  <a:lnTo>
                    <a:pt x="100" y="71"/>
                  </a:lnTo>
                  <a:lnTo>
                    <a:pt x="0" y="0"/>
                  </a:lnTo>
                  <a:lnTo>
                    <a:pt x="120" y="39"/>
                  </a:lnTo>
                  <a:lnTo>
                    <a:pt x="240" y="78"/>
                  </a:lnTo>
                  <a:lnTo>
                    <a:pt x="358" y="118"/>
                  </a:lnTo>
                  <a:lnTo>
                    <a:pt x="476" y="158"/>
                  </a:lnTo>
                  <a:lnTo>
                    <a:pt x="591" y="197"/>
                  </a:lnTo>
                  <a:lnTo>
                    <a:pt x="704" y="236"/>
                  </a:lnTo>
                  <a:lnTo>
                    <a:pt x="814" y="276"/>
                  </a:lnTo>
                  <a:lnTo>
                    <a:pt x="921" y="315"/>
                  </a:lnTo>
                  <a:lnTo>
                    <a:pt x="1022" y="355"/>
                  </a:lnTo>
                  <a:lnTo>
                    <a:pt x="1121" y="394"/>
                  </a:lnTo>
                  <a:lnTo>
                    <a:pt x="1214" y="432"/>
                  </a:lnTo>
                  <a:lnTo>
                    <a:pt x="1300" y="470"/>
                  </a:lnTo>
                  <a:lnTo>
                    <a:pt x="1381" y="506"/>
                  </a:lnTo>
                  <a:lnTo>
                    <a:pt x="1456" y="543"/>
                  </a:lnTo>
                  <a:lnTo>
                    <a:pt x="1490" y="560"/>
                  </a:lnTo>
                  <a:lnTo>
                    <a:pt x="1523" y="579"/>
                  </a:lnTo>
                  <a:lnTo>
                    <a:pt x="1553" y="596"/>
                  </a:lnTo>
                  <a:lnTo>
                    <a:pt x="1582" y="612"/>
                  </a:lnTo>
                  <a:lnTo>
                    <a:pt x="1633" y="682"/>
                  </a:lnTo>
                  <a:lnTo>
                    <a:pt x="1694" y="772"/>
                  </a:lnTo>
                  <a:lnTo>
                    <a:pt x="1727" y="822"/>
                  </a:lnTo>
                  <a:lnTo>
                    <a:pt x="1758" y="872"/>
                  </a:lnTo>
                  <a:lnTo>
                    <a:pt x="1774" y="899"/>
                  </a:lnTo>
                  <a:lnTo>
                    <a:pt x="1788" y="925"/>
                  </a:lnTo>
                  <a:lnTo>
                    <a:pt x="1802" y="952"/>
                  </a:lnTo>
                  <a:lnTo>
                    <a:pt x="1816" y="978"/>
                  </a:lnTo>
                  <a:lnTo>
                    <a:pt x="1828" y="1005"/>
                  </a:lnTo>
                  <a:lnTo>
                    <a:pt x="1839" y="1031"/>
                  </a:lnTo>
                  <a:lnTo>
                    <a:pt x="1849" y="1057"/>
                  </a:lnTo>
                  <a:lnTo>
                    <a:pt x="1857" y="1083"/>
                  </a:lnTo>
                  <a:lnTo>
                    <a:pt x="1864" y="1108"/>
                  </a:lnTo>
                  <a:lnTo>
                    <a:pt x="1869" y="1132"/>
                  </a:lnTo>
                  <a:lnTo>
                    <a:pt x="1873" y="1155"/>
                  </a:lnTo>
                  <a:lnTo>
                    <a:pt x="1875" y="1177"/>
                  </a:lnTo>
                  <a:lnTo>
                    <a:pt x="1874" y="1199"/>
                  </a:lnTo>
                  <a:lnTo>
                    <a:pt x="1870" y="1219"/>
                  </a:lnTo>
                  <a:lnTo>
                    <a:pt x="1865" y="1239"/>
                  </a:lnTo>
                  <a:lnTo>
                    <a:pt x="1857" y="1257"/>
                  </a:lnTo>
                  <a:lnTo>
                    <a:pt x="1847" y="1273"/>
                  </a:lnTo>
                  <a:lnTo>
                    <a:pt x="1834" y="1288"/>
                  </a:lnTo>
                  <a:lnTo>
                    <a:pt x="1818" y="1301"/>
                  </a:lnTo>
                  <a:lnTo>
                    <a:pt x="1798" y="1312"/>
                  </a:lnTo>
                  <a:close/>
                </a:path>
              </a:pathLst>
            </a:custGeom>
            <a:solidFill>
              <a:srgbClr val="7F838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Freeform 28"/>
            <p:cNvSpPr>
              <a:spLocks noChangeArrowheads="1"/>
            </p:cNvSpPr>
            <p:nvPr/>
          </p:nvSpPr>
          <p:spPr bwMode="auto">
            <a:xfrm>
              <a:off x="186" y="115"/>
              <a:ext cx="289" cy="854"/>
            </a:xfrm>
            <a:custGeom>
              <a:avLst/>
              <a:gdLst/>
              <a:ahLst/>
              <a:cxnLst>
                <a:cxn ang="0">
                  <a:pos x="242" y="7575"/>
                </a:cxn>
                <a:cxn ang="0">
                  <a:pos x="0" y="7687"/>
                </a:cxn>
                <a:cxn ang="0">
                  <a:pos x="2463" y="0"/>
                </a:cxn>
                <a:cxn ang="0">
                  <a:pos x="2601" y="233"/>
                </a:cxn>
                <a:cxn ang="0">
                  <a:pos x="242" y="7575"/>
                </a:cxn>
              </a:cxnLst>
              <a:rect l="0" t="0" r="r" b="b"/>
              <a:pathLst>
                <a:path w="2601" h="7687">
                  <a:moveTo>
                    <a:pt x="242" y="7575"/>
                  </a:moveTo>
                  <a:lnTo>
                    <a:pt x="0" y="7687"/>
                  </a:lnTo>
                  <a:lnTo>
                    <a:pt x="2463" y="0"/>
                  </a:lnTo>
                  <a:lnTo>
                    <a:pt x="2601" y="233"/>
                  </a:lnTo>
                  <a:lnTo>
                    <a:pt x="242" y="7575"/>
                  </a:lnTo>
                  <a:close/>
                </a:path>
              </a:pathLst>
            </a:custGeom>
            <a:solidFill>
              <a:srgbClr val="BCBBB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Freeform 29"/>
            <p:cNvSpPr>
              <a:spLocks noChangeArrowheads="1"/>
            </p:cNvSpPr>
            <p:nvPr/>
          </p:nvSpPr>
          <p:spPr bwMode="auto">
            <a:xfrm>
              <a:off x="412" y="1364"/>
              <a:ext cx="2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7"/>
                </a:cxn>
                <a:cxn ang="0">
                  <a:pos x="57" y="13"/>
                </a:cxn>
                <a:cxn ang="0">
                  <a:pos x="85" y="20"/>
                </a:cxn>
                <a:cxn ang="0">
                  <a:pos x="111" y="28"/>
                </a:cxn>
                <a:cxn ang="0">
                  <a:pos x="123" y="34"/>
                </a:cxn>
                <a:cxn ang="0">
                  <a:pos x="135" y="40"/>
                </a:cxn>
                <a:cxn ang="0">
                  <a:pos x="146" y="47"/>
                </a:cxn>
                <a:cxn ang="0">
                  <a:pos x="157" y="54"/>
                </a:cxn>
                <a:cxn ang="0">
                  <a:pos x="166" y="63"/>
                </a:cxn>
                <a:cxn ang="0">
                  <a:pos x="175" y="73"/>
                </a:cxn>
                <a:cxn ang="0">
                  <a:pos x="183" y="83"/>
                </a:cxn>
                <a:cxn ang="0">
                  <a:pos x="190" y="95"/>
                </a:cxn>
                <a:cxn ang="0">
                  <a:pos x="0" y="0"/>
                </a:cxn>
              </a:cxnLst>
              <a:rect l="0" t="0" r="r" b="b"/>
              <a:pathLst>
                <a:path w="190" h="95">
                  <a:moveTo>
                    <a:pt x="0" y="0"/>
                  </a:moveTo>
                  <a:lnTo>
                    <a:pt x="29" y="7"/>
                  </a:lnTo>
                  <a:lnTo>
                    <a:pt x="57" y="13"/>
                  </a:lnTo>
                  <a:lnTo>
                    <a:pt x="85" y="20"/>
                  </a:lnTo>
                  <a:lnTo>
                    <a:pt x="111" y="28"/>
                  </a:lnTo>
                  <a:lnTo>
                    <a:pt x="123" y="34"/>
                  </a:lnTo>
                  <a:lnTo>
                    <a:pt x="135" y="40"/>
                  </a:lnTo>
                  <a:lnTo>
                    <a:pt x="146" y="47"/>
                  </a:lnTo>
                  <a:lnTo>
                    <a:pt x="157" y="54"/>
                  </a:lnTo>
                  <a:lnTo>
                    <a:pt x="166" y="63"/>
                  </a:lnTo>
                  <a:lnTo>
                    <a:pt x="175" y="73"/>
                  </a:lnTo>
                  <a:lnTo>
                    <a:pt x="183" y="83"/>
                  </a:lnTo>
                  <a:lnTo>
                    <a:pt x="19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535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Freeform 30"/>
            <p:cNvSpPr>
              <a:spLocks noChangeArrowheads="1"/>
            </p:cNvSpPr>
            <p:nvPr/>
          </p:nvSpPr>
          <p:spPr bwMode="auto">
            <a:xfrm>
              <a:off x="338" y="1343"/>
              <a:ext cx="22" cy="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5"/>
                </a:cxn>
                <a:cxn ang="0">
                  <a:pos x="26" y="1"/>
                </a:cxn>
                <a:cxn ang="0">
                  <a:pos x="39" y="0"/>
                </a:cxn>
                <a:cxn ang="0">
                  <a:pos x="51" y="1"/>
                </a:cxn>
                <a:cxn ang="0">
                  <a:pos x="64" y="2"/>
                </a:cxn>
                <a:cxn ang="0">
                  <a:pos x="76" y="5"/>
                </a:cxn>
                <a:cxn ang="0">
                  <a:pos x="89" y="8"/>
                </a:cxn>
                <a:cxn ang="0">
                  <a:pos x="102" y="12"/>
                </a:cxn>
                <a:cxn ang="0">
                  <a:pos x="114" y="17"/>
                </a:cxn>
                <a:cxn ang="0">
                  <a:pos x="127" y="24"/>
                </a:cxn>
                <a:cxn ang="0">
                  <a:pos x="139" y="30"/>
                </a:cxn>
                <a:cxn ang="0">
                  <a:pos x="152" y="37"/>
                </a:cxn>
                <a:cxn ang="0">
                  <a:pos x="175" y="53"/>
                </a:cxn>
                <a:cxn ang="0">
                  <a:pos x="198" y="68"/>
                </a:cxn>
                <a:cxn ang="0">
                  <a:pos x="175" y="61"/>
                </a:cxn>
                <a:cxn ang="0">
                  <a:pos x="150" y="53"/>
                </a:cxn>
                <a:cxn ang="0">
                  <a:pos x="125" y="48"/>
                </a:cxn>
                <a:cxn ang="0">
                  <a:pos x="99" y="41"/>
                </a:cxn>
                <a:cxn ang="0">
                  <a:pos x="73" y="36"/>
                </a:cxn>
                <a:cxn ang="0">
                  <a:pos x="47" y="28"/>
                </a:cxn>
                <a:cxn ang="0">
                  <a:pos x="35" y="25"/>
                </a:cxn>
                <a:cxn ang="0">
                  <a:pos x="23" y="20"/>
                </a:cxn>
                <a:cxn ang="0">
                  <a:pos x="12" y="14"/>
                </a:cxn>
                <a:cxn ang="0">
                  <a:pos x="0" y="8"/>
                </a:cxn>
              </a:cxnLst>
              <a:rect l="0" t="0" r="r" b="b"/>
              <a:pathLst>
                <a:path w="198" h="68">
                  <a:moveTo>
                    <a:pt x="0" y="8"/>
                  </a:moveTo>
                  <a:lnTo>
                    <a:pt x="13" y="5"/>
                  </a:lnTo>
                  <a:lnTo>
                    <a:pt x="26" y="1"/>
                  </a:lnTo>
                  <a:lnTo>
                    <a:pt x="39" y="0"/>
                  </a:lnTo>
                  <a:lnTo>
                    <a:pt x="51" y="1"/>
                  </a:lnTo>
                  <a:lnTo>
                    <a:pt x="64" y="2"/>
                  </a:lnTo>
                  <a:lnTo>
                    <a:pt x="76" y="5"/>
                  </a:lnTo>
                  <a:lnTo>
                    <a:pt x="89" y="8"/>
                  </a:lnTo>
                  <a:lnTo>
                    <a:pt x="102" y="12"/>
                  </a:lnTo>
                  <a:lnTo>
                    <a:pt x="114" y="17"/>
                  </a:lnTo>
                  <a:lnTo>
                    <a:pt x="127" y="24"/>
                  </a:lnTo>
                  <a:lnTo>
                    <a:pt x="139" y="30"/>
                  </a:lnTo>
                  <a:lnTo>
                    <a:pt x="152" y="37"/>
                  </a:lnTo>
                  <a:lnTo>
                    <a:pt x="175" y="53"/>
                  </a:lnTo>
                  <a:lnTo>
                    <a:pt x="198" y="68"/>
                  </a:lnTo>
                  <a:lnTo>
                    <a:pt x="175" y="61"/>
                  </a:lnTo>
                  <a:lnTo>
                    <a:pt x="150" y="53"/>
                  </a:lnTo>
                  <a:lnTo>
                    <a:pt x="125" y="48"/>
                  </a:lnTo>
                  <a:lnTo>
                    <a:pt x="99" y="41"/>
                  </a:lnTo>
                  <a:lnTo>
                    <a:pt x="73" y="36"/>
                  </a:lnTo>
                  <a:lnTo>
                    <a:pt x="47" y="28"/>
                  </a:lnTo>
                  <a:lnTo>
                    <a:pt x="35" y="25"/>
                  </a:lnTo>
                  <a:lnTo>
                    <a:pt x="23" y="20"/>
                  </a:lnTo>
                  <a:lnTo>
                    <a:pt x="1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C535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Freeform 31"/>
            <p:cNvSpPr>
              <a:spLocks noChangeArrowheads="1"/>
            </p:cNvSpPr>
            <p:nvPr/>
          </p:nvSpPr>
          <p:spPr bwMode="auto">
            <a:xfrm>
              <a:off x="262" y="1315"/>
              <a:ext cx="33" cy="1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9" y="5"/>
                </a:cxn>
                <a:cxn ang="0">
                  <a:pos x="18" y="3"/>
                </a:cxn>
                <a:cxn ang="0">
                  <a:pos x="27" y="1"/>
                </a:cxn>
                <a:cxn ang="0">
                  <a:pos x="37" y="0"/>
                </a:cxn>
                <a:cxn ang="0">
                  <a:pos x="56" y="0"/>
                </a:cxn>
                <a:cxn ang="0">
                  <a:pos x="76" y="2"/>
                </a:cxn>
                <a:cxn ang="0">
                  <a:pos x="95" y="6"/>
                </a:cxn>
                <a:cxn ang="0">
                  <a:pos x="114" y="10"/>
                </a:cxn>
                <a:cxn ang="0">
                  <a:pos x="134" y="17"/>
                </a:cxn>
                <a:cxn ang="0">
                  <a:pos x="153" y="26"/>
                </a:cxn>
                <a:cxn ang="0">
                  <a:pos x="192" y="43"/>
                </a:cxn>
                <a:cxn ang="0">
                  <a:pos x="229" y="61"/>
                </a:cxn>
                <a:cxn ang="0">
                  <a:pos x="262" y="80"/>
                </a:cxn>
                <a:cxn ang="0">
                  <a:pos x="294" y="94"/>
                </a:cxn>
                <a:cxn ang="0">
                  <a:pos x="274" y="98"/>
                </a:cxn>
                <a:cxn ang="0">
                  <a:pos x="256" y="101"/>
                </a:cxn>
                <a:cxn ang="0">
                  <a:pos x="236" y="102"/>
                </a:cxn>
                <a:cxn ang="0">
                  <a:pos x="219" y="101"/>
                </a:cxn>
                <a:cxn ang="0">
                  <a:pos x="201" y="100"/>
                </a:cxn>
                <a:cxn ang="0">
                  <a:pos x="182" y="97"/>
                </a:cxn>
                <a:cxn ang="0">
                  <a:pos x="165" y="93"/>
                </a:cxn>
                <a:cxn ang="0">
                  <a:pos x="147" y="87"/>
                </a:cxn>
                <a:cxn ang="0">
                  <a:pos x="130" y="80"/>
                </a:cxn>
                <a:cxn ang="0">
                  <a:pos x="111" y="72"/>
                </a:cxn>
                <a:cxn ang="0">
                  <a:pos x="93" y="63"/>
                </a:cxn>
                <a:cxn ang="0">
                  <a:pos x="76" y="54"/>
                </a:cxn>
                <a:cxn ang="0">
                  <a:pos x="38" y="32"/>
                </a:cxn>
                <a:cxn ang="0">
                  <a:pos x="0" y="8"/>
                </a:cxn>
              </a:cxnLst>
              <a:rect l="0" t="0" r="r" b="b"/>
              <a:pathLst>
                <a:path w="294" h="102">
                  <a:moveTo>
                    <a:pt x="0" y="8"/>
                  </a:moveTo>
                  <a:lnTo>
                    <a:pt x="9" y="5"/>
                  </a:lnTo>
                  <a:lnTo>
                    <a:pt x="18" y="3"/>
                  </a:lnTo>
                  <a:lnTo>
                    <a:pt x="27" y="1"/>
                  </a:lnTo>
                  <a:lnTo>
                    <a:pt x="37" y="0"/>
                  </a:lnTo>
                  <a:lnTo>
                    <a:pt x="56" y="0"/>
                  </a:lnTo>
                  <a:lnTo>
                    <a:pt x="76" y="2"/>
                  </a:lnTo>
                  <a:lnTo>
                    <a:pt x="95" y="6"/>
                  </a:lnTo>
                  <a:lnTo>
                    <a:pt x="114" y="10"/>
                  </a:lnTo>
                  <a:lnTo>
                    <a:pt x="134" y="17"/>
                  </a:lnTo>
                  <a:lnTo>
                    <a:pt x="153" y="26"/>
                  </a:lnTo>
                  <a:lnTo>
                    <a:pt x="192" y="43"/>
                  </a:lnTo>
                  <a:lnTo>
                    <a:pt x="229" y="61"/>
                  </a:lnTo>
                  <a:lnTo>
                    <a:pt x="262" y="80"/>
                  </a:lnTo>
                  <a:lnTo>
                    <a:pt x="294" y="94"/>
                  </a:lnTo>
                  <a:lnTo>
                    <a:pt x="274" y="98"/>
                  </a:lnTo>
                  <a:lnTo>
                    <a:pt x="256" y="101"/>
                  </a:lnTo>
                  <a:lnTo>
                    <a:pt x="236" y="102"/>
                  </a:lnTo>
                  <a:lnTo>
                    <a:pt x="219" y="101"/>
                  </a:lnTo>
                  <a:lnTo>
                    <a:pt x="201" y="100"/>
                  </a:lnTo>
                  <a:lnTo>
                    <a:pt x="182" y="97"/>
                  </a:lnTo>
                  <a:lnTo>
                    <a:pt x="165" y="93"/>
                  </a:lnTo>
                  <a:lnTo>
                    <a:pt x="147" y="87"/>
                  </a:lnTo>
                  <a:lnTo>
                    <a:pt x="130" y="80"/>
                  </a:lnTo>
                  <a:lnTo>
                    <a:pt x="111" y="72"/>
                  </a:lnTo>
                  <a:lnTo>
                    <a:pt x="93" y="63"/>
                  </a:lnTo>
                  <a:lnTo>
                    <a:pt x="76" y="54"/>
                  </a:lnTo>
                  <a:lnTo>
                    <a:pt x="38" y="3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C535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6150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908175" y="1195388"/>
            <a:ext cx="5688013" cy="20895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" name="圆角矩形 7"/>
          <p:cNvSpPr/>
          <p:nvPr/>
        </p:nvSpPr>
        <p:spPr>
          <a:xfrm>
            <a:off x="1978025" y="3713162"/>
            <a:ext cx="5688013" cy="19480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195" name="标题 8193"/>
          <p:cNvSpPr>
            <a:spLocks noGrp="1" noChangeArrowheads="1"/>
          </p:cNvSpPr>
          <p:nvPr>
            <p:ph type="title"/>
          </p:nvPr>
        </p:nvSpPr>
        <p:spPr>
          <a:xfrm>
            <a:off x="504825" y="285750"/>
            <a:ext cx="8215313" cy="795338"/>
          </a:xfrm>
        </p:spPr>
        <p:txBody>
          <a:bodyPr/>
          <a:lstStyle/>
          <a:p>
            <a:r>
              <a:rPr lang="zh-CN" altLang="en-US"/>
              <a:t>符号的表示</a:t>
            </a:r>
          </a:p>
        </p:txBody>
      </p:sp>
      <p:sp>
        <p:nvSpPr>
          <p:cNvPr id="8196" name="文本占位符 8194"/>
          <p:cNvSpPr>
            <a:spLocks noGrp="1" noChangeArrowheads="1"/>
          </p:cNvSpPr>
          <p:nvPr>
            <p:ph type="body" idx="1"/>
          </p:nvPr>
        </p:nvSpPr>
        <p:spPr>
          <a:xfrm>
            <a:off x="1966913" y="1350963"/>
            <a:ext cx="5757862" cy="5100637"/>
          </a:xfrm>
        </p:spPr>
        <p:txBody>
          <a:bodyPr/>
          <a:lstStyle/>
          <a:p>
            <a:pPr algn="l" defTabSz="914400">
              <a:lnSpc>
                <a:spcPct val="100000"/>
              </a:lnSpc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带符号数 &amp;&amp; 无符号数   </a:t>
            </a:r>
          </a:p>
          <a:p>
            <a:pPr lvl="1" defTabSz="914400">
              <a:lnSpc>
                <a:spcPct val="100000"/>
              </a:lnSpc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对于带符号的数，用其二进制位的最高位表示数的符号，其他位表示数的值，约定最高位为“0”表示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，最高位为“1”表示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FF3300"/>
              </a:solidFill>
            </a:endParaRPr>
          </a:p>
          <a:p>
            <a:pPr algn="l" defTabSz="914400">
              <a:buFont typeface="Wingdings" panose="05000000000000000000" pitchFamily="2" charset="2"/>
              <a:buChar char="u"/>
            </a:pP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5397500" y="4800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6"/>
          <p:cNvGrpSpPr/>
          <p:nvPr/>
        </p:nvGrpSpPr>
        <p:grpSpPr bwMode="auto">
          <a:xfrm>
            <a:off x="1905000" y="3649663"/>
            <a:ext cx="6983413" cy="1217612"/>
            <a:chOff x="1758" y="4843"/>
            <a:chExt cx="10996" cy="1917"/>
          </a:xfrm>
        </p:grpSpPr>
        <p:sp>
          <p:nvSpPr>
            <p:cNvPr id="8199" name="矩形 8196"/>
            <p:cNvSpPr>
              <a:spLocks noChangeArrowheads="1"/>
            </p:cNvSpPr>
            <p:nvPr/>
          </p:nvSpPr>
          <p:spPr bwMode="auto">
            <a:xfrm>
              <a:off x="1757" y="4843"/>
              <a:ext cx="10997" cy="18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3345" tIns="46990" rIns="93345" bIns="46990"/>
            <a:lstStyle/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9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</a:p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机器数：将符号位数字化的二进制数</a:t>
              </a:r>
            </a:p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		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如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:   30      ( </a:t>
              </a:r>
              <a:r>
                <a:rPr lang="en-US" altLang="zh-CN" sz="2400" dirty="0">
                  <a:solidFill>
                    <a:srgbClr val="FF66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0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 1001110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en-US" altLang="zh-CN" sz="2400" baseline="-30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  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-30     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( </a:t>
              </a:r>
              <a:r>
                <a:rPr lang="en-US" altLang="zh-CN" sz="2400" dirty="0">
                  <a:solidFill>
                    <a:srgbClr val="FF66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1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1001110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en-US" altLang="zh-CN" sz="2400" baseline="-30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  真值：机器数所代表的实际值。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5840" y="6760"/>
              <a:ext cx="10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840" y="6193"/>
              <a:ext cx="10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9" name="圆角矩形 10259"/>
          <p:cNvSpPr>
            <a:spLocks noChangeArrowheads="1"/>
          </p:cNvSpPr>
          <p:nvPr/>
        </p:nvSpPr>
        <p:spPr bwMode="auto">
          <a:xfrm>
            <a:off x="2411760" y="5157241"/>
            <a:ext cx="4464050" cy="100806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9933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1" name="标题 102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减法如何进行？</a:t>
            </a:r>
          </a:p>
        </p:txBody>
      </p:sp>
      <p:sp>
        <p:nvSpPr>
          <p:cNvPr id="10242" name="文本占位符 102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逻辑运算是计算机实现计算的根本。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 乘法运算是加法运算的累加。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除法是多次减法的累减。</a:t>
            </a:r>
          </a:p>
        </p:txBody>
      </p:sp>
      <p:pic>
        <p:nvPicPr>
          <p:cNvPr id="10243" name="图片 102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3456384" cy="153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0244"/>
          <p:cNvGrpSpPr/>
          <p:nvPr/>
        </p:nvGrpSpPr>
        <p:grpSpPr bwMode="auto">
          <a:xfrm>
            <a:off x="4572000" y="2097088"/>
            <a:ext cx="3860800" cy="931862"/>
            <a:chOff x="0" y="0"/>
            <a:chExt cx="6080" cy="1466"/>
          </a:xfrm>
        </p:grpSpPr>
        <p:grpSp>
          <p:nvGrpSpPr>
            <p:cNvPr id="3" name="组合 10245"/>
            <p:cNvGrpSpPr/>
            <p:nvPr/>
          </p:nvGrpSpPr>
          <p:grpSpPr bwMode="auto">
            <a:xfrm>
              <a:off x="0" y="26"/>
              <a:ext cx="1813" cy="1440"/>
              <a:chOff x="0" y="0"/>
              <a:chExt cx="1813" cy="1440"/>
            </a:xfrm>
          </p:grpSpPr>
          <p:sp>
            <p:nvSpPr>
              <p:cNvPr id="10246" name="文本框 10246"/>
              <p:cNvSpPr txBox="1">
                <a:spLocks noChangeArrowheads="1"/>
              </p:cNvSpPr>
              <p:nvPr/>
            </p:nvSpPr>
            <p:spPr bwMode="auto">
              <a:xfrm>
                <a:off x="41" y="0"/>
                <a:ext cx="1773" cy="1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     1</a:t>
                </a:r>
              </a:p>
              <a:p>
                <a:r>
                  <a:rPr lang="zh-CN" altLang="en-US"/>
                  <a:t>+   1</a:t>
                </a:r>
              </a:p>
              <a:p>
                <a:r>
                  <a:rPr lang="zh-CN" altLang="en-US"/>
                  <a:t>   1 0</a:t>
                </a:r>
              </a:p>
            </p:txBody>
          </p:sp>
          <p:sp>
            <p:nvSpPr>
              <p:cNvPr id="10247" name="直接连接符 10247"/>
              <p:cNvSpPr>
                <a:spLocks noChangeShapeType="1"/>
              </p:cNvSpPr>
              <p:nvPr/>
            </p:nvSpPr>
            <p:spPr bwMode="auto">
              <a:xfrm>
                <a:off x="0" y="937"/>
                <a:ext cx="1134" cy="1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组合 10248"/>
            <p:cNvGrpSpPr/>
            <p:nvPr/>
          </p:nvGrpSpPr>
          <p:grpSpPr bwMode="auto">
            <a:xfrm>
              <a:off x="1443" y="0"/>
              <a:ext cx="1813" cy="1440"/>
              <a:chOff x="0" y="0"/>
              <a:chExt cx="1813" cy="1440"/>
            </a:xfrm>
          </p:grpSpPr>
          <p:sp>
            <p:nvSpPr>
              <p:cNvPr id="10249" name="文本框 10249"/>
              <p:cNvSpPr txBox="1">
                <a:spLocks noChangeArrowheads="1"/>
              </p:cNvSpPr>
              <p:nvPr/>
            </p:nvSpPr>
            <p:spPr bwMode="auto">
              <a:xfrm>
                <a:off x="41" y="0"/>
                <a:ext cx="1773" cy="1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     0</a:t>
                </a:r>
              </a:p>
              <a:p>
                <a:r>
                  <a:rPr lang="zh-CN" altLang="en-US" dirty="0"/>
                  <a:t>+   1</a:t>
                </a:r>
              </a:p>
              <a:p>
                <a:r>
                  <a:rPr lang="zh-CN" altLang="en-US" dirty="0"/>
                  <a:t>   0 1</a:t>
                </a:r>
              </a:p>
            </p:txBody>
          </p:sp>
          <p:sp>
            <p:nvSpPr>
              <p:cNvPr id="10250" name="直接连接符 10250"/>
              <p:cNvSpPr>
                <a:spLocks noChangeShapeType="1"/>
              </p:cNvSpPr>
              <p:nvPr/>
            </p:nvSpPr>
            <p:spPr bwMode="auto">
              <a:xfrm>
                <a:off x="0" y="937"/>
                <a:ext cx="1134" cy="1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组合 10251"/>
            <p:cNvGrpSpPr/>
            <p:nvPr/>
          </p:nvGrpSpPr>
          <p:grpSpPr bwMode="auto">
            <a:xfrm>
              <a:off x="2799" y="0"/>
              <a:ext cx="1813" cy="1440"/>
              <a:chOff x="0" y="0"/>
              <a:chExt cx="1813" cy="1440"/>
            </a:xfrm>
          </p:grpSpPr>
          <p:sp>
            <p:nvSpPr>
              <p:cNvPr id="10252" name="文本框 10252"/>
              <p:cNvSpPr txBox="1">
                <a:spLocks noChangeArrowheads="1"/>
              </p:cNvSpPr>
              <p:nvPr/>
            </p:nvSpPr>
            <p:spPr bwMode="auto">
              <a:xfrm>
                <a:off x="41" y="0"/>
                <a:ext cx="1773" cy="1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     1</a:t>
                </a:r>
              </a:p>
              <a:p>
                <a:r>
                  <a:rPr lang="zh-CN" altLang="en-US"/>
                  <a:t>+   0</a:t>
                </a:r>
              </a:p>
              <a:p>
                <a:r>
                  <a:rPr lang="zh-CN" altLang="en-US"/>
                  <a:t>   0 1</a:t>
                </a:r>
              </a:p>
            </p:txBody>
          </p:sp>
          <p:sp>
            <p:nvSpPr>
              <p:cNvPr id="10253" name="直接连接符 10253"/>
              <p:cNvSpPr>
                <a:spLocks noChangeShapeType="1"/>
              </p:cNvSpPr>
              <p:nvPr/>
            </p:nvSpPr>
            <p:spPr bwMode="auto">
              <a:xfrm>
                <a:off x="0" y="937"/>
                <a:ext cx="1134" cy="1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10254"/>
            <p:cNvGrpSpPr/>
            <p:nvPr/>
          </p:nvGrpSpPr>
          <p:grpSpPr bwMode="auto">
            <a:xfrm>
              <a:off x="4268" y="0"/>
              <a:ext cx="1813" cy="1440"/>
              <a:chOff x="0" y="0"/>
              <a:chExt cx="1813" cy="1440"/>
            </a:xfrm>
          </p:grpSpPr>
          <p:sp>
            <p:nvSpPr>
              <p:cNvPr id="10255" name="文本框 10255"/>
              <p:cNvSpPr txBox="1">
                <a:spLocks noChangeArrowheads="1"/>
              </p:cNvSpPr>
              <p:nvPr/>
            </p:nvSpPr>
            <p:spPr bwMode="auto">
              <a:xfrm>
                <a:off x="41" y="0"/>
                <a:ext cx="1773" cy="1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     0</a:t>
                </a:r>
              </a:p>
              <a:p>
                <a:r>
                  <a:rPr lang="zh-CN" altLang="en-US"/>
                  <a:t>+   0</a:t>
                </a:r>
              </a:p>
              <a:p>
                <a:r>
                  <a:rPr lang="zh-CN" altLang="en-US"/>
                  <a:t>   0 0</a:t>
                </a:r>
              </a:p>
            </p:txBody>
          </p:sp>
          <p:sp>
            <p:nvSpPr>
              <p:cNvPr id="10256" name="直接连接符 10256"/>
              <p:cNvSpPr>
                <a:spLocks noChangeShapeType="1"/>
              </p:cNvSpPr>
              <p:nvPr/>
            </p:nvSpPr>
            <p:spPr bwMode="auto">
              <a:xfrm>
                <a:off x="0" y="937"/>
                <a:ext cx="1134" cy="1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57" name="文本框 10257"/>
          <p:cNvSpPr txBox="1">
            <a:spLocks noChangeArrowheads="1"/>
          </p:cNvSpPr>
          <p:nvPr/>
        </p:nvSpPr>
        <p:spPr bwMode="auto">
          <a:xfrm>
            <a:off x="2555776" y="5270971"/>
            <a:ext cx="3979862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/>
              <a:t>     10 - 2       =   10   +（-2）</a:t>
            </a:r>
          </a:p>
          <a:p>
            <a:r>
              <a:rPr lang="zh-CN" altLang="en-US" sz="2400" dirty="0"/>
              <a:t>1010  - 0010 = 1010 + 1010</a:t>
            </a:r>
          </a:p>
        </p:txBody>
      </p:sp>
      <p:sp>
        <p:nvSpPr>
          <p:cNvPr id="10258" name="直接连接符 10258"/>
          <p:cNvSpPr>
            <a:spLocks noChangeShapeType="1"/>
          </p:cNvSpPr>
          <p:nvPr/>
        </p:nvSpPr>
        <p:spPr bwMode="auto">
          <a:xfrm>
            <a:off x="4356289" y="5773301"/>
            <a:ext cx="144462" cy="2159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0" name="图片 1026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861048"/>
            <a:ext cx="91757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1265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849313"/>
          </a:xfrm>
        </p:spPr>
        <p:txBody>
          <a:bodyPr/>
          <a:lstStyle/>
          <a:p>
            <a:r>
              <a:rPr lang="zh-CN" altLang="en-US"/>
              <a:t>原码、反码和补码的通俗演义</a:t>
            </a:r>
          </a:p>
        </p:txBody>
      </p:sp>
      <p:pic>
        <p:nvPicPr>
          <p:cNvPr id="12291" name="图片 11267" descr="160723y4sasus5afjajxs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125538"/>
            <a:ext cx="3058014" cy="338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矩形 11268"/>
          <p:cNvSpPr>
            <a:spLocks noChangeArrowheads="1"/>
          </p:cNvSpPr>
          <p:nvPr/>
        </p:nvSpPr>
        <p:spPr bwMode="auto">
          <a:xfrm>
            <a:off x="3635896" y="1295077"/>
            <a:ext cx="4177407" cy="4798219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文本框 11269"/>
          <p:cNvSpPr txBox="1">
            <a:spLocks noChangeArrowheads="1"/>
          </p:cNvSpPr>
          <p:nvPr/>
        </p:nvSpPr>
        <p:spPr bwMode="auto">
          <a:xfrm>
            <a:off x="3707904" y="1377106"/>
            <a:ext cx="4183311" cy="563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1）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目前时针在2的位置，假设顺时针为正，逆时针为负，请问如何时针如何运动到达4的位置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（现象）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2+2=4  or  2-10=4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2  ======  -10</a:t>
            </a:r>
          </a:p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2）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：某一空间中能表达数的范围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表盘最大能表示12个数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1个Byte能表示多少个数？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：当超过空间能表述的最大值 时，发生溢出。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verflow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）补码：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负数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在计算机中的表现形式。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r>
              <a:rPr lang="zh-CN" altLang="en-US" sz="20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模 - 负数的绝对值 </a:t>
            </a:r>
            <a:r>
              <a:rPr lang="zh-CN" altLang="en-US" dirty="0"/>
              <a:t>= </a:t>
            </a:r>
            <a:r>
              <a:rPr lang="zh-CN" altLang="en-US" sz="2000" b="1" dirty="0">
                <a:ea typeface="黑体" panose="02010609060101010101" pitchFamily="49" charset="-122"/>
              </a:rPr>
              <a:t>补码</a:t>
            </a:r>
            <a:endParaRPr lang="zh-CN" altLang="en-US" dirty="0"/>
          </a:p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Group 8"/>
          <p:cNvGrpSpPr/>
          <p:nvPr/>
        </p:nvGrpSpPr>
        <p:grpSpPr bwMode="auto">
          <a:xfrm>
            <a:off x="539552" y="5229200"/>
            <a:ext cx="2736304" cy="288032"/>
            <a:chOff x="0" y="0"/>
            <a:chExt cx="6078" cy="601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190" y="13"/>
              <a:ext cx="567" cy="56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956" y="0"/>
              <a:ext cx="567" cy="56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705" y="13"/>
              <a:ext cx="567" cy="56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512" y="10"/>
              <a:ext cx="567" cy="56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0" y="27"/>
              <a:ext cx="567" cy="56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1" y="18"/>
              <a:ext cx="567" cy="56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556" y="37"/>
              <a:ext cx="567" cy="56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363" y="34"/>
              <a:ext cx="567" cy="56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bevel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9512" y="46438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字节是计算机中的基本存储单位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2289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原码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4338" name="文本占位符 12290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560071" cy="4814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假设字长为n：写出该数绝对值的二进制形式，补满n位。正数的最高位设为</a:t>
            </a:r>
            <a:r>
              <a:rPr lang="en-US" dirty="0"/>
              <a:t>0</a:t>
            </a:r>
            <a:r>
              <a:rPr lang="zh-CN" altLang="en-US" dirty="0"/>
              <a:t>；负数的最高位设为</a:t>
            </a:r>
            <a:r>
              <a:rPr lang="en-US" dirty="0"/>
              <a:t>1</a:t>
            </a:r>
            <a:r>
              <a:rPr lang="zh-CN" altLang="en-US" dirty="0"/>
              <a:t>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正数的原码为其本身，负数的原码符号位为</a:t>
            </a:r>
            <a:r>
              <a:rPr lang="en-US" altLang="zh-CN" dirty="0"/>
              <a:t>1.</a:t>
            </a:r>
          </a:p>
        </p:txBody>
      </p:sp>
      <p:sp>
        <p:nvSpPr>
          <p:cNvPr id="14339" name="文本框 12291"/>
          <p:cNvSpPr txBox="1">
            <a:spLocks noChangeArrowheads="1"/>
          </p:cNvSpPr>
          <p:nvPr/>
        </p:nvSpPr>
        <p:spPr bwMode="auto">
          <a:xfrm>
            <a:off x="1547813" y="4437112"/>
            <a:ext cx="5902325" cy="1216025"/>
          </a:xfrm>
          <a:prstGeom prst="rect">
            <a:avLst/>
          </a:prstGeom>
          <a:noFill/>
          <a:ln w="25400">
            <a:solidFill>
              <a:srgbClr val="008000"/>
            </a:solidFill>
            <a:prstDash val="dash"/>
            <a:miter lim="800000"/>
          </a:ln>
        </p:spPr>
        <p:txBody>
          <a:bodyPr lIns="90170" tIns="46990" rIns="90170" bIns="4699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原码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表示有两种形式：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		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[+0]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原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0000000</a:t>
            </a:r>
          </a:p>
          <a:p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        		[-0]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原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0000000</a:t>
            </a:r>
          </a:p>
        </p:txBody>
      </p:sp>
      <p:sp>
        <p:nvSpPr>
          <p:cNvPr id="14340" name="文本框 12292"/>
          <p:cNvSpPr txBox="1">
            <a:spLocks noChangeArrowheads="1"/>
          </p:cNvSpPr>
          <p:nvPr/>
        </p:nvSpPr>
        <p:spPr bwMode="auto">
          <a:xfrm>
            <a:off x="1541463" y="3219500"/>
            <a:ext cx="5902325" cy="1217612"/>
          </a:xfrm>
          <a:prstGeom prst="rect">
            <a:avLst/>
          </a:prstGeom>
          <a:noFill/>
          <a:ln w="25400">
            <a:solidFill>
              <a:srgbClr val="993300"/>
            </a:solidFill>
            <a:prstDash val="dash"/>
            <a:miter lim="800000"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字长设为8位：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		[57]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原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0111001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 		[-57]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原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0111001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3313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r>
              <a:rPr lang="zh-CN" altLang="en-US"/>
              <a:t>反码</a:t>
            </a:r>
          </a:p>
        </p:txBody>
      </p:sp>
      <p:sp>
        <p:nvSpPr>
          <p:cNvPr id="15362" name="文本占位符 13314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560071" cy="4814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正数</a:t>
            </a:r>
            <a:r>
              <a:rPr lang="zh-CN" altLang="en-US" dirty="0"/>
              <a:t>的反码与该数的原码相同；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负数</a:t>
            </a:r>
            <a:r>
              <a:rPr lang="zh-CN" altLang="en-US" dirty="0"/>
              <a:t>的反码是将原码中符号位保持不变，其它各位都变反</a:t>
            </a:r>
            <a:r>
              <a:rPr lang="zh-CN" altLang="en-US" b="1" dirty="0"/>
              <a:t>。</a:t>
            </a:r>
          </a:p>
        </p:txBody>
      </p:sp>
      <p:sp>
        <p:nvSpPr>
          <p:cNvPr id="15363" name="文本框 13315"/>
          <p:cNvSpPr txBox="1">
            <a:spLocks noChangeArrowheads="1"/>
          </p:cNvSpPr>
          <p:nvPr/>
        </p:nvSpPr>
        <p:spPr bwMode="auto">
          <a:xfrm>
            <a:off x="1839913" y="4298950"/>
            <a:ext cx="5902325" cy="1216025"/>
          </a:xfrm>
          <a:prstGeom prst="rect">
            <a:avLst/>
          </a:prstGeom>
          <a:noFill/>
          <a:ln w="25400">
            <a:solidFill>
              <a:srgbClr val="008000"/>
            </a:solidFill>
            <a:prstDash val="dash"/>
            <a:miter lim="800000"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0的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原码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表示有两种形式：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		[+0]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反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1111111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 		[-0]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反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1111111</a:t>
            </a:r>
          </a:p>
        </p:txBody>
      </p:sp>
      <p:sp>
        <p:nvSpPr>
          <p:cNvPr id="15364" name="文本框 13316"/>
          <p:cNvSpPr txBox="1">
            <a:spLocks noChangeArrowheads="1"/>
          </p:cNvSpPr>
          <p:nvPr/>
        </p:nvSpPr>
        <p:spPr bwMode="auto">
          <a:xfrm>
            <a:off x="1833563" y="3071813"/>
            <a:ext cx="5902325" cy="1217612"/>
          </a:xfrm>
          <a:prstGeom prst="rect">
            <a:avLst/>
          </a:prstGeom>
          <a:noFill/>
          <a:ln w="25400">
            <a:solidFill>
              <a:srgbClr val="993300"/>
            </a:solidFill>
            <a:prstDash val="dash"/>
            <a:miter lim="800000"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字长设为8位：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		[57]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反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1000110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 		[-57]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反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1000110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4337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r>
              <a:rPr lang="zh-CN" altLang="en-US"/>
              <a:t>补码</a:t>
            </a:r>
          </a:p>
        </p:txBody>
      </p:sp>
      <p:sp>
        <p:nvSpPr>
          <p:cNvPr id="16386" name="文本占位符 14338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14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正数</a:t>
            </a:r>
            <a:r>
              <a:rPr lang="zh-CN" altLang="en-US" dirty="0"/>
              <a:t>的补码与其原码相同；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负数</a:t>
            </a:r>
            <a:r>
              <a:rPr lang="zh-CN" altLang="en-US" dirty="0"/>
              <a:t>的补码等于其反码加</a:t>
            </a:r>
            <a:r>
              <a:rPr lang="en-US" dirty="0"/>
              <a:t>1</a:t>
            </a:r>
            <a:r>
              <a:rPr lang="zh-CN" altLang="en-US" dirty="0"/>
              <a:t>，并考虑溢出。</a:t>
            </a:r>
          </a:p>
        </p:txBody>
      </p:sp>
      <p:sp>
        <p:nvSpPr>
          <p:cNvPr id="16387" name="文本框 14339"/>
          <p:cNvSpPr txBox="1">
            <a:spLocks noChangeArrowheads="1"/>
          </p:cNvSpPr>
          <p:nvPr/>
        </p:nvSpPr>
        <p:spPr bwMode="auto">
          <a:xfrm>
            <a:off x="1839913" y="3581400"/>
            <a:ext cx="5902325" cy="1216025"/>
          </a:xfrm>
          <a:prstGeom prst="rect">
            <a:avLst/>
          </a:prstGeom>
          <a:noFill/>
          <a:ln w="25400">
            <a:solidFill>
              <a:srgbClr val="008000"/>
            </a:solidFill>
            <a:prstDash val="dash"/>
            <a:miter lim="800000"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0的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原码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表示有两种形式：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		[+0]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补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0066FF"/>
                </a:solidFill>
                <a:latin typeface="宋体" panose="02010600030101010101" pitchFamily="2" charset="-122"/>
              </a:rPr>
              <a:t>0000000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 		[-0]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补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0000000</a:t>
            </a:r>
          </a:p>
        </p:txBody>
      </p:sp>
      <p:sp>
        <p:nvSpPr>
          <p:cNvPr id="16388" name="文本框 14340"/>
          <p:cNvSpPr txBox="1">
            <a:spLocks noChangeArrowheads="1"/>
          </p:cNvSpPr>
          <p:nvPr/>
        </p:nvSpPr>
        <p:spPr bwMode="auto">
          <a:xfrm>
            <a:off x="1833563" y="2354263"/>
            <a:ext cx="5902325" cy="1217612"/>
          </a:xfrm>
          <a:prstGeom prst="rect">
            <a:avLst/>
          </a:prstGeom>
          <a:noFill/>
          <a:ln w="25400">
            <a:solidFill>
              <a:srgbClr val="993300"/>
            </a:solidFill>
            <a:prstDash val="dash"/>
            <a:miter lim="800000"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字长设为8位：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		[57]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补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1000111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        		[-57]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补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1000111</a:t>
            </a:r>
          </a:p>
        </p:txBody>
      </p:sp>
      <p:grpSp>
        <p:nvGrpSpPr>
          <p:cNvPr id="2" name="组合 14341"/>
          <p:cNvGrpSpPr/>
          <p:nvPr/>
        </p:nvGrpSpPr>
        <p:grpSpPr bwMode="auto">
          <a:xfrm>
            <a:off x="2409825" y="5373688"/>
            <a:ext cx="4538663" cy="503237"/>
            <a:chOff x="0" y="0"/>
            <a:chExt cx="7148" cy="794"/>
          </a:xfrm>
        </p:grpSpPr>
        <p:sp>
          <p:nvSpPr>
            <p:cNvPr id="16390" name="文本框 14342"/>
            <p:cNvSpPr txBox="1">
              <a:spLocks noChangeArrowheads="1"/>
            </p:cNvSpPr>
            <p:nvPr/>
          </p:nvSpPr>
          <p:spPr bwMode="auto">
            <a:xfrm>
              <a:off x="115" y="114"/>
              <a:ext cx="6807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170" tIns="46990" rIns="90170" bIns="46990">
              <a:spAutoFit/>
            </a:bodyPr>
            <a:lstStyle/>
            <a:p>
              <a:r>
                <a:rPr lang="zh-CN" altLang="en-US">
                  <a:solidFill>
                    <a:srgbClr val="800000"/>
                  </a:solidFill>
                  <a:latin typeface="楷体_GB2312" pitchFamily="1" charset="-122"/>
                  <a:ea typeface="微软雅黑" panose="020B0503020204020204" pitchFamily="34" charset="-122"/>
                </a:rPr>
                <a:t>计算机中的数据均以二进制补码形式表示。</a:t>
              </a:r>
            </a:p>
          </p:txBody>
        </p:sp>
        <p:sp>
          <p:nvSpPr>
            <p:cNvPr id="16391" name="圆角矩形 14343"/>
            <p:cNvSpPr>
              <a:spLocks noChangeArrowheads="1"/>
            </p:cNvSpPr>
            <p:nvPr/>
          </p:nvSpPr>
          <p:spPr bwMode="auto">
            <a:xfrm>
              <a:off x="0" y="0"/>
              <a:ext cx="7148" cy="79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1032"/>
            <a:ext cx="7239000" cy="4846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正数的原码、反码和补码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相同</a:t>
            </a:r>
            <a:r>
              <a:rPr lang="zh-CN" altLang="en-US" dirty="0"/>
              <a:t>；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负数的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原码</a:t>
            </a:r>
            <a:r>
              <a:rPr lang="zh-CN" altLang="en-US" dirty="0"/>
              <a:t>等于它的绝对值，符号位为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负数的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反码</a:t>
            </a:r>
            <a:r>
              <a:rPr lang="zh-CN" altLang="en-US" dirty="0"/>
              <a:t>为它的原码除符号位外取反；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负数的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补码</a:t>
            </a:r>
            <a:r>
              <a:rPr lang="zh-CN" altLang="en-US" dirty="0"/>
              <a:t>为其反码</a:t>
            </a:r>
            <a:r>
              <a:rPr lang="en-US" altLang="zh-CN" dirty="0"/>
              <a:t>+1.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876</Words>
  <Application>Microsoft Office PowerPoint</Application>
  <PresentationFormat>全屏显示(4:3)</PresentationFormat>
  <Paragraphs>114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华文新魏</vt:lpstr>
      <vt:lpstr>楷体_GB2312</vt:lpstr>
      <vt:lpstr>宋体</vt:lpstr>
      <vt:lpstr>微软雅黑</vt:lpstr>
      <vt:lpstr>Calibri</vt:lpstr>
      <vt:lpstr>Trebuchet MS</vt:lpstr>
      <vt:lpstr>Wingdings</vt:lpstr>
      <vt:lpstr>Wingdings 2</vt:lpstr>
      <vt:lpstr>华丽</vt:lpstr>
      <vt:lpstr>计算机如何实现减法？ --原码、反码和补码</vt:lpstr>
      <vt:lpstr>计算机如何表示数值？</vt:lpstr>
      <vt:lpstr>符号的表示</vt:lpstr>
      <vt:lpstr>减法如何进行？</vt:lpstr>
      <vt:lpstr>原码、反码和补码的通俗演义</vt:lpstr>
      <vt:lpstr>原码</vt:lpstr>
      <vt:lpstr>反码</vt:lpstr>
      <vt:lpstr>补码</vt:lpstr>
      <vt:lpstr>总结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计算机如何实现计算？</dc:title>
  <dc:creator/>
  <cp:lastModifiedBy>Evan Zhao</cp:lastModifiedBy>
  <cp:revision>6</cp:revision>
  <dcterms:created xsi:type="dcterms:W3CDTF">2016-10-12T04:24:00Z</dcterms:created>
  <dcterms:modified xsi:type="dcterms:W3CDTF">2016-12-30T09:02:30Z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