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4" r:id="rId6"/>
    <p:sldId id="270" r:id="rId7"/>
    <p:sldId id="271" r:id="rId8"/>
    <p:sldId id="265" r:id="rId9"/>
    <p:sldId id="272" r:id="rId10"/>
    <p:sldId id="273" r:id="rId11"/>
    <p:sldId id="266" r:id="rId12"/>
    <p:sldId id="274" r:id="rId13"/>
    <p:sldId id="267" r:id="rId14"/>
    <p:sldId id="268" r:id="rId15"/>
    <p:sldId id="275" r:id="rId16"/>
    <p:sldId id="269" r:id="rId17"/>
    <p:sldId id="259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1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9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6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5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3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46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6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30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0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93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7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8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3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2FB4E4-8367-4942-9472-AB3C95816015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F2840A-E83C-4884-9EB1-86BAAF4CBB8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VIPLE</a:t>
            </a:r>
            <a:r>
              <a:rPr lang="zh-CN" altLang="en-US" dirty="0"/>
              <a:t>实现迷宫寻路</a:t>
            </a:r>
          </a:p>
        </p:txBody>
      </p:sp>
    </p:spTree>
    <p:extLst>
      <p:ext uri="{BB962C8B-B14F-4D97-AF65-F5344CB8AC3E}">
        <p14:creationId xmlns:p14="http://schemas.microsoft.com/office/powerpoint/2010/main" val="32431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" y="95614"/>
            <a:ext cx="4271623" cy="35502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080" y="4136270"/>
            <a:ext cx="39791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Drive</a:t>
            </a:r>
          </a:p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左转向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48" y="95614"/>
            <a:ext cx="5524305" cy="5711148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737376" y="2050120"/>
            <a:ext cx="4490461" cy="634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90" y="2625483"/>
            <a:ext cx="4274147" cy="36612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2259792" y="3063532"/>
            <a:ext cx="3529467" cy="7688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5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288" y="133956"/>
            <a:ext cx="4045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“Left90”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397"/>
            <a:ext cx="12192000" cy="49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6" y="116484"/>
            <a:ext cx="5067496" cy="42400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02" y="0"/>
            <a:ext cx="6275428" cy="4792812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232433" y="2900454"/>
            <a:ext cx="3366390" cy="3028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1213" y="5104307"/>
            <a:ext cx="9618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Distance Sensor : Front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1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1213" y="5104307"/>
            <a:ext cx="9575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Distance Sensor : Right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56" y="790939"/>
            <a:ext cx="6368144" cy="45218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6" y="116484"/>
            <a:ext cx="5067496" cy="424001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232433" y="3104301"/>
            <a:ext cx="3570237" cy="990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032"/>
            <a:ext cx="12192000" cy="46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5" y="203848"/>
            <a:ext cx="11325418" cy="241571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238257" y="757146"/>
            <a:ext cx="843113" cy="19569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853325" y="774619"/>
            <a:ext cx="1910340" cy="18974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0483" y="278492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第一次添加的传感器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878920" y="1411703"/>
            <a:ext cx="4933100" cy="1302376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316964" y="1411703"/>
            <a:ext cx="1258027" cy="1260376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366257" y="276454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第二次添加的传感器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4836" y="5072882"/>
            <a:ext cx="779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Simulator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3304" y="2009350"/>
            <a:ext cx="1450227" cy="25568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54212" y="443558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最后：添加后点击按钮</a:t>
            </a:r>
          </a:p>
        </p:txBody>
      </p:sp>
    </p:spTree>
    <p:extLst>
      <p:ext uri="{BB962C8B-B14F-4D97-AF65-F5344CB8AC3E}">
        <p14:creationId xmlns:p14="http://schemas.microsoft.com/office/powerpoint/2010/main" val="18678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 Simulator</a:t>
            </a:r>
            <a:r>
              <a:rPr lang="zh-CN" altLang="en-US" dirty="0"/>
              <a:t>中实现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只能使用两个传感器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传感器的种类只能是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超声波距离传感器</a:t>
            </a:r>
            <a:r>
              <a:rPr lang="zh-CN" altLang="en-US" dirty="0"/>
              <a:t>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触碰传感器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/>
              <a:t>两种实现方式：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前方，右方各一个距离传感器。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前方触碰传感器，右侧距离传感器。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99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最长距离算法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机器人启动，开始直行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如果前方的距离大于</a:t>
            </a:r>
            <a:r>
              <a:rPr lang="en-US" altLang="zh-CN" dirty="0"/>
              <a:t>50</a:t>
            </a:r>
            <a:r>
              <a:rPr lang="zh-CN" altLang="en-US" dirty="0"/>
              <a:t>，继续直行。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如果左侧的距离小于右侧的距离，向右侧旋转</a:t>
            </a:r>
            <a:r>
              <a:rPr lang="en-US" altLang="zh-CN" dirty="0"/>
              <a:t>90</a:t>
            </a:r>
            <a:r>
              <a:rPr lang="zh-CN" altLang="en-US" dirty="0"/>
              <a:t>度。否则，向左侧旋转</a:t>
            </a:r>
            <a:r>
              <a:rPr lang="en-US" altLang="zh-CN" dirty="0"/>
              <a:t>90</a:t>
            </a:r>
            <a:r>
              <a:rPr lang="zh-CN" altLang="en-US" dirty="0"/>
              <a:t>度。</a:t>
            </a:r>
          </a:p>
        </p:txBody>
      </p:sp>
    </p:spTree>
    <p:extLst>
      <p:ext uri="{BB962C8B-B14F-4D97-AF65-F5344CB8AC3E}">
        <p14:creationId xmlns:p14="http://schemas.microsoft.com/office/powerpoint/2010/main" val="82287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问题？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小车的转向能力未必就有精准的</a:t>
            </a:r>
            <a:r>
              <a:rPr lang="en-US" altLang="zh-CN" dirty="0"/>
              <a:t>90</a:t>
            </a:r>
            <a:r>
              <a:rPr lang="zh-CN" altLang="en-US" dirty="0"/>
              <a:t>度。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在模拟器中，只能使用两个传感器，算法要求</a:t>
            </a:r>
            <a:r>
              <a:rPr lang="en-US" altLang="zh-CN" dirty="0"/>
              <a:t>3</a:t>
            </a:r>
            <a:r>
              <a:rPr lang="zh-CN" altLang="en-US" dirty="0"/>
              <a:t>个距离传感器。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容易进入死胡同出不来。</a:t>
            </a:r>
          </a:p>
        </p:txBody>
      </p:sp>
    </p:spTree>
    <p:extLst>
      <p:ext uri="{BB962C8B-B14F-4D97-AF65-F5344CB8AC3E}">
        <p14:creationId xmlns:p14="http://schemas.microsoft.com/office/powerpoint/2010/main" val="69436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78" y="-90867"/>
            <a:ext cx="7809524" cy="6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沿右侧墙算法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机器人启动，开始直行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如果右侧距离大于</a:t>
            </a:r>
            <a:r>
              <a:rPr lang="en-US" altLang="zh-CN" dirty="0"/>
              <a:t>100</a:t>
            </a:r>
            <a:r>
              <a:rPr lang="zh-CN" altLang="en-US" dirty="0"/>
              <a:t>，向右转</a:t>
            </a:r>
            <a:r>
              <a:rPr lang="en-US" altLang="zh-CN" dirty="0"/>
              <a:t>90</a:t>
            </a:r>
            <a:r>
              <a:rPr lang="zh-CN" altLang="en-US" dirty="0"/>
              <a:t>度。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如果前方距离小于</a:t>
            </a:r>
            <a:r>
              <a:rPr lang="en-US" altLang="zh-CN" dirty="0"/>
              <a:t>50</a:t>
            </a:r>
            <a:r>
              <a:rPr lang="zh-CN" altLang="en-US" dirty="0"/>
              <a:t>，向左转</a:t>
            </a:r>
            <a:r>
              <a:rPr lang="en-US" altLang="zh-CN" dirty="0"/>
              <a:t>90</a:t>
            </a:r>
            <a:r>
              <a:rPr lang="zh-CN" altLang="en-US" dirty="0"/>
              <a:t>度。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690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VIPLE</a:t>
            </a:r>
            <a:r>
              <a:rPr lang="zh-CN" altLang="en-US" dirty="0"/>
              <a:t>实现两个距离传感器控制的沿右侧墙算法。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VIPLE</a:t>
            </a:r>
            <a:r>
              <a:rPr lang="zh-CN" altLang="en-US" dirty="0"/>
              <a:t>实现两个距离传感器控制的最长距离算法。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自己设计一个迷宫算法，怎么样都行，让小车从迷宫里面走出来。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03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5" y="-435166"/>
            <a:ext cx="757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5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6" y="0"/>
            <a:ext cx="5713320" cy="5048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06" y="38559"/>
            <a:ext cx="4690594" cy="265070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360566" y="1773716"/>
            <a:ext cx="3530486" cy="1133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106" y="2781387"/>
            <a:ext cx="4495514" cy="304329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3960459" y="3721666"/>
            <a:ext cx="2981993" cy="3785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213" y="5104307"/>
            <a:ext cx="3886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Robot 0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47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1" y="87363"/>
            <a:ext cx="4994049" cy="50240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69" y="809624"/>
            <a:ext cx="6094272" cy="411540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216724" y="3040234"/>
            <a:ext cx="2178252" cy="465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" y="541287"/>
            <a:ext cx="8515350" cy="56007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714079" y="1048357"/>
            <a:ext cx="2510232" cy="1351215"/>
          </a:xfrm>
          <a:prstGeom prst="ellipse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729254" y="1409457"/>
            <a:ext cx="1601656" cy="3145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63878" y="11473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点击</a:t>
            </a:r>
          </a:p>
        </p:txBody>
      </p:sp>
    </p:spTree>
    <p:extLst>
      <p:ext uri="{BB962C8B-B14F-4D97-AF65-F5344CB8AC3E}">
        <p14:creationId xmlns:p14="http://schemas.microsoft.com/office/powerpoint/2010/main" val="219559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" y="95614"/>
            <a:ext cx="4271623" cy="35502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74" y="95614"/>
            <a:ext cx="5546826" cy="577582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2737376" y="2050120"/>
            <a:ext cx="4490461" cy="634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90" y="2625483"/>
            <a:ext cx="4274147" cy="36612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2259791" y="3063531"/>
            <a:ext cx="2813091" cy="8270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43332" y="45021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正值即可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9831" y="4119174"/>
            <a:ext cx="39791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Drive</a:t>
            </a:r>
          </a:p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向前行驶</a:t>
            </a:r>
          </a:p>
        </p:txBody>
      </p:sp>
    </p:spTree>
    <p:extLst>
      <p:ext uri="{BB962C8B-B14F-4D97-AF65-F5344CB8AC3E}">
        <p14:creationId xmlns:p14="http://schemas.microsoft.com/office/powerpoint/2010/main" val="121338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59" y="221319"/>
            <a:ext cx="5386588" cy="59252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2" y="850317"/>
            <a:ext cx="5829300" cy="46672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942986" y="2195725"/>
            <a:ext cx="2661661" cy="13861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7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288" y="133956"/>
            <a:ext cx="4531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“Forward”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5" y="903397"/>
            <a:ext cx="11572299" cy="51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08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定义 2">
      <a:majorFont>
        <a:latin typeface="Calibri Light"/>
        <a:ea typeface="等线"/>
        <a:cs typeface=""/>
      </a:majorFont>
      <a:minorFont>
        <a:latin typeface="Calibri"/>
        <a:ea typeface="等线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715</TotalTime>
  <Words>258</Words>
  <Application>Microsoft Office PowerPoint</Application>
  <PresentationFormat>宽屏</PresentationFormat>
  <Paragraphs>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Calibri</vt:lpstr>
      <vt:lpstr>Calibri Light</vt:lpstr>
      <vt:lpstr>Wingdings 2</vt:lpstr>
      <vt:lpstr>HDOfficeLightV0</vt:lpstr>
      <vt:lpstr>回顾</vt:lpstr>
      <vt:lpstr>VIPLE实现迷宫寻路</vt:lpstr>
      <vt:lpstr>沿右侧墙算法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在Web Simulator中实现</vt:lpstr>
      <vt:lpstr>最长距离算法</vt:lpstr>
      <vt:lpstr>问题？    </vt:lpstr>
      <vt:lpstr>PowerPoint 演示文稿</vt:lpstr>
      <vt:lpstr>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Evan Zhao</dc:creator>
  <cp:lastModifiedBy>Evan Zhao</cp:lastModifiedBy>
  <cp:revision>16</cp:revision>
  <dcterms:created xsi:type="dcterms:W3CDTF">2016-12-05T01:12:04Z</dcterms:created>
  <dcterms:modified xsi:type="dcterms:W3CDTF">2016-12-12T05:33:21Z</dcterms:modified>
</cp:coreProperties>
</file>