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26" r:id="rId6"/>
  </p:sldMasterIdLst>
  <p:notesMasterIdLst>
    <p:notesMasterId r:id="rId17"/>
  </p:notesMasterIdLst>
  <p:sldIdLst>
    <p:sldId id="256" r:id="rId7"/>
    <p:sldId id="257" r:id="rId8"/>
    <p:sldId id="258" r:id="rId9"/>
    <p:sldId id="259" r:id="rId10"/>
    <p:sldId id="260" r:id="rId11"/>
    <p:sldId id="261" r:id="rId12"/>
    <p:sldId id="262" r:id="rId13"/>
    <p:sldId id="285" r:id="rId14"/>
    <p:sldId id="286" r:id="rId15"/>
    <p:sldId id="28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6"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单击编辑备注格式</a:t>
            </a:r>
          </a:p>
        </p:txBody>
      </p:sp>
      <p:sp>
        <p:nvSpPr>
          <p:cNvPr id="287"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&lt;页眉&gt;</a:t>
            </a:r>
          </a:p>
        </p:txBody>
      </p:sp>
      <p:sp>
        <p:nvSpPr>
          <p:cNvPr id="288"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&lt;日期/时间&gt;</a:t>
            </a:r>
          </a:p>
        </p:txBody>
      </p:sp>
      <p:sp>
        <p:nvSpPr>
          <p:cNvPr id="289"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&lt;页脚&gt;</a:t>
            </a:r>
          </a:p>
        </p:txBody>
      </p:sp>
      <p:sp>
        <p:nvSpPr>
          <p:cNvPr id="290" name="PlaceHolder 5"/>
          <p:cNvSpPr>
            <a:spLocks noGrp="1"/>
          </p:cNvSpPr>
          <p:nvPr>
            <p:ph type="sldNum"/>
          </p:nvPr>
        </p:nvSpPr>
        <p:spPr>
          <a:xfrm>
            <a:off x="4278960" y="10157400"/>
            <a:ext cx="3280680" cy="534240"/>
          </a:xfrm>
          <a:prstGeom prst="rect">
            <a:avLst/>
          </a:prstGeom>
        </p:spPr>
        <p:txBody>
          <a:bodyPr lIns="0" tIns="0" rIns="0" bIns="0" anchor="b"/>
          <a:lstStyle/>
          <a:p>
            <a:pPr algn="r"/>
            <a:fld id="{A30FC50F-2D50-41AE-B957-562CD5F7962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9872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484" name="TextShape 2"/>
          <p:cNvSpPr txBox="1"/>
          <p:nvPr/>
        </p:nvSpPr>
        <p:spPr>
          <a:xfrm>
            <a:off x="388476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5360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486" name="TextShape 2"/>
          <p:cNvSpPr txBox="1"/>
          <p:nvPr/>
        </p:nvSpPr>
        <p:spPr>
          <a:xfrm>
            <a:off x="388476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6843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488" name="TextShape 2"/>
          <p:cNvSpPr txBox="1"/>
          <p:nvPr/>
        </p:nvSpPr>
        <p:spPr>
          <a:xfrm>
            <a:off x="388476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4519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490" name="CustomShape 2"/>
          <p:cNvSpPr/>
          <p:nvPr/>
        </p:nvSpPr>
        <p:spPr>
          <a:xfrm>
            <a:off x="3884760" y="8685360"/>
            <a:ext cx="2971440" cy="45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A65F596-F986-4E73-8E64-1282F812A35E}" type="slidenum">
              <a:rPr lang="en-US" sz="1200" b="0" strike="noStrike" spc="-1">
                <a:solidFill>
                  <a:srgbClr val="000000"/>
                </a:solidFill>
                <a:uFill>
                  <a:solidFill>
                    <a:srgbClr val="FFFFFF"/>
                  </a:solidFill>
                </a:uFill>
                <a:latin typeface="Calibri"/>
                <a:ea typeface="宋体"/>
              </a:rPr>
              <a:t>5</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710230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492" name="TextShape 2"/>
          <p:cNvSpPr txBox="1"/>
          <p:nvPr/>
        </p:nvSpPr>
        <p:spPr>
          <a:xfrm>
            <a:off x="388476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0167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494" name="TextShape 2"/>
          <p:cNvSpPr txBox="1"/>
          <p:nvPr/>
        </p:nvSpPr>
        <p:spPr>
          <a:xfrm>
            <a:off x="388476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2767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536" name="TextShape 2"/>
          <p:cNvSpPr txBox="1"/>
          <p:nvPr/>
        </p:nvSpPr>
        <p:spPr>
          <a:xfrm>
            <a:off x="388476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32332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35"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36" name="PlaceHolder 5"/>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38"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39" name="PlaceHolder 3"/>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pic>
        <p:nvPicPr>
          <p:cNvPr id="40" name="图片 39"/>
          <p:cNvPicPr/>
          <p:nvPr/>
        </p:nvPicPr>
        <p:blipFill>
          <a:blip r:embed="rId2"/>
          <a:stretch/>
        </p:blipFill>
        <p:spPr>
          <a:xfrm>
            <a:off x="3602880" y="1604520"/>
            <a:ext cx="4984920" cy="3977280"/>
          </a:xfrm>
          <a:prstGeom prst="rect">
            <a:avLst/>
          </a:prstGeom>
          <a:ln>
            <a:noFill/>
          </a:ln>
        </p:spPr>
      </p:pic>
      <p:pic>
        <p:nvPicPr>
          <p:cNvPr id="41" name="图片 4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522800" y="2872800"/>
            <a:ext cx="9143640" cy="3170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59" name="PlaceHolder 3"/>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60" name="PlaceHolder 4"/>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75"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76" name="PlaceHolder 5"/>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79" name="PlaceHolder 3"/>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pic>
        <p:nvPicPr>
          <p:cNvPr id="80" name="图片 79"/>
          <p:cNvPicPr/>
          <p:nvPr/>
        </p:nvPicPr>
        <p:blipFill>
          <a:blip r:embed="rId2"/>
          <a:stretch/>
        </p:blipFill>
        <p:spPr>
          <a:xfrm>
            <a:off x="3602880" y="1604520"/>
            <a:ext cx="4984920" cy="3977280"/>
          </a:xfrm>
          <a:prstGeom prst="rect">
            <a:avLst/>
          </a:prstGeom>
          <a:ln>
            <a:noFill/>
          </a:ln>
        </p:spPr>
      </p:pic>
      <p:pic>
        <p:nvPicPr>
          <p:cNvPr id="81" name="图片 8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9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92"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1522800" y="2872800"/>
            <a:ext cx="9143640" cy="3170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00" name="PlaceHolder 3"/>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01" name="PlaceHolder 4"/>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05"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09" name="PlaceHolder 4"/>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11" name="PlaceHolder 2"/>
          <p:cNvSpPr>
            <a:spLocks noGrp="1"/>
          </p:cNvSpPr>
          <p:nvPr>
            <p:ph type="body"/>
          </p:nvPr>
        </p:nvSpPr>
        <p:spPr>
          <a:xfrm>
            <a:off x="609480" y="160452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12" name="PlaceHolder 3"/>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17" name="PlaceHolder 5"/>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20" name="PlaceHolder 3"/>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pic>
        <p:nvPicPr>
          <p:cNvPr id="121" name="图片 120"/>
          <p:cNvPicPr/>
          <p:nvPr/>
        </p:nvPicPr>
        <p:blipFill>
          <a:blip r:embed="rId2"/>
          <a:stretch/>
        </p:blipFill>
        <p:spPr>
          <a:xfrm>
            <a:off x="3602880" y="1604520"/>
            <a:ext cx="4984920" cy="3977280"/>
          </a:xfrm>
          <a:prstGeom prst="rect">
            <a:avLst/>
          </a:prstGeom>
          <a:ln>
            <a:noFill/>
          </a:ln>
        </p:spPr>
      </p:pic>
      <p:pic>
        <p:nvPicPr>
          <p:cNvPr id="122" name="图片 121"/>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3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32"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34"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1522800" y="2872800"/>
            <a:ext cx="9143640" cy="3170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39"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40" name="PlaceHolder 3"/>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41" name="PlaceHolder 4"/>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45"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49" name="PlaceHolder 4"/>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51" name="PlaceHolder 2"/>
          <p:cNvSpPr>
            <a:spLocks noGrp="1"/>
          </p:cNvSpPr>
          <p:nvPr>
            <p:ph type="body"/>
          </p:nvPr>
        </p:nvSpPr>
        <p:spPr>
          <a:xfrm>
            <a:off x="609480" y="160452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52" name="PlaceHolder 3"/>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54"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56"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57" name="PlaceHolder 5"/>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59"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60" name="PlaceHolder 3"/>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pic>
        <p:nvPicPr>
          <p:cNvPr id="161" name="图片 160"/>
          <p:cNvPicPr/>
          <p:nvPr/>
        </p:nvPicPr>
        <p:blipFill>
          <a:blip r:embed="rId2"/>
          <a:stretch/>
        </p:blipFill>
        <p:spPr>
          <a:xfrm>
            <a:off x="3602880" y="1604520"/>
            <a:ext cx="4984920" cy="3977280"/>
          </a:xfrm>
          <a:prstGeom prst="rect">
            <a:avLst/>
          </a:prstGeom>
          <a:ln>
            <a:noFill/>
          </a:ln>
        </p:spPr>
      </p:pic>
      <p:pic>
        <p:nvPicPr>
          <p:cNvPr id="162" name="图片 161"/>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7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73"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75"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76" name="PlaceHolder 3"/>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1522800" y="2872800"/>
            <a:ext cx="9143640" cy="3170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81" name="PlaceHolder 3"/>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82" name="PlaceHolder 4"/>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84"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86"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89"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90" name="PlaceHolder 4"/>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92" name="PlaceHolder 2"/>
          <p:cNvSpPr>
            <a:spLocks noGrp="1"/>
          </p:cNvSpPr>
          <p:nvPr>
            <p:ph type="body"/>
          </p:nvPr>
        </p:nvSpPr>
        <p:spPr>
          <a:xfrm>
            <a:off x="609480" y="160452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93" name="PlaceHolder 3"/>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95"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96"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97"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98" name="PlaceHolder 5"/>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522800" y="2872800"/>
            <a:ext cx="9143640" cy="3170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00"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01" name="PlaceHolder 3"/>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pic>
        <p:nvPicPr>
          <p:cNvPr id="202" name="图片 201"/>
          <p:cNvPicPr/>
          <p:nvPr/>
        </p:nvPicPr>
        <p:blipFill>
          <a:blip r:embed="rId2"/>
          <a:stretch/>
        </p:blipFill>
        <p:spPr>
          <a:xfrm>
            <a:off x="3602880" y="1604520"/>
            <a:ext cx="4984920" cy="3977280"/>
          </a:xfrm>
          <a:prstGeom prst="rect">
            <a:avLst/>
          </a:prstGeom>
          <a:ln>
            <a:noFill/>
          </a:ln>
        </p:spPr>
      </p:pic>
      <p:pic>
        <p:nvPicPr>
          <p:cNvPr id="203" name="图片 202"/>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5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55"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58" name="PlaceHolder 3"/>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1522800" y="2872800"/>
            <a:ext cx="9143640" cy="3170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62"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63" name="PlaceHolder 3"/>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64" name="PlaceHolder 4"/>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66"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68"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71"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72" name="PlaceHolder 4"/>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19" name="PlaceHolder 3"/>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0" name="PlaceHolder 4"/>
          <p:cNvSpPr>
            <a:spLocks noGrp="1"/>
          </p:cNvSpPr>
          <p:nvPr>
            <p:ph type="body"/>
          </p:nvPr>
        </p:nvSpPr>
        <p:spPr>
          <a:xfrm>
            <a:off x="623196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74" name="PlaceHolder 2"/>
          <p:cNvSpPr>
            <a:spLocks noGrp="1"/>
          </p:cNvSpPr>
          <p:nvPr>
            <p:ph type="body"/>
          </p:nvPr>
        </p:nvSpPr>
        <p:spPr>
          <a:xfrm>
            <a:off x="609480" y="160452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75" name="PlaceHolder 3"/>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77"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78"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79"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80" name="PlaceHolder 5"/>
          <p:cNvSpPr>
            <a:spLocks noGrp="1"/>
          </p:cNvSpPr>
          <p:nvPr>
            <p:ph type="body"/>
          </p:nvPr>
        </p:nvSpPr>
        <p:spPr>
          <a:xfrm>
            <a:off x="60948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82" name="PlaceHolder 2"/>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83" name="PlaceHolder 3"/>
          <p:cNvSpPr>
            <a:spLocks noGrp="1"/>
          </p:cNvSpPr>
          <p:nvPr>
            <p:ph type="body"/>
          </p:nvPr>
        </p:nvSpPr>
        <p:spPr>
          <a:xfrm>
            <a:off x="609480" y="1604520"/>
            <a:ext cx="1097244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pic>
        <p:nvPicPr>
          <p:cNvPr id="284" name="图片 283"/>
          <p:cNvPicPr/>
          <p:nvPr/>
        </p:nvPicPr>
        <p:blipFill>
          <a:blip r:embed="rId2"/>
          <a:stretch/>
        </p:blipFill>
        <p:spPr>
          <a:xfrm>
            <a:off x="3602880" y="1604520"/>
            <a:ext cx="4984920" cy="3977280"/>
          </a:xfrm>
          <a:prstGeom prst="rect">
            <a:avLst/>
          </a:prstGeom>
          <a:ln>
            <a:noFill/>
          </a:ln>
        </p:spPr>
      </p:pic>
      <p:pic>
        <p:nvPicPr>
          <p:cNvPr id="285" name="图片 28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22800" y="2872800"/>
            <a:ext cx="9143640" cy="683640"/>
          </a:xfrm>
          <a:prstGeom prst="rect">
            <a:avLst/>
          </a:prstGeom>
        </p:spPr>
        <p:txBody>
          <a:bodyPr lIns="0" tIns="0" rIns="0" bIns="0" anchor="ctr"/>
          <a:lstStyle/>
          <a:p>
            <a:endParaRPr lang="zh-CN" sz="2400" b="0" strike="noStrike" spc="-1">
              <a:solidFill>
                <a:srgbClr val="3D3F41"/>
              </a:solidFill>
              <a:uFill>
                <a:solidFill>
                  <a:srgbClr val="FFFFFF"/>
                </a:solidFill>
              </a:u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lstStyle/>
          <a:p>
            <a:endParaRPr lang="zh-CN" sz="2400" b="0" strike="noStrike" spc="-1">
              <a:solidFill>
                <a:srgbClr val="2E2F31"/>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7"/>
          <p:cNvPicPr/>
          <p:nvPr/>
        </p:nvPicPr>
        <p:blipFill>
          <a:blip r:embed="rId14"/>
          <a:stretch/>
        </p:blipFill>
        <p:spPr>
          <a:xfrm>
            <a:off x="0" y="0"/>
            <a:ext cx="12191760" cy="6857640"/>
          </a:xfrm>
          <a:prstGeom prst="rect">
            <a:avLst/>
          </a:prstGeom>
          <a:ln>
            <a:noFill/>
          </a:ln>
        </p:spPr>
      </p:pic>
      <p:pic>
        <p:nvPicPr>
          <p:cNvPr id="9" name="Picture 7"/>
          <p:cNvPicPr/>
          <p:nvPr/>
        </p:nvPicPr>
        <p:blipFill>
          <a:blip r:embed="rId15"/>
          <a:stretch/>
        </p:blipFill>
        <p:spPr>
          <a:xfrm>
            <a:off x="0" y="0"/>
            <a:ext cx="9446400" cy="6859080"/>
          </a:xfrm>
          <a:prstGeom prst="rect">
            <a:avLst/>
          </a:prstGeom>
          <a:ln>
            <a:noFill/>
          </a:ln>
        </p:spPr>
      </p:pic>
      <p:pic>
        <p:nvPicPr>
          <p:cNvPr id="2" name="Picture 7"/>
          <p:cNvPicPr/>
          <p:nvPr/>
        </p:nvPicPr>
        <p:blipFill>
          <a:blip r:embed="rId15"/>
          <a:srcRect l="76038"/>
          <a:stretch/>
        </p:blipFill>
        <p:spPr>
          <a:xfrm>
            <a:off x="9446760" y="-1440"/>
            <a:ext cx="2740680" cy="6859080"/>
          </a:xfrm>
          <a:prstGeom prst="rect">
            <a:avLst/>
          </a:prstGeom>
          <a:ln>
            <a:noFill/>
          </a:ln>
        </p:spPr>
      </p:pic>
      <p:sp>
        <p:nvSpPr>
          <p:cNvPr id="3" name="PlaceHolder 1"/>
          <p:cNvSpPr>
            <a:spLocks noGrp="1"/>
          </p:cNvSpPr>
          <p:nvPr>
            <p:ph type="title"/>
          </p:nvPr>
        </p:nvSpPr>
        <p:spPr>
          <a:xfrm>
            <a:off x="912240" y="3929040"/>
            <a:ext cx="10362960" cy="1253880"/>
          </a:xfrm>
          <a:prstGeom prst="rect">
            <a:avLst/>
          </a:prstGeom>
        </p:spPr>
        <p:txBody>
          <a:bodyPr anchor="ctr"/>
          <a:lstStyle/>
          <a:p>
            <a:pPr>
              <a:lnSpc>
                <a:spcPct val="100000"/>
              </a:lnSpc>
            </a:pPr>
            <a:r>
              <a:rPr lang="zh-CN" sz="4000" b="0" strike="noStrike" spc="-1">
                <a:solidFill>
                  <a:srgbClr val="3B4355"/>
                </a:solidFill>
                <a:uFill>
                  <a:solidFill>
                    <a:srgbClr val="FFFFFF"/>
                  </a:solidFill>
                </a:uFill>
                <a:latin typeface="Arial"/>
                <a:ea typeface="黑体"/>
              </a:rPr>
              <a:t>单击此处编辑母版标题样式</a:t>
            </a:r>
            <a:endParaRPr lang="zh-CN" sz="2400" b="0" strike="noStrike" spc="-1">
              <a:solidFill>
                <a:srgbClr val="3D3F41"/>
              </a:solidFill>
              <a:uFill>
                <a:solidFill>
                  <a:srgbClr val="FFFFFF"/>
                </a:solidFill>
              </a:uFill>
              <a:latin typeface="Arial"/>
            </a:endParaRPr>
          </a:p>
        </p:txBody>
      </p:sp>
      <p:sp>
        <p:nvSpPr>
          <p:cNvPr id="4" name="PlaceHolder 2"/>
          <p:cNvSpPr>
            <a:spLocks noGrp="1"/>
          </p:cNvSpPr>
          <p:nvPr>
            <p:ph type="dt"/>
          </p:nvPr>
        </p:nvSpPr>
        <p:spPr>
          <a:xfrm>
            <a:off x="838080" y="6677280"/>
            <a:ext cx="27428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5" name="PlaceHolder 3"/>
          <p:cNvSpPr>
            <a:spLocks noGrp="1"/>
          </p:cNvSpPr>
          <p:nvPr>
            <p:ph type="ftr"/>
          </p:nvPr>
        </p:nvSpPr>
        <p:spPr>
          <a:xfrm>
            <a:off x="4038480" y="6677280"/>
            <a:ext cx="41144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6" name="PlaceHolder 4"/>
          <p:cNvSpPr>
            <a:spLocks noGrp="1"/>
          </p:cNvSpPr>
          <p:nvPr>
            <p:ph type="sldNum"/>
          </p:nvPr>
        </p:nvSpPr>
        <p:spPr>
          <a:xfrm>
            <a:off x="8610480" y="6677280"/>
            <a:ext cx="27428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7"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zh-CN" sz="2400" b="0" strike="noStrike" spc="-1">
                <a:solidFill>
                  <a:srgbClr val="2E2F31"/>
                </a:solidFill>
                <a:uFill>
                  <a:solidFill>
                    <a:srgbClr val="FFFFFF"/>
                  </a:solidFill>
                </a:uFill>
                <a:latin typeface="Arial"/>
              </a:rPr>
              <a:t>单击鼠标编辑大纲文字格式</a:t>
            </a:r>
          </a:p>
          <a:p>
            <a:pPr marL="864000" lvl="1" indent="-324000">
              <a:buClr>
                <a:srgbClr val="000000"/>
              </a:buClr>
              <a:buSzPct val="75000"/>
              <a:buFont typeface="Symbol" charset="2"/>
              <a:buChar char=""/>
            </a:pPr>
            <a:r>
              <a:rPr lang="zh-CN" sz="2000" b="0" strike="noStrike" spc="-1">
                <a:solidFill>
                  <a:srgbClr val="3D3F41"/>
                </a:solidFill>
                <a:uFill>
                  <a:solidFill>
                    <a:srgbClr val="FFFFFF"/>
                  </a:solidFill>
                </a:uFill>
                <a:latin typeface="Arial"/>
              </a:rPr>
              <a:t>第二个大纲级</a:t>
            </a:r>
          </a:p>
          <a:p>
            <a:pPr marL="1296000" lvl="2" indent="-288000">
              <a:buClr>
                <a:srgbClr val="000000"/>
              </a:buClr>
              <a:buSzPct val="45000"/>
              <a:buFont typeface="Wingdings" charset="2"/>
              <a:buChar char=""/>
            </a:pPr>
            <a:r>
              <a:rPr lang="zh-CN" sz="1800" b="0" strike="noStrike" spc="-1">
                <a:solidFill>
                  <a:srgbClr val="3D3F41"/>
                </a:solidFill>
                <a:uFill>
                  <a:solidFill>
                    <a:srgbClr val="FFFFFF"/>
                  </a:solidFill>
                </a:uFill>
                <a:latin typeface="Arial"/>
              </a:rPr>
              <a:t>第三大纲级别</a:t>
            </a:r>
          </a:p>
          <a:p>
            <a:pPr marL="1728000" lvl="3" indent="-216000">
              <a:buClr>
                <a:srgbClr val="000000"/>
              </a:buClr>
              <a:buSzPct val="75000"/>
              <a:buFont typeface="Symbol" charset="2"/>
              <a:buChar char=""/>
            </a:pPr>
            <a:r>
              <a:rPr lang="zh-CN" sz="1800" b="0" strike="noStrike" spc="-1">
                <a:solidFill>
                  <a:srgbClr val="3D3F41"/>
                </a:solidFill>
                <a:uFill>
                  <a:solidFill>
                    <a:srgbClr val="FFFFFF"/>
                  </a:solidFill>
                </a:uFill>
                <a:latin typeface="Arial"/>
              </a:rPr>
              <a:t>第四大纲级别</a:t>
            </a:r>
          </a:p>
          <a:p>
            <a:pPr marL="2160000" lvl="4" indent="-216000">
              <a:buClr>
                <a:srgbClr val="000000"/>
              </a:buClr>
              <a:buSzPct val="45000"/>
              <a:buFont typeface="Wingdings" charset="2"/>
              <a:buChar char=""/>
            </a:pPr>
            <a:r>
              <a:rPr lang="zh-CN" sz="2000" b="0" strike="noStrike" spc="-1">
                <a:solidFill>
                  <a:srgbClr val="3D3F41"/>
                </a:solidFill>
                <a:uFill>
                  <a:solidFill>
                    <a:srgbClr val="FFFFFF"/>
                  </a:solidFill>
                </a:uFill>
                <a:latin typeface="Arial"/>
              </a:rPr>
              <a:t>第五大纲级别</a:t>
            </a:r>
          </a:p>
          <a:p>
            <a:pPr marL="2592000" lvl="5" indent="-216000">
              <a:buClr>
                <a:srgbClr val="000000"/>
              </a:buClr>
              <a:buSzPct val="45000"/>
              <a:buFont typeface="Wingdings" charset="2"/>
              <a:buChar char=""/>
            </a:pPr>
            <a:r>
              <a:rPr lang="zh-CN" sz="2000" b="0" strike="noStrike" spc="-1">
                <a:solidFill>
                  <a:srgbClr val="3D3F41"/>
                </a:solidFill>
                <a:uFill>
                  <a:solidFill>
                    <a:srgbClr val="FFFFFF"/>
                  </a:solidFill>
                </a:uFill>
                <a:latin typeface="Arial"/>
              </a:rPr>
              <a:t>第六大纲级别</a:t>
            </a:r>
          </a:p>
          <a:p>
            <a:pPr marL="3024000" lvl="6" indent="-216000">
              <a:buClr>
                <a:srgbClr val="000000"/>
              </a:buClr>
              <a:buSzPct val="45000"/>
              <a:buFont typeface="Wingdings" charset="2"/>
              <a:buChar char=""/>
            </a:pPr>
            <a:r>
              <a:rPr lang="zh-CN" sz="2000" b="0" strike="noStrike" spc="-1">
                <a:solidFill>
                  <a:srgbClr val="3D3F41"/>
                </a:solidFill>
                <a:uFill>
                  <a:solidFill>
                    <a:srgbClr val="FFFFFF"/>
                  </a:solidFill>
                </a:uFill>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Picture 7"/>
          <p:cNvPicPr/>
          <p:nvPr/>
        </p:nvPicPr>
        <p:blipFill>
          <a:blip r:embed="rId14"/>
          <a:stretch/>
        </p:blipFill>
        <p:spPr>
          <a:xfrm>
            <a:off x="0" y="0"/>
            <a:ext cx="12191760" cy="6857640"/>
          </a:xfrm>
          <a:prstGeom prst="rect">
            <a:avLst/>
          </a:prstGeom>
          <a:ln>
            <a:noFill/>
          </a:ln>
        </p:spPr>
      </p:pic>
      <p:sp>
        <p:nvSpPr>
          <p:cNvPr id="43" name="PlaceHolder 1"/>
          <p:cNvSpPr>
            <a:spLocks noGrp="1"/>
          </p:cNvSpPr>
          <p:nvPr>
            <p:ph type="title"/>
          </p:nvPr>
        </p:nvSpPr>
        <p:spPr>
          <a:xfrm>
            <a:off x="624240" y="189000"/>
            <a:ext cx="10783440" cy="720360"/>
          </a:xfrm>
          <a:prstGeom prst="rect">
            <a:avLst/>
          </a:prstGeom>
        </p:spPr>
        <p:txBody>
          <a:bodyPr anchor="ctr"/>
          <a:lstStyle/>
          <a:p>
            <a:pPr>
              <a:lnSpc>
                <a:spcPct val="100000"/>
              </a:lnSpc>
            </a:pPr>
            <a:r>
              <a:rPr lang="zh-CN" sz="2600" b="1" strike="noStrike" spc="-1">
                <a:solidFill>
                  <a:srgbClr val="FFFFFF"/>
                </a:solidFill>
                <a:uFill>
                  <a:solidFill>
                    <a:srgbClr val="FFFFFF"/>
                  </a:solidFill>
                </a:uFill>
                <a:latin typeface="Arial"/>
                <a:ea typeface="黑体"/>
              </a:rPr>
              <a:t>单击此处编辑母版标题样式</a:t>
            </a:r>
            <a:endParaRPr lang="zh-CN" sz="2400" b="0" strike="noStrike" spc="-1">
              <a:solidFill>
                <a:srgbClr val="3D3F41"/>
              </a:solidFill>
              <a:uFill>
                <a:solidFill>
                  <a:srgbClr val="FFFFFF"/>
                </a:solidFill>
              </a:uFill>
              <a:latin typeface="Arial"/>
            </a:endParaRPr>
          </a:p>
        </p:txBody>
      </p:sp>
      <p:sp>
        <p:nvSpPr>
          <p:cNvPr id="44" name="PlaceHolder 2"/>
          <p:cNvSpPr>
            <a:spLocks noGrp="1"/>
          </p:cNvSpPr>
          <p:nvPr>
            <p:ph type="body"/>
          </p:nvPr>
        </p:nvSpPr>
        <p:spPr>
          <a:xfrm>
            <a:off x="624240" y="1389600"/>
            <a:ext cx="10783440" cy="4718520"/>
          </a:xfrm>
          <a:prstGeom prst="rect">
            <a:avLst/>
          </a:prstGeom>
        </p:spPr>
        <p:txBody>
          <a:bodyPr/>
          <a:lstStyle/>
          <a:p>
            <a:pPr marL="432000" indent="-324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单击鼠标编辑大纲文字格式</a:t>
            </a:r>
            <a:endParaRPr lang="zh-CN" sz="2400" b="0" strike="noStrike" spc="-1">
              <a:solidFill>
                <a:srgbClr val="2E2F31"/>
              </a:solidFill>
              <a:uFill>
                <a:solidFill>
                  <a:srgbClr val="FFFFFF"/>
                </a:solidFill>
              </a:uFill>
              <a:latin typeface="Arial"/>
            </a:endParaRPr>
          </a:p>
          <a:p>
            <a:pPr marL="864000" lvl="1" indent="-324000">
              <a:buClr>
                <a:srgbClr val="000000"/>
              </a:buClr>
              <a:buSzPct val="75000"/>
              <a:buFont typeface="Symbol" charset="2"/>
              <a:buChar char=""/>
            </a:pPr>
            <a:r>
              <a:rPr lang="zh-CN" sz="2400" b="0" strike="noStrike" spc="-1">
                <a:solidFill>
                  <a:srgbClr val="2E2F31"/>
                </a:solidFill>
                <a:uFill>
                  <a:solidFill>
                    <a:srgbClr val="FFFFFF"/>
                  </a:solidFill>
                </a:uFill>
                <a:latin typeface="Arial"/>
                <a:ea typeface="黑体"/>
              </a:rPr>
              <a:t>第二个大纲级</a:t>
            </a:r>
            <a:endParaRPr lang="zh-CN" sz="2000" b="0" strike="noStrike" spc="-1">
              <a:solidFill>
                <a:srgbClr val="3D3F41"/>
              </a:solidFill>
              <a:uFill>
                <a:solidFill>
                  <a:srgbClr val="FFFFFF"/>
                </a:solidFill>
              </a:uFill>
              <a:latin typeface="Arial"/>
            </a:endParaRPr>
          </a:p>
          <a:p>
            <a:pPr marL="1296000" lvl="2" indent="-288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第三大纲级别</a:t>
            </a:r>
            <a:endParaRPr lang="zh-CN" sz="1800" b="0" strike="noStrike" spc="-1">
              <a:solidFill>
                <a:srgbClr val="3D3F41"/>
              </a:solidFill>
              <a:uFill>
                <a:solidFill>
                  <a:srgbClr val="FFFFFF"/>
                </a:solidFill>
              </a:uFill>
              <a:latin typeface="Arial"/>
            </a:endParaRPr>
          </a:p>
          <a:p>
            <a:pPr marL="1728000" lvl="3" indent="-216000">
              <a:buClr>
                <a:srgbClr val="000000"/>
              </a:buClr>
              <a:buSzPct val="75000"/>
              <a:buFont typeface="Symbol" charset="2"/>
              <a:buChar char=""/>
            </a:pPr>
            <a:r>
              <a:rPr lang="zh-CN" sz="2400" b="0" strike="noStrike" spc="-1">
                <a:solidFill>
                  <a:srgbClr val="2E2F31"/>
                </a:solidFill>
                <a:uFill>
                  <a:solidFill>
                    <a:srgbClr val="FFFFFF"/>
                  </a:solidFill>
                </a:uFill>
                <a:latin typeface="Arial"/>
                <a:ea typeface="黑体"/>
              </a:rPr>
              <a:t>第四大纲级别</a:t>
            </a:r>
            <a:endParaRPr lang="zh-CN" sz="1800" b="0" strike="noStrike" spc="-1">
              <a:solidFill>
                <a:srgbClr val="3D3F41"/>
              </a:solidFill>
              <a:uFill>
                <a:solidFill>
                  <a:srgbClr val="FFFFFF"/>
                </a:solidFill>
              </a:uFill>
              <a:latin typeface="Arial"/>
            </a:endParaRPr>
          </a:p>
          <a:p>
            <a:pPr marL="2160000" lvl="4" indent="-216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第五大纲级别</a:t>
            </a:r>
            <a:endParaRPr lang="zh-CN" sz="2000" b="0" strike="noStrike" spc="-1">
              <a:solidFill>
                <a:srgbClr val="3D3F41"/>
              </a:solidFill>
              <a:uFill>
                <a:solidFill>
                  <a:srgbClr val="FFFFFF"/>
                </a:solidFill>
              </a:uFill>
              <a:latin typeface="Arial"/>
            </a:endParaRPr>
          </a:p>
          <a:p>
            <a:pPr marL="2592000" lvl="5" indent="-216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第六大纲级别</a:t>
            </a:r>
            <a:endParaRPr lang="zh-CN" sz="2000" b="0" strike="noStrike" spc="-1">
              <a:solidFill>
                <a:srgbClr val="3D3F41"/>
              </a:solidFill>
              <a:uFill>
                <a:solidFill>
                  <a:srgbClr val="FFFFFF"/>
                </a:solidFill>
              </a:uFill>
              <a:latin typeface="Arial"/>
            </a:endParaRPr>
          </a:p>
          <a:p>
            <a:pPr marL="3024000" lvl="6" indent="-216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第七大纲级别单击此处编辑母版文本样式</a:t>
            </a:r>
            <a:endParaRPr lang="zh-CN" sz="2000" b="0" strike="noStrike" spc="-1">
              <a:solidFill>
                <a:srgbClr val="3D3F41"/>
              </a:solidFill>
              <a:uFill>
                <a:solidFill>
                  <a:srgbClr val="FFFFFF"/>
                </a:solidFill>
              </a:uFill>
              <a:latin typeface="Arial"/>
            </a:endParaRPr>
          </a:p>
          <a:p>
            <a:pPr marL="3456000" lvl="7" indent="-216000">
              <a:buClr>
                <a:srgbClr val="000000"/>
              </a:buClr>
              <a:buSzPct val="45000"/>
              <a:buFont typeface="Wingdings" charset="2"/>
              <a:buChar char=""/>
            </a:pPr>
            <a:r>
              <a:rPr lang="zh-CN" sz="2000" b="0" strike="noStrike" spc="-1">
                <a:solidFill>
                  <a:srgbClr val="3D3F41"/>
                </a:solidFill>
                <a:uFill>
                  <a:solidFill>
                    <a:srgbClr val="FFFFFF"/>
                  </a:solidFill>
                </a:uFill>
                <a:latin typeface="Arial"/>
                <a:ea typeface="黑体"/>
              </a:rPr>
              <a:t>第二级</a:t>
            </a:r>
            <a:endParaRPr lang="zh-CN" sz="2000" b="0" strike="noStrike" spc="-1">
              <a:solidFill>
                <a:srgbClr val="3D3F41"/>
              </a:solidFill>
              <a:uFill>
                <a:solidFill>
                  <a:srgbClr val="FFFFFF"/>
                </a:solidFill>
              </a:uFill>
              <a:latin typeface="Arial"/>
            </a:endParaRPr>
          </a:p>
          <a:p>
            <a:pPr marL="3888000" lvl="8" indent="-216000">
              <a:buClr>
                <a:srgbClr val="000000"/>
              </a:buClr>
              <a:buSzPct val="45000"/>
              <a:buFont typeface="Wingdings" charset="2"/>
              <a:buChar char=""/>
            </a:pPr>
            <a:r>
              <a:rPr lang="zh-CN" sz="1800" b="0" strike="noStrike" spc="-1">
                <a:solidFill>
                  <a:srgbClr val="3D3F41"/>
                </a:solidFill>
                <a:uFill>
                  <a:solidFill>
                    <a:srgbClr val="FFFFFF"/>
                  </a:solidFill>
                </a:uFill>
                <a:latin typeface="Arial"/>
                <a:ea typeface="黑体"/>
              </a:rPr>
              <a:t>第三级</a:t>
            </a:r>
            <a:endParaRPr lang="zh-CN" sz="2000" b="0" strike="noStrike" spc="-1">
              <a:solidFill>
                <a:srgbClr val="3D3F41"/>
              </a:solidFill>
              <a:uFill>
                <a:solidFill>
                  <a:srgbClr val="FFFFFF"/>
                </a:solidFill>
              </a:uFill>
              <a:latin typeface="Arial"/>
            </a:endParaRPr>
          </a:p>
          <a:p>
            <a:pPr marL="4320000" lvl="0" indent="-216000">
              <a:lnSpc>
                <a:spcPct val="100000"/>
              </a:lnSpc>
              <a:buClr>
                <a:srgbClr val="000000"/>
              </a:buClr>
              <a:buSzPct val="45000"/>
              <a:buFont typeface="Wingdings" charset="2"/>
              <a:buChar char=""/>
            </a:pPr>
            <a:r>
              <a:rPr lang="zh-CN" sz="1800" b="0" strike="noStrike" spc="-1">
                <a:solidFill>
                  <a:srgbClr val="3D3F41"/>
                </a:solidFill>
                <a:uFill>
                  <a:solidFill>
                    <a:srgbClr val="FFFFFF"/>
                  </a:solidFill>
                </a:uFill>
                <a:latin typeface="Arial"/>
                <a:ea typeface="黑体"/>
              </a:rPr>
              <a:t>第四级</a:t>
            </a:r>
            <a:endParaRPr lang="zh-CN" sz="2000" b="0" strike="noStrike" spc="-1">
              <a:solidFill>
                <a:srgbClr val="3D3F41"/>
              </a:solidFill>
              <a:uFill>
                <a:solidFill>
                  <a:srgbClr val="FFFFFF"/>
                </a:solidFill>
              </a:uFill>
              <a:latin typeface="Arial"/>
            </a:endParaRPr>
          </a:p>
          <a:p>
            <a:pPr marL="4320000" lvl="0" indent="-216000">
              <a:lnSpc>
                <a:spcPct val="100000"/>
              </a:lnSpc>
              <a:buClr>
                <a:srgbClr val="000000"/>
              </a:buClr>
              <a:buSzPct val="45000"/>
              <a:buFont typeface="Wingdings" charset="2"/>
              <a:buChar char=""/>
            </a:pPr>
            <a:r>
              <a:rPr lang="zh-CN" sz="1800" b="0" strike="noStrike" spc="-1">
                <a:solidFill>
                  <a:srgbClr val="3D3F41"/>
                </a:solidFill>
                <a:uFill>
                  <a:solidFill>
                    <a:srgbClr val="FFFFFF"/>
                  </a:solidFill>
                </a:uFill>
                <a:latin typeface="Arial"/>
                <a:ea typeface="黑体"/>
              </a:rPr>
              <a:t>第五级</a:t>
            </a:r>
            <a:endParaRPr lang="zh-CN" sz="2000" b="0" strike="noStrike" spc="-1">
              <a:solidFill>
                <a:srgbClr val="3D3F41"/>
              </a:solidFill>
              <a:uFill>
                <a:solidFill>
                  <a:srgbClr val="FFFFFF"/>
                </a:solidFill>
              </a:uFill>
              <a:latin typeface="Arial"/>
            </a:endParaRPr>
          </a:p>
        </p:txBody>
      </p:sp>
      <p:sp>
        <p:nvSpPr>
          <p:cNvPr id="45" name="PlaceHolder 3"/>
          <p:cNvSpPr>
            <a:spLocks noGrp="1"/>
          </p:cNvSpPr>
          <p:nvPr>
            <p:ph type="dt"/>
          </p:nvPr>
        </p:nvSpPr>
        <p:spPr>
          <a:xfrm>
            <a:off x="838080" y="6677280"/>
            <a:ext cx="27428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6" name="PlaceHolder 4"/>
          <p:cNvSpPr>
            <a:spLocks noGrp="1"/>
          </p:cNvSpPr>
          <p:nvPr>
            <p:ph type="ftr"/>
          </p:nvPr>
        </p:nvSpPr>
        <p:spPr>
          <a:xfrm>
            <a:off x="4038480" y="6677280"/>
            <a:ext cx="41144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7" name="PlaceHolder 5"/>
          <p:cNvSpPr>
            <a:spLocks noGrp="1"/>
          </p:cNvSpPr>
          <p:nvPr>
            <p:ph type="sldNum"/>
          </p:nvPr>
        </p:nvSpPr>
        <p:spPr>
          <a:xfrm>
            <a:off x="8610480" y="6677280"/>
            <a:ext cx="27428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Picture 7"/>
          <p:cNvPicPr/>
          <p:nvPr/>
        </p:nvPicPr>
        <p:blipFill>
          <a:blip r:embed="rId14"/>
          <a:stretch/>
        </p:blipFill>
        <p:spPr>
          <a:xfrm>
            <a:off x="0" y="0"/>
            <a:ext cx="12191760" cy="6857640"/>
          </a:xfrm>
          <a:prstGeom prst="rect">
            <a:avLst/>
          </a:prstGeom>
          <a:ln>
            <a:noFill/>
          </a:ln>
        </p:spPr>
      </p:pic>
      <p:sp>
        <p:nvSpPr>
          <p:cNvPr id="83" name="PlaceHolder 1"/>
          <p:cNvSpPr>
            <a:spLocks noGrp="1"/>
          </p:cNvSpPr>
          <p:nvPr>
            <p:ph type="title"/>
          </p:nvPr>
        </p:nvSpPr>
        <p:spPr>
          <a:xfrm>
            <a:off x="624240" y="189000"/>
            <a:ext cx="10783440" cy="720360"/>
          </a:xfrm>
          <a:prstGeom prst="rect">
            <a:avLst/>
          </a:prstGeom>
        </p:spPr>
        <p:txBody>
          <a:bodyPr anchor="ctr"/>
          <a:lstStyle/>
          <a:p>
            <a:pPr>
              <a:lnSpc>
                <a:spcPct val="100000"/>
              </a:lnSpc>
            </a:pPr>
            <a:r>
              <a:rPr lang="zh-CN" sz="2600" b="1" strike="noStrike" spc="-1">
                <a:solidFill>
                  <a:srgbClr val="FFFFFF"/>
                </a:solidFill>
                <a:uFill>
                  <a:solidFill>
                    <a:srgbClr val="FFFFFF"/>
                  </a:solidFill>
                </a:uFill>
                <a:latin typeface="Arial"/>
                <a:ea typeface="黑体"/>
              </a:rPr>
              <a:t>单击此处编辑母版标题样式</a:t>
            </a:r>
            <a:endParaRPr lang="zh-CN" sz="2400" b="0" strike="noStrike" spc="-1">
              <a:solidFill>
                <a:srgbClr val="3D3F41"/>
              </a:solidFill>
              <a:uFill>
                <a:solidFill>
                  <a:srgbClr val="FFFFFF"/>
                </a:solidFill>
              </a:uFill>
              <a:latin typeface="Arial"/>
            </a:endParaRPr>
          </a:p>
        </p:txBody>
      </p:sp>
      <p:sp>
        <p:nvSpPr>
          <p:cNvPr id="84" name="PlaceHolder 2"/>
          <p:cNvSpPr>
            <a:spLocks noGrp="1"/>
          </p:cNvSpPr>
          <p:nvPr>
            <p:ph type="body"/>
          </p:nvPr>
        </p:nvSpPr>
        <p:spPr>
          <a:xfrm>
            <a:off x="624240" y="1396440"/>
            <a:ext cx="5384520" cy="4959360"/>
          </a:xfrm>
          <a:prstGeom prst="rect">
            <a:avLst/>
          </a:prstGeom>
        </p:spPr>
        <p:txBody>
          <a:bodyPr/>
          <a:lstStyle/>
          <a:p>
            <a:pPr marL="432000" indent="-324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单击鼠标编辑大纲文字格式</a:t>
            </a:r>
            <a:endParaRPr lang="zh-CN" sz="2400" b="0" strike="noStrike" spc="-1">
              <a:solidFill>
                <a:srgbClr val="2E2F31"/>
              </a:solidFill>
              <a:uFill>
                <a:solidFill>
                  <a:srgbClr val="FFFFFF"/>
                </a:solidFill>
              </a:uFill>
              <a:latin typeface="Arial"/>
            </a:endParaRPr>
          </a:p>
          <a:p>
            <a:pPr marL="864000" lvl="1" indent="-324000">
              <a:buClr>
                <a:srgbClr val="000000"/>
              </a:buClr>
              <a:buSzPct val="75000"/>
              <a:buFont typeface="Symbol" charset="2"/>
              <a:buChar char=""/>
            </a:pPr>
            <a:r>
              <a:rPr lang="zh-CN" sz="2400" b="0" strike="noStrike" spc="-1">
                <a:solidFill>
                  <a:srgbClr val="2E2F31"/>
                </a:solidFill>
                <a:uFill>
                  <a:solidFill>
                    <a:srgbClr val="FFFFFF"/>
                  </a:solidFill>
                </a:uFill>
                <a:latin typeface="Arial"/>
                <a:ea typeface="黑体"/>
              </a:rPr>
              <a:t>第二个大纲级</a:t>
            </a:r>
            <a:endParaRPr lang="zh-CN" sz="2000" b="0" strike="noStrike" spc="-1">
              <a:solidFill>
                <a:srgbClr val="3D3F41"/>
              </a:solidFill>
              <a:uFill>
                <a:solidFill>
                  <a:srgbClr val="FFFFFF"/>
                </a:solidFill>
              </a:uFill>
              <a:latin typeface="Arial"/>
            </a:endParaRPr>
          </a:p>
          <a:p>
            <a:pPr marL="1296000" lvl="2" indent="-288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第三大纲级别</a:t>
            </a:r>
            <a:endParaRPr lang="zh-CN" sz="1800" b="0" strike="noStrike" spc="-1">
              <a:solidFill>
                <a:srgbClr val="3D3F41"/>
              </a:solidFill>
              <a:uFill>
                <a:solidFill>
                  <a:srgbClr val="FFFFFF"/>
                </a:solidFill>
              </a:uFill>
              <a:latin typeface="Arial"/>
            </a:endParaRPr>
          </a:p>
          <a:p>
            <a:pPr marL="1728000" lvl="3" indent="-216000">
              <a:buClr>
                <a:srgbClr val="000000"/>
              </a:buClr>
              <a:buSzPct val="75000"/>
              <a:buFont typeface="Symbol" charset="2"/>
              <a:buChar char=""/>
            </a:pPr>
            <a:r>
              <a:rPr lang="zh-CN" sz="2400" b="0" strike="noStrike" spc="-1">
                <a:solidFill>
                  <a:srgbClr val="2E2F31"/>
                </a:solidFill>
                <a:uFill>
                  <a:solidFill>
                    <a:srgbClr val="FFFFFF"/>
                  </a:solidFill>
                </a:uFill>
                <a:latin typeface="Arial"/>
                <a:ea typeface="黑体"/>
              </a:rPr>
              <a:t>第四大纲级别</a:t>
            </a:r>
            <a:endParaRPr lang="zh-CN" sz="1800" b="0" strike="noStrike" spc="-1">
              <a:solidFill>
                <a:srgbClr val="3D3F41"/>
              </a:solidFill>
              <a:uFill>
                <a:solidFill>
                  <a:srgbClr val="FFFFFF"/>
                </a:solidFill>
              </a:uFill>
              <a:latin typeface="Arial"/>
            </a:endParaRPr>
          </a:p>
          <a:p>
            <a:pPr marL="2160000" lvl="4" indent="-216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第五大纲级别</a:t>
            </a:r>
            <a:endParaRPr lang="zh-CN" sz="2000" b="0" strike="noStrike" spc="-1">
              <a:solidFill>
                <a:srgbClr val="3D3F41"/>
              </a:solidFill>
              <a:uFill>
                <a:solidFill>
                  <a:srgbClr val="FFFFFF"/>
                </a:solidFill>
              </a:uFill>
              <a:latin typeface="Arial"/>
            </a:endParaRPr>
          </a:p>
          <a:p>
            <a:pPr marL="2592000" lvl="5" indent="-216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第六大纲级别</a:t>
            </a:r>
            <a:endParaRPr lang="zh-CN" sz="2000" b="0" strike="noStrike" spc="-1">
              <a:solidFill>
                <a:srgbClr val="3D3F41"/>
              </a:solidFill>
              <a:uFill>
                <a:solidFill>
                  <a:srgbClr val="FFFFFF"/>
                </a:solidFill>
              </a:uFill>
              <a:latin typeface="Arial"/>
            </a:endParaRPr>
          </a:p>
          <a:p>
            <a:pPr marL="3024000" lvl="6" indent="-216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第七大纲级别单击此处编辑母版文本样式</a:t>
            </a:r>
            <a:endParaRPr lang="zh-CN" sz="2000" b="0" strike="noStrike" spc="-1">
              <a:solidFill>
                <a:srgbClr val="3D3F41"/>
              </a:solidFill>
              <a:uFill>
                <a:solidFill>
                  <a:srgbClr val="FFFFFF"/>
                </a:solidFill>
              </a:uFill>
              <a:latin typeface="Arial"/>
            </a:endParaRPr>
          </a:p>
          <a:p>
            <a:pPr marL="3456000" lvl="7" indent="-216000">
              <a:buClr>
                <a:srgbClr val="000000"/>
              </a:buClr>
              <a:buSzPct val="45000"/>
              <a:buFont typeface="Wingdings" charset="2"/>
              <a:buChar char=""/>
            </a:pPr>
            <a:r>
              <a:rPr lang="zh-CN" sz="2000" b="0" strike="noStrike" spc="-1">
                <a:solidFill>
                  <a:srgbClr val="2E2F31"/>
                </a:solidFill>
                <a:uFill>
                  <a:solidFill>
                    <a:srgbClr val="FFFFFF"/>
                  </a:solidFill>
                </a:uFill>
                <a:latin typeface="Arial"/>
                <a:ea typeface="黑体"/>
              </a:rPr>
              <a:t>第二级</a:t>
            </a:r>
            <a:endParaRPr lang="zh-CN" sz="2000" b="0" strike="noStrike" spc="-1">
              <a:solidFill>
                <a:srgbClr val="3D3F41"/>
              </a:solidFill>
              <a:uFill>
                <a:solidFill>
                  <a:srgbClr val="FFFFFF"/>
                </a:solidFill>
              </a:uFill>
              <a:latin typeface="Arial"/>
            </a:endParaRPr>
          </a:p>
          <a:p>
            <a:pPr marL="3888000" lvl="8" indent="-216000">
              <a:buClr>
                <a:srgbClr val="000000"/>
              </a:buClr>
              <a:buSzPct val="45000"/>
              <a:buFont typeface="Wingdings" charset="2"/>
              <a:buChar char=""/>
            </a:pPr>
            <a:r>
              <a:rPr lang="zh-CN" sz="1800" b="0" strike="noStrike" spc="-1">
                <a:solidFill>
                  <a:srgbClr val="2E2F31"/>
                </a:solidFill>
                <a:uFill>
                  <a:solidFill>
                    <a:srgbClr val="FFFFFF"/>
                  </a:solidFill>
                </a:uFill>
                <a:latin typeface="Arial"/>
                <a:ea typeface="黑体"/>
              </a:rPr>
              <a:t>第三级</a:t>
            </a:r>
            <a:endParaRPr lang="zh-CN" sz="2000" b="0" strike="noStrike" spc="-1">
              <a:solidFill>
                <a:srgbClr val="3D3F41"/>
              </a:solidFill>
              <a:uFill>
                <a:solidFill>
                  <a:srgbClr val="FFFFFF"/>
                </a:solidFill>
              </a:uFill>
              <a:latin typeface="Arial"/>
            </a:endParaRPr>
          </a:p>
          <a:p>
            <a:pPr marL="4320000" lvl="0" indent="-216000">
              <a:lnSpc>
                <a:spcPct val="100000"/>
              </a:lnSpc>
              <a:buClr>
                <a:srgbClr val="000000"/>
              </a:buClr>
              <a:buSzPct val="45000"/>
              <a:buFont typeface="Wingdings" charset="2"/>
              <a:buChar char=""/>
            </a:pPr>
            <a:r>
              <a:rPr lang="zh-CN" sz="1800" b="0" strike="noStrike" spc="-1">
                <a:solidFill>
                  <a:srgbClr val="2E2F31"/>
                </a:solidFill>
                <a:uFill>
                  <a:solidFill>
                    <a:srgbClr val="FFFFFF"/>
                  </a:solidFill>
                </a:uFill>
                <a:latin typeface="Arial"/>
                <a:ea typeface="黑体"/>
              </a:rPr>
              <a:t>第四级</a:t>
            </a:r>
            <a:endParaRPr lang="zh-CN" sz="2000" b="0" strike="noStrike" spc="-1">
              <a:solidFill>
                <a:srgbClr val="3D3F41"/>
              </a:solidFill>
              <a:uFill>
                <a:solidFill>
                  <a:srgbClr val="FFFFFF"/>
                </a:solidFill>
              </a:uFill>
              <a:latin typeface="Arial"/>
            </a:endParaRPr>
          </a:p>
          <a:p>
            <a:pPr marL="4320000" lvl="0" indent="-216000">
              <a:lnSpc>
                <a:spcPct val="100000"/>
              </a:lnSpc>
              <a:buClr>
                <a:srgbClr val="000000"/>
              </a:buClr>
              <a:buSzPct val="45000"/>
              <a:buFont typeface="Wingdings" charset="2"/>
              <a:buChar char=""/>
            </a:pPr>
            <a:r>
              <a:rPr lang="zh-CN" sz="1800" b="0" strike="noStrike" spc="-1">
                <a:solidFill>
                  <a:srgbClr val="2E2F31"/>
                </a:solidFill>
                <a:uFill>
                  <a:solidFill>
                    <a:srgbClr val="FFFFFF"/>
                  </a:solidFill>
                </a:uFill>
                <a:latin typeface="Arial"/>
                <a:ea typeface="黑体"/>
              </a:rPr>
              <a:t>第五级</a:t>
            </a:r>
            <a:endParaRPr lang="zh-CN" sz="2000" b="0" strike="noStrike" spc="-1">
              <a:solidFill>
                <a:srgbClr val="3D3F41"/>
              </a:solidFill>
              <a:uFill>
                <a:solidFill>
                  <a:srgbClr val="FFFFFF"/>
                </a:solidFill>
              </a:uFill>
              <a:latin typeface="Arial"/>
            </a:endParaRPr>
          </a:p>
        </p:txBody>
      </p:sp>
      <p:sp>
        <p:nvSpPr>
          <p:cNvPr id="85" name="PlaceHolder 3"/>
          <p:cNvSpPr>
            <a:spLocks noGrp="1"/>
          </p:cNvSpPr>
          <p:nvPr>
            <p:ph type="body"/>
          </p:nvPr>
        </p:nvSpPr>
        <p:spPr>
          <a:xfrm>
            <a:off x="6212520" y="1396440"/>
            <a:ext cx="5384520" cy="4959360"/>
          </a:xfrm>
          <a:prstGeom prst="rect">
            <a:avLst/>
          </a:prstGeom>
        </p:spPr>
        <p:txBody>
          <a:bodyPr/>
          <a:lstStyle/>
          <a:p>
            <a:pPr marL="432000" indent="-324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单击鼠标编辑大纲文字格式</a:t>
            </a:r>
            <a:endParaRPr lang="zh-CN" sz="2400" b="0" strike="noStrike" spc="-1">
              <a:solidFill>
                <a:srgbClr val="2E2F31"/>
              </a:solidFill>
              <a:uFill>
                <a:solidFill>
                  <a:srgbClr val="FFFFFF"/>
                </a:solidFill>
              </a:uFill>
              <a:latin typeface="Arial"/>
            </a:endParaRPr>
          </a:p>
          <a:p>
            <a:pPr marL="864000" lvl="1" indent="-324000">
              <a:buClr>
                <a:srgbClr val="000000"/>
              </a:buClr>
              <a:buSzPct val="75000"/>
              <a:buFont typeface="Symbol" charset="2"/>
              <a:buChar char=""/>
            </a:pPr>
            <a:r>
              <a:rPr lang="zh-CN" sz="2400" b="0" strike="noStrike" spc="-1">
                <a:solidFill>
                  <a:srgbClr val="2E2F31"/>
                </a:solidFill>
                <a:uFill>
                  <a:solidFill>
                    <a:srgbClr val="FFFFFF"/>
                  </a:solidFill>
                </a:uFill>
                <a:latin typeface="Arial"/>
                <a:ea typeface="黑体"/>
              </a:rPr>
              <a:t>第二个大纲级</a:t>
            </a:r>
            <a:endParaRPr lang="zh-CN" sz="2000" b="0" strike="noStrike" spc="-1">
              <a:solidFill>
                <a:srgbClr val="3D3F41"/>
              </a:solidFill>
              <a:uFill>
                <a:solidFill>
                  <a:srgbClr val="FFFFFF"/>
                </a:solidFill>
              </a:uFill>
              <a:latin typeface="Arial"/>
            </a:endParaRPr>
          </a:p>
          <a:p>
            <a:pPr marL="1296000" lvl="2" indent="-288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第三大纲级别</a:t>
            </a:r>
            <a:endParaRPr lang="zh-CN" sz="1800" b="0" strike="noStrike" spc="-1">
              <a:solidFill>
                <a:srgbClr val="3D3F41"/>
              </a:solidFill>
              <a:uFill>
                <a:solidFill>
                  <a:srgbClr val="FFFFFF"/>
                </a:solidFill>
              </a:uFill>
              <a:latin typeface="Arial"/>
            </a:endParaRPr>
          </a:p>
          <a:p>
            <a:pPr marL="1728000" lvl="3" indent="-216000">
              <a:buClr>
                <a:srgbClr val="000000"/>
              </a:buClr>
              <a:buSzPct val="75000"/>
              <a:buFont typeface="Symbol" charset="2"/>
              <a:buChar char=""/>
            </a:pPr>
            <a:r>
              <a:rPr lang="zh-CN" sz="2400" b="0" strike="noStrike" spc="-1">
                <a:solidFill>
                  <a:srgbClr val="2E2F31"/>
                </a:solidFill>
                <a:uFill>
                  <a:solidFill>
                    <a:srgbClr val="FFFFFF"/>
                  </a:solidFill>
                </a:uFill>
                <a:latin typeface="Arial"/>
                <a:ea typeface="黑体"/>
              </a:rPr>
              <a:t>第四大纲级别</a:t>
            </a:r>
            <a:endParaRPr lang="zh-CN" sz="1800" b="0" strike="noStrike" spc="-1">
              <a:solidFill>
                <a:srgbClr val="3D3F41"/>
              </a:solidFill>
              <a:uFill>
                <a:solidFill>
                  <a:srgbClr val="FFFFFF"/>
                </a:solidFill>
              </a:uFill>
              <a:latin typeface="Arial"/>
            </a:endParaRPr>
          </a:p>
          <a:p>
            <a:pPr marL="2160000" lvl="4" indent="-216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第五大纲级别</a:t>
            </a:r>
            <a:endParaRPr lang="zh-CN" sz="2000" b="0" strike="noStrike" spc="-1">
              <a:solidFill>
                <a:srgbClr val="3D3F41"/>
              </a:solidFill>
              <a:uFill>
                <a:solidFill>
                  <a:srgbClr val="FFFFFF"/>
                </a:solidFill>
              </a:uFill>
              <a:latin typeface="Arial"/>
            </a:endParaRPr>
          </a:p>
          <a:p>
            <a:pPr marL="2592000" lvl="5" indent="-216000">
              <a:buClr>
                <a:srgbClr val="000000"/>
              </a:buClr>
              <a:buSzPct val="45000"/>
              <a:buFont typeface="Wingdings" charset="2"/>
              <a:buChar char=""/>
            </a:pPr>
            <a:r>
              <a:rPr lang="zh-CN" sz="2400" b="0" strike="noStrike" spc="-1">
                <a:solidFill>
                  <a:srgbClr val="2E2F31"/>
                </a:solidFill>
                <a:uFill>
                  <a:solidFill>
                    <a:srgbClr val="FFFFFF"/>
                  </a:solidFill>
                </a:uFill>
                <a:latin typeface="Arial"/>
                <a:ea typeface="黑体"/>
              </a:rPr>
              <a:t>第六大纲级别</a:t>
            </a:r>
            <a:endParaRPr lang="zh-CN" sz="2000" b="0" strike="noStrike" spc="-1">
              <a:solidFill>
                <a:srgbClr val="3D3F41"/>
              </a:solidFill>
              <a:uFill>
                <a:solidFill>
                  <a:srgbClr val="FFFFFF"/>
                </a:solidFill>
              </a:uFill>
              <a:latin typeface="Arial"/>
            </a:endParaRPr>
          </a:p>
          <a:p>
            <a:pPr marL="343080" indent="-342720">
              <a:lnSpc>
                <a:spcPct val="100000"/>
              </a:lnSpc>
              <a:buClr>
                <a:srgbClr val="6A8F94"/>
              </a:buClr>
              <a:buFont typeface="Symbol" charset="2"/>
              <a:buChar char=""/>
            </a:pPr>
            <a:r>
              <a:rPr lang="zh-CN" sz="2400" b="0" strike="noStrike" spc="-1">
                <a:solidFill>
                  <a:srgbClr val="2E2F31"/>
                </a:solidFill>
                <a:uFill>
                  <a:solidFill>
                    <a:srgbClr val="FFFFFF"/>
                  </a:solidFill>
                </a:uFill>
                <a:latin typeface="Arial"/>
                <a:ea typeface="黑体"/>
              </a:rPr>
              <a:t>第七大纲级别单击此处编辑母版文本样式</a:t>
            </a:r>
            <a:endParaRPr lang="zh-CN" sz="2400" b="0" strike="noStrike" spc="-1">
              <a:solidFill>
                <a:srgbClr val="2E2F31"/>
              </a:solidFill>
              <a:uFill>
                <a:solidFill>
                  <a:srgbClr val="FFFFFF"/>
                </a:solidFill>
              </a:uFill>
              <a:latin typeface="Arial"/>
            </a:endParaRPr>
          </a:p>
          <a:p>
            <a:pPr marL="720000" lvl="2" indent="-228240">
              <a:lnSpc>
                <a:spcPct val="100000"/>
              </a:lnSpc>
              <a:buClr>
                <a:srgbClr val="2E2F31"/>
              </a:buClr>
              <a:buFont typeface="Symbol" charset="2"/>
              <a:buChar char=""/>
            </a:pPr>
            <a:r>
              <a:rPr lang="zh-CN" sz="2000" b="0" strike="noStrike" spc="-1">
                <a:solidFill>
                  <a:srgbClr val="2E2F31"/>
                </a:solidFill>
                <a:uFill>
                  <a:solidFill>
                    <a:srgbClr val="FFFFFF"/>
                  </a:solidFill>
                </a:uFill>
                <a:latin typeface="Arial"/>
                <a:ea typeface="黑体"/>
              </a:rPr>
              <a:t>第二级</a:t>
            </a:r>
            <a:endParaRPr lang="zh-CN" sz="1800" b="0" strike="noStrike" spc="-1">
              <a:solidFill>
                <a:srgbClr val="3D3F41"/>
              </a:solidFill>
              <a:uFill>
                <a:solidFill>
                  <a:srgbClr val="FFFFFF"/>
                </a:solidFill>
              </a:uFill>
              <a:latin typeface="Arial"/>
            </a:endParaRPr>
          </a:p>
          <a:p>
            <a:pPr marL="1080000" lvl="3" indent="-228240">
              <a:lnSpc>
                <a:spcPct val="100000"/>
              </a:lnSpc>
              <a:buClr>
                <a:srgbClr val="2E2F31"/>
              </a:buClr>
              <a:buFont typeface="Symbol" charset="2"/>
              <a:buChar char=""/>
            </a:pPr>
            <a:r>
              <a:rPr lang="zh-CN" sz="1800" b="0" strike="noStrike" spc="-1">
                <a:solidFill>
                  <a:srgbClr val="2E2F31"/>
                </a:solidFill>
                <a:uFill>
                  <a:solidFill>
                    <a:srgbClr val="FFFFFF"/>
                  </a:solidFill>
                </a:uFill>
                <a:latin typeface="Arial"/>
                <a:ea typeface="黑体"/>
              </a:rPr>
              <a:t>第三级</a:t>
            </a:r>
            <a:endParaRPr lang="zh-CN" sz="1800" b="0" strike="noStrike" spc="-1">
              <a:solidFill>
                <a:srgbClr val="3D3F41"/>
              </a:solidFill>
              <a:uFill>
                <a:solidFill>
                  <a:srgbClr val="FFFFFF"/>
                </a:solidFill>
              </a:uFill>
              <a:latin typeface="Arial"/>
            </a:endParaRPr>
          </a:p>
          <a:p>
            <a:pPr marL="1440360" lvl="4" indent="-228240">
              <a:lnSpc>
                <a:spcPct val="100000"/>
              </a:lnSpc>
              <a:buClr>
                <a:srgbClr val="2E2F31"/>
              </a:buClr>
              <a:buFont typeface="StarSymbol"/>
              <a:buChar char="»"/>
            </a:pPr>
            <a:r>
              <a:rPr lang="zh-CN" sz="1800" b="0" strike="noStrike" spc="-1">
                <a:solidFill>
                  <a:srgbClr val="2E2F31"/>
                </a:solidFill>
                <a:uFill>
                  <a:solidFill>
                    <a:srgbClr val="FFFFFF"/>
                  </a:solidFill>
                </a:uFill>
                <a:latin typeface="Arial"/>
                <a:ea typeface="黑体"/>
              </a:rPr>
              <a:t>第四级</a:t>
            </a:r>
            <a:endParaRPr lang="zh-CN" sz="2000" b="0" strike="noStrike" spc="-1">
              <a:solidFill>
                <a:srgbClr val="3D3F41"/>
              </a:solidFill>
              <a:uFill>
                <a:solidFill>
                  <a:srgbClr val="FFFFFF"/>
                </a:solidFill>
              </a:uFill>
              <a:latin typeface="Arial"/>
            </a:endParaRPr>
          </a:p>
          <a:p>
            <a:pPr marL="1800360" lvl="5" indent="-228240">
              <a:lnSpc>
                <a:spcPct val="100000"/>
              </a:lnSpc>
              <a:buClr>
                <a:srgbClr val="2E2F31"/>
              </a:buClr>
              <a:buFont typeface="Arial"/>
              <a:buChar char="•"/>
            </a:pPr>
            <a:r>
              <a:rPr lang="zh-CN" sz="1800" b="0" strike="noStrike" spc="-1">
                <a:solidFill>
                  <a:srgbClr val="2E2F31"/>
                </a:solidFill>
                <a:uFill>
                  <a:solidFill>
                    <a:srgbClr val="FFFFFF"/>
                  </a:solidFill>
                </a:uFill>
                <a:latin typeface="Arial"/>
                <a:ea typeface="黑体"/>
              </a:rPr>
              <a:t>第五级</a:t>
            </a:r>
            <a:endParaRPr lang="zh-CN" sz="2000" b="0" strike="noStrike" spc="-1">
              <a:solidFill>
                <a:srgbClr val="3D3F41"/>
              </a:solidFill>
              <a:uFill>
                <a:solidFill>
                  <a:srgbClr val="FFFFFF"/>
                </a:solidFill>
              </a:uFill>
              <a:latin typeface="Arial"/>
            </a:endParaRPr>
          </a:p>
        </p:txBody>
      </p:sp>
      <p:sp>
        <p:nvSpPr>
          <p:cNvPr id="86" name="PlaceHolder 4"/>
          <p:cNvSpPr>
            <a:spLocks noGrp="1"/>
          </p:cNvSpPr>
          <p:nvPr>
            <p:ph type="dt"/>
          </p:nvPr>
        </p:nvSpPr>
        <p:spPr>
          <a:xfrm>
            <a:off x="838080" y="6677280"/>
            <a:ext cx="27428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7" name="PlaceHolder 5"/>
          <p:cNvSpPr>
            <a:spLocks noGrp="1"/>
          </p:cNvSpPr>
          <p:nvPr>
            <p:ph type="ftr"/>
          </p:nvPr>
        </p:nvSpPr>
        <p:spPr>
          <a:xfrm>
            <a:off x="4038480" y="6677280"/>
            <a:ext cx="41144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8" name="PlaceHolder 6"/>
          <p:cNvSpPr>
            <a:spLocks noGrp="1"/>
          </p:cNvSpPr>
          <p:nvPr>
            <p:ph type="sldNum"/>
          </p:nvPr>
        </p:nvSpPr>
        <p:spPr>
          <a:xfrm>
            <a:off x="8610480" y="6677280"/>
            <a:ext cx="27428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3" name="Picture 7"/>
          <p:cNvPicPr/>
          <p:nvPr/>
        </p:nvPicPr>
        <p:blipFill>
          <a:blip r:embed="rId14"/>
          <a:stretch/>
        </p:blipFill>
        <p:spPr>
          <a:xfrm>
            <a:off x="0" y="0"/>
            <a:ext cx="12191760" cy="6857640"/>
          </a:xfrm>
          <a:prstGeom prst="rect">
            <a:avLst/>
          </a:prstGeom>
          <a:ln>
            <a:noFill/>
          </a:ln>
        </p:spPr>
      </p:pic>
      <p:sp>
        <p:nvSpPr>
          <p:cNvPr id="124" name="PlaceHolder 1"/>
          <p:cNvSpPr>
            <a:spLocks noGrp="1"/>
          </p:cNvSpPr>
          <p:nvPr>
            <p:ph type="title"/>
          </p:nvPr>
        </p:nvSpPr>
        <p:spPr>
          <a:xfrm>
            <a:off x="624240" y="189000"/>
            <a:ext cx="10783440" cy="720360"/>
          </a:xfrm>
          <a:prstGeom prst="rect">
            <a:avLst/>
          </a:prstGeom>
        </p:spPr>
        <p:txBody>
          <a:bodyPr anchor="ctr"/>
          <a:lstStyle/>
          <a:p>
            <a:pPr>
              <a:lnSpc>
                <a:spcPct val="100000"/>
              </a:lnSpc>
            </a:pPr>
            <a:r>
              <a:rPr lang="zh-CN" sz="2600" b="1" strike="noStrike" spc="-1">
                <a:solidFill>
                  <a:srgbClr val="FFFFFF"/>
                </a:solidFill>
                <a:uFill>
                  <a:solidFill>
                    <a:srgbClr val="FFFFFF"/>
                  </a:solidFill>
                </a:uFill>
                <a:latin typeface="Arial"/>
                <a:ea typeface="黑体"/>
              </a:rPr>
              <a:t>单击此处编辑母版标题样式</a:t>
            </a:r>
            <a:endParaRPr lang="zh-CN" sz="2400" b="0" strike="noStrike" spc="-1">
              <a:solidFill>
                <a:srgbClr val="3D3F41"/>
              </a:solidFill>
              <a:uFill>
                <a:solidFill>
                  <a:srgbClr val="FFFFFF"/>
                </a:solidFill>
              </a:uFill>
              <a:latin typeface="Arial"/>
            </a:endParaRPr>
          </a:p>
        </p:txBody>
      </p:sp>
      <p:sp>
        <p:nvSpPr>
          <p:cNvPr id="125" name="PlaceHolder 2"/>
          <p:cNvSpPr>
            <a:spLocks noGrp="1"/>
          </p:cNvSpPr>
          <p:nvPr>
            <p:ph type="body"/>
          </p:nvPr>
        </p:nvSpPr>
        <p:spPr>
          <a:xfrm>
            <a:off x="624240" y="1389600"/>
            <a:ext cx="10783440" cy="4718520"/>
          </a:xfrm>
          <a:prstGeom prst="rect">
            <a:avLst/>
          </a:prstGeom>
        </p:spPr>
        <p:txBody>
          <a:bodyPr/>
          <a:lstStyle/>
          <a:p>
            <a:pPr marL="432000" indent="-324000">
              <a:buClr>
                <a:srgbClr val="000000"/>
              </a:buClr>
              <a:buSzPct val="45000"/>
              <a:buFont typeface="Wingdings" charset="2"/>
              <a:buChar char=""/>
            </a:pPr>
            <a:r>
              <a:rPr lang="zh-CN" sz="2400" b="0" strike="noStrike" spc="-1">
                <a:solidFill>
                  <a:srgbClr val="3B4355"/>
                </a:solidFill>
                <a:uFill>
                  <a:solidFill>
                    <a:srgbClr val="FFFFFF"/>
                  </a:solidFill>
                </a:uFill>
                <a:latin typeface="Arial"/>
                <a:ea typeface="黑体"/>
              </a:rPr>
              <a:t>单击鼠标编辑大纲文字格式</a:t>
            </a:r>
            <a:endParaRPr lang="zh-CN" sz="2400" b="0" strike="noStrike" spc="-1">
              <a:solidFill>
                <a:srgbClr val="3B4355"/>
              </a:solidFill>
              <a:uFill>
                <a:solidFill>
                  <a:srgbClr val="FFFFFF"/>
                </a:solidFill>
              </a:uFill>
              <a:latin typeface="Arial"/>
            </a:endParaRPr>
          </a:p>
          <a:p>
            <a:pPr marL="864000" lvl="1" indent="-324000">
              <a:buClr>
                <a:srgbClr val="000000"/>
              </a:buClr>
              <a:buSzPct val="75000"/>
              <a:buFont typeface="Symbol" charset="2"/>
              <a:buChar char=""/>
            </a:pPr>
            <a:r>
              <a:rPr lang="zh-CN" sz="2400" b="0" strike="noStrike" spc="-1">
                <a:solidFill>
                  <a:srgbClr val="3B4355"/>
                </a:solidFill>
                <a:uFill>
                  <a:solidFill>
                    <a:srgbClr val="FFFFFF"/>
                  </a:solidFill>
                </a:uFill>
                <a:latin typeface="Arial"/>
                <a:ea typeface="黑体"/>
              </a:rPr>
              <a:t>第二个大纲级</a:t>
            </a:r>
            <a:endParaRPr lang="zh-CN" sz="2000" b="0" strike="noStrike" spc="-1">
              <a:solidFill>
                <a:srgbClr val="3D3F41"/>
              </a:solidFill>
              <a:uFill>
                <a:solidFill>
                  <a:srgbClr val="FFFFFF"/>
                </a:solidFill>
              </a:uFill>
              <a:latin typeface="Arial"/>
            </a:endParaRPr>
          </a:p>
          <a:p>
            <a:pPr marL="1296000" lvl="2" indent="-288000">
              <a:buClr>
                <a:srgbClr val="000000"/>
              </a:buClr>
              <a:buSzPct val="45000"/>
              <a:buFont typeface="Wingdings" charset="2"/>
              <a:buChar char=""/>
            </a:pPr>
            <a:r>
              <a:rPr lang="zh-CN" sz="2400" b="0" strike="noStrike" spc="-1">
                <a:solidFill>
                  <a:srgbClr val="3B4355"/>
                </a:solidFill>
                <a:uFill>
                  <a:solidFill>
                    <a:srgbClr val="FFFFFF"/>
                  </a:solidFill>
                </a:uFill>
                <a:latin typeface="Arial"/>
                <a:ea typeface="黑体"/>
              </a:rPr>
              <a:t>第三大纲级别</a:t>
            </a:r>
            <a:endParaRPr lang="zh-CN" sz="1800" b="0" strike="noStrike" spc="-1">
              <a:solidFill>
                <a:srgbClr val="3D3F41"/>
              </a:solidFill>
              <a:uFill>
                <a:solidFill>
                  <a:srgbClr val="FFFFFF"/>
                </a:solidFill>
              </a:uFill>
              <a:latin typeface="Arial"/>
            </a:endParaRPr>
          </a:p>
          <a:p>
            <a:pPr marL="1728000" lvl="3" indent="-216000">
              <a:buClr>
                <a:srgbClr val="000000"/>
              </a:buClr>
              <a:buSzPct val="75000"/>
              <a:buFont typeface="Symbol" charset="2"/>
              <a:buChar char=""/>
            </a:pPr>
            <a:r>
              <a:rPr lang="zh-CN" sz="2400" b="0" strike="noStrike" spc="-1">
                <a:solidFill>
                  <a:srgbClr val="3B4355"/>
                </a:solidFill>
                <a:uFill>
                  <a:solidFill>
                    <a:srgbClr val="FFFFFF"/>
                  </a:solidFill>
                </a:uFill>
                <a:latin typeface="Arial"/>
                <a:ea typeface="黑体"/>
              </a:rPr>
              <a:t>第四大纲级别</a:t>
            </a:r>
            <a:endParaRPr lang="zh-CN" sz="1800" b="0" strike="noStrike" spc="-1">
              <a:solidFill>
                <a:srgbClr val="3D3F41"/>
              </a:solidFill>
              <a:uFill>
                <a:solidFill>
                  <a:srgbClr val="FFFFFF"/>
                </a:solidFill>
              </a:uFill>
              <a:latin typeface="Arial"/>
            </a:endParaRPr>
          </a:p>
          <a:p>
            <a:pPr marL="2160000" lvl="4" indent="-216000">
              <a:buClr>
                <a:srgbClr val="000000"/>
              </a:buClr>
              <a:buSzPct val="45000"/>
              <a:buFont typeface="Wingdings" charset="2"/>
              <a:buChar char=""/>
            </a:pPr>
            <a:r>
              <a:rPr lang="zh-CN" sz="2400" b="0" strike="noStrike" spc="-1">
                <a:solidFill>
                  <a:srgbClr val="3B4355"/>
                </a:solidFill>
                <a:uFill>
                  <a:solidFill>
                    <a:srgbClr val="FFFFFF"/>
                  </a:solidFill>
                </a:uFill>
                <a:latin typeface="Arial"/>
                <a:ea typeface="黑体"/>
              </a:rPr>
              <a:t>第五大纲级别</a:t>
            </a:r>
            <a:endParaRPr lang="zh-CN" sz="2000" b="0" strike="noStrike" spc="-1">
              <a:solidFill>
                <a:srgbClr val="3D3F41"/>
              </a:solidFill>
              <a:uFill>
                <a:solidFill>
                  <a:srgbClr val="FFFFFF"/>
                </a:solidFill>
              </a:uFill>
              <a:latin typeface="Arial"/>
            </a:endParaRPr>
          </a:p>
          <a:p>
            <a:pPr marL="2592000" lvl="5" indent="-216000">
              <a:buClr>
                <a:srgbClr val="000000"/>
              </a:buClr>
              <a:buSzPct val="45000"/>
              <a:buFont typeface="Wingdings" charset="2"/>
              <a:buChar char=""/>
            </a:pPr>
            <a:r>
              <a:rPr lang="zh-CN" sz="2400" b="0" strike="noStrike" spc="-1">
                <a:solidFill>
                  <a:srgbClr val="3B4355"/>
                </a:solidFill>
                <a:uFill>
                  <a:solidFill>
                    <a:srgbClr val="FFFFFF"/>
                  </a:solidFill>
                </a:uFill>
                <a:latin typeface="Arial"/>
                <a:ea typeface="黑体"/>
              </a:rPr>
              <a:t>第六大纲级别</a:t>
            </a:r>
            <a:endParaRPr lang="zh-CN" sz="2000" b="0" strike="noStrike" spc="-1">
              <a:solidFill>
                <a:srgbClr val="3D3F41"/>
              </a:solidFill>
              <a:uFill>
                <a:solidFill>
                  <a:srgbClr val="FFFFFF"/>
                </a:solidFill>
              </a:uFill>
              <a:latin typeface="Arial"/>
            </a:endParaRPr>
          </a:p>
          <a:p>
            <a:pPr marL="3024000" lvl="6" indent="-216000">
              <a:buClr>
                <a:srgbClr val="000000"/>
              </a:buClr>
              <a:buSzPct val="45000"/>
              <a:buFont typeface="Wingdings" charset="2"/>
              <a:buChar char=""/>
            </a:pPr>
            <a:r>
              <a:rPr lang="zh-CN" sz="2400" b="0" strike="noStrike" spc="-1">
                <a:solidFill>
                  <a:srgbClr val="3B4355"/>
                </a:solidFill>
                <a:uFill>
                  <a:solidFill>
                    <a:srgbClr val="FFFFFF"/>
                  </a:solidFill>
                </a:uFill>
                <a:latin typeface="Arial"/>
                <a:ea typeface="黑体"/>
              </a:rPr>
              <a:t>第七大纲级别单击此处编辑母版文本样式</a:t>
            </a:r>
            <a:endParaRPr lang="zh-CN" sz="2000" b="0" strike="noStrike" spc="-1">
              <a:solidFill>
                <a:srgbClr val="3D3F41"/>
              </a:solidFill>
              <a:uFill>
                <a:solidFill>
                  <a:srgbClr val="FFFFFF"/>
                </a:solidFill>
              </a:uFill>
              <a:latin typeface="Arial"/>
            </a:endParaRPr>
          </a:p>
          <a:p>
            <a:pPr marL="3456000" lvl="7" indent="-216000">
              <a:buClr>
                <a:srgbClr val="000000"/>
              </a:buClr>
              <a:buSzPct val="45000"/>
              <a:buFont typeface="Wingdings" charset="2"/>
              <a:buChar char=""/>
            </a:pPr>
            <a:r>
              <a:rPr lang="zh-CN" sz="2000" b="0" strike="noStrike" spc="-1">
                <a:solidFill>
                  <a:srgbClr val="3D3F41"/>
                </a:solidFill>
                <a:uFill>
                  <a:solidFill>
                    <a:srgbClr val="FFFFFF"/>
                  </a:solidFill>
                </a:uFill>
                <a:latin typeface="Arial"/>
                <a:ea typeface="黑体"/>
              </a:rPr>
              <a:t>第二级</a:t>
            </a:r>
            <a:endParaRPr lang="zh-CN" sz="2000" b="0" strike="noStrike" spc="-1">
              <a:solidFill>
                <a:srgbClr val="3D3F41"/>
              </a:solidFill>
              <a:uFill>
                <a:solidFill>
                  <a:srgbClr val="FFFFFF"/>
                </a:solidFill>
              </a:uFill>
              <a:latin typeface="Arial"/>
            </a:endParaRPr>
          </a:p>
          <a:p>
            <a:pPr marL="3888000" lvl="8" indent="-216000">
              <a:buClr>
                <a:srgbClr val="000000"/>
              </a:buClr>
              <a:buSzPct val="45000"/>
              <a:buFont typeface="Wingdings" charset="2"/>
              <a:buChar char=""/>
            </a:pPr>
            <a:r>
              <a:rPr lang="zh-CN" sz="1800" b="0" strike="noStrike" spc="-1">
                <a:solidFill>
                  <a:srgbClr val="3D3F41"/>
                </a:solidFill>
                <a:uFill>
                  <a:solidFill>
                    <a:srgbClr val="FFFFFF"/>
                  </a:solidFill>
                </a:uFill>
                <a:latin typeface="Arial"/>
                <a:ea typeface="黑体"/>
              </a:rPr>
              <a:t>第三级</a:t>
            </a:r>
            <a:endParaRPr lang="zh-CN" sz="2000" b="0" strike="noStrike" spc="-1">
              <a:solidFill>
                <a:srgbClr val="3D3F41"/>
              </a:solidFill>
              <a:uFill>
                <a:solidFill>
                  <a:srgbClr val="FFFFFF"/>
                </a:solidFill>
              </a:uFill>
              <a:latin typeface="Arial"/>
            </a:endParaRPr>
          </a:p>
          <a:p>
            <a:pPr marL="4320000" lvl="0" indent="-216000">
              <a:lnSpc>
                <a:spcPct val="100000"/>
              </a:lnSpc>
              <a:buClr>
                <a:srgbClr val="000000"/>
              </a:buClr>
              <a:buSzPct val="45000"/>
              <a:buFont typeface="Wingdings" charset="2"/>
              <a:buChar char=""/>
            </a:pPr>
            <a:r>
              <a:rPr lang="zh-CN" sz="1800" b="0" strike="noStrike" spc="-1">
                <a:solidFill>
                  <a:srgbClr val="3D3F41"/>
                </a:solidFill>
                <a:uFill>
                  <a:solidFill>
                    <a:srgbClr val="FFFFFF"/>
                  </a:solidFill>
                </a:uFill>
                <a:latin typeface="Arial"/>
                <a:ea typeface="黑体"/>
              </a:rPr>
              <a:t>第四级</a:t>
            </a:r>
            <a:endParaRPr lang="zh-CN" sz="2000" b="0" strike="noStrike" spc="-1">
              <a:solidFill>
                <a:srgbClr val="3D3F41"/>
              </a:solidFill>
              <a:uFill>
                <a:solidFill>
                  <a:srgbClr val="FFFFFF"/>
                </a:solidFill>
              </a:uFill>
              <a:latin typeface="Arial"/>
            </a:endParaRPr>
          </a:p>
          <a:p>
            <a:pPr marL="4320000" lvl="0" indent="-216000">
              <a:lnSpc>
                <a:spcPct val="100000"/>
              </a:lnSpc>
              <a:buClr>
                <a:srgbClr val="000000"/>
              </a:buClr>
              <a:buSzPct val="45000"/>
              <a:buFont typeface="Wingdings" charset="2"/>
              <a:buChar char=""/>
            </a:pPr>
            <a:r>
              <a:rPr lang="zh-CN" sz="1800" b="0" strike="noStrike" spc="-1">
                <a:solidFill>
                  <a:srgbClr val="3D3F41"/>
                </a:solidFill>
                <a:uFill>
                  <a:solidFill>
                    <a:srgbClr val="FFFFFF"/>
                  </a:solidFill>
                </a:uFill>
                <a:latin typeface="Arial"/>
                <a:ea typeface="黑体"/>
              </a:rPr>
              <a:t>第五级</a:t>
            </a:r>
            <a:endParaRPr lang="zh-CN" sz="2000" b="0" strike="noStrike" spc="-1">
              <a:solidFill>
                <a:srgbClr val="3D3F41"/>
              </a:solidFill>
              <a:uFill>
                <a:solidFill>
                  <a:srgbClr val="FFFFFF"/>
                </a:solidFill>
              </a:uFill>
              <a:latin typeface="Arial"/>
            </a:endParaRPr>
          </a:p>
        </p:txBody>
      </p:sp>
      <p:sp>
        <p:nvSpPr>
          <p:cNvPr id="126" name="PlaceHolder 3"/>
          <p:cNvSpPr>
            <a:spLocks noGrp="1"/>
          </p:cNvSpPr>
          <p:nvPr>
            <p:ph type="dt"/>
          </p:nvPr>
        </p:nvSpPr>
        <p:spPr>
          <a:xfrm>
            <a:off x="838080" y="6356520"/>
            <a:ext cx="27428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27"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28" name="PlaceHolder 5"/>
          <p:cNvSpPr>
            <a:spLocks noGrp="1"/>
          </p:cNvSpPr>
          <p:nvPr>
            <p:ph type="sldNum"/>
          </p:nvPr>
        </p:nvSpPr>
        <p:spPr>
          <a:xfrm>
            <a:off x="8610480" y="6356520"/>
            <a:ext cx="27428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3" name="Picture 7"/>
          <p:cNvPicPr/>
          <p:nvPr/>
        </p:nvPicPr>
        <p:blipFill>
          <a:blip r:embed="rId14"/>
          <a:stretch/>
        </p:blipFill>
        <p:spPr>
          <a:xfrm>
            <a:off x="0" y="0"/>
            <a:ext cx="12191760" cy="6857640"/>
          </a:xfrm>
          <a:prstGeom prst="rect">
            <a:avLst/>
          </a:prstGeom>
          <a:ln>
            <a:noFill/>
          </a:ln>
        </p:spPr>
      </p:pic>
      <p:sp>
        <p:nvSpPr>
          <p:cNvPr id="164" name="PlaceHolder 1"/>
          <p:cNvSpPr>
            <a:spLocks noGrp="1"/>
          </p:cNvSpPr>
          <p:nvPr>
            <p:ph type="title"/>
          </p:nvPr>
        </p:nvSpPr>
        <p:spPr>
          <a:xfrm>
            <a:off x="839880" y="1207440"/>
            <a:ext cx="4164840" cy="1599840"/>
          </a:xfrm>
          <a:prstGeom prst="rect">
            <a:avLst/>
          </a:prstGeom>
        </p:spPr>
        <p:txBody>
          <a:bodyPr anchor="b"/>
          <a:lstStyle/>
          <a:p>
            <a:pPr>
              <a:lnSpc>
                <a:spcPct val="100000"/>
              </a:lnSpc>
            </a:pPr>
            <a:r>
              <a:rPr lang="zh-CN" sz="3200" b="1" strike="noStrike" spc="-1">
                <a:solidFill>
                  <a:srgbClr val="3D3F41"/>
                </a:solidFill>
                <a:uFill>
                  <a:solidFill>
                    <a:srgbClr val="FFFFFF"/>
                  </a:solidFill>
                </a:uFill>
                <a:latin typeface="Arial"/>
                <a:ea typeface="黑体"/>
              </a:rPr>
              <a:t>单击此处编辑母版标题样式</a:t>
            </a:r>
            <a:endParaRPr lang="zh-CN" sz="2400" b="0" strike="noStrike" spc="-1">
              <a:solidFill>
                <a:srgbClr val="3D3F41"/>
              </a:solidFill>
              <a:uFill>
                <a:solidFill>
                  <a:srgbClr val="FFFFFF"/>
                </a:solidFill>
              </a:uFill>
              <a:latin typeface="Arial"/>
            </a:endParaRPr>
          </a:p>
        </p:txBody>
      </p:sp>
      <p:sp>
        <p:nvSpPr>
          <p:cNvPr id="165" name="PlaceHolder 2"/>
          <p:cNvSpPr>
            <a:spLocks noGrp="1"/>
          </p:cNvSpPr>
          <p:nvPr>
            <p:ph type="body"/>
          </p:nvPr>
        </p:nvSpPr>
        <p:spPr>
          <a:xfrm>
            <a:off x="5184000" y="1207440"/>
            <a:ext cx="6170040" cy="5403240"/>
          </a:xfrm>
          <a:prstGeom prst="rect">
            <a:avLst/>
          </a:prstGeom>
        </p:spPr>
        <p:txBody>
          <a:bodyPr lIns="0" tIns="0" rIns="0" bIns="0"/>
          <a:lstStyle/>
          <a:p>
            <a:pPr marL="432000" indent="-324000">
              <a:buClr>
                <a:srgbClr val="000000"/>
              </a:buClr>
              <a:buSzPct val="45000"/>
              <a:buFont typeface="Wingdings" charset="2"/>
              <a:buChar char=""/>
            </a:pPr>
            <a:r>
              <a:rPr lang="zh-CN" sz="2400" b="0" strike="noStrike" spc="-1">
                <a:solidFill>
                  <a:srgbClr val="2E2F31"/>
                </a:solidFill>
                <a:uFill>
                  <a:solidFill>
                    <a:srgbClr val="FFFFFF"/>
                  </a:solidFill>
                </a:uFill>
                <a:latin typeface="Arial"/>
              </a:rPr>
              <a:t>单击鼠标编辑大纲文字格式</a:t>
            </a:r>
          </a:p>
          <a:p>
            <a:pPr marL="864000" lvl="1" indent="-324000">
              <a:buClr>
                <a:srgbClr val="000000"/>
              </a:buClr>
              <a:buSzPct val="75000"/>
              <a:buFont typeface="Symbol" charset="2"/>
              <a:buChar char=""/>
            </a:pPr>
            <a:r>
              <a:rPr lang="zh-CN" sz="2000" b="0" strike="noStrike" spc="-1">
                <a:solidFill>
                  <a:srgbClr val="3D3F41"/>
                </a:solidFill>
                <a:uFill>
                  <a:solidFill>
                    <a:srgbClr val="FFFFFF"/>
                  </a:solidFill>
                </a:uFill>
                <a:latin typeface="Arial"/>
              </a:rPr>
              <a:t>第二个大纲级</a:t>
            </a:r>
          </a:p>
          <a:p>
            <a:pPr marL="1296000" lvl="2" indent="-288000">
              <a:buClr>
                <a:srgbClr val="000000"/>
              </a:buClr>
              <a:buSzPct val="45000"/>
              <a:buFont typeface="Wingdings" charset="2"/>
              <a:buChar char=""/>
            </a:pPr>
            <a:r>
              <a:rPr lang="zh-CN" sz="1800" b="0" strike="noStrike" spc="-1">
                <a:solidFill>
                  <a:srgbClr val="3D3F41"/>
                </a:solidFill>
                <a:uFill>
                  <a:solidFill>
                    <a:srgbClr val="FFFFFF"/>
                  </a:solidFill>
                </a:uFill>
                <a:latin typeface="Arial"/>
              </a:rPr>
              <a:t>第三大纲级别</a:t>
            </a:r>
          </a:p>
          <a:p>
            <a:pPr marL="1728000" lvl="3" indent="-216000">
              <a:buClr>
                <a:srgbClr val="000000"/>
              </a:buClr>
              <a:buSzPct val="75000"/>
              <a:buFont typeface="Symbol" charset="2"/>
              <a:buChar char=""/>
            </a:pPr>
            <a:r>
              <a:rPr lang="zh-CN" sz="1800" b="0" strike="noStrike" spc="-1">
                <a:solidFill>
                  <a:srgbClr val="3D3F41"/>
                </a:solidFill>
                <a:uFill>
                  <a:solidFill>
                    <a:srgbClr val="FFFFFF"/>
                  </a:solidFill>
                </a:uFill>
                <a:latin typeface="Arial"/>
              </a:rPr>
              <a:t>第四大纲级别</a:t>
            </a:r>
          </a:p>
          <a:p>
            <a:pPr marL="2160000" lvl="4" indent="-216000">
              <a:buClr>
                <a:srgbClr val="000000"/>
              </a:buClr>
              <a:buSzPct val="45000"/>
              <a:buFont typeface="Wingdings" charset="2"/>
              <a:buChar char=""/>
            </a:pPr>
            <a:r>
              <a:rPr lang="zh-CN" sz="2000" b="0" strike="noStrike" spc="-1">
                <a:solidFill>
                  <a:srgbClr val="3D3F41"/>
                </a:solidFill>
                <a:uFill>
                  <a:solidFill>
                    <a:srgbClr val="FFFFFF"/>
                  </a:solidFill>
                </a:uFill>
                <a:latin typeface="Arial"/>
              </a:rPr>
              <a:t>第五大纲级别</a:t>
            </a:r>
          </a:p>
          <a:p>
            <a:pPr marL="2592000" lvl="5" indent="-216000">
              <a:buClr>
                <a:srgbClr val="000000"/>
              </a:buClr>
              <a:buSzPct val="45000"/>
              <a:buFont typeface="Wingdings" charset="2"/>
              <a:buChar char=""/>
            </a:pPr>
            <a:r>
              <a:rPr lang="zh-CN" sz="2000" b="0" strike="noStrike" spc="-1">
                <a:solidFill>
                  <a:srgbClr val="3D3F41"/>
                </a:solidFill>
                <a:uFill>
                  <a:solidFill>
                    <a:srgbClr val="FFFFFF"/>
                  </a:solidFill>
                </a:uFill>
                <a:latin typeface="Arial"/>
              </a:rPr>
              <a:t>第六大纲级别</a:t>
            </a:r>
          </a:p>
          <a:p>
            <a:pPr marL="3024000" lvl="6" indent="-216000">
              <a:buClr>
                <a:srgbClr val="000000"/>
              </a:buClr>
              <a:buSzPct val="45000"/>
              <a:buFont typeface="Wingdings" charset="2"/>
              <a:buChar char=""/>
            </a:pPr>
            <a:r>
              <a:rPr lang="zh-CN" sz="2000" b="0" strike="noStrike" spc="-1">
                <a:solidFill>
                  <a:srgbClr val="3D3F41"/>
                </a:solidFill>
                <a:uFill>
                  <a:solidFill>
                    <a:srgbClr val="FFFFFF"/>
                  </a:solidFill>
                </a:uFill>
                <a:latin typeface="Arial"/>
              </a:rPr>
              <a:t>第七大纲级别</a:t>
            </a:r>
          </a:p>
        </p:txBody>
      </p:sp>
      <p:sp>
        <p:nvSpPr>
          <p:cNvPr id="166" name="PlaceHolder 3"/>
          <p:cNvSpPr>
            <a:spLocks noGrp="1"/>
          </p:cNvSpPr>
          <p:nvPr>
            <p:ph type="body"/>
          </p:nvPr>
        </p:nvSpPr>
        <p:spPr>
          <a:xfrm>
            <a:off x="839880" y="2807640"/>
            <a:ext cx="4164840" cy="3811320"/>
          </a:xfrm>
          <a:prstGeom prst="rect">
            <a:avLst/>
          </a:prstGeom>
        </p:spPr>
        <p:txBody>
          <a:bodyPr/>
          <a:lstStyle/>
          <a:p>
            <a:pPr marL="432000" indent="-324000">
              <a:buClr>
                <a:srgbClr val="000000"/>
              </a:buClr>
              <a:buSzPct val="45000"/>
              <a:buFont typeface="Wingdings" charset="2"/>
              <a:buChar char=""/>
            </a:pPr>
            <a:r>
              <a:rPr lang="zh-CN" sz="2000" b="0" strike="noStrike" spc="-1">
                <a:solidFill>
                  <a:srgbClr val="2E2F31"/>
                </a:solidFill>
                <a:uFill>
                  <a:solidFill>
                    <a:srgbClr val="FFFFFF"/>
                  </a:solidFill>
                </a:uFill>
                <a:latin typeface="Arial"/>
                <a:ea typeface="黑体"/>
              </a:rPr>
              <a:t>单击鼠标编辑大纲文字格式</a:t>
            </a:r>
            <a:endParaRPr lang="zh-CN" sz="2400" b="0" strike="noStrike" spc="-1">
              <a:solidFill>
                <a:srgbClr val="2E2F31"/>
              </a:solidFill>
              <a:uFill>
                <a:solidFill>
                  <a:srgbClr val="FFFFFF"/>
                </a:solidFill>
              </a:uFill>
              <a:latin typeface="Arial"/>
            </a:endParaRPr>
          </a:p>
          <a:p>
            <a:pPr marL="864000" lvl="1" indent="-324000">
              <a:buClr>
                <a:srgbClr val="000000"/>
              </a:buClr>
              <a:buSzPct val="75000"/>
              <a:buFont typeface="Symbol" charset="2"/>
              <a:buChar char=""/>
            </a:pPr>
            <a:r>
              <a:rPr lang="zh-CN" sz="2000" b="0" strike="noStrike" spc="-1">
                <a:solidFill>
                  <a:srgbClr val="2E2F31"/>
                </a:solidFill>
                <a:uFill>
                  <a:solidFill>
                    <a:srgbClr val="FFFFFF"/>
                  </a:solidFill>
                </a:uFill>
                <a:latin typeface="Arial"/>
                <a:ea typeface="黑体"/>
              </a:rPr>
              <a:t>第二个大纲级</a:t>
            </a:r>
            <a:endParaRPr lang="zh-CN" sz="2000" b="0" strike="noStrike" spc="-1">
              <a:solidFill>
                <a:srgbClr val="3D3F41"/>
              </a:solidFill>
              <a:uFill>
                <a:solidFill>
                  <a:srgbClr val="FFFFFF"/>
                </a:solidFill>
              </a:uFill>
              <a:latin typeface="Arial"/>
            </a:endParaRPr>
          </a:p>
          <a:p>
            <a:pPr marL="1296000" lvl="2" indent="-288000">
              <a:buClr>
                <a:srgbClr val="000000"/>
              </a:buClr>
              <a:buSzPct val="45000"/>
              <a:buFont typeface="Wingdings" charset="2"/>
              <a:buChar char=""/>
            </a:pPr>
            <a:r>
              <a:rPr lang="zh-CN" sz="2000" b="0" strike="noStrike" spc="-1">
                <a:solidFill>
                  <a:srgbClr val="2E2F31"/>
                </a:solidFill>
                <a:uFill>
                  <a:solidFill>
                    <a:srgbClr val="FFFFFF"/>
                  </a:solidFill>
                </a:uFill>
                <a:latin typeface="Arial"/>
                <a:ea typeface="黑体"/>
              </a:rPr>
              <a:t>第三大纲级别</a:t>
            </a:r>
            <a:endParaRPr lang="zh-CN" sz="1800" b="0" strike="noStrike" spc="-1">
              <a:solidFill>
                <a:srgbClr val="3D3F41"/>
              </a:solidFill>
              <a:uFill>
                <a:solidFill>
                  <a:srgbClr val="FFFFFF"/>
                </a:solidFill>
              </a:uFill>
              <a:latin typeface="Arial"/>
            </a:endParaRPr>
          </a:p>
          <a:p>
            <a:pPr marL="1728000" lvl="3" indent="-216000">
              <a:buClr>
                <a:srgbClr val="000000"/>
              </a:buClr>
              <a:buSzPct val="75000"/>
              <a:buFont typeface="Symbol" charset="2"/>
              <a:buChar char=""/>
            </a:pPr>
            <a:r>
              <a:rPr lang="zh-CN" sz="2000" b="0" strike="noStrike" spc="-1">
                <a:solidFill>
                  <a:srgbClr val="2E2F31"/>
                </a:solidFill>
                <a:uFill>
                  <a:solidFill>
                    <a:srgbClr val="FFFFFF"/>
                  </a:solidFill>
                </a:uFill>
                <a:latin typeface="Arial"/>
                <a:ea typeface="黑体"/>
              </a:rPr>
              <a:t>第四大纲级别</a:t>
            </a:r>
            <a:endParaRPr lang="zh-CN" sz="1800" b="0" strike="noStrike" spc="-1">
              <a:solidFill>
                <a:srgbClr val="3D3F41"/>
              </a:solidFill>
              <a:uFill>
                <a:solidFill>
                  <a:srgbClr val="FFFFFF"/>
                </a:solidFill>
              </a:uFill>
              <a:latin typeface="Arial"/>
            </a:endParaRPr>
          </a:p>
          <a:p>
            <a:pPr marL="2160000" lvl="4" indent="-216000">
              <a:buClr>
                <a:srgbClr val="000000"/>
              </a:buClr>
              <a:buSzPct val="45000"/>
              <a:buFont typeface="Wingdings" charset="2"/>
              <a:buChar char=""/>
            </a:pPr>
            <a:r>
              <a:rPr lang="zh-CN" sz="2000" b="0" strike="noStrike" spc="-1">
                <a:solidFill>
                  <a:srgbClr val="2E2F31"/>
                </a:solidFill>
                <a:uFill>
                  <a:solidFill>
                    <a:srgbClr val="FFFFFF"/>
                  </a:solidFill>
                </a:uFill>
                <a:latin typeface="Arial"/>
                <a:ea typeface="黑体"/>
              </a:rPr>
              <a:t>第五大纲级别</a:t>
            </a:r>
            <a:endParaRPr lang="zh-CN" sz="2000" b="0" strike="noStrike" spc="-1">
              <a:solidFill>
                <a:srgbClr val="3D3F41"/>
              </a:solidFill>
              <a:uFill>
                <a:solidFill>
                  <a:srgbClr val="FFFFFF"/>
                </a:solidFill>
              </a:uFill>
              <a:latin typeface="Arial"/>
            </a:endParaRPr>
          </a:p>
          <a:p>
            <a:pPr marL="2592000" lvl="5" indent="-216000">
              <a:buClr>
                <a:srgbClr val="000000"/>
              </a:buClr>
              <a:buSzPct val="45000"/>
              <a:buFont typeface="Wingdings" charset="2"/>
              <a:buChar char=""/>
            </a:pPr>
            <a:r>
              <a:rPr lang="zh-CN" sz="2000" b="0" strike="noStrike" spc="-1">
                <a:solidFill>
                  <a:srgbClr val="2E2F31"/>
                </a:solidFill>
                <a:uFill>
                  <a:solidFill>
                    <a:srgbClr val="FFFFFF"/>
                  </a:solidFill>
                </a:uFill>
                <a:latin typeface="Arial"/>
                <a:ea typeface="黑体"/>
              </a:rPr>
              <a:t>第六大纲级别</a:t>
            </a:r>
            <a:endParaRPr lang="zh-CN" sz="2000" b="0" strike="noStrike" spc="-1">
              <a:solidFill>
                <a:srgbClr val="3D3F41"/>
              </a:solidFill>
              <a:uFill>
                <a:solidFill>
                  <a:srgbClr val="FFFFFF"/>
                </a:solidFill>
              </a:uFill>
              <a:latin typeface="Arial"/>
            </a:endParaRPr>
          </a:p>
          <a:p>
            <a:pPr>
              <a:lnSpc>
                <a:spcPct val="100000"/>
              </a:lnSpc>
            </a:pPr>
            <a:r>
              <a:rPr lang="zh-CN" sz="2000" b="0" strike="noStrike" spc="-1">
                <a:solidFill>
                  <a:srgbClr val="2E2F31"/>
                </a:solidFill>
                <a:uFill>
                  <a:solidFill>
                    <a:srgbClr val="FFFFFF"/>
                  </a:solidFill>
                </a:uFill>
                <a:latin typeface="Arial"/>
                <a:ea typeface="黑体"/>
              </a:rPr>
              <a:t>第七大纲级别单击此处编辑母版文本样式</a:t>
            </a:r>
            <a:endParaRPr lang="zh-CN" sz="2400" b="0" strike="noStrike" spc="-1">
              <a:solidFill>
                <a:srgbClr val="2E2F31"/>
              </a:solidFill>
              <a:uFill>
                <a:solidFill>
                  <a:srgbClr val="FFFFFF"/>
                </a:solidFill>
              </a:uFill>
              <a:latin typeface="Arial"/>
            </a:endParaRPr>
          </a:p>
        </p:txBody>
      </p:sp>
      <p:sp>
        <p:nvSpPr>
          <p:cNvPr id="167" name="PlaceHolder 4"/>
          <p:cNvSpPr>
            <a:spLocks noGrp="1"/>
          </p:cNvSpPr>
          <p:nvPr>
            <p:ph type="dt"/>
          </p:nvPr>
        </p:nvSpPr>
        <p:spPr>
          <a:xfrm>
            <a:off x="838080" y="6677280"/>
            <a:ext cx="27428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68" name="PlaceHolder 5"/>
          <p:cNvSpPr>
            <a:spLocks noGrp="1"/>
          </p:cNvSpPr>
          <p:nvPr>
            <p:ph type="ftr"/>
          </p:nvPr>
        </p:nvSpPr>
        <p:spPr>
          <a:xfrm>
            <a:off x="4038480" y="6677280"/>
            <a:ext cx="41144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69" name="PlaceHolder 6"/>
          <p:cNvSpPr>
            <a:spLocks noGrp="1"/>
          </p:cNvSpPr>
          <p:nvPr>
            <p:ph type="sldNum"/>
          </p:nvPr>
        </p:nvSpPr>
        <p:spPr>
          <a:xfrm>
            <a:off x="8610480" y="6677280"/>
            <a:ext cx="27428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4" name="Picture 7"/>
          <p:cNvPicPr/>
          <p:nvPr/>
        </p:nvPicPr>
        <p:blipFill>
          <a:blip r:embed="rId14"/>
          <a:stretch/>
        </p:blipFill>
        <p:spPr>
          <a:xfrm>
            <a:off x="0" y="0"/>
            <a:ext cx="12191760" cy="6857640"/>
          </a:xfrm>
          <a:prstGeom prst="rect">
            <a:avLst/>
          </a:prstGeom>
          <a:ln>
            <a:noFill/>
          </a:ln>
        </p:spPr>
      </p:pic>
      <p:sp>
        <p:nvSpPr>
          <p:cNvPr id="245" name="CustomShape 1"/>
          <p:cNvSpPr/>
          <p:nvPr/>
        </p:nvSpPr>
        <p:spPr>
          <a:xfrm>
            <a:off x="1523520" y="2776680"/>
            <a:ext cx="9144360" cy="420120"/>
          </a:xfrm>
          <a:prstGeom prst="rect">
            <a:avLst/>
          </a:prstGeom>
          <a:solidFill>
            <a:srgbClr val="4F5A71">
              <a:alpha val="51000"/>
            </a:srgbClr>
          </a:solidFill>
          <a:ln>
            <a:noFill/>
          </a:ln>
        </p:spPr>
        <p:style>
          <a:lnRef idx="0">
            <a:scrgbClr r="0" g="0" b="0"/>
          </a:lnRef>
          <a:fillRef idx="0">
            <a:scrgbClr r="0" g="0" b="0"/>
          </a:fillRef>
          <a:effectRef idx="0">
            <a:scrgbClr r="0" g="0" b="0"/>
          </a:effectRef>
          <a:fontRef idx="minor"/>
        </p:style>
      </p:sp>
      <p:sp>
        <p:nvSpPr>
          <p:cNvPr id="246" name="CustomShape 2"/>
          <p:cNvSpPr/>
          <p:nvPr/>
        </p:nvSpPr>
        <p:spPr>
          <a:xfrm>
            <a:off x="1523520" y="2873520"/>
            <a:ext cx="9144360" cy="682200"/>
          </a:xfrm>
          <a:prstGeom prst="rect">
            <a:avLst/>
          </a:prstGeom>
          <a:solidFill>
            <a:srgbClr val="4F5A71"/>
          </a:solidFill>
          <a:ln>
            <a:noFill/>
          </a:ln>
        </p:spPr>
        <p:style>
          <a:lnRef idx="0">
            <a:scrgbClr r="0" g="0" b="0"/>
          </a:lnRef>
          <a:fillRef idx="0">
            <a:scrgbClr r="0" g="0" b="0"/>
          </a:fillRef>
          <a:effectRef idx="0">
            <a:scrgbClr r="0" g="0" b="0"/>
          </a:effectRef>
          <a:fontRef idx="minor"/>
        </p:style>
      </p:sp>
      <p:sp>
        <p:nvSpPr>
          <p:cNvPr id="247" name="PlaceHolder 3"/>
          <p:cNvSpPr>
            <a:spLocks noGrp="1"/>
          </p:cNvSpPr>
          <p:nvPr>
            <p:ph type="title"/>
          </p:nvPr>
        </p:nvSpPr>
        <p:spPr>
          <a:xfrm>
            <a:off x="1522800" y="2872800"/>
            <a:ext cx="9143640" cy="683640"/>
          </a:xfrm>
          <a:prstGeom prst="rect">
            <a:avLst/>
          </a:prstGeom>
        </p:spPr>
        <p:txBody>
          <a:bodyPr anchor="ctr"/>
          <a:lstStyle/>
          <a:p>
            <a:pPr algn="ctr">
              <a:lnSpc>
                <a:spcPct val="100000"/>
              </a:lnSpc>
            </a:pPr>
            <a:r>
              <a:rPr lang="zh-CN" sz="4400" b="1" strike="noStrike" spc="-1">
                <a:solidFill>
                  <a:srgbClr val="FFFFFF"/>
                </a:solidFill>
                <a:uFill>
                  <a:solidFill>
                    <a:srgbClr val="FFFFFF"/>
                  </a:solidFill>
                </a:uFill>
                <a:latin typeface="Arial"/>
                <a:ea typeface="黑体"/>
              </a:rPr>
              <a:t>单击此处编辑母版标题样式</a:t>
            </a:r>
            <a:endParaRPr lang="zh-CN" sz="2400" b="0" strike="noStrike" spc="-1">
              <a:solidFill>
                <a:srgbClr val="3D3F41"/>
              </a:solidFill>
              <a:uFill>
                <a:solidFill>
                  <a:srgbClr val="FFFFFF"/>
                </a:solidFill>
              </a:uFill>
              <a:latin typeface="Arial"/>
            </a:endParaRPr>
          </a:p>
        </p:txBody>
      </p:sp>
      <p:sp>
        <p:nvSpPr>
          <p:cNvPr id="248" name="PlaceHolder 4"/>
          <p:cNvSpPr>
            <a:spLocks noGrp="1"/>
          </p:cNvSpPr>
          <p:nvPr>
            <p:ph type="dt"/>
          </p:nvPr>
        </p:nvSpPr>
        <p:spPr>
          <a:xfrm>
            <a:off x="838080" y="6677280"/>
            <a:ext cx="27428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249" name="PlaceHolder 5"/>
          <p:cNvSpPr>
            <a:spLocks noGrp="1"/>
          </p:cNvSpPr>
          <p:nvPr>
            <p:ph type="ftr"/>
          </p:nvPr>
        </p:nvSpPr>
        <p:spPr>
          <a:xfrm>
            <a:off x="4038480" y="6677280"/>
            <a:ext cx="41144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250" name="PlaceHolder 6"/>
          <p:cNvSpPr>
            <a:spLocks noGrp="1"/>
          </p:cNvSpPr>
          <p:nvPr>
            <p:ph type="sldNum"/>
          </p:nvPr>
        </p:nvSpPr>
        <p:spPr>
          <a:xfrm>
            <a:off x="8610480" y="6677280"/>
            <a:ext cx="2742840" cy="1324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251" name="PlaceHolder 7"/>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zh-CN" sz="2400" b="0" strike="noStrike" spc="-1">
                <a:solidFill>
                  <a:srgbClr val="2E2F31"/>
                </a:solidFill>
                <a:uFill>
                  <a:solidFill>
                    <a:srgbClr val="FFFFFF"/>
                  </a:solidFill>
                </a:uFill>
                <a:latin typeface="Arial"/>
              </a:rPr>
              <a:t>单击鼠标编辑大纲文字格式</a:t>
            </a:r>
          </a:p>
          <a:p>
            <a:pPr marL="864000" lvl="1" indent="-324000">
              <a:buClr>
                <a:srgbClr val="000000"/>
              </a:buClr>
              <a:buSzPct val="75000"/>
              <a:buFont typeface="Symbol" charset="2"/>
              <a:buChar char=""/>
            </a:pPr>
            <a:r>
              <a:rPr lang="zh-CN" sz="2000" b="0" strike="noStrike" spc="-1">
                <a:solidFill>
                  <a:srgbClr val="3D3F41"/>
                </a:solidFill>
                <a:uFill>
                  <a:solidFill>
                    <a:srgbClr val="FFFFFF"/>
                  </a:solidFill>
                </a:uFill>
                <a:latin typeface="Arial"/>
              </a:rPr>
              <a:t>第二个大纲级</a:t>
            </a:r>
          </a:p>
          <a:p>
            <a:pPr marL="1296000" lvl="2" indent="-288000">
              <a:buClr>
                <a:srgbClr val="000000"/>
              </a:buClr>
              <a:buSzPct val="45000"/>
              <a:buFont typeface="Wingdings" charset="2"/>
              <a:buChar char=""/>
            </a:pPr>
            <a:r>
              <a:rPr lang="zh-CN" sz="1800" b="0" strike="noStrike" spc="-1">
                <a:solidFill>
                  <a:srgbClr val="3D3F41"/>
                </a:solidFill>
                <a:uFill>
                  <a:solidFill>
                    <a:srgbClr val="FFFFFF"/>
                  </a:solidFill>
                </a:uFill>
                <a:latin typeface="Arial"/>
              </a:rPr>
              <a:t>第三大纲级别</a:t>
            </a:r>
          </a:p>
          <a:p>
            <a:pPr marL="1728000" lvl="3" indent="-216000">
              <a:buClr>
                <a:srgbClr val="000000"/>
              </a:buClr>
              <a:buSzPct val="75000"/>
              <a:buFont typeface="Symbol" charset="2"/>
              <a:buChar char=""/>
            </a:pPr>
            <a:r>
              <a:rPr lang="zh-CN" sz="1800" b="0" strike="noStrike" spc="-1">
                <a:solidFill>
                  <a:srgbClr val="3D3F41"/>
                </a:solidFill>
                <a:uFill>
                  <a:solidFill>
                    <a:srgbClr val="FFFFFF"/>
                  </a:solidFill>
                </a:uFill>
                <a:latin typeface="Arial"/>
              </a:rPr>
              <a:t>第四大纲级别</a:t>
            </a:r>
          </a:p>
          <a:p>
            <a:pPr marL="2160000" lvl="4" indent="-216000">
              <a:buClr>
                <a:srgbClr val="000000"/>
              </a:buClr>
              <a:buSzPct val="45000"/>
              <a:buFont typeface="Wingdings" charset="2"/>
              <a:buChar char=""/>
            </a:pPr>
            <a:r>
              <a:rPr lang="zh-CN" sz="2000" b="0" strike="noStrike" spc="-1">
                <a:solidFill>
                  <a:srgbClr val="3D3F41"/>
                </a:solidFill>
                <a:uFill>
                  <a:solidFill>
                    <a:srgbClr val="FFFFFF"/>
                  </a:solidFill>
                </a:uFill>
                <a:latin typeface="Arial"/>
              </a:rPr>
              <a:t>第五大纲级别</a:t>
            </a:r>
          </a:p>
          <a:p>
            <a:pPr marL="2592000" lvl="5" indent="-216000">
              <a:buClr>
                <a:srgbClr val="000000"/>
              </a:buClr>
              <a:buSzPct val="45000"/>
              <a:buFont typeface="Wingdings" charset="2"/>
              <a:buChar char=""/>
            </a:pPr>
            <a:r>
              <a:rPr lang="zh-CN" sz="2000" b="0" strike="noStrike" spc="-1">
                <a:solidFill>
                  <a:srgbClr val="3D3F41"/>
                </a:solidFill>
                <a:uFill>
                  <a:solidFill>
                    <a:srgbClr val="FFFFFF"/>
                  </a:solidFill>
                </a:uFill>
                <a:latin typeface="Arial"/>
              </a:rPr>
              <a:t>第六大纲级别</a:t>
            </a:r>
          </a:p>
          <a:p>
            <a:pPr marL="3024000" lvl="6" indent="-216000">
              <a:buClr>
                <a:srgbClr val="000000"/>
              </a:buClr>
              <a:buSzPct val="45000"/>
              <a:buFont typeface="Wingdings" charset="2"/>
              <a:buChar char=""/>
            </a:pPr>
            <a:r>
              <a:rPr lang="zh-CN" sz="2000" b="0" strike="noStrike" spc="-1">
                <a:solidFill>
                  <a:srgbClr val="3D3F41"/>
                </a:solidFill>
                <a:uFill>
                  <a:solidFill>
                    <a:srgbClr val="FFFFFF"/>
                  </a:solidFill>
                </a:uFill>
                <a:latin typeface="Arial"/>
              </a:rPr>
              <a:t>第七大纲级别</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914400" y="3985920"/>
            <a:ext cx="10362960" cy="17542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50000"/>
              </a:lnSpc>
            </a:pPr>
            <a:r>
              <a:rPr lang="en-US" sz="1800" b="0" strike="noStrike" spc="-1">
                <a:solidFill>
                  <a:srgbClr val="808080"/>
                </a:solidFill>
                <a:uFill>
                  <a:solidFill>
                    <a:srgbClr val="FFFFFF"/>
                  </a:solidFill>
                </a:uFill>
                <a:latin typeface="Arial"/>
                <a:ea typeface="黑体"/>
              </a:rPr>
              <a:t>   </a:t>
            </a:r>
            <a:endParaRPr lang="en-US" sz="1800" b="0" strike="noStrike" spc="-1">
              <a:solidFill>
                <a:srgbClr val="000000"/>
              </a:solidFill>
              <a:uFill>
                <a:solidFill>
                  <a:srgbClr val="FFFFFF"/>
                </a:solidFill>
              </a:uFill>
              <a:latin typeface="Arial"/>
            </a:endParaRPr>
          </a:p>
        </p:txBody>
      </p:sp>
      <p:sp>
        <p:nvSpPr>
          <p:cNvPr id="292" name="CustomShape 2"/>
          <p:cNvSpPr/>
          <p:nvPr/>
        </p:nvSpPr>
        <p:spPr>
          <a:xfrm>
            <a:off x="1013400" y="631080"/>
            <a:ext cx="10362960" cy="304308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zh-CN" altLang="en-US" sz="5400" b="0" strike="noStrike" spc="-1" dirty="0" smtClean="0">
                <a:solidFill>
                  <a:schemeClr val="bg1"/>
                </a:solidFill>
                <a:uFill>
                  <a:solidFill>
                    <a:srgbClr val="FFFFFF"/>
                  </a:solidFill>
                </a:uFill>
                <a:latin typeface="Arial"/>
                <a:ea typeface="黑体"/>
              </a:rPr>
              <a:t>第十组结课报告  </a:t>
            </a:r>
            <a:endParaRPr lang="en-US" altLang="zh-CN" sz="5400" b="0" strike="noStrike" spc="-1" dirty="0" smtClean="0">
              <a:solidFill>
                <a:schemeClr val="bg1"/>
              </a:solidFill>
              <a:uFill>
                <a:solidFill>
                  <a:srgbClr val="FFFFFF"/>
                </a:solidFill>
              </a:uFill>
              <a:latin typeface="Arial"/>
              <a:ea typeface="黑体"/>
            </a:endParaRPr>
          </a:p>
          <a:p>
            <a:pPr algn="ctr">
              <a:lnSpc>
                <a:spcPct val="100000"/>
              </a:lnSpc>
            </a:pPr>
            <a:r>
              <a:rPr lang="zh-CN" altLang="en-US" sz="1600" spc="-1" dirty="0" smtClean="0">
                <a:solidFill>
                  <a:schemeClr val="bg1"/>
                </a:solidFill>
                <a:uFill>
                  <a:solidFill>
                    <a:srgbClr val="FFFFFF"/>
                  </a:solidFill>
                </a:uFill>
                <a:latin typeface="Arial"/>
                <a:ea typeface="黑体"/>
              </a:rPr>
              <a:t>作者：蔡睿</a:t>
            </a:r>
            <a:r>
              <a:rPr lang="en-US" altLang="zh-CN" sz="1600" spc="-1" dirty="0">
                <a:solidFill>
                  <a:schemeClr val="bg1"/>
                </a:solidFill>
                <a:uFill>
                  <a:solidFill>
                    <a:srgbClr val="FFFFFF"/>
                  </a:solidFill>
                </a:uFill>
                <a:latin typeface="Arial"/>
                <a:ea typeface="黑体"/>
              </a:rPr>
              <a:t> </a:t>
            </a:r>
            <a:r>
              <a:rPr lang="en-US" altLang="zh-CN" sz="1600" spc="-1" dirty="0" smtClean="0">
                <a:solidFill>
                  <a:schemeClr val="bg1"/>
                </a:solidFill>
                <a:uFill>
                  <a:solidFill>
                    <a:srgbClr val="FFFFFF"/>
                  </a:solidFill>
                </a:uFill>
                <a:latin typeface="Arial"/>
                <a:ea typeface="黑体"/>
              </a:rPr>
              <a:t>    </a:t>
            </a:r>
            <a:r>
              <a:rPr lang="zh-CN" altLang="en-US" sz="1600" spc="-1" dirty="0" smtClean="0">
                <a:solidFill>
                  <a:schemeClr val="bg1"/>
                </a:solidFill>
                <a:uFill>
                  <a:solidFill>
                    <a:srgbClr val="FFFFFF"/>
                  </a:solidFill>
                </a:uFill>
                <a:latin typeface="Arial"/>
                <a:ea typeface="黑体"/>
              </a:rPr>
              <a:t>组员：黄兴诚、蔡睿、王梓安、李戈杨、赵航、吴宏昌、张晨鹏</a:t>
            </a:r>
            <a:endParaRPr lang="en-US" sz="1600" b="0" strike="noStrike" spc="-1" dirty="0">
              <a:solidFill>
                <a:schemeClr val="bg1"/>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TextShape 1"/>
          <p:cNvSpPr txBox="1"/>
          <p:nvPr/>
        </p:nvSpPr>
        <p:spPr>
          <a:xfrm>
            <a:off x="1522800" y="2872800"/>
            <a:ext cx="9143640" cy="683640"/>
          </a:xfrm>
          <a:prstGeom prst="rect">
            <a:avLst/>
          </a:prstGeom>
          <a:noFill/>
          <a:ln>
            <a:noFill/>
          </a:ln>
        </p:spPr>
        <p:txBody>
          <a:bodyPr anchor="ctr"/>
          <a:lstStyle/>
          <a:p>
            <a:pPr algn="ctr">
              <a:lnSpc>
                <a:spcPct val="100000"/>
              </a:lnSpc>
            </a:pPr>
            <a:r>
              <a:rPr lang="zh-CN" altLang="en-US" sz="3200" b="1" strike="noStrike" spc="-1" dirty="0" smtClean="0">
                <a:solidFill>
                  <a:schemeClr val="bg1"/>
                </a:solidFill>
                <a:uFill>
                  <a:solidFill>
                    <a:srgbClr val="FFFFFF"/>
                  </a:solidFill>
                </a:uFill>
                <a:latin typeface="Arial"/>
              </a:rPr>
              <a:t>谢谢观看！</a:t>
            </a:r>
            <a:endParaRPr lang="zh-CN" sz="3200" b="1" strike="noStrike" spc="-1" dirty="0">
              <a:solidFill>
                <a:schemeClr val="bg1"/>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624240" y="189000"/>
            <a:ext cx="10783440" cy="720360"/>
          </a:xfrm>
          <a:prstGeom prst="rect">
            <a:avLst/>
          </a:prstGeom>
          <a:noFill/>
          <a:ln>
            <a:noFill/>
          </a:ln>
        </p:spPr>
        <p:txBody>
          <a:bodyPr anchor="ctr"/>
          <a:lstStyle/>
          <a:p>
            <a:pPr>
              <a:lnSpc>
                <a:spcPct val="100000"/>
              </a:lnSpc>
            </a:pPr>
            <a:r>
              <a:rPr lang="zh-CN" altLang="en-US" sz="3200" b="1" spc="-1" dirty="0" smtClean="0">
                <a:solidFill>
                  <a:schemeClr val="bg1"/>
                </a:solidFill>
                <a:uFill>
                  <a:solidFill>
                    <a:srgbClr val="FFFFFF"/>
                  </a:solidFill>
                </a:uFill>
                <a:latin typeface="Arial"/>
              </a:rPr>
              <a:t>项目简介</a:t>
            </a:r>
            <a:endParaRPr lang="zh-CN" sz="3200" b="1" strike="noStrike" spc="-1" dirty="0">
              <a:solidFill>
                <a:schemeClr val="bg1"/>
              </a:solidFill>
              <a:uFill>
                <a:solidFill>
                  <a:srgbClr val="FFFFFF"/>
                </a:solidFill>
              </a:uFill>
              <a:latin typeface="Arial"/>
            </a:endParaRPr>
          </a:p>
        </p:txBody>
      </p:sp>
      <p:sp>
        <p:nvSpPr>
          <p:cNvPr id="294" name="TextShape 2"/>
          <p:cNvSpPr txBox="1"/>
          <p:nvPr/>
        </p:nvSpPr>
        <p:spPr>
          <a:xfrm>
            <a:off x="624240" y="1389600"/>
            <a:ext cx="10783440" cy="1941429"/>
          </a:xfrm>
          <a:prstGeom prst="rect">
            <a:avLst/>
          </a:prstGeom>
          <a:noFill/>
          <a:ln>
            <a:noFill/>
          </a:ln>
        </p:spPr>
        <p:txBody>
          <a:bodyPr/>
          <a:lstStyle/>
          <a:p>
            <a:pPr marL="343260" indent="-342900">
              <a:lnSpc>
                <a:spcPct val="100000"/>
              </a:lnSpc>
              <a:buClr>
                <a:srgbClr val="6A8F94"/>
              </a:buClr>
              <a:buFont typeface="Arial" panose="020B0604020202020204" pitchFamily="34" charset="0"/>
              <a:buChar char="•"/>
            </a:pPr>
            <a:r>
              <a:rPr lang="zh-CN" altLang="en-US" sz="2400" b="1" spc="-1" dirty="0" smtClean="0">
                <a:solidFill>
                  <a:srgbClr val="2E2F31"/>
                </a:solidFill>
                <a:uFill>
                  <a:solidFill>
                    <a:srgbClr val="FFFFFF"/>
                  </a:solidFill>
                </a:uFill>
              </a:rPr>
              <a:t>迷宫机器人</a:t>
            </a:r>
            <a:endParaRPr lang="en-US" altLang="zh-CN" sz="2400" b="1" spc="-1" dirty="0" smtClean="0">
              <a:solidFill>
                <a:srgbClr val="2E2F31"/>
              </a:solidFill>
              <a:uFill>
                <a:solidFill>
                  <a:srgbClr val="FFFFFF"/>
                </a:solidFill>
              </a:uFill>
            </a:endParaRPr>
          </a:p>
          <a:p>
            <a:pPr marL="360">
              <a:lnSpc>
                <a:spcPct val="100000"/>
              </a:lnSpc>
              <a:buClr>
                <a:srgbClr val="6A8F94"/>
              </a:buClr>
            </a:pPr>
            <a:endParaRPr lang="en-US" altLang="zh-CN" sz="2400" spc="-1" dirty="0" smtClean="0">
              <a:solidFill>
                <a:srgbClr val="2E2F31"/>
              </a:solidFill>
              <a:uFill>
                <a:solidFill>
                  <a:srgbClr val="FFFFFF"/>
                </a:solidFill>
              </a:uFill>
            </a:endParaRPr>
          </a:p>
          <a:p>
            <a:pPr marL="360">
              <a:lnSpc>
                <a:spcPct val="100000"/>
              </a:lnSpc>
              <a:buClr>
                <a:srgbClr val="6A8F94"/>
              </a:buClr>
            </a:pPr>
            <a:r>
              <a:rPr lang="zh-CN" altLang="en-US" sz="2400" spc="-1" dirty="0" smtClean="0">
                <a:solidFill>
                  <a:srgbClr val="2E2F31"/>
                </a:solidFill>
                <a:uFill>
                  <a:solidFill>
                    <a:srgbClr val="FFFFFF"/>
                  </a:solidFill>
                </a:uFill>
              </a:rPr>
              <a:t>利用</a:t>
            </a:r>
            <a:r>
              <a:rPr lang="zh-CN" altLang="en-US" sz="2400" spc="-1" dirty="0">
                <a:solidFill>
                  <a:srgbClr val="2E2F31"/>
                </a:solidFill>
                <a:uFill>
                  <a:solidFill>
                    <a:srgbClr val="FFFFFF"/>
                  </a:solidFill>
                </a:uFill>
              </a:rPr>
              <a:t>一台配备了两枚超声波距离传感器的小车，通过设计一个程序，使其能够走出一个随机设置的简单迷宫</a:t>
            </a:r>
            <a:endParaRPr lang="zh-CN" sz="2400" b="0" strike="noStrike" spc="-1" dirty="0">
              <a:solidFill>
                <a:srgbClr val="2E2F31"/>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4"/>
                                        </p:tgtEl>
                                        <p:attrNameLst>
                                          <p:attrName>style.visibility</p:attrName>
                                        </p:attrNameLst>
                                      </p:cBhvr>
                                      <p:to>
                                        <p:strVal val="visible"/>
                                      </p:to>
                                    </p:set>
                                    <p:anim calcmode="lin" valueType="num">
                                      <p:cBhvr additive="base">
                                        <p:cTn id="7" dur="500" fill="hold"/>
                                        <p:tgtEl>
                                          <p:spTgt spid="294"/>
                                        </p:tgtEl>
                                        <p:attrNameLst>
                                          <p:attrName>ppt_x</p:attrName>
                                        </p:attrNameLst>
                                      </p:cBhvr>
                                      <p:tavLst>
                                        <p:tav tm="0">
                                          <p:val>
                                            <p:strVal val="#ppt_x"/>
                                          </p:val>
                                        </p:tav>
                                        <p:tav tm="100000">
                                          <p:val>
                                            <p:strVal val="#ppt_x"/>
                                          </p:val>
                                        </p:tav>
                                      </p:tavLst>
                                    </p:anim>
                                    <p:anim calcmode="lin" valueType="num">
                                      <p:cBhvr additive="base">
                                        <p:cTn id="8" dur="500" fill="hold"/>
                                        <p:tgtEl>
                                          <p:spTgt spid="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585051" y="149811"/>
            <a:ext cx="10783440" cy="720360"/>
          </a:xfrm>
          <a:prstGeom prst="rect">
            <a:avLst/>
          </a:prstGeom>
          <a:noFill/>
          <a:ln>
            <a:noFill/>
          </a:ln>
        </p:spPr>
        <p:txBody>
          <a:bodyPr anchor="ctr"/>
          <a:lstStyle/>
          <a:p>
            <a:pPr>
              <a:lnSpc>
                <a:spcPct val="100000"/>
              </a:lnSpc>
            </a:pPr>
            <a:r>
              <a:rPr lang="zh-CN" altLang="en-US" sz="3200" b="1" strike="noStrike" spc="-1" dirty="0" smtClean="0">
                <a:solidFill>
                  <a:schemeClr val="bg1"/>
                </a:solidFill>
                <a:uFill>
                  <a:solidFill>
                    <a:srgbClr val="FFFFFF"/>
                  </a:solidFill>
                </a:uFill>
                <a:latin typeface="Arial"/>
              </a:rPr>
              <a:t>实验原理</a:t>
            </a:r>
            <a:r>
              <a:rPr lang="en-US" altLang="zh-CN" sz="3200" b="1" strike="noStrike" spc="-1" dirty="0" smtClean="0">
                <a:solidFill>
                  <a:schemeClr val="bg1"/>
                </a:solidFill>
                <a:uFill>
                  <a:solidFill>
                    <a:srgbClr val="FFFFFF"/>
                  </a:solidFill>
                </a:uFill>
                <a:latin typeface="Arial"/>
              </a:rPr>
              <a:t>——</a:t>
            </a:r>
            <a:r>
              <a:rPr lang="zh-CN" altLang="en-US" sz="3200" b="1" strike="noStrike" spc="-1" dirty="0" smtClean="0">
                <a:solidFill>
                  <a:schemeClr val="bg1"/>
                </a:solidFill>
                <a:uFill>
                  <a:solidFill>
                    <a:srgbClr val="FFFFFF"/>
                  </a:solidFill>
                </a:uFill>
                <a:latin typeface="Arial"/>
              </a:rPr>
              <a:t>使用</a:t>
            </a:r>
            <a:r>
              <a:rPr lang="en-US" altLang="zh-CN" sz="3200" b="1" strike="noStrike" spc="-1" dirty="0" smtClean="0">
                <a:solidFill>
                  <a:schemeClr val="bg1"/>
                </a:solidFill>
                <a:uFill>
                  <a:solidFill>
                    <a:srgbClr val="FFFFFF"/>
                  </a:solidFill>
                </a:uFill>
                <a:latin typeface="Arial"/>
              </a:rPr>
              <a:t>ASU VIPLE</a:t>
            </a:r>
            <a:endParaRPr lang="zh-CN" sz="3200" b="1" strike="noStrike" spc="-1" dirty="0">
              <a:solidFill>
                <a:schemeClr val="bg1"/>
              </a:solidFill>
              <a:uFill>
                <a:solidFill>
                  <a:srgbClr val="FFFFFF"/>
                </a:solidFill>
              </a:uFill>
              <a:latin typeface="Arial"/>
            </a:endParaRPr>
          </a:p>
        </p:txBody>
      </p:sp>
      <p:sp>
        <p:nvSpPr>
          <p:cNvPr id="4" name="文本框 3"/>
          <p:cNvSpPr txBox="1"/>
          <p:nvPr/>
        </p:nvSpPr>
        <p:spPr>
          <a:xfrm>
            <a:off x="274320" y="1345474"/>
            <a:ext cx="10920549" cy="1815882"/>
          </a:xfrm>
          <a:prstGeom prst="rect">
            <a:avLst/>
          </a:prstGeom>
          <a:noFill/>
        </p:spPr>
        <p:txBody>
          <a:bodyPr wrap="square" rtlCol="0">
            <a:spAutoFit/>
          </a:bodyPr>
          <a:lstStyle/>
          <a:p>
            <a:r>
              <a:rPr lang="zh-CN" altLang="en-US" sz="2800" dirty="0"/>
              <a:t>利用一台配备了两枚超声波距离传感器的小车，通过设计一个程序，使其能够走出一个随机设置的简单</a:t>
            </a:r>
            <a:r>
              <a:rPr lang="zh-CN" altLang="en-US" sz="2800" dirty="0" smtClean="0"/>
              <a:t>迷宫</a:t>
            </a:r>
            <a:r>
              <a:rPr lang="zh-CN" altLang="en-US" sz="2800" dirty="0"/>
              <a:t>。</a:t>
            </a:r>
            <a:r>
              <a:rPr lang="zh-CN" altLang="en-US" sz="2800" dirty="0" smtClean="0"/>
              <a:t>迷宫</a:t>
            </a:r>
            <a:r>
              <a:rPr lang="zh-CN" altLang="en-US" sz="2800" dirty="0"/>
              <a:t>的“单侧原则”，在迷宫中行进的过程中只要一直沿着道路固定一侧的墙壁走，那么最终即使需要遍历整个迷宫的全部路线也一定能够走出迷宫</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549" y="3361372"/>
            <a:ext cx="4134089" cy="30263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624240" y="189000"/>
            <a:ext cx="10783440" cy="720360"/>
          </a:xfrm>
          <a:prstGeom prst="rect">
            <a:avLst/>
          </a:prstGeom>
          <a:noFill/>
          <a:ln>
            <a:noFill/>
          </a:ln>
        </p:spPr>
        <p:txBody>
          <a:bodyPr anchor="ctr"/>
          <a:lstStyle/>
          <a:p>
            <a:pPr>
              <a:lnSpc>
                <a:spcPct val="100000"/>
              </a:lnSpc>
            </a:pPr>
            <a:r>
              <a:rPr lang="zh-CN" altLang="en-US" sz="3200" b="1" strike="noStrike" spc="-1" dirty="0" smtClean="0">
                <a:solidFill>
                  <a:schemeClr val="bg1"/>
                </a:solidFill>
                <a:uFill>
                  <a:solidFill>
                    <a:srgbClr val="FFFFFF"/>
                  </a:solidFill>
                </a:uFill>
                <a:latin typeface="Arial"/>
              </a:rPr>
              <a:t>组装小车</a:t>
            </a:r>
            <a:r>
              <a:rPr lang="en-US" altLang="zh-CN" sz="3200" b="1" strike="noStrike" spc="-1" dirty="0" smtClean="0">
                <a:solidFill>
                  <a:schemeClr val="bg1"/>
                </a:solidFill>
                <a:uFill>
                  <a:solidFill>
                    <a:srgbClr val="FFFFFF"/>
                  </a:solidFill>
                </a:uFill>
                <a:latin typeface="Arial"/>
              </a:rPr>
              <a:t>~~</a:t>
            </a:r>
            <a:endParaRPr lang="zh-CN" sz="3200" b="1" strike="noStrike" spc="-1" dirty="0">
              <a:solidFill>
                <a:schemeClr val="bg1"/>
              </a:solidFill>
              <a:uFill>
                <a:solidFill>
                  <a:srgbClr val="FFFFFF"/>
                </a:solidFill>
              </a:uFill>
              <a:latin typeface="Aria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793377">
            <a:off x="1789749" y="1775216"/>
            <a:ext cx="2599374" cy="462110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82936">
            <a:off x="7011260" y="1504977"/>
            <a:ext cx="2701133" cy="4669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624240" y="189000"/>
            <a:ext cx="10783440" cy="720360"/>
          </a:xfrm>
          <a:prstGeom prst="rect">
            <a:avLst/>
          </a:prstGeom>
          <a:noFill/>
          <a:ln>
            <a:noFill/>
          </a:ln>
        </p:spPr>
        <p:txBody>
          <a:bodyPr anchor="ctr"/>
          <a:lstStyle/>
          <a:p>
            <a:pPr>
              <a:lnSpc>
                <a:spcPct val="100000"/>
              </a:lnSpc>
            </a:pPr>
            <a:r>
              <a:rPr lang="zh-CN" altLang="en-US" sz="3200" b="1" strike="noStrike" spc="-1" dirty="0" smtClean="0">
                <a:solidFill>
                  <a:schemeClr val="bg1"/>
                </a:solidFill>
                <a:uFill>
                  <a:solidFill>
                    <a:srgbClr val="FFFFFF"/>
                  </a:solidFill>
                </a:uFill>
                <a:latin typeface="Arial"/>
              </a:rPr>
              <a:t>设计思路</a:t>
            </a:r>
            <a:endParaRPr lang="zh-CN" sz="3200" b="1" strike="noStrike" spc="-1" dirty="0">
              <a:solidFill>
                <a:schemeClr val="bg1"/>
              </a:solidFill>
              <a:uFill>
                <a:solidFill>
                  <a:srgbClr val="FFFFFF"/>
                </a:solidFill>
              </a:uFill>
              <a:latin typeface="Arial"/>
            </a:endParaRPr>
          </a:p>
        </p:txBody>
      </p:sp>
      <p:sp>
        <p:nvSpPr>
          <p:cNvPr id="306" name="TextShape 2"/>
          <p:cNvSpPr txBox="1"/>
          <p:nvPr/>
        </p:nvSpPr>
        <p:spPr>
          <a:xfrm>
            <a:off x="624240" y="1389600"/>
            <a:ext cx="10783440" cy="3561223"/>
          </a:xfrm>
          <a:prstGeom prst="rect">
            <a:avLst/>
          </a:prstGeom>
          <a:noFill/>
          <a:ln>
            <a:noFill/>
          </a:ln>
        </p:spPr>
        <p:txBody>
          <a:bodyPr/>
          <a:lstStyle/>
          <a:p>
            <a:pPr>
              <a:lnSpc>
                <a:spcPct val="100000"/>
              </a:lnSpc>
            </a:pPr>
            <a:r>
              <a:rPr lang="zh-CN" altLang="en-US" sz="2400" spc="-1" dirty="0">
                <a:solidFill>
                  <a:srgbClr val="3B4355"/>
                </a:solidFill>
                <a:uFill>
                  <a:solidFill>
                    <a:srgbClr val="FFFFFF"/>
                  </a:solidFill>
                </a:uFill>
              </a:rPr>
              <a:t>为了使小车能够做到“沿着迷宫的一侧前进”我们组决定让小车永远沿着迷宫的右侧边缘走。因此，我们在组装小车的时候把一个距离传感器装在小车前方，另一个则装在了小车的右侧。我们的思路是当小车右边的传感器探测到小车与右边墙壁的距离大于一个数值</a:t>
            </a:r>
            <a:r>
              <a:rPr lang="en-US" altLang="zh-CN" sz="2400" spc="-1" dirty="0">
                <a:solidFill>
                  <a:srgbClr val="3B4355"/>
                </a:solidFill>
                <a:uFill>
                  <a:solidFill>
                    <a:srgbClr val="FFFFFF"/>
                  </a:solidFill>
                </a:uFill>
              </a:rPr>
              <a:t>A</a:t>
            </a:r>
            <a:r>
              <a:rPr lang="zh-CN" altLang="en-US" sz="2400" spc="-1" dirty="0">
                <a:solidFill>
                  <a:srgbClr val="3B4355"/>
                </a:solidFill>
                <a:uFill>
                  <a:solidFill>
                    <a:srgbClr val="FFFFFF"/>
                  </a:solidFill>
                </a:uFill>
              </a:rPr>
              <a:t>（也就是道路的右侧出现岔路口的情况）时，小车执行向右转的动作；而当前方的传感器探测到小车与前面墙壁或障碍物距离小于某个数值</a:t>
            </a:r>
            <a:r>
              <a:rPr lang="en-US" altLang="zh-CN" sz="2400" spc="-1" dirty="0">
                <a:solidFill>
                  <a:srgbClr val="3B4355"/>
                </a:solidFill>
                <a:uFill>
                  <a:solidFill>
                    <a:srgbClr val="FFFFFF"/>
                  </a:solidFill>
                </a:uFill>
              </a:rPr>
              <a:t>B</a:t>
            </a:r>
            <a:r>
              <a:rPr lang="zh-CN" altLang="en-US" sz="2400" spc="-1" dirty="0">
                <a:solidFill>
                  <a:srgbClr val="3B4355"/>
                </a:solidFill>
                <a:uFill>
                  <a:solidFill>
                    <a:srgbClr val="FFFFFF"/>
                  </a:solidFill>
                </a:uFill>
              </a:rPr>
              <a:t>，且与墙壁的右侧的距离小于数值</a:t>
            </a:r>
            <a:r>
              <a:rPr lang="en-US" altLang="zh-CN" sz="2400" spc="-1" dirty="0">
                <a:solidFill>
                  <a:srgbClr val="3B4355"/>
                </a:solidFill>
                <a:uFill>
                  <a:solidFill>
                    <a:srgbClr val="FFFFFF"/>
                  </a:solidFill>
                </a:uFill>
              </a:rPr>
              <a:t>A</a:t>
            </a:r>
            <a:r>
              <a:rPr lang="zh-CN" altLang="en-US" sz="2400" spc="-1" dirty="0">
                <a:solidFill>
                  <a:srgbClr val="3B4355"/>
                </a:solidFill>
                <a:uFill>
                  <a:solidFill>
                    <a:srgbClr val="FFFFFF"/>
                  </a:solidFill>
                </a:uFill>
              </a:rPr>
              <a:t>时，则判定为“到达一个</a:t>
            </a:r>
            <a:r>
              <a:rPr lang="en-US" altLang="zh-CN" sz="2400" spc="-1" dirty="0">
                <a:solidFill>
                  <a:srgbClr val="3B4355"/>
                </a:solidFill>
                <a:uFill>
                  <a:solidFill>
                    <a:srgbClr val="FFFFFF"/>
                  </a:solidFill>
                </a:uFill>
              </a:rPr>
              <a:t>L</a:t>
            </a:r>
            <a:r>
              <a:rPr lang="zh-CN" altLang="en-US" sz="2400" spc="-1" dirty="0">
                <a:solidFill>
                  <a:srgbClr val="3B4355"/>
                </a:solidFill>
                <a:uFill>
                  <a:solidFill>
                    <a:srgbClr val="FFFFFF"/>
                  </a:solidFill>
                </a:uFill>
              </a:rPr>
              <a:t>型的路口“，此时则执行向左转的动作，这样就能够做到让小车一直沿着迷宫右边的墙壁前进了。</a:t>
            </a:r>
            <a:endParaRPr lang="zh-CN" sz="2400" b="0" strike="noStrike" spc="-1" dirty="0">
              <a:solidFill>
                <a:srgbClr val="3B4355"/>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691" y="195943"/>
            <a:ext cx="11652068" cy="584775"/>
          </a:xfrm>
          <a:prstGeom prst="rect">
            <a:avLst/>
          </a:prstGeom>
          <a:noFill/>
        </p:spPr>
        <p:txBody>
          <a:bodyPr wrap="square" rtlCol="0">
            <a:spAutoFit/>
          </a:bodyPr>
          <a:lstStyle/>
          <a:p>
            <a:r>
              <a:rPr lang="zh-CN" altLang="en-US" sz="3200" b="1" dirty="0">
                <a:solidFill>
                  <a:schemeClr val="bg1"/>
                </a:solidFill>
              </a:rPr>
              <a:t>大概就是</a:t>
            </a:r>
            <a:r>
              <a:rPr lang="zh-CN" altLang="en-US" sz="3200" b="1" dirty="0" smtClean="0">
                <a:solidFill>
                  <a:schemeClr val="bg1"/>
                </a:solidFill>
              </a:rPr>
              <a:t>这样：</a:t>
            </a:r>
            <a:endParaRPr lang="zh-CN" altLang="en-US" sz="3200" b="1"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590" y="1501956"/>
            <a:ext cx="8208269" cy="479434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2"/>
          <p:cNvSpPr/>
          <p:nvPr/>
        </p:nvSpPr>
        <p:spPr>
          <a:xfrm>
            <a:off x="574200" y="47880"/>
            <a:ext cx="9082440" cy="93924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zh-CN" altLang="en-US" sz="3200" b="1" strike="noStrike" spc="-1" dirty="0" smtClean="0">
                <a:solidFill>
                  <a:schemeClr val="bg1"/>
                </a:solidFill>
                <a:uFill>
                  <a:solidFill>
                    <a:srgbClr val="FFFFFF"/>
                  </a:solidFill>
                </a:uFill>
                <a:latin typeface="Arial"/>
              </a:rPr>
              <a:t>记录的数据以及一些处理</a:t>
            </a:r>
            <a:endParaRPr lang="en-US" sz="3200" b="1" strike="noStrike" spc="-1" dirty="0">
              <a:solidFill>
                <a:schemeClr val="bg1"/>
              </a:solidFill>
              <a:uFill>
                <a:solidFill>
                  <a:srgbClr val="FFFFFF"/>
                </a:solidFill>
              </a:uFill>
              <a:latin typeface="Arial"/>
            </a:endParaRPr>
          </a:p>
        </p:txBody>
      </p:sp>
      <p:sp>
        <p:nvSpPr>
          <p:cNvPr id="3" name="文本框 2"/>
          <p:cNvSpPr txBox="1"/>
          <p:nvPr/>
        </p:nvSpPr>
        <p:spPr>
          <a:xfrm>
            <a:off x="574200" y="1854926"/>
            <a:ext cx="10789920" cy="3416320"/>
          </a:xfrm>
          <a:prstGeom prst="rect">
            <a:avLst/>
          </a:prstGeom>
          <a:noFill/>
        </p:spPr>
        <p:txBody>
          <a:bodyPr wrap="square" rtlCol="0">
            <a:spAutoFit/>
          </a:bodyPr>
          <a:lstStyle/>
          <a:p>
            <a:r>
              <a:rPr lang="zh-CN" altLang="en-US" sz="2400" dirty="0"/>
              <a:t>（由于第十组的小车硬件有问题，没法工作，所以第一周的实验课我参与了第八组的小车程序设计）当小车的状态为前进时，令其左右轮的速度均为</a:t>
            </a:r>
            <a:r>
              <a:rPr lang="en-US" altLang="zh-CN" sz="2400" dirty="0"/>
              <a:t>0.4</a:t>
            </a:r>
            <a:r>
              <a:rPr lang="zh-CN" altLang="en-US" sz="2400" dirty="0"/>
              <a:t>，左转时使左轮速度为</a:t>
            </a:r>
            <a:r>
              <a:rPr lang="en-US" altLang="zh-CN" sz="2400" dirty="0"/>
              <a:t>-0.2</a:t>
            </a:r>
            <a:r>
              <a:rPr lang="zh-CN" altLang="en-US" sz="2400" dirty="0"/>
              <a:t>，右轮为</a:t>
            </a:r>
            <a:r>
              <a:rPr lang="en-US" altLang="zh-CN" sz="2400" dirty="0"/>
              <a:t>0.2</a:t>
            </a:r>
            <a:r>
              <a:rPr lang="zh-CN" altLang="en-US" sz="2400" dirty="0"/>
              <a:t>，右转时右轮速度为</a:t>
            </a:r>
            <a:r>
              <a:rPr lang="en-US" altLang="zh-CN" sz="2400" dirty="0"/>
              <a:t>-0.2</a:t>
            </a:r>
            <a:r>
              <a:rPr lang="zh-CN" altLang="en-US" sz="2400" dirty="0"/>
              <a:t>，左轮为</a:t>
            </a:r>
            <a:r>
              <a:rPr lang="en-US" altLang="zh-CN" sz="2400" dirty="0"/>
              <a:t>0.2</a:t>
            </a:r>
          </a:p>
          <a:p>
            <a:r>
              <a:rPr lang="en-US" altLang="zh-CN" sz="2400" dirty="0"/>
              <a:t>1</a:t>
            </a:r>
            <a:r>
              <a:rPr lang="en-US" altLang="zh-CN" sz="2400" dirty="0" smtClean="0"/>
              <a:t>)</a:t>
            </a:r>
            <a:r>
              <a:rPr lang="zh-CN" altLang="en-US" sz="2400" dirty="0" smtClean="0"/>
              <a:t>在</a:t>
            </a:r>
            <a:r>
              <a:rPr lang="zh-CN" altLang="en-US" sz="2400" dirty="0"/>
              <a:t>小车转向的过程中，我们发现小车的传感器不够敏感，当</a:t>
            </a:r>
            <a:r>
              <a:rPr lang="en-US" altLang="zh-CN" sz="2400" dirty="0"/>
              <a:t>A==75</a:t>
            </a:r>
            <a:r>
              <a:rPr lang="zh-CN" altLang="en-US" sz="2400" dirty="0"/>
              <a:t>、</a:t>
            </a:r>
            <a:r>
              <a:rPr lang="en-US" altLang="zh-CN" sz="2400" dirty="0"/>
              <a:t>B==50</a:t>
            </a:r>
            <a:r>
              <a:rPr lang="zh-CN" altLang="en-US" sz="2400" dirty="0"/>
              <a:t>时小车的边缘容易磕到墙壁，不利于小车前进，于是我们将</a:t>
            </a:r>
            <a:r>
              <a:rPr lang="en-US" altLang="zh-CN" sz="2400" dirty="0"/>
              <a:t>A</a:t>
            </a:r>
            <a:r>
              <a:rPr lang="zh-CN" altLang="en-US" sz="2400" dirty="0"/>
              <a:t>设为</a:t>
            </a:r>
            <a:r>
              <a:rPr lang="en-US" altLang="zh-CN" sz="2400" dirty="0"/>
              <a:t>110</a:t>
            </a:r>
            <a:r>
              <a:rPr lang="zh-CN" altLang="en-US" sz="2400" dirty="0"/>
              <a:t>，</a:t>
            </a:r>
            <a:r>
              <a:rPr lang="en-US" altLang="zh-CN" sz="2400" dirty="0"/>
              <a:t>B</a:t>
            </a:r>
            <a:r>
              <a:rPr lang="zh-CN" altLang="en-US" sz="2400" dirty="0"/>
              <a:t>设置为</a:t>
            </a:r>
            <a:r>
              <a:rPr lang="en-US" altLang="zh-CN" sz="2400" dirty="0"/>
              <a:t>75</a:t>
            </a:r>
          </a:p>
          <a:p>
            <a:r>
              <a:rPr lang="en-US" altLang="zh-CN" sz="2400" dirty="0" smtClean="0"/>
              <a:t>2</a:t>
            </a:r>
            <a:r>
              <a:rPr lang="zh-CN" altLang="en-US" sz="2400" dirty="0"/>
              <a:t>）</a:t>
            </a:r>
            <a:r>
              <a:rPr lang="zh-CN" altLang="en-US" sz="2400" dirty="0" smtClean="0"/>
              <a:t>我们</a:t>
            </a:r>
            <a:r>
              <a:rPr lang="zh-CN" altLang="en-US" sz="2400" dirty="0"/>
              <a:t>发现这是小车仍然容易碰到墙壁，所以在小车执行向左转的操作之前，我们加入了一段“后退“的动作，这一阶段左右轮的速度均设置为</a:t>
            </a:r>
            <a:r>
              <a:rPr lang="en-US" altLang="zh-CN" sz="2400" dirty="0"/>
              <a:t>-0.2</a:t>
            </a:r>
            <a:r>
              <a:rPr lang="zh-CN" altLang="en-US" sz="2400" dirty="0"/>
              <a:t>，利用</a:t>
            </a:r>
            <a:r>
              <a:rPr lang="en-US" altLang="zh-CN" sz="2400" dirty="0"/>
              <a:t>Timer</a:t>
            </a:r>
            <a:r>
              <a:rPr lang="zh-CN" altLang="en-US" sz="2400" dirty="0"/>
              <a:t>功能使倒退的过程持续</a:t>
            </a:r>
            <a:r>
              <a:rPr lang="en-US" altLang="zh-CN" sz="2400" dirty="0"/>
              <a:t>1000</a:t>
            </a:r>
            <a:r>
              <a:rPr lang="zh-CN" altLang="en-US" sz="2400" dirty="0"/>
              <a:t>毫秒</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943" y="182881"/>
            <a:ext cx="11625943" cy="584775"/>
          </a:xfrm>
          <a:prstGeom prst="rect">
            <a:avLst/>
          </a:prstGeom>
          <a:noFill/>
        </p:spPr>
        <p:txBody>
          <a:bodyPr wrap="square" rtlCol="0">
            <a:spAutoFit/>
          </a:bodyPr>
          <a:lstStyle/>
          <a:p>
            <a:r>
              <a:rPr lang="zh-CN" altLang="en-US" sz="3200" b="1" dirty="0" smtClean="0">
                <a:solidFill>
                  <a:schemeClr val="bg1"/>
                </a:solidFill>
              </a:rPr>
              <a:t>项目课题结果与问题分析</a:t>
            </a:r>
            <a:endParaRPr lang="zh-CN" altLang="en-US" sz="3200" b="1" dirty="0">
              <a:solidFill>
                <a:schemeClr val="bg1"/>
              </a:solidFill>
            </a:endParaRPr>
          </a:p>
        </p:txBody>
      </p:sp>
      <p:sp>
        <p:nvSpPr>
          <p:cNvPr id="3" name="文本框 2"/>
          <p:cNvSpPr txBox="1"/>
          <p:nvPr/>
        </p:nvSpPr>
        <p:spPr>
          <a:xfrm>
            <a:off x="515983" y="2090056"/>
            <a:ext cx="10985862" cy="2677656"/>
          </a:xfrm>
          <a:prstGeom prst="rect">
            <a:avLst/>
          </a:prstGeom>
          <a:noFill/>
        </p:spPr>
        <p:txBody>
          <a:bodyPr wrap="square" rtlCol="0">
            <a:spAutoFit/>
          </a:bodyPr>
          <a:lstStyle/>
          <a:p>
            <a:r>
              <a:rPr lang="en-US" altLang="zh-CN" sz="2400" dirty="0" smtClean="0"/>
              <a:t>  </a:t>
            </a:r>
            <a:r>
              <a:rPr lang="zh-CN" altLang="en-US" sz="2400" dirty="0" smtClean="0"/>
              <a:t>在</a:t>
            </a:r>
            <a:r>
              <a:rPr lang="zh-CN" altLang="en-US" sz="2400" dirty="0"/>
              <a:t>正式比赛的过程中我们借用了别组的小车，在这辆小车上运行了使用了上述数据的程序，却发现小车的左轮转速明显慢于右轮，因此我将前进状态中的左轮速度设为</a:t>
            </a:r>
            <a:r>
              <a:rPr lang="en-US" altLang="zh-CN" sz="2400" dirty="0"/>
              <a:t>0.32</a:t>
            </a:r>
            <a:r>
              <a:rPr lang="zh-CN" altLang="en-US" sz="2400" dirty="0"/>
              <a:t>，右轮为</a:t>
            </a:r>
            <a:r>
              <a:rPr lang="en-US" altLang="zh-CN" sz="2400" dirty="0"/>
              <a:t>0.28</a:t>
            </a:r>
            <a:r>
              <a:rPr lang="zh-CN" altLang="en-US" sz="2400" dirty="0"/>
              <a:t>，向左转时左轮为</a:t>
            </a:r>
            <a:r>
              <a:rPr lang="en-US" altLang="zh-CN" sz="2400" dirty="0"/>
              <a:t>0.21</a:t>
            </a:r>
            <a:r>
              <a:rPr lang="zh-CN" altLang="en-US" sz="2400" dirty="0"/>
              <a:t>，右轮</a:t>
            </a:r>
            <a:r>
              <a:rPr lang="en-US" altLang="zh-CN" sz="2400" dirty="0"/>
              <a:t>0.19</a:t>
            </a:r>
            <a:r>
              <a:rPr lang="zh-CN" altLang="en-US" sz="2400" dirty="0"/>
              <a:t>，向右转时右轮速度</a:t>
            </a:r>
            <a:r>
              <a:rPr lang="en-US" altLang="zh-CN" sz="2400" dirty="0"/>
              <a:t>0.19</a:t>
            </a:r>
            <a:r>
              <a:rPr lang="zh-CN" altLang="en-US" sz="2400" dirty="0"/>
              <a:t>，左轮速度</a:t>
            </a:r>
            <a:r>
              <a:rPr lang="en-US" altLang="zh-CN" sz="2400" dirty="0"/>
              <a:t>0.22</a:t>
            </a:r>
            <a:r>
              <a:rPr lang="zh-CN" altLang="en-US" sz="2400" dirty="0"/>
              <a:t>；然而小车出现了右侧传感器不工作的情况，无法执行”向右转“的动作，此外小车还有工作一段时间后突然无法连接到笔记本电脑，导致无法停止断开连接前的最后一个</a:t>
            </a:r>
            <a:r>
              <a:rPr lang="zh-CN" altLang="en-US" sz="2400" dirty="0" smtClean="0"/>
              <a:t>动作（呃，这问题应该已经超出了我们能处理的范畴了</a:t>
            </a:r>
            <a:r>
              <a:rPr lang="en-US" altLang="zh-CN" sz="2400" dirty="0" smtClean="0"/>
              <a:t>……</a:t>
            </a:r>
            <a:r>
              <a:rPr lang="zh-CN" altLang="en-US" sz="2400" dirty="0" smtClean="0"/>
              <a:t>）。</a:t>
            </a:r>
            <a:r>
              <a:rPr lang="zh-CN" altLang="en-US" sz="2400" dirty="0"/>
              <a:t>最终成绩为</a:t>
            </a:r>
            <a:r>
              <a:rPr lang="en-US" altLang="zh-CN" sz="2400" dirty="0"/>
              <a:t>60</a:t>
            </a:r>
            <a:r>
              <a:rPr lang="zh-CN" altLang="en-US" sz="2400" dirty="0"/>
              <a:t>分。</a:t>
            </a:r>
          </a:p>
        </p:txBody>
      </p:sp>
    </p:spTree>
    <p:extLst>
      <p:ext uri="{BB962C8B-B14F-4D97-AF65-F5344CB8AC3E}">
        <p14:creationId xmlns:p14="http://schemas.microsoft.com/office/powerpoint/2010/main" val="2745026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331" y="181851"/>
            <a:ext cx="9143640" cy="683640"/>
          </a:xfrm>
        </p:spPr>
        <p:txBody>
          <a:bodyPr/>
          <a:lstStyle/>
          <a:p>
            <a:r>
              <a:rPr lang="zh-CN" altLang="en-US" sz="3200" b="1" dirty="0" smtClean="0">
                <a:solidFill>
                  <a:schemeClr val="bg1"/>
                </a:solidFill>
              </a:rPr>
              <a:t>讨论与感悟</a:t>
            </a:r>
            <a:endParaRPr lang="zh-CN" altLang="en-US" sz="3200" b="1" dirty="0">
              <a:solidFill>
                <a:schemeClr val="bg1"/>
              </a:solidFill>
            </a:endParaRPr>
          </a:p>
        </p:txBody>
      </p:sp>
      <p:sp>
        <p:nvSpPr>
          <p:cNvPr id="5" name="矩形 4"/>
          <p:cNvSpPr/>
          <p:nvPr/>
        </p:nvSpPr>
        <p:spPr>
          <a:xfrm>
            <a:off x="2685188" y="1307985"/>
            <a:ext cx="6096000" cy="2031325"/>
          </a:xfrm>
          <a:prstGeom prst="rect">
            <a:avLst/>
          </a:prstGeom>
        </p:spPr>
        <p:txBody>
          <a:bodyPr>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这真是一个非常有意思的课程！在为小车写程序的过程中，我们切切实实地去思考了小车所执</a:t>
            </a:r>
            <a:endParaRPr lang="en-US" altLang="zh-CN" dirty="0">
              <a:ln w="0"/>
              <a:solidFill>
                <a:schemeClr val="accent1"/>
              </a:solidFill>
              <a:effectLst>
                <a:outerShdw blurRad="38100" dist="25400" dir="5400000" algn="ctr" rotWithShape="0">
                  <a:srgbClr val="6E747A">
                    <a:alpha val="43000"/>
                  </a:srgbClr>
                </a:outerShdw>
              </a:effectLst>
            </a:endParaRPr>
          </a:p>
          <a:p>
            <a:pPr algn="ctr"/>
            <a:r>
              <a:rPr lang="zh-CN" altLang="en-US" dirty="0">
                <a:ln w="0"/>
                <a:solidFill>
                  <a:schemeClr val="accent1"/>
                </a:solidFill>
                <a:effectLst>
                  <a:outerShdw blurRad="38100" dist="25400" dir="5400000" algn="ctr" rotWithShape="0">
                    <a:srgbClr val="6E747A">
                      <a:alpha val="43000"/>
                    </a:srgbClr>
                  </a:outerShdw>
                </a:effectLst>
              </a:rPr>
              <a:t>行的每一个动作的意义以及其是否符合逻辑，也学会了怎样好好地去分析小车在真正行动的过</a:t>
            </a:r>
            <a:endParaRPr lang="en-US" altLang="zh-CN" dirty="0">
              <a:ln w="0"/>
              <a:solidFill>
                <a:schemeClr val="accent1"/>
              </a:solidFill>
              <a:effectLst>
                <a:outerShdw blurRad="38100" dist="25400" dir="5400000" algn="ctr" rotWithShape="0">
                  <a:srgbClr val="6E747A">
                    <a:alpha val="43000"/>
                  </a:srgbClr>
                </a:outerShdw>
              </a:effectLst>
            </a:endParaRPr>
          </a:p>
          <a:p>
            <a:pPr algn="ctr"/>
            <a:r>
              <a:rPr lang="zh-CN" altLang="en-US" dirty="0">
                <a:ln w="0"/>
                <a:solidFill>
                  <a:schemeClr val="accent1"/>
                </a:solidFill>
                <a:effectLst>
                  <a:outerShdw blurRad="38100" dist="25400" dir="5400000" algn="ctr" rotWithShape="0">
                    <a:srgbClr val="6E747A">
                      <a:alpha val="43000"/>
                    </a:srgbClr>
                  </a:outerShdw>
                </a:effectLst>
              </a:rPr>
              <a:t>程中到底发生了什么，问题出在哪里，怎样通过修改程序来实现对错误的纠正。</a:t>
            </a:r>
            <a:endParaRPr lang="en-US" altLang="zh-CN" dirty="0">
              <a:ln w="0"/>
              <a:solidFill>
                <a:schemeClr val="accent1"/>
              </a:solidFill>
              <a:effectLst>
                <a:outerShdw blurRad="38100" dist="25400" dir="5400000" algn="ctr" rotWithShape="0">
                  <a:srgbClr val="6E747A">
                    <a:alpha val="43000"/>
                  </a:srgbClr>
                </a:outerShdw>
              </a:effectLst>
            </a:endParaRPr>
          </a:p>
          <a:p>
            <a:pPr algn="ctr"/>
            <a:r>
              <a:rPr lang="zh-CN" altLang="en-US" dirty="0">
                <a:ln w="0"/>
                <a:solidFill>
                  <a:schemeClr val="accent1"/>
                </a:solidFill>
                <a:effectLst>
                  <a:outerShdw blurRad="38100" dist="25400" dir="5400000" algn="ctr" rotWithShape="0">
                    <a:srgbClr val="6E747A">
                      <a:alpha val="43000"/>
                    </a:srgbClr>
                  </a:outerShdw>
                </a:effectLst>
              </a:rPr>
              <a:t>归根结底，我们的的确确地学到了宝贵的</a:t>
            </a:r>
            <a:r>
              <a:rPr lang="zh-CN" altLang="en-US" dirty="0" smtClean="0">
                <a:ln w="0"/>
                <a:solidFill>
                  <a:schemeClr val="accent1"/>
                </a:solidFill>
                <a:effectLst>
                  <a:outerShdw blurRad="38100" dist="25400" dir="5400000" algn="ctr" rotWithShape="0">
                    <a:srgbClr val="6E747A">
                      <a:alpha val="43000"/>
                    </a:srgbClr>
                  </a:outerShdw>
                </a:effectLst>
              </a:rPr>
              <a:t>知识</a:t>
            </a:r>
            <a:r>
              <a:rPr lang="en-US" altLang="zh-CN" dirty="0" smtClean="0">
                <a:ln w="0"/>
                <a:solidFill>
                  <a:schemeClr val="accent1"/>
                </a:solidFill>
                <a:effectLst>
                  <a:outerShdw blurRad="38100" dist="25400" dir="5400000" algn="ctr" rotWithShape="0">
                    <a:srgbClr val="6E747A">
                      <a:alpha val="43000"/>
                    </a:srgbClr>
                  </a:outerShdw>
                </a:effectLst>
              </a:rPr>
              <a:t>!</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6" name="矩形 5"/>
          <p:cNvSpPr/>
          <p:nvPr/>
        </p:nvSpPr>
        <p:spPr>
          <a:xfrm>
            <a:off x="1989483" y="4260557"/>
            <a:ext cx="7837402" cy="1292662"/>
          </a:xfrm>
          <a:prstGeom prst="rect">
            <a:avLst/>
          </a:prstGeom>
          <a:noFill/>
        </p:spPr>
        <p:txBody>
          <a:bodyPr wrap="none" lIns="91440" tIns="45720" rIns="91440" bIns="45720">
            <a:spAutoFit/>
          </a:bodyPr>
          <a:lstStyle/>
          <a:p>
            <a:pPr algn="ctr"/>
            <a:r>
              <a:rPr lang="zh-CN" altLang="en-US" sz="5400" b="1" dirty="0" smtClean="0">
                <a:ln w="22225">
                  <a:solidFill>
                    <a:schemeClr val="accent2"/>
                  </a:solidFill>
                  <a:prstDash val="solid"/>
                </a:ln>
                <a:solidFill>
                  <a:schemeClr val="accent2">
                    <a:lumMod val="40000"/>
                    <a:lumOff val="60000"/>
                  </a:schemeClr>
                </a:solidFill>
              </a:rPr>
              <a:t>感谢老周，感谢助教们！</a:t>
            </a:r>
            <a:endParaRPr lang="en-US" altLang="zh-CN" sz="5400" b="1" dirty="0" smtClean="0">
              <a:ln w="22225">
                <a:solidFill>
                  <a:schemeClr val="accent2"/>
                </a:solidFill>
                <a:prstDash val="solid"/>
              </a:ln>
              <a:solidFill>
                <a:schemeClr val="accent2">
                  <a:lumMod val="40000"/>
                  <a:lumOff val="60000"/>
                </a:schemeClr>
              </a:solidFill>
            </a:endParaRPr>
          </a:p>
          <a:p>
            <a:pPr algn="ctr"/>
            <a:r>
              <a:rPr lang="zh-CN" altLang="en-US" sz="2400" b="1" cap="none" spc="0" dirty="0">
                <a:ln w="22225">
                  <a:solidFill>
                    <a:schemeClr val="accent2"/>
                  </a:solidFill>
                  <a:prstDash val="solid"/>
                </a:ln>
                <a:solidFill>
                  <a:schemeClr val="accent2">
                    <a:lumMod val="40000"/>
                    <a:lumOff val="60000"/>
                  </a:schemeClr>
                </a:solidFill>
                <a:effectLst/>
              </a:rPr>
              <a:t>感谢萃英</a:t>
            </a:r>
            <a:r>
              <a:rPr lang="zh-CN" altLang="en-US" sz="2400" b="1" cap="none" spc="0" dirty="0" smtClean="0">
                <a:ln w="22225">
                  <a:solidFill>
                    <a:schemeClr val="accent2"/>
                  </a:solidFill>
                  <a:prstDash val="solid"/>
                </a:ln>
                <a:solidFill>
                  <a:schemeClr val="accent2">
                    <a:lumMod val="40000"/>
                    <a:lumOff val="60000"/>
                  </a:schemeClr>
                </a:solidFill>
                <a:effectLst/>
              </a:rPr>
              <a:t>学院友情赞助！</a:t>
            </a:r>
            <a:endParaRPr lang="zh-CN" altLang="en-US" sz="2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75234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A000120141114A06KPBG</Template>
  <TotalTime>440</TotalTime>
  <Words>746</Words>
  <Application>Microsoft Office PowerPoint</Application>
  <PresentationFormat>宽屏</PresentationFormat>
  <Paragraphs>28</Paragraphs>
  <Slides>10</Slides>
  <Notes>7</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10</vt:i4>
      </vt:variant>
    </vt:vector>
  </HeadingPairs>
  <TitlesOfParts>
    <vt:vector size="25" baseType="lpstr">
      <vt:lpstr>DejaVu Sans</vt:lpstr>
      <vt:lpstr>StarSymbol</vt:lpstr>
      <vt:lpstr>黑体</vt:lpstr>
      <vt:lpstr>宋体</vt:lpstr>
      <vt:lpstr>Arial</vt:lpstr>
      <vt:lpstr>Calibri</vt:lpstr>
      <vt:lpstr>Symbol</vt:lpstr>
      <vt:lpstr>Times New Roman</vt:lpstr>
      <vt:lpstr>Wingdings</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讨论与感悟</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第十组</dc:title>
  <dc:subject/>
  <dc:creator>蔡睿</dc:creator>
  <dc:description/>
  <cp:lastModifiedBy>AutoBVT</cp:lastModifiedBy>
  <cp:revision>317</cp:revision>
  <dcterms:created xsi:type="dcterms:W3CDTF">2014-06-03T02:52:00Z</dcterms:created>
  <dcterms:modified xsi:type="dcterms:W3CDTF">2016-12-31T12:06:32Z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2052-10.1.0.5975</vt:lpwstr>
  </property>
  <property fmtid="{D5CDD505-2E9C-101B-9397-08002B2CF9AE}" pid="7" name="LinksUpToDate">
    <vt:bool>false</vt:bool>
  </property>
  <property fmtid="{D5CDD505-2E9C-101B-9397-08002B2CF9AE}" pid="8" name="MMClips">
    <vt:i4>0</vt:i4>
  </property>
  <property fmtid="{D5CDD505-2E9C-101B-9397-08002B2CF9AE}" pid="9" name="Notes">
    <vt:i4>29</vt:i4>
  </property>
  <property fmtid="{D5CDD505-2E9C-101B-9397-08002B2CF9AE}" pid="10" name="PresentationFormat">
    <vt:lpwstr>宽屏</vt:lpwstr>
  </property>
  <property fmtid="{D5CDD505-2E9C-101B-9397-08002B2CF9AE}" pid="11" name="ScaleCrop">
    <vt:bool>false</vt:bool>
  </property>
  <property fmtid="{D5CDD505-2E9C-101B-9397-08002B2CF9AE}" pid="12" name="ShareDoc">
    <vt:bool>false</vt:bool>
  </property>
  <property fmtid="{D5CDD505-2E9C-101B-9397-08002B2CF9AE}" pid="13" name="Slides">
    <vt:i4>29</vt:i4>
  </property>
  <property fmtid="{D5CDD505-2E9C-101B-9397-08002B2CF9AE}" pid="14" name="fileid">
    <vt:lpwstr>861015</vt:lpwstr>
  </property>
  <property fmtid="{D5CDD505-2E9C-101B-9397-08002B2CF9AE}" pid="15" name="name">
    <vt:lpwstr>黑白朴素.pptx</vt:lpwstr>
  </property>
  <property fmtid="{D5CDD505-2E9C-101B-9397-08002B2CF9AE}" pid="16" name="search_tags">
    <vt:lpwstr>PPT模板</vt:lpwstr>
  </property>
  <property fmtid="{D5CDD505-2E9C-101B-9397-08002B2CF9AE}" pid="17" name="???">
    <vt:lpwstr>PPT背景模板 扁平化 灰 灰色 宽屏 圆圈 圆 简约 简洁 宽屏 V2007</vt:lpwstr>
  </property>
  <property fmtid="{D5CDD505-2E9C-101B-9397-08002B2CF9AE}" pid="18" name="??">
    <vt:lpwstr>简约灰色_A000120141114A06KPBG</vt:lpwstr>
  </property>
  <property fmtid="{D5CDD505-2E9C-101B-9397-08002B2CF9AE}" pid="19" name="????">
    <vt:lpwstr>A000120141114A06KPBG.pptx</vt:lpwstr>
  </property>
</Properties>
</file>