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8" r:id="rId4"/>
    <p:sldId id="274" r:id="rId5"/>
    <p:sldId id="260" r:id="rId7"/>
    <p:sldId id="261" r:id="rId8"/>
    <p:sldId id="280" r:id="rId9"/>
    <p:sldId id="282" r:id="rId10"/>
    <p:sldId id="281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2925854" y="266700"/>
            <a:ext cx="6365938" cy="63659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9ACC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845562" y="1553335"/>
            <a:ext cx="1896334" cy="189633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1400" y="3909559"/>
            <a:ext cx="4953001" cy="44843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81400" y="2370018"/>
            <a:ext cx="4953001" cy="1501442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73063" y="475916"/>
            <a:ext cx="11526837" cy="59769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200" y="2602800"/>
            <a:ext cx="4114800" cy="2070000"/>
          </a:xfrm>
        </p:spPr>
        <p:txBody>
          <a:bodyPr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60045" indent="0" algn="l">
              <a:spcBef>
                <a:spcPts val="0"/>
              </a:spcBef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2997" y="2889251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2997" y="4044724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4983956" y="1473201"/>
            <a:ext cx="2224088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zh-CN" sz="3400" kern="0" spc="400" dirty="0">
                <a:solidFill>
                  <a:prstClr val="white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Chapter</a:t>
            </a:r>
            <a:r>
              <a:rPr lang="zh-CN" altLang="en-US" sz="3400" kern="0" spc="400" dirty="0">
                <a:solidFill>
                  <a:prstClr val="white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 </a:t>
            </a:r>
            <a:endParaRPr lang="zh-CN" altLang="en-US" sz="3400" kern="0" spc="400" dirty="0">
              <a:solidFill>
                <a:prstClr val="white"/>
              </a:solidFill>
              <a:latin typeface="Bernard MT Condensed" panose="02050806060905020404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0000" y="2664000"/>
            <a:ext cx="4114800" cy="2070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536575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1600" y="2664000"/>
            <a:ext cx="4114800" cy="2070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536575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097075" y="1470860"/>
            <a:ext cx="3916280" cy="3916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70828" y="3429001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28217" y="1444380"/>
            <a:ext cx="1171996" cy="117199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48000" y="2894400"/>
            <a:ext cx="3618000" cy="1108800"/>
          </a:xfrm>
        </p:spPr>
        <p:txBody>
          <a:bodyPr lIns="90000" tIns="46800" rIns="90000" bIns="4680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98800"/>
            <a:ext cx="8748000" cy="648000"/>
          </a:xfrm>
        </p:spPr>
        <p:txBody>
          <a:bodyPr anchor="t" anchorCtr="0"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8800" y="2494800"/>
            <a:ext cx="8172000" cy="389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2000" y="961200"/>
            <a:ext cx="8762400" cy="1332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0220" y="532550"/>
            <a:ext cx="155297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6367" y="532550"/>
            <a:ext cx="9473918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99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5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image" Target="../media/image2.jpeg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9.png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581400" y="3909695"/>
            <a:ext cx="4953000" cy="803275"/>
          </a:xfrm>
        </p:spPr>
        <p:txBody>
          <a:bodyPr>
            <a:normAutofit fontScale="90000" lnSpcReduction="20000"/>
          </a:bodyPr>
          <a:p>
            <a:r>
              <a:rPr lang="zh-CN" altLang="en-US" dirty="0"/>
              <a:t>《基于机器人的实践方向</a:t>
            </a:r>
            <a:r>
              <a:rPr lang="zh-CN" altLang="en-US" dirty="0"/>
              <a:t>》第五组</a:t>
            </a:r>
            <a:endParaRPr lang="zh-CN" altLang="en-US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50235" y="1741170"/>
            <a:ext cx="5864225" cy="21685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>
            <a:noAutofit/>
          </a:bodyPr>
          <a:p>
            <a:r>
              <a:rPr lang="en-US" altLang="zh-CN" sz="5400" dirty="0" smtClean="0"/>
              <a:t>VIPLE</a:t>
            </a:r>
            <a:br>
              <a:rPr lang="en-US" altLang="zh-CN" sz="5400" dirty="0" smtClean="0"/>
            </a:br>
            <a:r>
              <a:rPr lang="zh-CN" altLang="en-US" dirty="0" smtClean="0"/>
              <a:t>智能小车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迷宫逃亡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924560" y="2053646"/>
            <a:ext cx="7070726" cy="4064162"/>
            <a:chOff x="561975" y="1658041"/>
            <a:chExt cx="7070726" cy="4064162"/>
          </a:xfrm>
        </p:grpSpPr>
        <p:sp>
          <p:nvSpPr>
            <p:cNvPr id="10" name="Freeform 5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061997" y="1808566"/>
              <a:ext cx="70681" cy="71990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0 h 80"/>
                <a:gd name="T4" fmla="*/ 0 w 80"/>
                <a:gd name="T5" fmla="*/ 40 h 80"/>
                <a:gd name="T6" fmla="*/ 40 w 80"/>
                <a:gd name="T7" fmla="*/ 80 h 80"/>
                <a:gd name="T8" fmla="*/ 80 w 80"/>
                <a:gd name="T9" fmla="*/ 40 h 80"/>
                <a:gd name="T10" fmla="*/ 16 w 80"/>
                <a:gd name="T11" fmla="*/ 40 h 80"/>
                <a:gd name="T12" fmla="*/ 40 w 80"/>
                <a:gd name="T13" fmla="*/ 16 h 80"/>
                <a:gd name="T14" fmla="*/ 64 w 80"/>
                <a:gd name="T15" fmla="*/ 40 h 80"/>
                <a:gd name="T16" fmla="*/ 40 w 80"/>
                <a:gd name="T17" fmla="*/ 64 h 80"/>
                <a:gd name="T18" fmla="*/ 16 w 80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lose/>
                  <a:moveTo>
                    <a:pt x="16" y="40"/>
                  </a:moveTo>
                  <a:cubicBezTo>
                    <a:pt x="16" y="27"/>
                    <a:pt x="27" y="16"/>
                    <a:pt x="40" y="16"/>
                  </a:cubicBezTo>
                  <a:cubicBezTo>
                    <a:pt x="53" y="16"/>
                    <a:pt x="64" y="27"/>
                    <a:pt x="64" y="40"/>
                  </a:cubicBezTo>
                  <a:cubicBezTo>
                    <a:pt x="64" y="53"/>
                    <a:pt x="53" y="64"/>
                    <a:pt x="40" y="64"/>
                  </a:cubicBezTo>
                  <a:cubicBezTo>
                    <a:pt x="27" y="64"/>
                    <a:pt x="16" y="53"/>
                    <a:pt x="16" y="4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500462" y="1939457"/>
              <a:ext cx="5202913" cy="3267036"/>
            </a:xfrm>
            <a:custGeom>
              <a:avLst/>
              <a:gdLst>
                <a:gd name="T0" fmla="*/ 0 w 5800"/>
                <a:gd name="T1" fmla="*/ 20 h 3640"/>
                <a:gd name="T2" fmla="*/ 0 w 5800"/>
                <a:gd name="T3" fmla="*/ 3620 h 3640"/>
                <a:gd name="T4" fmla="*/ 20 w 5800"/>
                <a:gd name="T5" fmla="*/ 3640 h 3640"/>
                <a:gd name="T6" fmla="*/ 5780 w 5800"/>
                <a:gd name="T7" fmla="*/ 3640 h 3640"/>
                <a:gd name="T8" fmla="*/ 5800 w 5800"/>
                <a:gd name="T9" fmla="*/ 3620 h 3640"/>
                <a:gd name="T10" fmla="*/ 5800 w 5800"/>
                <a:gd name="T11" fmla="*/ 20 h 3640"/>
                <a:gd name="T12" fmla="*/ 5780 w 5800"/>
                <a:gd name="T13" fmla="*/ 0 h 3640"/>
                <a:gd name="T14" fmla="*/ 20 w 5800"/>
                <a:gd name="T15" fmla="*/ 0 h 3640"/>
                <a:gd name="T16" fmla="*/ 0 w 5800"/>
                <a:gd name="T17" fmla="*/ 20 h 3640"/>
                <a:gd name="T18" fmla="*/ 5780 w 5800"/>
                <a:gd name="T19" fmla="*/ 3620 h 3640"/>
                <a:gd name="T20" fmla="*/ 20 w 5800"/>
                <a:gd name="T21" fmla="*/ 3620 h 3640"/>
                <a:gd name="T22" fmla="*/ 20 w 5800"/>
                <a:gd name="T23" fmla="*/ 20 h 3640"/>
                <a:gd name="T24" fmla="*/ 5780 w 5800"/>
                <a:gd name="T25" fmla="*/ 20 h 3640"/>
                <a:gd name="T26" fmla="*/ 5780 w 5800"/>
                <a:gd name="T27" fmla="*/ 3620 h 3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00" h="3640">
                  <a:moveTo>
                    <a:pt x="0" y="20"/>
                  </a:moveTo>
                  <a:cubicBezTo>
                    <a:pt x="0" y="3620"/>
                    <a:pt x="0" y="3620"/>
                    <a:pt x="0" y="3620"/>
                  </a:cubicBezTo>
                  <a:cubicBezTo>
                    <a:pt x="0" y="3631"/>
                    <a:pt x="9" y="3640"/>
                    <a:pt x="20" y="3640"/>
                  </a:cubicBezTo>
                  <a:cubicBezTo>
                    <a:pt x="5780" y="3640"/>
                    <a:pt x="5780" y="3640"/>
                    <a:pt x="5780" y="3640"/>
                  </a:cubicBezTo>
                  <a:cubicBezTo>
                    <a:pt x="5791" y="3640"/>
                    <a:pt x="5800" y="3631"/>
                    <a:pt x="5800" y="3620"/>
                  </a:cubicBezTo>
                  <a:cubicBezTo>
                    <a:pt x="5800" y="20"/>
                    <a:pt x="5800" y="20"/>
                    <a:pt x="5800" y="20"/>
                  </a:cubicBezTo>
                  <a:cubicBezTo>
                    <a:pt x="5800" y="9"/>
                    <a:pt x="5791" y="0"/>
                    <a:pt x="578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lose/>
                  <a:moveTo>
                    <a:pt x="5780" y="3620"/>
                  </a:moveTo>
                  <a:cubicBezTo>
                    <a:pt x="20" y="3620"/>
                    <a:pt x="20" y="3620"/>
                    <a:pt x="20" y="36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5780" y="20"/>
                    <a:pt x="5780" y="20"/>
                    <a:pt x="5780" y="20"/>
                  </a:cubicBezTo>
                  <a:lnTo>
                    <a:pt x="5780" y="36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/>
            <p:nvPr>
              <p:custDataLst>
                <p:tags r:id="rId4"/>
              </p:custDataLst>
            </p:nvPr>
          </p:nvSpPr>
          <p:spPr bwMode="auto">
            <a:xfrm>
              <a:off x="2876126" y="5622726"/>
              <a:ext cx="87697" cy="27487"/>
            </a:xfrm>
            <a:custGeom>
              <a:avLst/>
              <a:gdLst>
                <a:gd name="T0" fmla="*/ 91 w 97"/>
                <a:gd name="T1" fmla="*/ 8 h 31"/>
                <a:gd name="T2" fmla="*/ 44 w 97"/>
                <a:gd name="T3" fmla="*/ 0 h 31"/>
                <a:gd name="T4" fmla="*/ 38 w 97"/>
                <a:gd name="T5" fmla="*/ 1 h 31"/>
                <a:gd name="T6" fmla="*/ 1 w 97"/>
                <a:gd name="T7" fmla="*/ 12 h 31"/>
                <a:gd name="T8" fmla="*/ 6 w 97"/>
                <a:gd name="T9" fmla="*/ 24 h 31"/>
                <a:gd name="T10" fmla="*/ 53 w 97"/>
                <a:gd name="T11" fmla="*/ 31 h 31"/>
                <a:gd name="T12" fmla="*/ 59 w 97"/>
                <a:gd name="T13" fmla="*/ 31 h 31"/>
                <a:gd name="T14" fmla="*/ 96 w 97"/>
                <a:gd name="T15" fmla="*/ 19 h 31"/>
                <a:gd name="T16" fmla="*/ 91 w 97"/>
                <a:gd name="T17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1">
                  <a:moveTo>
                    <a:pt x="91" y="8"/>
                  </a:moveTo>
                  <a:cubicBezTo>
                    <a:pt x="83" y="2"/>
                    <a:pt x="60" y="0"/>
                    <a:pt x="44" y="0"/>
                  </a:cubicBezTo>
                  <a:cubicBezTo>
                    <a:pt x="42" y="0"/>
                    <a:pt x="40" y="0"/>
                    <a:pt x="38" y="1"/>
                  </a:cubicBezTo>
                  <a:cubicBezTo>
                    <a:pt x="5" y="1"/>
                    <a:pt x="2" y="9"/>
                    <a:pt x="1" y="12"/>
                  </a:cubicBezTo>
                  <a:cubicBezTo>
                    <a:pt x="0" y="16"/>
                    <a:pt x="1" y="20"/>
                    <a:pt x="6" y="24"/>
                  </a:cubicBezTo>
                  <a:cubicBezTo>
                    <a:pt x="14" y="29"/>
                    <a:pt x="37" y="31"/>
                    <a:pt x="53" y="31"/>
                  </a:cubicBezTo>
                  <a:cubicBezTo>
                    <a:pt x="55" y="31"/>
                    <a:pt x="57" y="31"/>
                    <a:pt x="59" y="31"/>
                  </a:cubicBezTo>
                  <a:cubicBezTo>
                    <a:pt x="92" y="30"/>
                    <a:pt x="95" y="23"/>
                    <a:pt x="96" y="19"/>
                  </a:cubicBezTo>
                  <a:cubicBezTo>
                    <a:pt x="97" y="16"/>
                    <a:pt x="96" y="12"/>
                    <a:pt x="91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/>
            <p:nvPr>
              <p:custDataLst>
                <p:tags r:id="rId5"/>
              </p:custDataLst>
            </p:nvPr>
          </p:nvSpPr>
          <p:spPr bwMode="auto">
            <a:xfrm>
              <a:off x="5196821" y="5622726"/>
              <a:ext cx="86388" cy="27487"/>
            </a:xfrm>
            <a:custGeom>
              <a:avLst/>
              <a:gdLst>
                <a:gd name="T0" fmla="*/ 59 w 97"/>
                <a:gd name="T1" fmla="*/ 1 h 31"/>
                <a:gd name="T2" fmla="*/ 53 w 97"/>
                <a:gd name="T3" fmla="*/ 0 h 31"/>
                <a:gd name="T4" fmla="*/ 6 w 97"/>
                <a:gd name="T5" fmla="*/ 8 h 31"/>
                <a:gd name="T6" fmla="*/ 1 w 97"/>
                <a:gd name="T7" fmla="*/ 19 h 31"/>
                <a:gd name="T8" fmla="*/ 38 w 97"/>
                <a:gd name="T9" fmla="*/ 31 h 31"/>
                <a:gd name="T10" fmla="*/ 44 w 97"/>
                <a:gd name="T11" fmla="*/ 31 h 31"/>
                <a:gd name="T12" fmla="*/ 44 w 97"/>
                <a:gd name="T13" fmla="*/ 31 h 31"/>
                <a:gd name="T14" fmla="*/ 91 w 97"/>
                <a:gd name="T15" fmla="*/ 24 h 31"/>
                <a:gd name="T16" fmla="*/ 96 w 97"/>
                <a:gd name="T17" fmla="*/ 12 h 31"/>
                <a:gd name="T18" fmla="*/ 59 w 97"/>
                <a:gd name="T1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31">
                  <a:moveTo>
                    <a:pt x="59" y="1"/>
                  </a:moveTo>
                  <a:cubicBezTo>
                    <a:pt x="57" y="0"/>
                    <a:pt x="55" y="0"/>
                    <a:pt x="53" y="0"/>
                  </a:cubicBezTo>
                  <a:cubicBezTo>
                    <a:pt x="37" y="0"/>
                    <a:pt x="14" y="2"/>
                    <a:pt x="6" y="8"/>
                  </a:cubicBezTo>
                  <a:cubicBezTo>
                    <a:pt x="1" y="12"/>
                    <a:pt x="0" y="16"/>
                    <a:pt x="1" y="19"/>
                  </a:cubicBezTo>
                  <a:cubicBezTo>
                    <a:pt x="2" y="23"/>
                    <a:pt x="5" y="30"/>
                    <a:pt x="38" y="31"/>
                  </a:cubicBezTo>
                  <a:cubicBezTo>
                    <a:pt x="40" y="31"/>
                    <a:pt x="42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60" y="31"/>
                    <a:pt x="83" y="29"/>
                    <a:pt x="91" y="24"/>
                  </a:cubicBezTo>
                  <a:cubicBezTo>
                    <a:pt x="96" y="20"/>
                    <a:pt x="97" y="16"/>
                    <a:pt x="96" y="12"/>
                  </a:cubicBezTo>
                  <a:cubicBezTo>
                    <a:pt x="95" y="9"/>
                    <a:pt x="92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/>
            <p:nvPr>
              <p:custDataLst>
                <p:tags r:id="rId6"/>
              </p:custDataLst>
            </p:nvPr>
          </p:nvSpPr>
          <p:spPr bwMode="auto">
            <a:xfrm>
              <a:off x="1209884" y="1658041"/>
              <a:ext cx="5777524" cy="3879605"/>
            </a:xfrm>
            <a:custGeom>
              <a:avLst/>
              <a:gdLst>
                <a:gd name="T0" fmla="*/ 25 w 6440"/>
                <a:gd name="T1" fmla="*/ 4323 h 4323"/>
                <a:gd name="T2" fmla="*/ 16 w 6440"/>
                <a:gd name="T3" fmla="*/ 4256 h 4323"/>
                <a:gd name="T4" fmla="*/ 16 w 6440"/>
                <a:gd name="T5" fmla="*/ 248 h 4323"/>
                <a:gd name="T6" fmla="*/ 248 w 6440"/>
                <a:gd name="T7" fmla="*/ 16 h 4323"/>
                <a:gd name="T8" fmla="*/ 6192 w 6440"/>
                <a:gd name="T9" fmla="*/ 16 h 4323"/>
                <a:gd name="T10" fmla="*/ 6424 w 6440"/>
                <a:gd name="T11" fmla="*/ 248 h 4323"/>
                <a:gd name="T12" fmla="*/ 6424 w 6440"/>
                <a:gd name="T13" fmla="*/ 4256 h 4323"/>
                <a:gd name="T14" fmla="*/ 6414 w 6440"/>
                <a:gd name="T15" fmla="*/ 4323 h 4323"/>
                <a:gd name="T16" fmla="*/ 6430 w 6440"/>
                <a:gd name="T17" fmla="*/ 4323 h 4323"/>
                <a:gd name="T18" fmla="*/ 6440 w 6440"/>
                <a:gd name="T19" fmla="*/ 4256 h 4323"/>
                <a:gd name="T20" fmla="*/ 6440 w 6440"/>
                <a:gd name="T21" fmla="*/ 248 h 4323"/>
                <a:gd name="T22" fmla="*/ 6192 w 6440"/>
                <a:gd name="T23" fmla="*/ 0 h 4323"/>
                <a:gd name="T24" fmla="*/ 248 w 6440"/>
                <a:gd name="T25" fmla="*/ 0 h 4323"/>
                <a:gd name="T26" fmla="*/ 0 w 6440"/>
                <a:gd name="T27" fmla="*/ 248 h 4323"/>
                <a:gd name="T28" fmla="*/ 0 w 6440"/>
                <a:gd name="T29" fmla="*/ 4256 h 4323"/>
                <a:gd name="T30" fmla="*/ 9 w 6440"/>
                <a:gd name="T31" fmla="*/ 4323 h 4323"/>
                <a:gd name="T32" fmla="*/ 25 w 6440"/>
                <a:gd name="T33" fmla="*/ 4323 h 4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40" h="4323">
                  <a:moveTo>
                    <a:pt x="25" y="4323"/>
                  </a:moveTo>
                  <a:cubicBezTo>
                    <a:pt x="19" y="4302"/>
                    <a:pt x="16" y="4279"/>
                    <a:pt x="16" y="4256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6" y="120"/>
                    <a:pt x="119" y="16"/>
                    <a:pt x="248" y="16"/>
                  </a:cubicBezTo>
                  <a:cubicBezTo>
                    <a:pt x="6192" y="16"/>
                    <a:pt x="6192" y="16"/>
                    <a:pt x="6192" y="16"/>
                  </a:cubicBezTo>
                  <a:cubicBezTo>
                    <a:pt x="6320" y="16"/>
                    <a:pt x="6424" y="120"/>
                    <a:pt x="6424" y="248"/>
                  </a:cubicBezTo>
                  <a:cubicBezTo>
                    <a:pt x="6424" y="4256"/>
                    <a:pt x="6424" y="4256"/>
                    <a:pt x="6424" y="4256"/>
                  </a:cubicBezTo>
                  <a:cubicBezTo>
                    <a:pt x="6424" y="4279"/>
                    <a:pt x="6420" y="4302"/>
                    <a:pt x="6414" y="4323"/>
                  </a:cubicBezTo>
                  <a:cubicBezTo>
                    <a:pt x="6430" y="4323"/>
                    <a:pt x="6430" y="4323"/>
                    <a:pt x="6430" y="4323"/>
                  </a:cubicBezTo>
                  <a:cubicBezTo>
                    <a:pt x="6436" y="4302"/>
                    <a:pt x="6440" y="4279"/>
                    <a:pt x="6440" y="4256"/>
                  </a:cubicBezTo>
                  <a:cubicBezTo>
                    <a:pt x="6440" y="248"/>
                    <a:pt x="6440" y="248"/>
                    <a:pt x="6440" y="248"/>
                  </a:cubicBezTo>
                  <a:cubicBezTo>
                    <a:pt x="6440" y="111"/>
                    <a:pt x="6328" y="0"/>
                    <a:pt x="6192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111" y="0"/>
                    <a:pt x="0" y="111"/>
                    <a:pt x="0" y="248"/>
                  </a:cubicBezTo>
                  <a:cubicBezTo>
                    <a:pt x="0" y="4256"/>
                    <a:pt x="0" y="4256"/>
                    <a:pt x="0" y="4256"/>
                  </a:cubicBezTo>
                  <a:cubicBezTo>
                    <a:pt x="0" y="4279"/>
                    <a:pt x="3" y="4302"/>
                    <a:pt x="9" y="4323"/>
                  </a:cubicBezTo>
                  <a:lnTo>
                    <a:pt x="25" y="432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/>
            <p:nvPr>
              <p:custDataLst>
                <p:tags r:id="rId7"/>
              </p:custDataLst>
            </p:nvPr>
          </p:nvSpPr>
          <p:spPr bwMode="auto">
            <a:xfrm>
              <a:off x="1241298" y="1690764"/>
              <a:ext cx="5713387" cy="3846883"/>
            </a:xfrm>
            <a:custGeom>
              <a:avLst/>
              <a:gdLst>
                <a:gd name="T0" fmla="*/ 6344 w 6368"/>
                <a:gd name="T1" fmla="*/ 4287 h 4287"/>
                <a:gd name="T2" fmla="*/ 6357 w 6368"/>
                <a:gd name="T3" fmla="*/ 4287 h 4287"/>
                <a:gd name="T4" fmla="*/ 6368 w 6368"/>
                <a:gd name="T5" fmla="*/ 4220 h 4287"/>
                <a:gd name="T6" fmla="*/ 6368 w 6368"/>
                <a:gd name="T7" fmla="*/ 212 h 4287"/>
                <a:gd name="T8" fmla="*/ 6156 w 6368"/>
                <a:gd name="T9" fmla="*/ 0 h 4287"/>
                <a:gd name="T10" fmla="*/ 212 w 6368"/>
                <a:gd name="T11" fmla="*/ 0 h 4287"/>
                <a:gd name="T12" fmla="*/ 0 w 6368"/>
                <a:gd name="T13" fmla="*/ 212 h 4287"/>
                <a:gd name="T14" fmla="*/ 0 w 6368"/>
                <a:gd name="T15" fmla="*/ 4220 h 4287"/>
                <a:gd name="T16" fmla="*/ 10 w 6368"/>
                <a:gd name="T17" fmla="*/ 4287 h 4287"/>
                <a:gd name="T18" fmla="*/ 23 w 6368"/>
                <a:gd name="T19" fmla="*/ 4287 h 4287"/>
                <a:gd name="T20" fmla="*/ 12 w 6368"/>
                <a:gd name="T21" fmla="*/ 4220 h 4287"/>
                <a:gd name="T22" fmla="*/ 12 w 6368"/>
                <a:gd name="T23" fmla="*/ 212 h 4287"/>
                <a:gd name="T24" fmla="*/ 212 w 6368"/>
                <a:gd name="T25" fmla="*/ 12 h 4287"/>
                <a:gd name="T26" fmla="*/ 6156 w 6368"/>
                <a:gd name="T27" fmla="*/ 12 h 4287"/>
                <a:gd name="T28" fmla="*/ 6356 w 6368"/>
                <a:gd name="T29" fmla="*/ 212 h 4287"/>
                <a:gd name="T30" fmla="*/ 6356 w 6368"/>
                <a:gd name="T31" fmla="*/ 4220 h 4287"/>
                <a:gd name="T32" fmla="*/ 6344 w 6368"/>
                <a:gd name="T33" fmla="*/ 4287 h 4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68" h="4287">
                  <a:moveTo>
                    <a:pt x="6344" y="4287"/>
                  </a:moveTo>
                  <a:cubicBezTo>
                    <a:pt x="6357" y="4287"/>
                    <a:pt x="6357" y="4287"/>
                    <a:pt x="6357" y="4287"/>
                  </a:cubicBezTo>
                  <a:cubicBezTo>
                    <a:pt x="6364" y="4266"/>
                    <a:pt x="6368" y="4244"/>
                    <a:pt x="6368" y="4220"/>
                  </a:cubicBezTo>
                  <a:cubicBezTo>
                    <a:pt x="6368" y="212"/>
                    <a:pt x="6368" y="212"/>
                    <a:pt x="6368" y="212"/>
                  </a:cubicBezTo>
                  <a:cubicBezTo>
                    <a:pt x="6368" y="95"/>
                    <a:pt x="6272" y="0"/>
                    <a:pt x="6156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4220"/>
                    <a:pt x="0" y="4220"/>
                    <a:pt x="0" y="4220"/>
                  </a:cubicBezTo>
                  <a:cubicBezTo>
                    <a:pt x="0" y="4244"/>
                    <a:pt x="3" y="4266"/>
                    <a:pt x="10" y="4287"/>
                  </a:cubicBezTo>
                  <a:cubicBezTo>
                    <a:pt x="23" y="4287"/>
                    <a:pt x="23" y="4287"/>
                    <a:pt x="23" y="4287"/>
                  </a:cubicBezTo>
                  <a:cubicBezTo>
                    <a:pt x="16" y="4266"/>
                    <a:pt x="12" y="4244"/>
                    <a:pt x="12" y="4220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2" y="102"/>
                    <a:pt x="101" y="12"/>
                    <a:pt x="212" y="12"/>
                  </a:cubicBezTo>
                  <a:cubicBezTo>
                    <a:pt x="6156" y="12"/>
                    <a:pt x="6156" y="12"/>
                    <a:pt x="6156" y="12"/>
                  </a:cubicBezTo>
                  <a:cubicBezTo>
                    <a:pt x="6266" y="12"/>
                    <a:pt x="6356" y="102"/>
                    <a:pt x="6356" y="212"/>
                  </a:cubicBezTo>
                  <a:cubicBezTo>
                    <a:pt x="6356" y="4220"/>
                    <a:pt x="6356" y="4220"/>
                    <a:pt x="6356" y="4220"/>
                  </a:cubicBezTo>
                  <a:cubicBezTo>
                    <a:pt x="6356" y="4244"/>
                    <a:pt x="6351" y="4266"/>
                    <a:pt x="6344" y="428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1"/>
            <p:cNvSpPr/>
            <p:nvPr>
              <p:custDataLst>
                <p:tags r:id="rId8"/>
              </p:custDataLst>
            </p:nvPr>
          </p:nvSpPr>
          <p:spPr bwMode="auto">
            <a:xfrm>
              <a:off x="1270094" y="1719560"/>
              <a:ext cx="5655795" cy="3818087"/>
            </a:xfrm>
            <a:custGeom>
              <a:avLst/>
              <a:gdLst>
                <a:gd name="T0" fmla="*/ 6288 w 6304"/>
                <a:gd name="T1" fmla="*/ 4193 h 4255"/>
                <a:gd name="T2" fmla="*/ 6237 w 6304"/>
                <a:gd name="T3" fmla="*/ 4255 h 4255"/>
                <a:gd name="T4" fmla="*/ 6236 w 6304"/>
                <a:gd name="T5" fmla="*/ 4255 h 4255"/>
                <a:gd name="T6" fmla="*/ 6236 w 6304"/>
                <a:gd name="T7" fmla="*/ 4255 h 4255"/>
                <a:gd name="T8" fmla="*/ 6279 w 6304"/>
                <a:gd name="T9" fmla="*/ 4255 h 4255"/>
                <a:gd name="T10" fmla="*/ 6304 w 6304"/>
                <a:gd name="T11" fmla="*/ 4193 h 4255"/>
                <a:gd name="T12" fmla="*/ 6304 w 6304"/>
                <a:gd name="T13" fmla="*/ 4097 h 4255"/>
                <a:gd name="T14" fmla="*/ 6304 w 6304"/>
                <a:gd name="T15" fmla="*/ 180 h 4255"/>
                <a:gd name="T16" fmla="*/ 6124 w 6304"/>
                <a:gd name="T17" fmla="*/ 0 h 4255"/>
                <a:gd name="T18" fmla="*/ 180 w 6304"/>
                <a:gd name="T19" fmla="*/ 0 h 4255"/>
                <a:gd name="T20" fmla="*/ 0 w 6304"/>
                <a:gd name="T21" fmla="*/ 180 h 4255"/>
                <a:gd name="T22" fmla="*/ 0 w 6304"/>
                <a:gd name="T23" fmla="*/ 4097 h 4255"/>
                <a:gd name="T24" fmla="*/ 0 w 6304"/>
                <a:gd name="T25" fmla="*/ 4193 h 4255"/>
                <a:gd name="T26" fmla="*/ 25 w 6304"/>
                <a:gd name="T27" fmla="*/ 4255 h 4255"/>
                <a:gd name="T28" fmla="*/ 65 w 6304"/>
                <a:gd name="T29" fmla="*/ 4255 h 4255"/>
                <a:gd name="T30" fmla="*/ 65 w 6304"/>
                <a:gd name="T31" fmla="*/ 4255 h 4255"/>
                <a:gd name="T32" fmla="*/ 65 w 6304"/>
                <a:gd name="T33" fmla="*/ 4255 h 4255"/>
                <a:gd name="T34" fmla="*/ 16 w 6304"/>
                <a:gd name="T35" fmla="*/ 4193 h 4255"/>
                <a:gd name="T36" fmla="*/ 16 w 6304"/>
                <a:gd name="T37" fmla="*/ 4097 h 4255"/>
                <a:gd name="T38" fmla="*/ 16 w 6304"/>
                <a:gd name="T39" fmla="*/ 180 h 4255"/>
                <a:gd name="T40" fmla="*/ 180 w 6304"/>
                <a:gd name="T41" fmla="*/ 16 h 4255"/>
                <a:gd name="T42" fmla="*/ 6124 w 6304"/>
                <a:gd name="T43" fmla="*/ 16 h 4255"/>
                <a:gd name="T44" fmla="*/ 6288 w 6304"/>
                <a:gd name="T45" fmla="*/ 180 h 4255"/>
                <a:gd name="T46" fmla="*/ 6288 w 6304"/>
                <a:gd name="T47" fmla="*/ 4097 h 4255"/>
                <a:gd name="T48" fmla="*/ 6288 w 6304"/>
                <a:gd name="T49" fmla="*/ 4193 h 4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04" h="4255">
                  <a:moveTo>
                    <a:pt x="6288" y="4193"/>
                  </a:moveTo>
                  <a:cubicBezTo>
                    <a:pt x="6288" y="4236"/>
                    <a:pt x="6262" y="4255"/>
                    <a:pt x="6237" y="4255"/>
                  </a:cubicBezTo>
                  <a:cubicBezTo>
                    <a:pt x="6236" y="4255"/>
                    <a:pt x="6236" y="4255"/>
                    <a:pt x="6236" y="4255"/>
                  </a:cubicBezTo>
                  <a:cubicBezTo>
                    <a:pt x="6236" y="4255"/>
                    <a:pt x="6236" y="4255"/>
                    <a:pt x="6236" y="4255"/>
                  </a:cubicBezTo>
                  <a:cubicBezTo>
                    <a:pt x="6279" y="4255"/>
                    <a:pt x="6279" y="4255"/>
                    <a:pt x="6279" y="4255"/>
                  </a:cubicBezTo>
                  <a:cubicBezTo>
                    <a:pt x="6293" y="4242"/>
                    <a:pt x="6304" y="4222"/>
                    <a:pt x="6304" y="4193"/>
                  </a:cubicBezTo>
                  <a:cubicBezTo>
                    <a:pt x="6304" y="4097"/>
                    <a:pt x="6304" y="4097"/>
                    <a:pt x="6304" y="4097"/>
                  </a:cubicBezTo>
                  <a:cubicBezTo>
                    <a:pt x="6304" y="180"/>
                    <a:pt x="6304" y="180"/>
                    <a:pt x="6304" y="180"/>
                  </a:cubicBezTo>
                  <a:cubicBezTo>
                    <a:pt x="6304" y="81"/>
                    <a:pt x="6223" y="0"/>
                    <a:pt x="612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80" y="0"/>
                    <a:pt x="0" y="81"/>
                    <a:pt x="0" y="180"/>
                  </a:cubicBezTo>
                  <a:cubicBezTo>
                    <a:pt x="0" y="4097"/>
                    <a:pt x="0" y="4097"/>
                    <a:pt x="0" y="4097"/>
                  </a:cubicBezTo>
                  <a:cubicBezTo>
                    <a:pt x="0" y="4193"/>
                    <a:pt x="0" y="4193"/>
                    <a:pt x="0" y="4193"/>
                  </a:cubicBezTo>
                  <a:cubicBezTo>
                    <a:pt x="0" y="4222"/>
                    <a:pt x="10" y="4242"/>
                    <a:pt x="25" y="4255"/>
                  </a:cubicBezTo>
                  <a:cubicBezTo>
                    <a:pt x="65" y="4255"/>
                    <a:pt x="65" y="4255"/>
                    <a:pt x="65" y="4255"/>
                  </a:cubicBezTo>
                  <a:cubicBezTo>
                    <a:pt x="65" y="4255"/>
                    <a:pt x="65" y="4255"/>
                    <a:pt x="65" y="4255"/>
                  </a:cubicBezTo>
                  <a:cubicBezTo>
                    <a:pt x="65" y="4255"/>
                    <a:pt x="65" y="4255"/>
                    <a:pt x="65" y="4255"/>
                  </a:cubicBezTo>
                  <a:cubicBezTo>
                    <a:pt x="46" y="4255"/>
                    <a:pt x="16" y="4238"/>
                    <a:pt x="16" y="4193"/>
                  </a:cubicBezTo>
                  <a:cubicBezTo>
                    <a:pt x="16" y="4097"/>
                    <a:pt x="16" y="4097"/>
                    <a:pt x="16" y="4097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16" y="90"/>
                    <a:pt x="89" y="16"/>
                    <a:pt x="180" y="16"/>
                  </a:cubicBezTo>
                  <a:cubicBezTo>
                    <a:pt x="6124" y="16"/>
                    <a:pt x="6124" y="16"/>
                    <a:pt x="6124" y="16"/>
                  </a:cubicBezTo>
                  <a:cubicBezTo>
                    <a:pt x="6214" y="16"/>
                    <a:pt x="6288" y="90"/>
                    <a:pt x="6288" y="180"/>
                  </a:cubicBezTo>
                  <a:cubicBezTo>
                    <a:pt x="6288" y="4097"/>
                    <a:pt x="6288" y="4097"/>
                    <a:pt x="6288" y="4097"/>
                  </a:cubicBezTo>
                  <a:lnTo>
                    <a:pt x="6288" y="41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2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61975" y="5537646"/>
              <a:ext cx="7070726" cy="184557"/>
            </a:xfrm>
            <a:custGeom>
              <a:avLst/>
              <a:gdLst>
                <a:gd name="T0" fmla="*/ 7881 w 7881"/>
                <a:gd name="T1" fmla="*/ 34 h 205"/>
                <a:gd name="T2" fmla="*/ 7881 w 7881"/>
                <a:gd name="T3" fmla="*/ 16 h 205"/>
                <a:gd name="T4" fmla="*/ 7865 w 7881"/>
                <a:gd name="T5" fmla="*/ 0 h 205"/>
                <a:gd name="T6" fmla="*/ 4570 w 7881"/>
                <a:gd name="T7" fmla="*/ 0 h 205"/>
                <a:gd name="T8" fmla="*/ 4560 w 7881"/>
                <a:gd name="T9" fmla="*/ 4 h 205"/>
                <a:gd name="T10" fmla="*/ 3275 w 7881"/>
                <a:gd name="T11" fmla="*/ 4 h 205"/>
                <a:gd name="T12" fmla="*/ 3265 w 7881"/>
                <a:gd name="T13" fmla="*/ 0 h 205"/>
                <a:gd name="T14" fmla="*/ 16 w 7881"/>
                <a:gd name="T15" fmla="*/ 0 h 205"/>
                <a:gd name="T16" fmla="*/ 0 w 7881"/>
                <a:gd name="T17" fmla="*/ 16 h 205"/>
                <a:gd name="T18" fmla="*/ 0 w 7881"/>
                <a:gd name="T19" fmla="*/ 31 h 205"/>
                <a:gd name="T20" fmla="*/ 9 w 7881"/>
                <a:gd name="T21" fmla="*/ 49 h 205"/>
                <a:gd name="T22" fmla="*/ 9 w 7881"/>
                <a:gd name="T23" fmla="*/ 49 h 205"/>
                <a:gd name="T24" fmla="*/ 154 w 7881"/>
                <a:gd name="T25" fmla="*/ 100 h 205"/>
                <a:gd name="T26" fmla="*/ 445 w 7881"/>
                <a:gd name="T27" fmla="*/ 150 h 205"/>
                <a:gd name="T28" fmla="*/ 1223 w 7881"/>
                <a:gd name="T29" fmla="*/ 205 h 205"/>
                <a:gd name="T30" fmla="*/ 6484 w 7881"/>
                <a:gd name="T31" fmla="*/ 205 h 205"/>
                <a:gd name="T32" fmla="*/ 7502 w 7881"/>
                <a:gd name="T33" fmla="*/ 141 h 205"/>
                <a:gd name="T34" fmla="*/ 7874 w 7881"/>
                <a:gd name="T35" fmla="*/ 49 h 205"/>
                <a:gd name="T36" fmla="*/ 7874 w 7881"/>
                <a:gd name="T37" fmla="*/ 49 h 205"/>
                <a:gd name="T38" fmla="*/ 7875 w 7881"/>
                <a:gd name="T39" fmla="*/ 49 h 205"/>
                <a:gd name="T40" fmla="*/ 7875 w 7881"/>
                <a:gd name="T41" fmla="*/ 48 h 205"/>
                <a:gd name="T42" fmla="*/ 7876 w 7881"/>
                <a:gd name="T43" fmla="*/ 47 h 205"/>
                <a:gd name="T44" fmla="*/ 7881 w 7881"/>
                <a:gd name="T45" fmla="*/ 34 h 205"/>
                <a:gd name="T46" fmla="*/ 7865 w 7881"/>
                <a:gd name="T47" fmla="*/ 34 h 205"/>
                <a:gd name="T48" fmla="*/ 7863 w 7881"/>
                <a:gd name="T49" fmla="*/ 38 h 205"/>
                <a:gd name="T50" fmla="*/ 4586 w 7881"/>
                <a:gd name="T51" fmla="*/ 38 h 205"/>
                <a:gd name="T52" fmla="*/ 4586 w 7881"/>
                <a:gd name="T53" fmla="*/ 20 h 205"/>
                <a:gd name="T54" fmla="*/ 4586 w 7881"/>
                <a:gd name="T55" fmla="*/ 16 h 205"/>
                <a:gd name="T56" fmla="*/ 7865 w 7881"/>
                <a:gd name="T57" fmla="*/ 16 h 205"/>
                <a:gd name="T58" fmla="*/ 7865 w 7881"/>
                <a:gd name="T59" fmla="*/ 34 h 205"/>
                <a:gd name="T60" fmla="*/ 4570 w 7881"/>
                <a:gd name="T61" fmla="*/ 20 h 205"/>
                <a:gd name="T62" fmla="*/ 4570 w 7881"/>
                <a:gd name="T63" fmla="*/ 38 h 205"/>
                <a:gd name="T64" fmla="*/ 4526 w 7881"/>
                <a:gd name="T65" fmla="*/ 52 h 205"/>
                <a:gd name="T66" fmla="*/ 4089 w 7881"/>
                <a:gd name="T67" fmla="*/ 52 h 205"/>
                <a:gd name="T68" fmla="*/ 3745 w 7881"/>
                <a:gd name="T69" fmla="*/ 52 h 205"/>
                <a:gd name="T70" fmla="*/ 3319 w 7881"/>
                <a:gd name="T71" fmla="*/ 52 h 205"/>
                <a:gd name="T72" fmla="*/ 3265 w 7881"/>
                <a:gd name="T73" fmla="*/ 38 h 205"/>
                <a:gd name="T74" fmla="*/ 3265 w 7881"/>
                <a:gd name="T75" fmla="*/ 38 h 205"/>
                <a:gd name="T76" fmla="*/ 3265 w 7881"/>
                <a:gd name="T77" fmla="*/ 20 h 205"/>
                <a:gd name="T78" fmla="*/ 4570 w 7881"/>
                <a:gd name="T79" fmla="*/ 20 h 205"/>
                <a:gd name="T80" fmla="*/ 16 w 7881"/>
                <a:gd name="T81" fmla="*/ 16 h 205"/>
                <a:gd name="T82" fmla="*/ 3249 w 7881"/>
                <a:gd name="T83" fmla="*/ 16 h 205"/>
                <a:gd name="T84" fmla="*/ 3249 w 7881"/>
                <a:gd name="T85" fmla="*/ 20 h 205"/>
                <a:gd name="T86" fmla="*/ 3249 w 7881"/>
                <a:gd name="T87" fmla="*/ 38 h 205"/>
                <a:gd name="T88" fmla="*/ 20 w 7881"/>
                <a:gd name="T89" fmla="*/ 38 h 205"/>
                <a:gd name="T90" fmla="*/ 16 w 7881"/>
                <a:gd name="T91" fmla="*/ 31 h 205"/>
                <a:gd name="T92" fmla="*/ 16 w 7881"/>
                <a:gd name="T93" fmla="*/ 16 h 205"/>
                <a:gd name="T94" fmla="*/ 6484 w 7881"/>
                <a:gd name="T95" fmla="*/ 189 h 205"/>
                <a:gd name="T96" fmla="*/ 1223 w 7881"/>
                <a:gd name="T97" fmla="*/ 189 h 205"/>
                <a:gd name="T98" fmla="*/ 48 w 7881"/>
                <a:gd name="T99" fmla="*/ 54 h 205"/>
                <a:gd name="T100" fmla="*/ 48 w 7881"/>
                <a:gd name="T101" fmla="*/ 54 h 205"/>
                <a:gd name="T102" fmla="*/ 3260 w 7881"/>
                <a:gd name="T103" fmla="*/ 54 h 205"/>
                <a:gd name="T104" fmla="*/ 3319 w 7881"/>
                <a:gd name="T105" fmla="*/ 68 h 205"/>
                <a:gd name="T106" fmla="*/ 3745 w 7881"/>
                <a:gd name="T107" fmla="*/ 68 h 205"/>
                <a:gd name="T108" fmla="*/ 4089 w 7881"/>
                <a:gd name="T109" fmla="*/ 68 h 205"/>
                <a:gd name="T110" fmla="*/ 4526 w 7881"/>
                <a:gd name="T111" fmla="*/ 68 h 205"/>
                <a:gd name="T112" fmla="*/ 4576 w 7881"/>
                <a:gd name="T113" fmla="*/ 54 h 205"/>
                <a:gd name="T114" fmla="*/ 7831 w 7881"/>
                <a:gd name="T115" fmla="*/ 54 h 205"/>
                <a:gd name="T116" fmla="*/ 6484 w 7881"/>
                <a:gd name="T117" fmla="*/ 18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81" h="205">
                  <a:moveTo>
                    <a:pt x="7881" y="34"/>
                  </a:moveTo>
                  <a:cubicBezTo>
                    <a:pt x="7881" y="16"/>
                    <a:pt x="7881" y="16"/>
                    <a:pt x="7881" y="16"/>
                  </a:cubicBezTo>
                  <a:cubicBezTo>
                    <a:pt x="7881" y="8"/>
                    <a:pt x="7874" y="0"/>
                    <a:pt x="7865" y="0"/>
                  </a:cubicBezTo>
                  <a:cubicBezTo>
                    <a:pt x="4570" y="0"/>
                    <a:pt x="4570" y="0"/>
                    <a:pt x="4570" y="0"/>
                  </a:cubicBezTo>
                  <a:cubicBezTo>
                    <a:pt x="4566" y="0"/>
                    <a:pt x="4562" y="2"/>
                    <a:pt x="4560" y="4"/>
                  </a:cubicBezTo>
                  <a:cubicBezTo>
                    <a:pt x="3275" y="4"/>
                    <a:pt x="3275" y="4"/>
                    <a:pt x="3275" y="4"/>
                  </a:cubicBezTo>
                  <a:cubicBezTo>
                    <a:pt x="3272" y="2"/>
                    <a:pt x="3269" y="0"/>
                    <a:pt x="32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7"/>
                    <a:pt x="3" y="43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4" y="55"/>
                    <a:pt x="32" y="73"/>
                    <a:pt x="154" y="100"/>
                  </a:cubicBezTo>
                  <a:cubicBezTo>
                    <a:pt x="230" y="118"/>
                    <a:pt x="331" y="135"/>
                    <a:pt x="445" y="150"/>
                  </a:cubicBezTo>
                  <a:cubicBezTo>
                    <a:pt x="704" y="185"/>
                    <a:pt x="988" y="205"/>
                    <a:pt x="1223" y="205"/>
                  </a:cubicBezTo>
                  <a:cubicBezTo>
                    <a:pt x="6484" y="205"/>
                    <a:pt x="6484" y="205"/>
                    <a:pt x="6484" y="205"/>
                  </a:cubicBezTo>
                  <a:cubicBezTo>
                    <a:pt x="6970" y="205"/>
                    <a:pt x="7306" y="170"/>
                    <a:pt x="7502" y="141"/>
                  </a:cubicBezTo>
                  <a:cubicBezTo>
                    <a:pt x="7695" y="113"/>
                    <a:pt x="7848" y="75"/>
                    <a:pt x="7874" y="49"/>
                  </a:cubicBezTo>
                  <a:cubicBezTo>
                    <a:pt x="7874" y="49"/>
                    <a:pt x="7874" y="49"/>
                    <a:pt x="7874" y="49"/>
                  </a:cubicBezTo>
                  <a:cubicBezTo>
                    <a:pt x="7875" y="49"/>
                    <a:pt x="7875" y="49"/>
                    <a:pt x="7875" y="49"/>
                  </a:cubicBezTo>
                  <a:cubicBezTo>
                    <a:pt x="7875" y="49"/>
                    <a:pt x="7875" y="48"/>
                    <a:pt x="7875" y="48"/>
                  </a:cubicBezTo>
                  <a:cubicBezTo>
                    <a:pt x="7876" y="48"/>
                    <a:pt x="7876" y="48"/>
                    <a:pt x="7876" y="47"/>
                  </a:cubicBezTo>
                  <a:cubicBezTo>
                    <a:pt x="7879" y="43"/>
                    <a:pt x="7881" y="39"/>
                    <a:pt x="7881" y="34"/>
                  </a:cubicBezTo>
                  <a:close/>
                  <a:moveTo>
                    <a:pt x="7865" y="34"/>
                  </a:moveTo>
                  <a:cubicBezTo>
                    <a:pt x="7865" y="35"/>
                    <a:pt x="7864" y="37"/>
                    <a:pt x="7863" y="38"/>
                  </a:cubicBezTo>
                  <a:cubicBezTo>
                    <a:pt x="4586" y="38"/>
                    <a:pt x="4586" y="38"/>
                    <a:pt x="4586" y="38"/>
                  </a:cubicBezTo>
                  <a:cubicBezTo>
                    <a:pt x="4586" y="20"/>
                    <a:pt x="4586" y="20"/>
                    <a:pt x="4586" y="20"/>
                  </a:cubicBezTo>
                  <a:cubicBezTo>
                    <a:pt x="4586" y="16"/>
                    <a:pt x="4586" y="16"/>
                    <a:pt x="4586" y="16"/>
                  </a:cubicBezTo>
                  <a:cubicBezTo>
                    <a:pt x="7865" y="16"/>
                    <a:pt x="7865" y="16"/>
                    <a:pt x="7865" y="16"/>
                  </a:cubicBezTo>
                  <a:cubicBezTo>
                    <a:pt x="7865" y="16"/>
                    <a:pt x="7865" y="30"/>
                    <a:pt x="7865" y="34"/>
                  </a:cubicBezTo>
                  <a:close/>
                  <a:moveTo>
                    <a:pt x="4570" y="20"/>
                  </a:moveTo>
                  <a:cubicBezTo>
                    <a:pt x="4570" y="26"/>
                    <a:pt x="4570" y="29"/>
                    <a:pt x="4570" y="38"/>
                  </a:cubicBezTo>
                  <a:cubicBezTo>
                    <a:pt x="4562" y="46"/>
                    <a:pt x="4549" y="52"/>
                    <a:pt x="4526" y="52"/>
                  </a:cubicBezTo>
                  <a:cubicBezTo>
                    <a:pt x="4506" y="52"/>
                    <a:pt x="4286" y="52"/>
                    <a:pt x="4089" y="52"/>
                  </a:cubicBezTo>
                  <a:cubicBezTo>
                    <a:pt x="4089" y="52"/>
                    <a:pt x="3923" y="52"/>
                    <a:pt x="3745" y="52"/>
                  </a:cubicBezTo>
                  <a:cubicBezTo>
                    <a:pt x="3549" y="52"/>
                    <a:pt x="3338" y="52"/>
                    <a:pt x="3319" y="52"/>
                  </a:cubicBezTo>
                  <a:cubicBezTo>
                    <a:pt x="3296" y="52"/>
                    <a:pt x="3273" y="46"/>
                    <a:pt x="3265" y="38"/>
                  </a:cubicBezTo>
                  <a:cubicBezTo>
                    <a:pt x="3265" y="38"/>
                    <a:pt x="3265" y="38"/>
                    <a:pt x="3265" y="38"/>
                  </a:cubicBezTo>
                  <a:cubicBezTo>
                    <a:pt x="3265" y="28"/>
                    <a:pt x="3265" y="24"/>
                    <a:pt x="3265" y="20"/>
                  </a:cubicBezTo>
                  <a:lnTo>
                    <a:pt x="4570" y="20"/>
                  </a:lnTo>
                  <a:close/>
                  <a:moveTo>
                    <a:pt x="16" y="16"/>
                  </a:moveTo>
                  <a:cubicBezTo>
                    <a:pt x="3249" y="16"/>
                    <a:pt x="3249" y="16"/>
                    <a:pt x="3249" y="16"/>
                  </a:cubicBezTo>
                  <a:cubicBezTo>
                    <a:pt x="3249" y="20"/>
                    <a:pt x="3249" y="20"/>
                    <a:pt x="3249" y="20"/>
                  </a:cubicBezTo>
                  <a:cubicBezTo>
                    <a:pt x="3249" y="38"/>
                    <a:pt x="3249" y="38"/>
                    <a:pt x="324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5"/>
                    <a:pt x="16" y="33"/>
                    <a:pt x="16" y="31"/>
                  </a:cubicBezTo>
                  <a:cubicBezTo>
                    <a:pt x="16" y="26"/>
                    <a:pt x="16" y="16"/>
                    <a:pt x="16" y="16"/>
                  </a:cubicBezTo>
                  <a:close/>
                  <a:moveTo>
                    <a:pt x="6484" y="189"/>
                  </a:moveTo>
                  <a:cubicBezTo>
                    <a:pt x="6484" y="189"/>
                    <a:pt x="1415" y="189"/>
                    <a:pt x="1223" y="189"/>
                  </a:cubicBezTo>
                  <a:cubicBezTo>
                    <a:pt x="751" y="189"/>
                    <a:pt x="187" y="110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260" y="54"/>
                    <a:pt x="3260" y="54"/>
                    <a:pt x="3260" y="54"/>
                  </a:cubicBezTo>
                  <a:cubicBezTo>
                    <a:pt x="3274" y="64"/>
                    <a:pt x="3300" y="68"/>
                    <a:pt x="3319" y="68"/>
                  </a:cubicBezTo>
                  <a:cubicBezTo>
                    <a:pt x="3745" y="68"/>
                    <a:pt x="3745" y="68"/>
                    <a:pt x="3745" y="68"/>
                  </a:cubicBezTo>
                  <a:cubicBezTo>
                    <a:pt x="4089" y="68"/>
                    <a:pt x="4089" y="68"/>
                    <a:pt x="4089" y="68"/>
                  </a:cubicBezTo>
                  <a:cubicBezTo>
                    <a:pt x="4526" y="68"/>
                    <a:pt x="4526" y="68"/>
                    <a:pt x="4526" y="68"/>
                  </a:cubicBezTo>
                  <a:cubicBezTo>
                    <a:pt x="4547" y="68"/>
                    <a:pt x="4563" y="63"/>
                    <a:pt x="4576" y="54"/>
                  </a:cubicBezTo>
                  <a:cubicBezTo>
                    <a:pt x="7831" y="54"/>
                    <a:pt x="7831" y="54"/>
                    <a:pt x="7831" y="54"/>
                  </a:cubicBezTo>
                  <a:cubicBezTo>
                    <a:pt x="7712" y="98"/>
                    <a:pt x="7272" y="189"/>
                    <a:pt x="6484" y="18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2162810" y="666115"/>
            <a:ext cx="4404360" cy="59753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       We Are 5 Team.</a:t>
            </a:r>
            <a:endParaRPr lang="en-US" altLang="zh-CN" dirty="0"/>
          </a:p>
        </p:txBody>
      </p:sp>
      <p:pic>
        <p:nvPicPr>
          <p:cNvPr id="3" name="图片占位符 16" descr="第五组【组员合照】"/>
          <p:cNvPicPr>
            <a:picLocks noChangeAspect="1"/>
          </p:cNvPicPr>
          <p:nvPr/>
        </p:nvPicPr>
        <p:blipFill>
          <a:blip r:embed="rId11"/>
          <a:srcRect t="14780"/>
          <a:stretch>
            <a:fillRect/>
          </a:stretch>
        </p:blipFill>
        <p:spPr>
          <a:xfrm>
            <a:off x="1863090" y="2334895"/>
            <a:ext cx="5203190" cy="3302635"/>
          </a:xfrm>
          <a:prstGeom prst="rect">
            <a:avLst/>
          </a:prstGeom>
        </p:spPr>
      </p:pic>
      <p:pic>
        <p:nvPicPr>
          <p:cNvPr id="4" name="图片 3" descr="第五组组员照1"/>
          <p:cNvPicPr>
            <a:picLocks noChangeAspect="1"/>
          </p:cNvPicPr>
          <p:nvPr/>
        </p:nvPicPr>
        <p:blipFill>
          <a:blip r:embed="rId12"/>
          <a:srcRect t="2801" r="3706"/>
          <a:stretch>
            <a:fillRect/>
          </a:stretch>
        </p:blipFill>
        <p:spPr>
          <a:xfrm>
            <a:off x="7995285" y="1426845"/>
            <a:ext cx="3580765" cy="2710815"/>
          </a:xfrm>
          <a:prstGeom prst="pentagon">
            <a:avLst/>
          </a:prstGeom>
        </p:spPr>
      </p:pic>
      <p:pic>
        <p:nvPicPr>
          <p:cNvPr id="5" name="图片 4" descr="第五组组员照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64550" y="4364990"/>
            <a:ext cx="2823845" cy="2117725"/>
          </a:xfrm>
          <a:prstGeom prst="pentagon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"/>
          <p:cNvSpPr txBox="1"/>
          <p:nvPr>
            <p:custDataLst>
              <p:tags r:id="rId1"/>
            </p:custDataLst>
          </p:nvPr>
        </p:nvSpPr>
        <p:spPr>
          <a:xfrm>
            <a:off x="627149" y="3056214"/>
            <a:ext cx="4065508" cy="1015647"/>
          </a:xfrm>
          <a:prstGeom prst="rect">
            <a:avLst/>
          </a:prstGeom>
          <a:noFill/>
        </p:spPr>
        <p:txBody>
          <a:bodyPr wrap="square" lIns="91426" tIns="45712" rIns="91426" bIns="45712" rtlCol="0">
            <a:normAutofit fontScale="85000"/>
          </a:bodyPr>
          <a:lstStyle/>
          <a:p>
            <a:pPr algn="ctr"/>
            <a:r>
              <a:rPr lang="en-US" altLang="zh-CN" sz="60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60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 rot="0">
            <a:off x="4812665" y="1589405"/>
            <a:ext cx="5624195" cy="914400"/>
            <a:chOff x="5542922" y="1509760"/>
            <a:chExt cx="5624430" cy="914400"/>
          </a:xfrm>
        </p:grpSpPr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6367297" y="1777782"/>
              <a:ext cx="4800055" cy="3872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ts val="2300"/>
                </a:lnSpc>
              </a:pPr>
              <a:r>
                <a:rPr lang="zh-CN" altLang="en-US" dirty="0"/>
                <a:t>小车元件与组装</a:t>
              </a:r>
              <a:endParaRPr lang="zh-CN" altLang="en-US" dirty="0"/>
            </a:p>
          </p:txBody>
        </p:sp>
        <p:sp>
          <p:nvSpPr>
            <p:cNvPr id="9" name="TextBox 18"/>
            <p:cNvSpPr txBox="1"/>
            <p:nvPr>
              <p:custDataLst>
                <p:tags r:id="rId4"/>
              </p:custDataLst>
            </p:nvPr>
          </p:nvSpPr>
          <p:spPr>
            <a:xfrm>
              <a:off x="5542922" y="1509760"/>
              <a:ext cx="824376" cy="9144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</a:rPr>
                <a:t>1</a:t>
              </a:r>
              <a:endParaRPr lang="zh-CN" altLang="en-US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5"/>
            </p:custDataLst>
          </p:nvPr>
        </p:nvGrpSpPr>
        <p:grpSpPr>
          <a:xfrm rot="0">
            <a:off x="4812665" y="2599690"/>
            <a:ext cx="5624195" cy="914400"/>
            <a:chOff x="5542922" y="2520321"/>
            <a:chExt cx="5624430" cy="914400"/>
          </a:xfrm>
        </p:grpSpPr>
        <p:sp>
          <p:nvSpPr>
            <p:cNvPr id="6" name="TextBox 18"/>
            <p:cNvSpPr txBox="1"/>
            <p:nvPr>
              <p:custDataLst>
                <p:tags r:id="rId6"/>
              </p:custDataLst>
            </p:nvPr>
          </p:nvSpPr>
          <p:spPr>
            <a:xfrm>
              <a:off x="5542922" y="2520321"/>
              <a:ext cx="824376" cy="9144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</a:rPr>
                <a:t>2</a:t>
              </a:r>
              <a:endParaRPr lang="zh-CN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7"/>
              </p:custDataLst>
            </p:nvPr>
          </p:nvSpPr>
          <p:spPr>
            <a:xfrm>
              <a:off x="6367298" y="2788343"/>
              <a:ext cx="4800054" cy="3872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ts val="2300"/>
                </a:lnSpc>
              </a:pPr>
              <a:r>
                <a:rPr lang="zh-CN" altLang="en-US" dirty="0"/>
                <a:t>小车走迷宫的算法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>
            <p:custDataLst>
              <p:tags r:id="rId8"/>
            </p:custDataLst>
          </p:nvPr>
        </p:nvGrpSpPr>
        <p:grpSpPr>
          <a:xfrm rot="0">
            <a:off x="4812665" y="3609975"/>
            <a:ext cx="5624195" cy="914400"/>
            <a:chOff x="5542922" y="3530882"/>
            <a:chExt cx="5624430" cy="914400"/>
          </a:xfrm>
        </p:grpSpPr>
        <p:sp>
          <p:nvSpPr>
            <p:cNvPr id="7" name="TextBox 18"/>
            <p:cNvSpPr txBox="1"/>
            <p:nvPr>
              <p:custDataLst>
                <p:tags r:id="rId9"/>
              </p:custDataLst>
            </p:nvPr>
          </p:nvSpPr>
          <p:spPr>
            <a:xfrm>
              <a:off x="5542922" y="3530882"/>
              <a:ext cx="824376" cy="9144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</a:rPr>
                <a:t>3</a:t>
              </a:r>
              <a:endParaRPr lang="zh-CN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0"/>
              </p:custDataLst>
            </p:nvPr>
          </p:nvSpPr>
          <p:spPr>
            <a:xfrm>
              <a:off x="6367298" y="3798903"/>
              <a:ext cx="4800054" cy="3872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ts val="2300"/>
                </a:lnSpc>
              </a:pPr>
              <a:r>
                <a:rPr lang="zh-CN" altLang="en-US" dirty="0"/>
                <a:t>算法的</a:t>
              </a:r>
              <a:r>
                <a:rPr lang="en-US" altLang="zh-CN" dirty="0"/>
                <a:t>bug</a:t>
              </a:r>
              <a:r>
                <a:rPr lang="zh-CN" altLang="en-US" dirty="0"/>
                <a:t>与改进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>
            <p:custDataLst>
              <p:tags r:id="rId11"/>
            </p:custDataLst>
          </p:nvPr>
        </p:nvGrpSpPr>
        <p:grpSpPr>
          <a:xfrm rot="0">
            <a:off x="4812665" y="4620895"/>
            <a:ext cx="5624195" cy="914400"/>
            <a:chOff x="5542922" y="4541444"/>
            <a:chExt cx="5624430" cy="914400"/>
          </a:xfrm>
        </p:grpSpPr>
        <p:sp>
          <p:nvSpPr>
            <p:cNvPr id="8" name="TextBox 18"/>
            <p:cNvSpPr txBox="1"/>
            <p:nvPr>
              <p:custDataLst>
                <p:tags r:id="rId12"/>
              </p:custDataLst>
            </p:nvPr>
          </p:nvSpPr>
          <p:spPr>
            <a:xfrm>
              <a:off x="5542922" y="4541444"/>
              <a:ext cx="824376" cy="91440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bg1"/>
                  </a:solidFill>
                </a:rPr>
                <a:t>4</a:t>
              </a:r>
              <a:endParaRPr lang="zh-CN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3"/>
              </p:custDataLst>
            </p:nvPr>
          </p:nvSpPr>
          <p:spPr>
            <a:xfrm>
              <a:off x="6367298" y="4809464"/>
              <a:ext cx="4800054" cy="3872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ts val="2300"/>
                </a:lnSpc>
              </a:pPr>
              <a:r>
                <a:rPr lang="zh-CN" altLang="en-US" dirty="0"/>
                <a:t>小认识</a:t>
              </a:r>
              <a:endParaRPr lang="zh-CN" altLang="en-US" dirty="0"/>
            </a:p>
          </p:txBody>
        </p:sp>
      </p:grpSp>
      <p:sp>
        <p:nvSpPr>
          <p:cNvPr id="3" name="左大括号 2"/>
          <p:cNvSpPr/>
          <p:nvPr/>
        </p:nvSpPr>
        <p:spPr>
          <a:xfrm rot="10800000" flipH="1">
            <a:off x="7699375" y="3591560"/>
            <a:ext cx="76200" cy="932815"/>
          </a:xfrm>
          <a:prstGeom prst="leftBrace">
            <a:avLst>
              <a:gd name="adj1" fmla="val 8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95615" y="3591560"/>
            <a:ext cx="3079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左右转弯与直走的逻辑</a:t>
            </a:r>
            <a:endParaRPr lang="zh-CN" altLang="en-US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95615" y="3877945"/>
            <a:ext cx="3079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左右转弯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95615" y="4243705"/>
            <a:ext cx="3079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死角后退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83565" y="4443095"/>
            <a:ext cx="10515600" cy="1132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先安装底座、底座与电机相连、安装车轮；</a:t>
            </a:r>
            <a:endParaRPr lang="zh-CN" altLang="en-US" sz="2000" dirty="0"/>
          </a:p>
          <a:p>
            <a:r>
              <a:rPr lang="zh-CN" altLang="en-US" sz="2000" dirty="0"/>
              <a:t>电路元件固定在亚力克板、连线、安装并超声波传感器；</a:t>
            </a:r>
            <a:endParaRPr lang="zh-CN" altLang="en-US" sz="2000" dirty="0"/>
          </a:p>
          <a:p>
            <a:r>
              <a:rPr lang="zh-CN" altLang="en-US" sz="2000" dirty="0"/>
              <a:t>检测线路后再通电。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788795"/>
            <a:ext cx="4984115" cy="21278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757555"/>
            <a:ext cx="4838065" cy="3685540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336886"/>
            <a:ext cx="964559" cy="63190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1169640" y="41094"/>
            <a:ext cx="10707427" cy="122348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一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小车元件与组装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454025" y="5699760"/>
            <a:ext cx="10515600" cy="1132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如果右侧距离大于30cm，向右转90度。</a:t>
            </a:r>
            <a:endParaRPr lang="en-US" altLang="zh-CN" sz="2000" dirty="0"/>
          </a:p>
          <a:p>
            <a:r>
              <a:rPr lang="zh-CN" altLang="en-US" sz="2000" dirty="0"/>
              <a:t>如果前方距离小于50cm，向左转90度。</a:t>
            </a:r>
            <a:endParaRPr lang="zh-CN" altLang="en-US" sz="2000" dirty="0"/>
          </a:p>
          <a:p>
            <a:r>
              <a:rPr lang="zh-CN" altLang="en-US" sz="2000" dirty="0"/>
              <a:t>如果陷入障碍，自动或</a:t>
            </a:r>
            <a:r>
              <a:rPr lang="zh-CN" altLang="en-US" sz="2000" dirty="0"/>
              <a:t>手动</a:t>
            </a:r>
            <a:r>
              <a:rPr lang="zh-CN" altLang="en-US" sz="2000" dirty="0"/>
              <a:t>后退动作。</a:t>
            </a:r>
            <a:endParaRPr lang="zh-CN" altLang="en-US" sz="2000" dirty="0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0" y="336886"/>
            <a:ext cx="964559" cy="63190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1169640" y="41094"/>
            <a:ext cx="10707427" cy="122348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二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小车走迷宫 算法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lum contrast="6000"/>
          </a:blip>
          <a:stretch>
            <a:fillRect/>
          </a:stretch>
        </p:blipFill>
        <p:spPr>
          <a:xfrm>
            <a:off x="5091430" y="647700"/>
            <a:ext cx="7095490" cy="53416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5" y="1470660"/>
            <a:ext cx="4171315" cy="36950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69670" y="1144905"/>
            <a:ext cx="971740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3175" indent="-3175" eaLnBrk="1" hangingPunct="1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3.1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左右转弯与直走的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逻辑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bug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先判断能否直行再判断左右转？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先判断能否左右转再判断直行？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直行与左右转同时判断？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是否有必要实现传感器探测距离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的先后？如何实现？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35" y="1144905"/>
            <a:ext cx="6571615" cy="1876425"/>
          </a:xfrm>
          <a:prstGeom prst="rect">
            <a:avLst/>
          </a:prstGeom>
        </p:spPr>
      </p:pic>
      <p:sp>
        <p:nvSpPr>
          <p:cNvPr id="32" name="矩形 31"/>
          <p:cNvSpPr/>
          <p:nvPr>
            <p:custDataLst>
              <p:tags r:id="rId3"/>
            </p:custDataLst>
          </p:nvPr>
        </p:nvSpPr>
        <p:spPr>
          <a:xfrm>
            <a:off x="0" y="336886"/>
            <a:ext cx="964559" cy="63190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3" name="矩形 32"/>
          <p:cNvSpPr/>
          <p:nvPr>
            <p:custDataLst>
              <p:tags r:id="rId4"/>
            </p:custDataLst>
          </p:nvPr>
        </p:nvSpPr>
        <p:spPr>
          <a:xfrm>
            <a:off x="1169640" y="41094"/>
            <a:ext cx="10707427" cy="122348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三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算法的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bug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与改进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" y="3712210"/>
            <a:ext cx="990600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660" y="3345180"/>
            <a:ext cx="4471670" cy="16865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25640" y="4664710"/>
            <a:ext cx="48520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两个传感器有各自的变量，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if</a:t>
            </a:r>
            <a:r>
              <a:rPr lang="zh-CN" altLang="en-US"/>
              <a:t>语句中确定左右转的条件（句法有问题</a:t>
            </a:r>
            <a:r>
              <a:rPr lang="zh-CN" altLang="en-US"/>
              <a:t>），</a:t>
            </a:r>
            <a:endParaRPr lang="zh-CN" altLang="en-US"/>
          </a:p>
          <a:p>
            <a:r>
              <a:rPr lang="zh-CN" altLang="en-US"/>
              <a:t>是否可以现实？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5" y="5059680"/>
            <a:ext cx="6733540" cy="18288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24180" y="1144905"/>
            <a:ext cx="2828925" cy="79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75" indent="-3175" eaLnBrk="1" hangingPunct="1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3.2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左右转弯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（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种）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336886"/>
            <a:ext cx="964559" cy="63190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1153765" y="41094"/>
            <a:ext cx="10707427" cy="122348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三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算法的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bug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与改进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210" y="1115060"/>
            <a:ext cx="8816975" cy="2386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75630" y="4293870"/>
            <a:ext cx="713867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校车转向需要一定的时间和空间，</a:t>
            </a:r>
            <a:endParaRPr lang="en-US" altLang="zh-CN"/>
          </a:p>
          <a:p>
            <a:r>
              <a:rPr lang="zh-CN" altLang="en-US"/>
              <a:t>弯道的宽窄、弧度不同，方法是否最好不同呢？</a:t>
            </a:r>
            <a:endParaRPr lang="zh-CN" altLang="en-US"/>
          </a:p>
          <a:p>
            <a:r>
              <a:rPr lang="zh-CN" altLang="en-US"/>
              <a:t>（特例：急转弯）（测试时是直角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方法一：加计时器，时间决定转弯的弧度；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bug:</a:t>
            </a:r>
            <a:r>
              <a:rPr lang="zh-CN" altLang="en-US"/>
              <a:t>时间长度要多次摸索，时间长短决定实际</a:t>
            </a:r>
            <a:r>
              <a:rPr lang="zh-CN" altLang="en-US"/>
              <a:t>转弯的效果。）</a:t>
            </a:r>
            <a:endParaRPr lang="zh-CN" altLang="en-US"/>
          </a:p>
          <a:p>
            <a:r>
              <a:rPr lang="zh-CN" altLang="en-US"/>
              <a:t>方法二：事先决定转弯要转过的角度</a:t>
            </a:r>
            <a:endParaRPr lang="zh-CN" altLang="en-US"/>
          </a:p>
          <a:p>
            <a:r>
              <a:rPr lang="zh-CN" altLang="en-US">
                <a:sym typeface="+mn-ea"/>
              </a:rPr>
              <a:t>  （</a:t>
            </a:r>
            <a:r>
              <a:rPr lang="en-US" altLang="zh-CN">
                <a:sym typeface="+mn-ea"/>
              </a:rPr>
              <a:t>bug:</a:t>
            </a:r>
            <a:r>
              <a:rPr lang="zh-CN" altLang="en-US">
                <a:sym typeface="+mn-ea"/>
              </a:rPr>
              <a:t>不同弯道下转的角度不一，适用于弯道一致的场地。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45" y="3851910"/>
            <a:ext cx="5238115" cy="255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25" y="1657985"/>
            <a:ext cx="3056890" cy="97155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69670" y="1144905"/>
            <a:ext cx="5876925" cy="51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eaLnBrk="1" hangingPunct="1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3.3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陷入死角后退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bug(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手控非自动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336886"/>
            <a:ext cx="964559" cy="63190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1169640" y="41094"/>
            <a:ext cx="10707427" cy="122348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三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算法的</a:t>
            </a:r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bug</a:t>
            </a:r>
            <a:r>
              <a:rPr lang="zh-CN" alt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与改进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365" y="2776855"/>
            <a:ext cx="6066790" cy="19011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413125" y="5484495"/>
            <a:ext cx="3127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sensor don't work ??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336886"/>
            <a:ext cx="964559" cy="63190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1185515" y="41094"/>
            <a:ext cx="10707427" cy="122348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something</a:t>
            </a:r>
            <a:endParaRPr lang="en-US" altLang="zh-CN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5545" y="1264920"/>
            <a:ext cx="946150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传感器个数</a:t>
            </a:r>
            <a:r>
              <a:rPr lang="zh-CN" altLang="en-US"/>
              <a:t>的问题</a:t>
            </a:r>
            <a:endParaRPr lang="zh-CN" altLang="en-US"/>
          </a:p>
          <a:p>
            <a:r>
              <a:rPr lang="zh-CN" altLang="en-US"/>
              <a:t>   如果有前后左右</a:t>
            </a:r>
            <a:r>
              <a:rPr lang="en-US" altLang="zh-CN"/>
              <a:t>4</a:t>
            </a:r>
            <a:r>
              <a:rPr lang="zh-CN" altLang="en-US"/>
              <a:t>个传感器，判断直行左右转弯后退会更方便？</a:t>
            </a:r>
            <a:endParaRPr lang="zh-CN" altLang="en-US"/>
          </a:p>
          <a:p>
            <a:r>
              <a:rPr lang="zh-CN" altLang="en-US"/>
              <a:t>但现在</a:t>
            </a:r>
            <a:r>
              <a:rPr lang="en-US" altLang="zh-CN"/>
              <a:t>2</a:t>
            </a:r>
            <a:r>
              <a:rPr lang="zh-CN" altLang="en-US"/>
              <a:t>个传感器的先后判断问不知，</a:t>
            </a:r>
            <a:r>
              <a:rPr lang="en-US" altLang="zh-CN"/>
              <a:t>4</a:t>
            </a:r>
            <a:r>
              <a:rPr lang="zh-CN" altLang="en-US"/>
              <a:t>个传感器 如何处理多方面信息的。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实际应用问题</a:t>
            </a:r>
            <a:endParaRPr lang="zh-CN" altLang="en-US"/>
          </a:p>
          <a:p>
            <a:r>
              <a:rPr lang="zh-CN" altLang="en-US"/>
              <a:t>  已知环境（室内模拟）与实际路况相比，简单可测。如果应用到街道，是否需对路面修正？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3.on the way...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thanks for the enjoyable lesson ...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99450" y="4508500"/>
            <a:ext cx="3175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2016/12/31</a:t>
            </a:r>
            <a:endParaRPr lang="en-US" altLang="zh-CN"/>
          </a:p>
          <a:p>
            <a:r>
              <a:rPr lang="en-US" altLang="zh-CN"/>
              <a:t>huangjiayu 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4113824"/>
  <p:tag name="MH_LIBRARY" val="GRAPHIC"/>
  <p:tag name="MH_ORDER" val="Freeform 1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13"/>
  <p:tag name="KSO_WM_TEMPLATE_CATEGORY" val="diagram"/>
  <p:tag name="KSO_WM_TEMPLATE_INDEX" val="169527"/>
  <p:tag name="KSO_WM_UNIT_INDEX" val="1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14"/>
  <p:tag name="KSO_WM_TEMPLATE_CATEGORY" val="diagram"/>
  <p:tag name="KSO_WM_TEMPLATE_INDEX" val="169527"/>
  <p:tag name="KSO_WM_UNIT_INDEX" val="1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15"/>
  <p:tag name="KSO_WM_TEMPLATE_CATEGORY" val="diagram"/>
  <p:tag name="KSO_WM_TEMPLATE_INDEX" val="169527"/>
  <p:tag name="KSO_WM_UNIT_INDEX" val="15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16"/>
  <p:tag name="KSO_WM_TEMPLATE_CATEGORY" val="diagram"/>
  <p:tag name="KSO_WM_TEMPLATE_INDEX" val="169527"/>
  <p:tag name="KSO_WM_UNIT_INDEX" val="16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9527"/>
  <p:tag name="KSO_WM_UNIT_TYPE" val="a"/>
  <p:tag name="KSO_WM_UNIT_INDEX" val="1"/>
  <p:tag name="KSO_WM_UNIT_ID" val="diagram169527_1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diagram"/>
  <p:tag name="KSO_WM_TEMPLATE_INDEX" val="169527"/>
  <p:tag name="KSO_WM_TAG_VERSION" val="1.0"/>
  <p:tag name="KSO_WM_SLIDE_ID" val="diagram169527_1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8*160"/>
  <p:tag name="KSO_WM_SLIDE_SIZE" val="790*25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8_9*i*1"/>
  <p:tag name="KSO_WM_TEMPLATE_CATEGORY" val="custom"/>
  <p:tag name="KSO_WM_TEMPLATE_INDEX" val="160118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h_f"/>
  <p:tag name="KSO_WM_UNIT_INDEX" val="1_1_1"/>
  <p:tag name="KSO_WM_UNIT_ID" val="custom160118_9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1"/>
  <p:tag name="KSO_WM_UNIT_ID" val="custom160118_9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b"/>
  <p:tag name="KSO_WM_UNIT_INDEX" val="1"/>
  <p:tag name="KSO_WM_UNIT_ID" val="custom160118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8_9*i*6"/>
  <p:tag name="KSO_WM_TEMPLATE_CATEGORY" val="custom"/>
  <p:tag name="KSO_WM_TEMPLATE_INDEX" val="16011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2"/>
  <p:tag name="KSO_WM_UNIT_ID" val="custom160118_9*l_i*1_2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h_f"/>
  <p:tag name="KSO_WM_UNIT_INDEX" val="1_2_1"/>
  <p:tag name="KSO_WM_UNIT_ID" val="custom160118_9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8_9*i*11"/>
  <p:tag name="KSO_WM_TEMPLATE_CATEGORY" val="custom"/>
  <p:tag name="KSO_WM_TEMPLATE_INDEX" val="160118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3"/>
  <p:tag name="KSO_WM_UNIT_ID" val="custom160118_9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h_f"/>
  <p:tag name="KSO_WM_UNIT_INDEX" val="1_3_1"/>
  <p:tag name="KSO_WM_UNIT_ID" val="custom160118_9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8_9*i*16"/>
  <p:tag name="KSO_WM_TEMPLATE_CATEGORY" val="custom"/>
  <p:tag name="KSO_WM_TEMPLATE_INDEX" val="16011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i"/>
  <p:tag name="KSO_WM_UNIT_INDEX" val="1_4"/>
  <p:tag name="KSO_WM_UNIT_ID" val="custom160118_9*l_i*1_4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l_h_f"/>
  <p:tag name="KSO_WM_UNIT_INDEX" val="1_4_1"/>
  <p:tag name="KSO_WM_UNIT_ID" val="custom160118_9*l_h_f*1_4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f"/>
  <p:tag name="KSO_WM_UNIT_INDEX" val="1"/>
  <p:tag name="KSO_WM_UNIT_ID" val="custom160118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4"/>
  <p:tag name="KSO_WM_TEMPLATE_CATEGORY" val="diagram"/>
  <p:tag name="KSO_WM_TEMPLATE_INDEX" val="169209"/>
</p:tagLst>
</file>

<file path=ppt/tags/tag32.xml><?xml version="1.0" encoding="utf-8"?>
<p:tagLst xmlns:p="http://schemas.openxmlformats.org/presentationml/2006/main">
  <p:tag name="KSO_WM_TEMPLATE_CATEGORY" val="diagram"/>
  <p:tag name="KSO_WM_TEMPLATE_INDEX" val="169209"/>
  <p:tag name="KSO_WM_UNIT_TYPE" val="a"/>
  <p:tag name="KSO_WM_UNIT_INDEX" val="1"/>
  <p:tag name="KSO_WM_UNIT_ID" val="150995200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33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f"/>
  <p:tag name="KSO_WM_UNIT_INDEX" val="1"/>
  <p:tag name="KSO_WM_UNIT_ID" val="custom160118_2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4"/>
  <p:tag name="KSO_WM_TEMPLATE_CATEGORY" val="diagram"/>
  <p:tag name="KSO_WM_TEMPLATE_INDEX" val="169209"/>
</p:tagLst>
</file>

<file path=ppt/tags/tag36.xml><?xml version="1.0" encoding="utf-8"?>
<p:tagLst xmlns:p="http://schemas.openxmlformats.org/presentationml/2006/main">
  <p:tag name="KSO_WM_TEMPLATE_CATEGORY" val="diagram"/>
  <p:tag name="KSO_WM_TEMPLATE_INDEX" val="169209"/>
  <p:tag name="KSO_WM_UNIT_TYPE" val="a"/>
  <p:tag name="KSO_WM_UNIT_INDEX" val="1"/>
  <p:tag name="KSO_WM_UNIT_ID" val="150995200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37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TEMPLATE_CATEGORY" val="diagram"/>
  <p:tag name="KSO_WM_TEMPLATE_INDEX" val="169417"/>
  <p:tag name="KSO_WM_UNIT_TYPE" val="f"/>
  <p:tag name="KSO_WM_UNIT_INDEX" val="1"/>
  <p:tag name="KSO_WM_UNIT_ID" val="diagram169417_1*f*1"/>
  <p:tag name="KSO_WM_UNIT_CLEAR" val="1"/>
  <p:tag name="KSO_WM_UNIT_LAYERLEVEL" val="1"/>
  <p:tag name="KSO_WM_UNIT_VALUE" val="144"/>
  <p:tag name="KSO_WM_UNIT_HIGHLIGHT" val="0"/>
  <p:tag name="KSO_WM_UNIT_COMPATIBLE" val="0"/>
  <p:tag name="KSO_WM_UNIT_PRESET_TEXT_INDEX" val="6"/>
  <p:tag name="KSO_WM_UNIT_PRESET_TEXT_LEN" val="50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4"/>
  <p:tag name="KSO_WM_TEMPLATE_CATEGORY" val="diagram"/>
  <p:tag name="KSO_WM_TEMPLATE_INDEX" val="169209"/>
</p:tagLst>
</file>

<file path=ppt/tags/tag4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5、8、15、22、23、24、25"/>
</p:tagLst>
</file>

<file path=ppt/tags/tag40.xml><?xml version="1.0" encoding="utf-8"?>
<p:tagLst xmlns:p="http://schemas.openxmlformats.org/presentationml/2006/main">
  <p:tag name="KSO_WM_TEMPLATE_CATEGORY" val="diagram"/>
  <p:tag name="KSO_WM_TEMPLATE_INDEX" val="169209"/>
  <p:tag name="KSO_WM_UNIT_TYPE" val="a"/>
  <p:tag name="KSO_WM_UNIT_INDEX" val="1"/>
  <p:tag name="KSO_WM_UNIT_ID" val="150995200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41.xml><?xml version="1.0" encoding="utf-8"?>
<p:tagLst xmlns:p="http://schemas.openxmlformats.org/presentationml/2006/main">
  <p:tag name="KSO_WM_TEMPLATE_CATEGORY" val="diagram"/>
  <p:tag name="KSO_WM_TEMPLATE_INDEX" val="169417"/>
  <p:tag name="KSO_WM_TAG_VERSION" val="1.0"/>
  <p:tag name="KSO_WM_SLIDE_ID" val="diagram169417_1"/>
  <p:tag name="KSO_WM_SLIDE_INDEX" val="1"/>
  <p:tag name="KSO_WM_SLIDE_ITEM_CNT" val="4"/>
  <p:tag name="KSO_WM_SLIDE_LAYOUT" val="a_f_d"/>
  <p:tag name="KSO_WM_SLIDE_LAYOUT_CNT" val="1_2_2"/>
  <p:tag name="KSO_WM_SLIDE_TYPE" val="text"/>
  <p:tag name="KSO_WM_BEAUTIFY_FLAG" val="#wm#"/>
  <p:tag name="KSO_WM_SLIDE_POSITION" val="119*118"/>
  <p:tag name="KSO_WM_SLIDE_SIZE" val="625*418"/>
</p:tagLst>
</file>

<file path=ppt/tags/tag42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TEMPLATE_CATEGORY" val="diagram"/>
  <p:tag name="KSO_WM_TEMPLATE_INDEX" val="169417"/>
  <p:tag name="KSO_WM_UNIT_TYPE" val="f"/>
  <p:tag name="KSO_WM_UNIT_INDEX" val="1"/>
  <p:tag name="KSO_WM_UNIT_ID" val="diagram169417_1*f*1"/>
  <p:tag name="KSO_WM_UNIT_CLEAR" val="1"/>
  <p:tag name="KSO_WM_UNIT_LAYERLEVEL" val="1"/>
  <p:tag name="KSO_WM_UNIT_VALUE" val="144"/>
  <p:tag name="KSO_WM_UNIT_HIGHLIGHT" val="0"/>
  <p:tag name="KSO_WM_UNIT_COMPATIBLE" val="0"/>
  <p:tag name="KSO_WM_UNIT_PRESET_TEXT_INDEX" val="6"/>
  <p:tag name="KSO_WM_UNIT_PRESET_TEXT_LEN" val="50"/>
  <p:tag name="KSO_WM_UNIT_TEXT_FILL_FORE_SCHEMECOLOR_INDEX" val="13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4"/>
  <p:tag name="KSO_WM_TEMPLATE_CATEGORY" val="diagram"/>
  <p:tag name="KSO_WM_TEMPLATE_INDEX" val="169209"/>
</p:tagLst>
</file>

<file path=ppt/tags/tag44.xml><?xml version="1.0" encoding="utf-8"?>
<p:tagLst xmlns:p="http://schemas.openxmlformats.org/presentationml/2006/main">
  <p:tag name="KSO_WM_TEMPLATE_CATEGORY" val="diagram"/>
  <p:tag name="KSO_WM_TEMPLATE_INDEX" val="169209"/>
  <p:tag name="KSO_WM_UNIT_TYPE" val="a"/>
  <p:tag name="KSO_WM_UNIT_INDEX" val="1"/>
  <p:tag name="KSO_WM_UNIT_ID" val="150995200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45.xml><?xml version="1.0" encoding="utf-8"?>
<p:tagLst xmlns:p="http://schemas.openxmlformats.org/presentationml/2006/main">
  <p:tag name="KSO_WM_DIAGRAM_GROUP_CODE" val="l1-2"/>
  <p:tag name="KSO_WM_TAG_VERSION" val="1.0"/>
  <p:tag name="KSO_WM_BEAUTIFY_FLAG" val="#wm#"/>
  <p:tag name="KSO_WM_TEMPLATE_CATEGORY" val="diagram"/>
  <p:tag name="KSO_WM_TEMPLATE_INDEX" val="169417"/>
  <p:tag name="KSO_WM_UNIT_TYPE" val="f"/>
  <p:tag name="KSO_WM_UNIT_INDEX" val="1"/>
  <p:tag name="KSO_WM_UNIT_ID" val="diagram169417_1*f*1"/>
  <p:tag name="KSO_WM_UNIT_CLEAR" val="1"/>
  <p:tag name="KSO_WM_UNIT_LAYERLEVEL" val="1"/>
  <p:tag name="KSO_WM_UNIT_VALUE" val="144"/>
  <p:tag name="KSO_WM_UNIT_HIGHLIGHT" val="0"/>
  <p:tag name="KSO_WM_UNIT_COMPATIBLE" val="0"/>
  <p:tag name="KSO_WM_UNIT_PRESET_TEXT_INDEX" val="6"/>
  <p:tag name="KSO_WM_UNIT_PRESET_TEXT_LEN" val="50"/>
  <p:tag name="KSO_WM_UNIT_TEXT_FILL_FORE_SCHEMECOLOR_INDEX" val="13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4"/>
  <p:tag name="KSO_WM_TEMPLATE_CATEGORY" val="diagram"/>
  <p:tag name="KSO_WM_TEMPLATE_INDEX" val="169209"/>
</p:tagLst>
</file>

<file path=ppt/tags/tag47.xml><?xml version="1.0" encoding="utf-8"?>
<p:tagLst xmlns:p="http://schemas.openxmlformats.org/presentationml/2006/main">
  <p:tag name="KSO_WM_TEMPLATE_CATEGORY" val="diagram"/>
  <p:tag name="KSO_WM_TEMPLATE_INDEX" val="169209"/>
  <p:tag name="KSO_WM_UNIT_TYPE" val="a"/>
  <p:tag name="KSO_WM_UNIT_INDEX" val="1"/>
  <p:tag name="KSO_WM_UNIT_ID" val="150995200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4"/>
  <p:tag name="KSO_WM_TEMPLATE_CATEGORY" val="diagram"/>
  <p:tag name="KSO_WM_TEMPLATE_INDEX" val="169209"/>
</p:tagLst>
</file>

<file path=ppt/tags/tag49.xml><?xml version="1.0" encoding="utf-8"?>
<p:tagLst xmlns:p="http://schemas.openxmlformats.org/presentationml/2006/main">
  <p:tag name="KSO_WM_TEMPLATE_CATEGORY" val="diagram"/>
  <p:tag name="KSO_WM_TEMPLATE_INDEX" val="169209"/>
  <p:tag name="KSO_WM_UNIT_TYPE" val="a"/>
  <p:tag name="KSO_WM_UNIT_INDEX" val="1"/>
  <p:tag name="KSO_WM_UNIT_ID" val="150995200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0"/>
  <p:tag name="KSO_WM_TEMPLATE_CATEGORY" val="diagram"/>
  <p:tag name="KSO_WM_TEMPLATE_INDEX" val="169527"/>
  <p:tag name="KSO_WM_UNIT_INDEX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9"/>
  <p:tag name="KSO_WM_TEMPLATE_CATEGORY" val="diagram"/>
  <p:tag name="KSO_WM_TEMPLATE_INDEX" val="169527"/>
  <p:tag name="KSO_WM_UNIT_INDEX" val="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10"/>
  <p:tag name="KSO_WM_TEMPLATE_CATEGORY" val="diagram"/>
  <p:tag name="KSO_WM_TEMPLATE_INDEX" val="169527"/>
  <p:tag name="KSO_WM_UNIT_INDEX" val="1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11"/>
  <p:tag name="KSO_WM_TEMPLATE_CATEGORY" val="diagram"/>
  <p:tag name="KSO_WM_TEMPLATE_INDEX" val="169527"/>
  <p:tag name="KSO_WM_UNIT_INDEX" val="1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9527_1*i*12"/>
  <p:tag name="KSO_WM_TEMPLATE_CATEGORY" val="diagram"/>
  <p:tag name="KSO_WM_TEMPLATE_INDEX" val="169527"/>
  <p:tag name="KSO_WM_UNIT_INDEX" val="12"/>
</p:tagLst>
</file>

<file path=ppt/theme/theme1.xml><?xml version="1.0" encoding="utf-8"?>
<a:theme xmlns:a="http://schemas.openxmlformats.org/drawingml/2006/main" name="2_Office 主题">
  <a:themeElements>
    <a:clrScheme name="自定义 10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40D096"/>
      </a:accent2>
      <a:accent3>
        <a:srgbClr val="CAD4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演示</Application>
  <PresentationFormat>宽屏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幼圆</vt:lpstr>
      <vt:lpstr>Meiryo</vt:lpstr>
      <vt:lpstr>Yu Gothic</vt:lpstr>
      <vt:lpstr>时尚中黑简体</vt:lpstr>
      <vt:lpstr>华文细黑</vt:lpstr>
      <vt:lpstr>Bernard MT Condensed</vt:lpstr>
      <vt:lpstr>华文隶书</vt:lpstr>
      <vt:lpstr>Microsoft New Tai Lue</vt:lpstr>
      <vt:lpstr>2_Office 主题</vt:lpstr>
      <vt:lpstr>VIPLE</vt:lpstr>
      <vt:lpstr>PowerPoint 演示文稿</vt:lpstr>
      <vt:lpstr>PowerPoint 演示文稿</vt:lpstr>
      <vt:lpstr>LOREM IPSUM DOLOR</vt:lpstr>
      <vt:lpstr>LOREM IPSUM DOLOR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黄加雨</dc:creator>
  <cp:lastModifiedBy>Verah</cp:lastModifiedBy>
  <cp:revision>9</cp:revision>
  <dcterms:created xsi:type="dcterms:W3CDTF">2015-05-05T08:02:00Z</dcterms:created>
  <dcterms:modified xsi:type="dcterms:W3CDTF">2017-01-02T08:31:58Z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2052-10.1.0.6146</vt:lpwstr>
  </property>
</Properties>
</file>