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6" r:id="rId6"/>
    <p:sldId id="267" r:id="rId7"/>
    <p:sldId id="260" r:id="rId8"/>
    <p:sldId id="261" r:id="rId9"/>
    <p:sldId id="263" r:id="rId10"/>
    <p:sldId id="264" r:id="rId11"/>
    <p:sldId id="265" r:id="rId12"/>
    <p:sldId id="262"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6" d="100"/>
          <a:sy n="56" d="100"/>
        </p:scale>
        <p:origin x="72" y="3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5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112024750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1048583"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1048584"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1048585" name="日期占位符 3"/>
          <p:cNvSpPr>
            <a:spLocks noGrp="1"/>
          </p:cNvSpPr>
          <p:nvPr>
            <p:ph type="dt" sz="half" idx="10"/>
          </p:nvPr>
        </p:nvSpPr>
        <p:spPr/>
        <p:txBody>
          <a:bodyPr/>
          <a:lstStyle/>
          <a:p>
            <a:fld id="{78F43979-E733-4335-927E-EEC414B67797}" type="datetimeFigureOut">
              <a:rPr lang="zh-CN" altLang="en-US" smtClean="0"/>
              <a:t>2016/12/26</a:t>
            </a:fld>
            <a:endParaRPr lang="zh-CN" altLang="en-US"/>
          </a:p>
        </p:txBody>
      </p:sp>
      <p:sp>
        <p:nvSpPr>
          <p:cNvPr id="1048586" name="页脚占位符 4"/>
          <p:cNvSpPr>
            <a:spLocks noGrp="1"/>
          </p:cNvSpPr>
          <p:nvPr>
            <p:ph type="ftr" sz="quarter" idx="11"/>
          </p:nvPr>
        </p:nvSpPr>
        <p:spPr/>
        <p:txBody>
          <a:bodyPr/>
          <a:lstStyle/>
          <a:p>
            <a:endParaRPr lang="zh-CN" altLang="en-US"/>
          </a:p>
        </p:txBody>
      </p:sp>
      <p:sp>
        <p:nvSpPr>
          <p:cNvPr id="1048587" name="灯片编号占位符 5"/>
          <p:cNvSpPr>
            <a:spLocks noGrp="1"/>
          </p:cNvSpPr>
          <p:nvPr>
            <p:ph type="sldNum" sz="quarter" idx="12"/>
          </p:nvPr>
        </p:nvSpPr>
        <p:spPr/>
        <p:txBody>
          <a:bodyPr/>
          <a:lstStyle/>
          <a:p>
            <a:fld id="{1C07CF73-BD9A-464E-93C4-6E2B252C7EDA}"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640" name="标题 1"/>
          <p:cNvSpPr>
            <a:spLocks noGrp="1"/>
          </p:cNvSpPr>
          <p:nvPr>
            <p:ph type="title"/>
          </p:nvPr>
        </p:nvSpPr>
        <p:spPr/>
        <p:txBody>
          <a:bodyPr/>
          <a:lstStyle/>
          <a:p>
            <a:r>
              <a:rPr kumimoji="0" lang="zh-CN" altLang="en-US" smtClean="0"/>
              <a:t>单击此处编辑母版标题样式</a:t>
            </a:r>
            <a:endParaRPr kumimoji="0" lang="en-US"/>
          </a:p>
        </p:txBody>
      </p:sp>
      <p:sp>
        <p:nvSpPr>
          <p:cNvPr id="1048641"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48642" name="日期占位符 3"/>
          <p:cNvSpPr>
            <a:spLocks noGrp="1"/>
          </p:cNvSpPr>
          <p:nvPr>
            <p:ph type="dt" sz="half" idx="10"/>
          </p:nvPr>
        </p:nvSpPr>
        <p:spPr/>
        <p:txBody>
          <a:bodyPr/>
          <a:lstStyle/>
          <a:p>
            <a:fld id="{78F43979-E733-4335-927E-EEC414B67797}" type="datetimeFigureOut">
              <a:rPr lang="zh-CN" altLang="en-US" smtClean="0"/>
              <a:t>2016/12/26</a:t>
            </a:fld>
            <a:endParaRPr lang="zh-CN" altLang="en-US"/>
          </a:p>
        </p:txBody>
      </p:sp>
      <p:sp>
        <p:nvSpPr>
          <p:cNvPr id="1048643" name="页脚占位符 4"/>
          <p:cNvSpPr>
            <a:spLocks noGrp="1"/>
          </p:cNvSpPr>
          <p:nvPr>
            <p:ph type="ftr" sz="quarter" idx="11"/>
          </p:nvPr>
        </p:nvSpPr>
        <p:spPr/>
        <p:txBody>
          <a:bodyPr/>
          <a:lstStyle/>
          <a:p>
            <a:endParaRPr lang="zh-CN" altLang="en-US"/>
          </a:p>
        </p:txBody>
      </p:sp>
      <p:sp>
        <p:nvSpPr>
          <p:cNvPr id="1048644" name="灯片编号占位符 5"/>
          <p:cNvSpPr>
            <a:spLocks noGrp="1"/>
          </p:cNvSpPr>
          <p:nvPr>
            <p:ph type="sldNum" sz="quarter" idx="12"/>
          </p:nvPr>
        </p:nvSpPr>
        <p:spPr/>
        <p:txBody>
          <a:bodyPr/>
          <a:lstStyle/>
          <a:p>
            <a:fld id="{1C07CF73-BD9A-464E-93C4-6E2B252C7ED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8624"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1048625"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48626" name="日期占位符 3"/>
          <p:cNvSpPr>
            <a:spLocks noGrp="1"/>
          </p:cNvSpPr>
          <p:nvPr>
            <p:ph type="dt" sz="half" idx="10"/>
          </p:nvPr>
        </p:nvSpPr>
        <p:spPr/>
        <p:txBody>
          <a:bodyPr/>
          <a:lstStyle/>
          <a:p>
            <a:fld id="{78F43979-E733-4335-927E-EEC414B67797}" type="datetimeFigureOut">
              <a:rPr lang="zh-CN" altLang="en-US" smtClean="0"/>
              <a:t>2016/12/26</a:t>
            </a:fld>
            <a:endParaRPr lang="zh-CN" altLang="en-US"/>
          </a:p>
        </p:txBody>
      </p:sp>
      <p:sp>
        <p:nvSpPr>
          <p:cNvPr id="1048627" name="页脚占位符 4"/>
          <p:cNvSpPr>
            <a:spLocks noGrp="1"/>
          </p:cNvSpPr>
          <p:nvPr>
            <p:ph type="ftr" sz="quarter" idx="11"/>
          </p:nvPr>
        </p:nvSpPr>
        <p:spPr/>
        <p:txBody>
          <a:bodyPr/>
          <a:lstStyle/>
          <a:p>
            <a:endParaRPr lang="zh-CN" altLang="en-US"/>
          </a:p>
        </p:txBody>
      </p:sp>
      <p:sp>
        <p:nvSpPr>
          <p:cNvPr id="1048628" name="灯片编号占位符 5"/>
          <p:cNvSpPr>
            <a:spLocks noGrp="1"/>
          </p:cNvSpPr>
          <p:nvPr>
            <p:ph type="sldNum" sz="quarter" idx="12"/>
          </p:nvPr>
        </p:nvSpPr>
        <p:spPr/>
        <p:txBody>
          <a:bodyPr/>
          <a:lstStyle/>
          <a:p>
            <a:fld id="{1C07CF73-BD9A-464E-93C4-6E2B252C7ED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590" name="标题 1"/>
          <p:cNvSpPr>
            <a:spLocks noGrp="1"/>
          </p:cNvSpPr>
          <p:nvPr>
            <p:ph type="title"/>
          </p:nvPr>
        </p:nvSpPr>
        <p:spPr/>
        <p:txBody>
          <a:bodyPr/>
          <a:lstStyle/>
          <a:p>
            <a:r>
              <a:rPr kumimoji="0" lang="zh-CN" altLang="en-US" smtClean="0"/>
              <a:t>单击此处编辑母版标题样式</a:t>
            </a:r>
            <a:endParaRPr kumimoji="0" lang="en-US"/>
          </a:p>
        </p:txBody>
      </p:sp>
      <p:sp>
        <p:nvSpPr>
          <p:cNvPr id="1048591"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48592" name="日期占位符 3"/>
          <p:cNvSpPr>
            <a:spLocks noGrp="1"/>
          </p:cNvSpPr>
          <p:nvPr>
            <p:ph type="dt" sz="half" idx="10"/>
          </p:nvPr>
        </p:nvSpPr>
        <p:spPr/>
        <p:txBody>
          <a:bodyPr/>
          <a:lstStyle/>
          <a:p>
            <a:fld id="{78F43979-E733-4335-927E-EEC414B67797}" type="datetimeFigureOut">
              <a:rPr lang="zh-CN" altLang="en-US" smtClean="0"/>
              <a:t>2016/12/26</a:t>
            </a:fld>
            <a:endParaRPr lang="zh-CN" altLang="en-US"/>
          </a:p>
        </p:txBody>
      </p:sp>
      <p:sp>
        <p:nvSpPr>
          <p:cNvPr id="1048593" name="页脚占位符 4"/>
          <p:cNvSpPr>
            <a:spLocks noGrp="1"/>
          </p:cNvSpPr>
          <p:nvPr>
            <p:ph type="ftr" sz="quarter" idx="11"/>
          </p:nvPr>
        </p:nvSpPr>
        <p:spPr/>
        <p:txBody>
          <a:bodyPr/>
          <a:lstStyle/>
          <a:p>
            <a:endParaRPr lang="zh-CN" altLang="en-US"/>
          </a:p>
        </p:txBody>
      </p:sp>
      <p:sp>
        <p:nvSpPr>
          <p:cNvPr id="1048594" name="灯片编号占位符 5"/>
          <p:cNvSpPr>
            <a:spLocks noGrp="1"/>
          </p:cNvSpPr>
          <p:nvPr>
            <p:ph type="sldNum" sz="quarter" idx="12"/>
          </p:nvPr>
        </p:nvSpPr>
        <p:spPr/>
        <p:txBody>
          <a:bodyPr/>
          <a:lstStyle/>
          <a:p>
            <a:fld id="{1C07CF73-BD9A-464E-93C4-6E2B252C7ED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1048635"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1048636"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48637" name="日期占位符 3"/>
          <p:cNvSpPr>
            <a:spLocks noGrp="1"/>
          </p:cNvSpPr>
          <p:nvPr>
            <p:ph type="dt" sz="half" idx="10"/>
          </p:nvPr>
        </p:nvSpPr>
        <p:spPr/>
        <p:txBody>
          <a:bodyPr/>
          <a:lstStyle/>
          <a:p>
            <a:fld id="{78F43979-E733-4335-927E-EEC414B67797}" type="datetimeFigureOut">
              <a:rPr lang="zh-CN" altLang="en-US" smtClean="0"/>
              <a:t>2016/12/26</a:t>
            </a:fld>
            <a:endParaRPr lang="zh-CN" altLang="en-US"/>
          </a:p>
        </p:txBody>
      </p:sp>
      <p:sp>
        <p:nvSpPr>
          <p:cNvPr id="1048638" name="页脚占位符 4"/>
          <p:cNvSpPr>
            <a:spLocks noGrp="1"/>
          </p:cNvSpPr>
          <p:nvPr>
            <p:ph type="ftr" sz="quarter" idx="11"/>
          </p:nvPr>
        </p:nvSpPr>
        <p:spPr/>
        <p:txBody>
          <a:bodyPr/>
          <a:lstStyle/>
          <a:p>
            <a:endParaRPr lang="zh-CN" altLang="en-US"/>
          </a:p>
        </p:txBody>
      </p:sp>
      <p:sp>
        <p:nvSpPr>
          <p:cNvPr id="1048639" name="灯片编号占位符 5"/>
          <p:cNvSpPr>
            <a:spLocks noGrp="1"/>
          </p:cNvSpPr>
          <p:nvPr>
            <p:ph type="sldNum" sz="quarter" idx="12"/>
          </p:nvPr>
        </p:nvSpPr>
        <p:spPr/>
        <p:txBody>
          <a:bodyPr/>
          <a:lstStyle/>
          <a:p>
            <a:fld id="{1C07CF73-BD9A-464E-93C4-6E2B252C7EDA}"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606" name="标题 1"/>
          <p:cNvSpPr>
            <a:spLocks noGrp="1"/>
          </p:cNvSpPr>
          <p:nvPr>
            <p:ph type="title"/>
          </p:nvPr>
        </p:nvSpPr>
        <p:spPr/>
        <p:txBody>
          <a:bodyPr/>
          <a:lstStyle/>
          <a:p>
            <a:r>
              <a:rPr kumimoji="0" lang="zh-CN" altLang="en-US" smtClean="0"/>
              <a:t>单击此处编辑母版标题样式</a:t>
            </a:r>
            <a:endParaRPr kumimoji="0" lang="en-US"/>
          </a:p>
        </p:txBody>
      </p:sp>
      <p:sp>
        <p:nvSpPr>
          <p:cNvPr id="1048607"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48608"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48609" name="日期占位符 4"/>
          <p:cNvSpPr>
            <a:spLocks noGrp="1"/>
          </p:cNvSpPr>
          <p:nvPr>
            <p:ph type="dt" sz="half" idx="10"/>
          </p:nvPr>
        </p:nvSpPr>
        <p:spPr/>
        <p:txBody>
          <a:bodyPr/>
          <a:lstStyle/>
          <a:p>
            <a:fld id="{78F43979-E733-4335-927E-EEC414B67797}" type="datetimeFigureOut">
              <a:rPr lang="zh-CN" altLang="en-US" smtClean="0"/>
              <a:t>2016/12/26</a:t>
            </a:fld>
            <a:endParaRPr lang="zh-CN" altLang="en-US"/>
          </a:p>
        </p:txBody>
      </p:sp>
      <p:sp>
        <p:nvSpPr>
          <p:cNvPr id="1048610" name="页脚占位符 5"/>
          <p:cNvSpPr>
            <a:spLocks noGrp="1"/>
          </p:cNvSpPr>
          <p:nvPr>
            <p:ph type="ftr" sz="quarter" idx="11"/>
          </p:nvPr>
        </p:nvSpPr>
        <p:spPr/>
        <p:txBody>
          <a:bodyPr/>
          <a:lstStyle/>
          <a:p>
            <a:endParaRPr lang="zh-CN" altLang="en-US"/>
          </a:p>
        </p:txBody>
      </p:sp>
      <p:sp>
        <p:nvSpPr>
          <p:cNvPr id="1048611" name="灯片编号占位符 6"/>
          <p:cNvSpPr>
            <a:spLocks noGrp="1"/>
          </p:cNvSpPr>
          <p:nvPr>
            <p:ph type="sldNum" sz="quarter" idx="12"/>
          </p:nvPr>
        </p:nvSpPr>
        <p:spPr/>
        <p:txBody>
          <a:bodyPr/>
          <a:lstStyle/>
          <a:p>
            <a:fld id="{1C07CF73-BD9A-464E-93C4-6E2B252C7ED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612" name="标题 1"/>
          <p:cNvSpPr>
            <a:spLocks noGrp="1"/>
          </p:cNvSpPr>
          <p:nvPr>
            <p:ph type="title"/>
          </p:nvPr>
        </p:nvSpPr>
        <p:spPr/>
        <p:txBody>
          <a:bodyPr/>
          <a:lstStyle/>
          <a:p>
            <a:r>
              <a:rPr kumimoji="0" lang="zh-CN" altLang="en-US" smtClean="0"/>
              <a:t>单击此处编辑母版标题样式</a:t>
            </a:r>
            <a:endParaRPr kumimoji="0" lang="en-US"/>
          </a:p>
        </p:txBody>
      </p:sp>
      <p:sp>
        <p:nvSpPr>
          <p:cNvPr id="104861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104861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4861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104861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48617" name="日期占位符 6"/>
          <p:cNvSpPr>
            <a:spLocks noGrp="1"/>
          </p:cNvSpPr>
          <p:nvPr>
            <p:ph type="dt" sz="half" idx="10"/>
          </p:nvPr>
        </p:nvSpPr>
        <p:spPr/>
        <p:txBody>
          <a:bodyPr/>
          <a:lstStyle/>
          <a:p>
            <a:fld id="{78F43979-E733-4335-927E-EEC414B67797}" type="datetimeFigureOut">
              <a:rPr lang="zh-CN" altLang="en-US" smtClean="0"/>
              <a:t>2016/12/26</a:t>
            </a:fld>
            <a:endParaRPr lang="zh-CN" altLang="en-US"/>
          </a:p>
        </p:txBody>
      </p:sp>
      <p:sp>
        <p:nvSpPr>
          <p:cNvPr id="1048618" name="页脚占位符 7"/>
          <p:cNvSpPr>
            <a:spLocks noGrp="1"/>
          </p:cNvSpPr>
          <p:nvPr>
            <p:ph type="ftr" sz="quarter" idx="11"/>
          </p:nvPr>
        </p:nvSpPr>
        <p:spPr/>
        <p:txBody>
          <a:bodyPr/>
          <a:lstStyle/>
          <a:p>
            <a:endParaRPr lang="zh-CN" altLang="en-US"/>
          </a:p>
        </p:txBody>
      </p:sp>
      <p:sp>
        <p:nvSpPr>
          <p:cNvPr id="1048619" name="灯片编号占位符 8"/>
          <p:cNvSpPr>
            <a:spLocks noGrp="1"/>
          </p:cNvSpPr>
          <p:nvPr>
            <p:ph type="sldNum" sz="quarter" idx="12"/>
          </p:nvPr>
        </p:nvSpPr>
        <p:spPr/>
        <p:txBody>
          <a:bodyPr/>
          <a:lstStyle/>
          <a:p>
            <a:fld id="{1C07CF73-BD9A-464E-93C4-6E2B252C7ED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20" name="标题 1"/>
          <p:cNvSpPr>
            <a:spLocks noGrp="1"/>
          </p:cNvSpPr>
          <p:nvPr>
            <p:ph type="title"/>
          </p:nvPr>
        </p:nvSpPr>
        <p:spPr/>
        <p:txBody>
          <a:bodyPr/>
          <a:lstStyle/>
          <a:p>
            <a:r>
              <a:rPr kumimoji="0" lang="zh-CN" altLang="en-US" smtClean="0"/>
              <a:t>单击此处编辑母版标题样式</a:t>
            </a:r>
            <a:endParaRPr kumimoji="0" lang="en-US"/>
          </a:p>
        </p:txBody>
      </p:sp>
      <p:sp>
        <p:nvSpPr>
          <p:cNvPr id="1048621" name="日期占位符 2"/>
          <p:cNvSpPr>
            <a:spLocks noGrp="1"/>
          </p:cNvSpPr>
          <p:nvPr>
            <p:ph type="dt" sz="half" idx="10"/>
          </p:nvPr>
        </p:nvSpPr>
        <p:spPr/>
        <p:txBody>
          <a:bodyPr/>
          <a:lstStyle/>
          <a:p>
            <a:fld id="{78F43979-E733-4335-927E-EEC414B67797}" type="datetimeFigureOut">
              <a:rPr lang="zh-CN" altLang="en-US" smtClean="0"/>
              <a:t>2016/12/26</a:t>
            </a:fld>
            <a:endParaRPr lang="zh-CN" altLang="en-US"/>
          </a:p>
        </p:txBody>
      </p:sp>
      <p:sp>
        <p:nvSpPr>
          <p:cNvPr id="1048622" name="页脚占位符 3"/>
          <p:cNvSpPr>
            <a:spLocks noGrp="1"/>
          </p:cNvSpPr>
          <p:nvPr>
            <p:ph type="ftr" sz="quarter" idx="11"/>
          </p:nvPr>
        </p:nvSpPr>
        <p:spPr/>
        <p:txBody>
          <a:bodyPr/>
          <a:lstStyle/>
          <a:p>
            <a:endParaRPr lang="zh-CN" altLang="en-US"/>
          </a:p>
        </p:txBody>
      </p:sp>
      <p:sp>
        <p:nvSpPr>
          <p:cNvPr id="1048623" name="灯片编号占位符 4"/>
          <p:cNvSpPr>
            <a:spLocks noGrp="1"/>
          </p:cNvSpPr>
          <p:nvPr>
            <p:ph type="sldNum" sz="quarter" idx="12"/>
          </p:nvPr>
        </p:nvSpPr>
        <p:spPr/>
        <p:txBody>
          <a:bodyPr/>
          <a:lstStyle/>
          <a:p>
            <a:fld id="{1C07CF73-BD9A-464E-93C4-6E2B252C7ED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603" name="日期占位符 1"/>
          <p:cNvSpPr>
            <a:spLocks noGrp="1"/>
          </p:cNvSpPr>
          <p:nvPr>
            <p:ph type="dt" sz="half" idx="10"/>
          </p:nvPr>
        </p:nvSpPr>
        <p:spPr/>
        <p:txBody>
          <a:bodyPr/>
          <a:lstStyle/>
          <a:p>
            <a:fld id="{78F43979-E733-4335-927E-EEC414B67797}" type="datetimeFigureOut">
              <a:rPr lang="zh-CN" altLang="en-US" smtClean="0"/>
              <a:t>2016/12/26</a:t>
            </a:fld>
            <a:endParaRPr lang="zh-CN" altLang="en-US"/>
          </a:p>
        </p:txBody>
      </p:sp>
      <p:sp>
        <p:nvSpPr>
          <p:cNvPr id="1048604" name="页脚占位符 2"/>
          <p:cNvSpPr>
            <a:spLocks noGrp="1"/>
          </p:cNvSpPr>
          <p:nvPr>
            <p:ph type="ftr" sz="quarter" idx="11"/>
          </p:nvPr>
        </p:nvSpPr>
        <p:spPr/>
        <p:txBody>
          <a:bodyPr/>
          <a:lstStyle/>
          <a:p>
            <a:endParaRPr lang="zh-CN" altLang="en-US"/>
          </a:p>
        </p:txBody>
      </p:sp>
      <p:sp>
        <p:nvSpPr>
          <p:cNvPr id="1048605" name="灯片编号占位符 3"/>
          <p:cNvSpPr>
            <a:spLocks noGrp="1"/>
          </p:cNvSpPr>
          <p:nvPr>
            <p:ph type="sldNum" sz="quarter" idx="12"/>
          </p:nvPr>
        </p:nvSpPr>
        <p:spPr/>
        <p:txBody>
          <a:bodyPr/>
          <a:lstStyle/>
          <a:p>
            <a:fld id="{1C07CF73-BD9A-464E-93C4-6E2B252C7ED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645"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48646"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48647" name="日期占位符 4"/>
          <p:cNvSpPr>
            <a:spLocks noGrp="1"/>
          </p:cNvSpPr>
          <p:nvPr>
            <p:ph type="dt" sz="half" idx="10"/>
          </p:nvPr>
        </p:nvSpPr>
        <p:spPr/>
        <p:txBody>
          <a:bodyPr/>
          <a:lstStyle/>
          <a:p>
            <a:fld id="{78F43979-E733-4335-927E-EEC414B67797}" type="datetimeFigureOut">
              <a:rPr lang="zh-CN" altLang="en-US" smtClean="0"/>
              <a:t>2016/12/26</a:t>
            </a:fld>
            <a:endParaRPr lang="zh-CN" altLang="en-US"/>
          </a:p>
        </p:txBody>
      </p:sp>
      <p:sp>
        <p:nvSpPr>
          <p:cNvPr id="1048648" name="页脚占位符 5"/>
          <p:cNvSpPr>
            <a:spLocks noGrp="1"/>
          </p:cNvSpPr>
          <p:nvPr>
            <p:ph type="ftr" sz="quarter" idx="11"/>
          </p:nvPr>
        </p:nvSpPr>
        <p:spPr/>
        <p:txBody>
          <a:bodyPr/>
          <a:lstStyle/>
          <a:p>
            <a:endParaRPr lang="zh-CN" altLang="en-US"/>
          </a:p>
        </p:txBody>
      </p:sp>
      <p:sp>
        <p:nvSpPr>
          <p:cNvPr id="1048649" name="灯片编号占位符 6"/>
          <p:cNvSpPr>
            <a:spLocks noGrp="1"/>
          </p:cNvSpPr>
          <p:nvPr>
            <p:ph type="sldNum" sz="quarter" idx="12"/>
          </p:nvPr>
        </p:nvSpPr>
        <p:spPr/>
        <p:txBody>
          <a:bodyPr/>
          <a:lstStyle/>
          <a:p>
            <a:fld id="{1C07CF73-BD9A-464E-93C4-6E2B252C7EDA}" type="slidenum">
              <a:rPr lang="zh-CN" altLang="en-US" smtClean="0"/>
              <a:t>‹#›</a:t>
            </a:fld>
            <a:endParaRPr lang="zh-CN" altLang="en-US"/>
          </a:p>
        </p:txBody>
      </p:sp>
      <p:sp>
        <p:nvSpPr>
          <p:cNvPr id="1048650"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629"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1048630"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1048631"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48632" name="日期占位符 4"/>
          <p:cNvSpPr>
            <a:spLocks noGrp="1"/>
          </p:cNvSpPr>
          <p:nvPr>
            <p:ph type="dt" sz="half" idx="10"/>
          </p:nvPr>
        </p:nvSpPr>
        <p:spPr/>
        <p:txBody>
          <a:bodyPr/>
          <a:lstStyle/>
          <a:p>
            <a:fld id="{78F43979-E733-4335-927E-EEC414B67797}" type="datetimeFigureOut">
              <a:rPr lang="zh-CN" altLang="en-US" smtClean="0"/>
              <a:t>2016/12/26</a:t>
            </a:fld>
            <a:endParaRPr lang="zh-CN" altLang="en-US"/>
          </a:p>
        </p:txBody>
      </p:sp>
      <p:sp>
        <p:nvSpPr>
          <p:cNvPr id="1048633" name="页脚占位符 5"/>
          <p:cNvSpPr>
            <a:spLocks noGrp="1"/>
          </p:cNvSpPr>
          <p:nvPr>
            <p:ph type="ftr" sz="quarter" idx="11"/>
          </p:nvPr>
        </p:nvSpPr>
        <p:spPr/>
        <p:txBody>
          <a:bodyPr/>
          <a:lstStyle/>
          <a:p>
            <a:endParaRPr lang="zh-CN" altLang="en-US"/>
          </a:p>
        </p:txBody>
      </p:sp>
      <p:sp>
        <p:nvSpPr>
          <p:cNvPr id="1048634" name="灯片编号占位符 6"/>
          <p:cNvSpPr>
            <a:spLocks noGrp="1"/>
          </p:cNvSpPr>
          <p:nvPr>
            <p:ph type="sldNum" sz="quarter" idx="12"/>
          </p:nvPr>
        </p:nvSpPr>
        <p:spPr/>
        <p:txBody>
          <a:bodyPr/>
          <a:lstStyle/>
          <a:p>
            <a:fld id="{1C07CF73-BD9A-464E-93C4-6E2B252C7ED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2097152" name="图片 7"/>
          <p:cNvPicPr>
            <a:picLocks noChangeAspect="1"/>
          </p:cNvPicPr>
          <p:nvPr/>
        </p:nvPicPr>
        <p:blipFill>
          <a:blip r:embed="rId13"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48576"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048577"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2097153" name="图片 8"/>
          <p:cNvPicPr>
            <a:picLocks noChangeAspect="1"/>
          </p:cNvPicPr>
          <p:nvPr/>
        </p:nvPicPr>
        <p:blipFill>
          <a:blip r:embed="rId14"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1048578"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1048579"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48580"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78F43979-E733-4335-927E-EEC414B67797}" type="datetimeFigureOut">
              <a:rPr lang="zh-CN" altLang="en-US" smtClean="0"/>
              <a:t>2016/12/26</a:t>
            </a:fld>
            <a:endParaRPr lang="zh-CN" altLang="en-US"/>
          </a:p>
        </p:txBody>
      </p:sp>
      <p:sp>
        <p:nvSpPr>
          <p:cNvPr id="1048581"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1048582"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1C07CF73-BD9A-464E-93C4-6E2B252C7ED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标题 1"/>
          <p:cNvSpPr>
            <a:spLocks noGrp="1"/>
          </p:cNvSpPr>
          <p:nvPr>
            <p:ph type="ctrTitle"/>
          </p:nvPr>
        </p:nvSpPr>
        <p:spPr/>
        <p:txBody>
          <a:bodyPr/>
          <a:lstStyle/>
          <a:p>
            <a:pPr algn="ctr"/>
            <a:r>
              <a:rPr lang="zh-CN" altLang="en-US" dirty="0" smtClean="0"/>
              <a:t>基于机器人的实践方法</a:t>
            </a:r>
            <a:endParaRPr lang="zh-CN" altLang="en-US" dirty="0"/>
          </a:p>
        </p:txBody>
      </p:sp>
      <p:sp>
        <p:nvSpPr>
          <p:cNvPr id="1048589" name="副标题 2"/>
          <p:cNvSpPr>
            <a:spLocks noGrp="1"/>
          </p:cNvSpPr>
          <p:nvPr>
            <p:ph type="subTitle" idx="1"/>
          </p:nvPr>
        </p:nvSpPr>
        <p:spPr>
          <a:xfrm>
            <a:off x="1000100" y="2571744"/>
            <a:ext cx="7027556" cy="1752600"/>
          </a:xfrm>
        </p:spPr>
        <p:txBody>
          <a:bodyPr>
            <a:normAutofit fontScale="92500" lnSpcReduction="10000"/>
          </a:bodyPr>
          <a:lstStyle/>
          <a:p>
            <a:pPr algn="r"/>
            <a:r>
              <a:rPr lang="zh-CN" altLang="en-US" dirty="0" smtClean="0">
                <a:solidFill>
                  <a:srgbClr val="FF0000"/>
                </a:solidFill>
              </a:rPr>
              <a:t>第七</a:t>
            </a:r>
            <a:r>
              <a:rPr lang="zh-CN" altLang="en-US" dirty="0" smtClean="0">
                <a:solidFill>
                  <a:srgbClr val="FF0000"/>
                </a:solidFill>
              </a:rPr>
              <a:t>组</a:t>
            </a:r>
            <a:endParaRPr lang="en-US" altLang="zh-CN" dirty="0">
              <a:solidFill>
                <a:srgbClr val="FF0000"/>
              </a:solidFill>
            </a:endParaRPr>
          </a:p>
          <a:p>
            <a:r>
              <a:rPr lang="zh-CN" altLang="en-US" dirty="0" smtClean="0">
                <a:solidFill>
                  <a:srgbClr val="FF0000"/>
                </a:solidFill>
              </a:rPr>
              <a:t>组长</a:t>
            </a:r>
            <a:r>
              <a:rPr lang="en-US" altLang="zh-CN" dirty="0" smtClean="0">
                <a:solidFill>
                  <a:srgbClr val="FF0000"/>
                </a:solidFill>
              </a:rPr>
              <a:t>:</a:t>
            </a:r>
            <a:r>
              <a:rPr lang="zh-CN" altLang="en-US" dirty="0" smtClean="0">
                <a:solidFill>
                  <a:srgbClr val="FF0000"/>
                </a:solidFill>
              </a:rPr>
              <a:t>公正  </a:t>
            </a:r>
            <a:endParaRPr lang="en-US" altLang="zh-CN" dirty="0" smtClean="0">
              <a:solidFill>
                <a:srgbClr val="FF0000"/>
              </a:solidFill>
            </a:endParaRPr>
          </a:p>
          <a:p>
            <a:r>
              <a:rPr lang="zh-CN" altLang="en-US" dirty="0" smtClean="0">
                <a:solidFill>
                  <a:srgbClr val="FF0000"/>
                </a:solidFill>
              </a:rPr>
              <a:t>组员</a:t>
            </a:r>
            <a:r>
              <a:rPr lang="en-US" altLang="zh-CN" dirty="0" smtClean="0">
                <a:solidFill>
                  <a:srgbClr val="FF0000"/>
                </a:solidFill>
              </a:rPr>
              <a:t>:</a:t>
            </a:r>
            <a:r>
              <a:rPr lang="zh-CN" altLang="en-US" dirty="0">
                <a:solidFill>
                  <a:srgbClr val="FF0000"/>
                </a:solidFill>
              </a:rPr>
              <a:t>宫</a:t>
            </a:r>
            <a:r>
              <a:rPr lang="zh-CN" altLang="en-US" dirty="0" smtClean="0">
                <a:solidFill>
                  <a:srgbClr val="FF0000"/>
                </a:solidFill>
              </a:rPr>
              <a:t>晓东 李博 卯</a:t>
            </a:r>
            <a:r>
              <a:rPr lang="zh-CN" altLang="en-US" dirty="0" smtClean="0">
                <a:solidFill>
                  <a:srgbClr val="FF0000"/>
                </a:solidFill>
              </a:rPr>
              <a:t>发龙 </a:t>
            </a:r>
            <a:r>
              <a:rPr lang="zh-CN" altLang="en-US" dirty="0" smtClean="0">
                <a:solidFill>
                  <a:srgbClr val="FF0000"/>
                </a:solidFill>
              </a:rPr>
              <a:t>周婉莹 周</a:t>
            </a:r>
            <a:r>
              <a:rPr lang="zh-CN" altLang="en-US" dirty="0">
                <a:solidFill>
                  <a:srgbClr val="FF0000"/>
                </a:solidFill>
              </a:rPr>
              <a:t>克</a:t>
            </a:r>
            <a:r>
              <a:rPr lang="zh-CN" altLang="en-US" dirty="0" smtClean="0">
                <a:solidFill>
                  <a:srgbClr val="FF0000"/>
                </a:solidFill>
              </a:rPr>
              <a:t>洋</a:t>
            </a:r>
            <a:r>
              <a:rPr lang="en-US" altLang="zh-CN" dirty="0">
                <a:solidFill>
                  <a:srgbClr val="FF0000"/>
                </a:solidFill>
              </a:rPr>
              <a:t>(</a:t>
            </a:r>
            <a:r>
              <a:rPr lang="zh-CN" altLang="en-US" dirty="0">
                <a:solidFill>
                  <a:srgbClr val="FF0000"/>
                </a:solidFill>
              </a:rPr>
              <a:t>按首字母顺序排列）</a:t>
            </a:r>
            <a:endParaRPr lang="en-US" altLang="zh-CN" dirty="0" smtClean="0">
              <a:solidFill>
                <a:srgbClr val="FF0000"/>
              </a:solidFill>
            </a:endParaRPr>
          </a:p>
          <a:p>
            <a:endParaRPr lang="zh-CN" altLang="en-US" dirty="0">
              <a:solidFill>
                <a:srgbClr val="FF0000"/>
              </a:solidFill>
            </a:endParaRP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机器的程序</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6130"/>
            <a:ext cx="8229600" cy="4434103"/>
          </a:xfrm>
        </p:spPr>
      </p:pic>
    </p:spTree>
    <p:extLst>
      <p:ext uri="{BB962C8B-B14F-4D97-AF65-F5344CB8AC3E}">
        <p14:creationId xmlns:p14="http://schemas.microsoft.com/office/powerpoint/2010/main" val="390917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机器的程序</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6130"/>
            <a:ext cx="8229600" cy="4434103"/>
          </a:xfrm>
        </p:spPr>
      </p:pic>
    </p:spTree>
    <p:extLst>
      <p:ext uri="{BB962C8B-B14F-4D97-AF65-F5344CB8AC3E}">
        <p14:creationId xmlns:p14="http://schemas.microsoft.com/office/powerpoint/2010/main" val="3923544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Picture 2" descr="https://ss0.bdstatic.com/94oJfD_bAAcT8t7mm9GUKT-xh_/timg?image&amp;quality=100&amp;size=b4000_4000&amp;sec=1482754655&amp;di=b6273719009a30ea5d5d0907ca52dbcf&amp;src=http://www.51wendang.com/pic/7a1cb3aa3b2722cc58825d4a/1-810-jpg_6-1080-0-0-1080.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标题 1"/>
          <p:cNvSpPr>
            <a:spLocks noGrp="1"/>
          </p:cNvSpPr>
          <p:nvPr>
            <p:ph type="title"/>
          </p:nvPr>
        </p:nvSpPr>
        <p:spPr/>
        <p:txBody>
          <a:bodyPr/>
          <a:lstStyle/>
          <a:p>
            <a:r>
              <a:rPr lang="zh-CN" altLang="en-US" dirty="0" smtClean="0"/>
              <a:t>目的与要求</a:t>
            </a:r>
            <a:endParaRPr lang="zh-CN" altLang="en-US" dirty="0"/>
          </a:p>
        </p:txBody>
      </p:sp>
      <p:sp>
        <p:nvSpPr>
          <p:cNvPr id="1048596" name="内容占位符 2"/>
          <p:cNvSpPr>
            <a:spLocks noGrp="1"/>
          </p:cNvSpPr>
          <p:nvPr>
            <p:ph idx="1"/>
          </p:nvPr>
        </p:nvSpPr>
        <p:spPr/>
        <p:txBody>
          <a:bodyPr/>
          <a:lstStyle/>
          <a:p>
            <a:pPr marL="514350" indent="-514350">
              <a:buFont typeface="Wingdings" pitchFamily="2" charset="2"/>
              <a:buChar char="l"/>
            </a:pPr>
            <a:r>
              <a:rPr lang="zh-CN" altLang="en-US" dirty="0" smtClean="0"/>
              <a:t>如何让机器人自动识别障碍物并改变行进的路线。</a:t>
            </a:r>
            <a:endParaRPr lang="en-US" altLang="zh-CN" dirty="0" smtClean="0"/>
          </a:p>
          <a:p>
            <a:pPr marL="514350" indent="-514350">
              <a:buFont typeface="Wingdings" pitchFamily="2" charset="2"/>
              <a:buChar char="l"/>
            </a:pPr>
            <a:r>
              <a:rPr lang="zh-CN" altLang="en-US" dirty="0" smtClean="0"/>
              <a:t>了解当今人工智能发展的状况。</a:t>
            </a:r>
            <a:endParaRPr lang="en-US" altLang="zh-CN" dirty="0" smtClean="0"/>
          </a:p>
          <a:p>
            <a:pPr marL="514350" indent="-514350">
              <a:buFont typeface="Wingdings" pitchFamily="2" charset="2"/>
              <a:buChar char="l"/>
            </a:pPr>
            <a:r>
              <a:rPr lang="zh-CN" altLang="en-US" dirty="0" smtClean="0"/>
              <a:t>寻找到新的思路，开拓新的思维方式。</a:t>
            </a:r>
            <a:endParaRPr lang="en-US" altLang="zh-CN" dirty="0" smtClean="0"/>
          </a:p>
          <a:p>
            <a:pPr marL="514350" indent="-514350">
              <a:buFont typeface="Wingdings" pitchFamily="2" charset="2"/>
              <a:buChar char="l"/>
            </a:pPr>
            <a:r>
              <a:rPr lang="zh-CN" altLang="en-US" dirty="0" smtClean="0"/>
              <a:t>掌握一定的编程能力。</a:t>
            </a:r>
            <a:endParaRPr lang="en-US" altLang="zh-CN" dirty="0" smtClean="0"/>
          </a:p>
          <a:p>
            <a:pPr marL="514350" indent="-514350">
              <a:buFont typeface="Wingdings" pitchFamily="2" charset="2"/>
              <a:buChar char="l"/>
            </a:pPr>
            <a:r>
              <a:rPr lang="zh-CN" altLang="en-US" dirty="0" smtClean="0"/>
              <a:t>拥有一定的实践能力。</a:t>
            </a:r>
            <a:endParaRPr lang="en-US" altLang="zh-CN" dirty="0" smtClean="0"/>
          </a:p>
          <a:p>
            <a:pPr marL="514350" indent="-514350">
              <a:buFont typeface="Wingdings" pitchFamily="2" charset="2"/>
              <a:buChar char="l"/>
            </a:pPr>
            <a:r>
              <a:rPr lang="zh-CN" altLang="en-US" dirty="0" smtClean="0"/>
              <a:t>拥有团队合作的能力。</a:t>
            </a:r>
            <a:endParaRPr lang="zh-CN" altLang="en-US" dirty="0"/>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标题 1"/>
          <p:cNvSpPr>
            <a:spLocks noGrp="1"/>
          </p:cNvSpPr>
          <p:nvPr>
            <p:ph type="title"/>
          </p:nvPr>
        </p:nvSpPr>
        <p:spPr/>
        <p:txBody>
          <a:bodyPr/>
          <a:lstStyle/>
          <a:p>
            <a:r>
              <a:rPr lang="zh-CN" altLang="en-US" dirty="0" smtClean="0"/>
              <a:t>机器的任务</a:t>
            </a:r>
            <a:endParaRPr lang="zh-CN" altLang="en-US" dirty="0"/>
          </a:p>
        </p:txBody>
      </p:sp>
      <p:sp>
        <p:nvSpPr>
          <p:cNvPr id="1048598" name="内容占位符 2"/>
          <p:cNvSpPr>
            <a:spLocks noGrp="1"/>
          </p:cNvSpPr>
          <p:nvPr>
            <p:ph idx="1"/>
          </p:nvPr>
        </p:nvSpPr>
        <p:spPr/>
        <p:txBody>
          <a:bodyPr/>
          <a:lstStyle/>
          <a:p>
            <a:pPr>
              <a:buNone/>
            </a:pPr>
            <a:r>
              <a:rPr lang="zh-CN" altLang="en-US" dirty="0" smtClean="0"/>
              <a:t>   设置程序使机器能够在运动时通过安装在机器人上的传感器能接受相关信息，并通过我们事先植入的程序作出相应的处理，发出指令自动调整自身的运动状态，寻找路口。</a:t>
            </a:r>
            <a:endParaRPr lang="zh-CN" altLang="en-US" dirty="0"/>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标题 3"/>
          <p:cNvSpPr>
            <a:spLocks noGrp="1"/>
          </p:cNvSpPr>
          <p:nvPr>
            <p:ph type="title"/>
          </p:nvPr>
        </p:nvSpPr>
        <p:spPr/>
        <p:txBody>
          <a:bodyPr/>
          <a:lstStyle/>
          <a:p>
            <a:r>
              <a:rPr lang="zh-CN" altLang="en-US" dirty="0" smtClean="0"/>
              <a:t>机器的构成及其原理</a:t>
            </a:r>
            <a:endParaRPr lang="zh-CN" altLang="en-US" dirty="0"/>
          </a:p>
        </p:txBody>
      </p:sp>
      <p:sp>
        <p:nvSpPr>
          <p:cNvPr id="1048600" name="内容占位符 4"/>
          <p:cNvSpPr>
            <a:spLocks noGrp="1"/>
          </p:cNvSpPr>
          <p:nvPr>
            <p:ph idx="1"/>
          </p:nvPr>
        </p:nvSpPr>
        <p:spPr/>
        <p:txBody>
          <a:bodyPr>
            <a:normAutofit fontScale="59375" lnSpcReduction="20000"/>
          </a:bodyPr>
          <a:lstStyle/>
          <a:p>
            <a:pPr marL="514350" indent="-514350">
              <a:buFont typeface="+mj-lt"/>
              <a:buAutoNum type="alphaUcPeriod"/>
            </a:pPr>
            <a:r>
              <a:rPr lang="zh-CN" altLang="en-US" dirty="0" smtClean="0"/>
              <a:t>底座及其连接器</a:t>
            </a:r>
            <a:r>
              <a:rPr lang="en-US" altLang="zh-CN" dirty="0" smtClean="0"/>
              <a:t>x4</a:t>
            </a:r>
            <a:r>
              <a:rPr lang="zh-CN" altLang="en-US" dirty="0" smtClean="0"/>
              <a:t>、锂电池</a:t>
            </a:r>
            <a:r>
              <a:rPr lang="en-US" altLang="zh-CN" dirty="0" smtClean="0"/>
              <a:t>x1</a:t>
            </a:r>
            <a:r>
              <a:rPr lang="zh-CN" altLang="en-US" dirty="0" smtClean="0"/>
              <a:t>、电池充电器</a:t>
            </a:r>
            <a:r>
              <a:rPr lang="en-US" altLang="zh-CN" dirty="0" smtClean="0"/>
              <a:t>x1</a:t>
            </a:r>
            <a:r>
              <a:rPr lang="zh-CN" altLang="en-US" dirty="0" smtClean="0"/>
              <a:t>、主轮</a:t>
            </a:r>
            <a:r>
              <a:rPr lang="en-US" altLang="zh-CN" dirty="0" smtClean="0"/>
              <a:t>x2</a:t>
            </a:r>
            <a:r>
              <a:rPr lang="zh-CN" altLang="en-US" dirty="0" smtClean="0"/>
              <a:t>、辅助轮</a:t>
            </a:r>
            <a:r>
              <a:rPr lang="en-US" altLang="zh-CN" dirty="0" smtClean="0"/>
              <a:t>x1</a:t>
            </a:r>
            <a:r>
              <a:rPr lang="zh-CN" altLang="en-US" dirty="0" smtClean="0"/>
              <a:t>、电机</a:t>
            </a:r>
            <a:r>
              <a:rPr lang="en-US" altLang="zh-CN" dirty="0" smtClean="0"/>
              <a:t>x2</a:t>
            </a:r>
            <a:r>
              <a:rPr lang="zh-CN" altLang="en-US" dirty="0" smtClean="0"/>
              <a:t>、亚历克板</a:t>
            </a:r>
            <a:r>
              <a:rPr lang="en-US" altLang="zh-CN" dirty="0" smtClean="0"/>
              <a:t>x1</a:t>
            </a:r>
            <a:r>
              <a:rPr lang="zh-CN" altLang="en-US" dirty="0" smtClean="0"/>
              <a:t>、超声波传感器</a:t>
            </a:r>
            <a:r>
              <a:rPr lang="en-US" altLang="zh-CN" dirty="0" smtClean="0"/>
              <a:t>x2</a:t>
            </a:r>
            <a:r>
              <a:rPr lang="zh-CN" altLang="en-US" dirty="0" smtClean="0"/>
              <a:t>、超声波传感器支架</a:t>
            </a:r>
            <a:r>
              <a:rPr lang="en-US" altLang="zh-CN" dirty="0" smtClean="0"/>
              <a:t>x2</a:t>
            </a:r>
            <a:r>
              <a:rPr lang="zh-CN" altLang="en-US" dirty="0" smtClean="0"/>
              <a:t>（配套螺丝）、</a:t>
            </a:r>
            <a:r>
              <a:rPr lang="en-US" dirty="0" err="1" smtClean="0"/>
              <a:t>miniand</a:t>
            </a:r>
            <a:r>
              <a:rPr lang="zh-CN" altLang="en-US" dirty="0" smtClean="0"/>
              <a:t>开发板</a:t>
            </a:r>
            <a:r>
              <a:rPr lang="en-US" dirty="0" smtClean="0"/>
              <a:t>x1、 </a:t>
            </a:r>
            <a:r>
              <a:rPr lang="en-US" dirty="0" err="1" smtClean="0"/>
              <a:t>Arduino</a:t>
            </a:r>
            <a:r>
              <a:rPr lang="en-US" dirty="0" smtClean="0"/>
              <a:t> Sensor Shield v5.0 x1、 VNH5019 x1、 </a:t>
            </a:r>
            <a:r>
              <a:rPr lang="en-US" dirty="0" err="1" smtClean="0"/>
              <a:t>Arduino</a:t>
            </a:r>
            <a:r>
              <a:rPr lang="en-US" dirty="0" smtClean="0"/>
              <a:t/>
            </a:r>
            <a:br>
              <a:rPr lang="en-US" dirty="0" smtClean="0"/>
            </a:br>
            <a:r>
              <a:rPr lang="en-US" dirty="0" smtClean="0"/>
              <a:t>Mega 2560</a:t>
            </a:r>
            <a:r>
              <a:rPr lang="zh-CN" altLang="en-US" dirty="0" smtClean="0"/>
              <a:t>及其</a:t>
            </a:r>
            <a:r>
              <a:rPr lang="en-US" dirty="0" smtClean="0"/>
              <a:t>USB</a:t>
            </a:r>
            <a:r>
              <a:rPr lang="zh-CN" altLang="en-US" dirty="0" smtClean="0"/>
              <a:t>数据线 </a:t>
            </a:r>
            <a:r>
              <a:rPr lang="en-US" dirty="0" smtClean="0"/>
              <a:t>x1、</a:t>
            </a:r>
            <a:r>
              <a:rPr lang="zh-CN" altLang="en-US" dirty="0" smtClean="0"/>
              <a:t>降压元件</a:t>
            </a:r>
            <a:r>
              <a:rPr lang="en-US" dirty="0" smtClean="0"/>
              <a:t>x1、</a:t>
            </a:r>
            <a:r>
              <a:rPr lang="zh-CN" altLang="en-US" dirty="0" smtClean="0"/>
              <a:t>六边形螺丝刀</a:t>
            </a:r>
            <a:r>
              <a:rPr lang="en-US" dirty="0" smtClean="0"/>
              <a:t>x2、</a:t>
            </a:r>
            <a:r>
              <a:rPr lang="zh-CN" altLang="en-US" dirty="0" smtClean="0"/>
              <a:t>电路开关</a:t>
            </a:r>
            <a:br>
              <a:rPr lang="zh-CN" altLang="en-US" dirty="0" smtClean="0"/>
            </a:br>
            <a:r>
              <a:rPr lang="en-US" dirty="0" smtClean="0"/>
              <a:t>x1、</a:t>
            </a:r>
            <a:r>
              <a:rPr lang="zh-CN" altLang="en-US" dirty="0" smtClean="0"/>
              <a:t>电路一套、螺丝一袋、串口线</a:t>
            </a:r>
            <a:r>
              <a:rPr lang="en-US" altLang="zh-CN" dirty="0" smtClean="0"/>
              <a:t>20</a:t>
            </a:r>
            <a:r>
              <a:rPr lang="zh-CN" altLang="en-US" dirty="0" smtClean="0"/>
              <a:t>根。</a:t>
            </a:r>
            <a:endParaRPr lang="en-US" altLang="zh-CN" dirty="0" smtClean="0"/>
          </a:p>
          <a:p>
            <a:r>
              <a:rPr lang="zh-CN" altLang="en-US" dirty="0" smtClean="0"/>
              <a:t>传感器将接受的信号发送至程序。</a:t>
            </a:r>
            <a:endParaRPr lang="en-US" altLang="zh-CN" dirty="0" smtClean="0"/>
          </a:p>
          <a:p>
            <a:r>
              <a:rPr lang="zh-CN" altLang="en-US" dirty="0" smtClean="0"/>
              <a:t>程序将给予传感器一定的运动。</a:t>
            </a:r>
            <a:endParaRPr lang="en-US" altLang="zh-CN" dirty="0" smtClean="0"/>
          </a:p>
          <a:p>
            <a:r>
              <a:rPr lang="zh-CN" altLang="en-US" dirty="0" smtClean="0"/>
              <a:t/>
            </a:r>
            <a:br>
              <a:rPr lang="zh-CN" altLang="en-US" dirty="0" smtClean="0"/>
            </a:br>
            <a:endParaRPr lang="en-US" altLang="zh-CN" dirty="0" smtClean="0"/>
          </a:p>
          <a:p>
            <a:pPr marL="514350" indent="-514350">
              <a:buFont typeface="+mj-lt"/>
              <a:buAutoNum type="alphaUcPeriod"/>
            </a:pPr>
            <a:endParaRPr lang="en-US" altLang="zh-CN" dirty="0" smtClean="0"/>
          </a:p>
          <a:p>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endParaRPr lang="zh-CN" altLang="en-US" dirty="0"/>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1" y="116632"/>
            <a:ext cx="4097428" cy="3073071"/>
          </a:xfrm>
        </p:spPr>
      </p:pic>
      <p:sp>
        <p:nvSpPr>
          <p:cNvPr id="5" name="文本框 4"/>
          <p:cNvSpPr txBox="1"/>
          <p:nvPr/>
        </p:nvSpPr>
        <p:spPr>
          <a:xfrm>
            <a:off x="4105778" y="404664"/>
            <a:ext cx="3361388" cy="1569660"/>
          </a:xfrm>
          <a:prstGeom prst="rect">
            <a:avLst/>
          </a:prstGeom>
          <a:noFill/>
        </p:spPr>
        <p:txBody>
          <a:bodyPr wrap="square" rtlCol="0">
            <a:spAutoFit/>
          </a:bodyPr>
          <a:lstStyle/>
          <a:p>
            <a:r>
              <a:rPr lang="en-US" altLang="zh-CN" sz="4800" b="1" dirty="0" smtClean="0">
                <a:solidFill>
                  <a:srgbClr val="FF0000"/>
                </a:solidFill>
                <a:latin typeface="+mj-ea"/>
                <a:ea typeface="+mj-ea"/>
              </a:rPr>
              <a:t>1.</a:t>
            </a:r>
            <a:r>
              <a:rPr lang="zh-CN" altLang="en-US" sz="4800" b="1" dirty="0" smtClean="0">
                <a:solidFill>
                  <a:srgbClr val="FF0000"/>
                </a:solidFill>
                <a:latin typeface="+mj-ea"/>
                <a:ea typeface="+mj-ea"/>
              </a:rPr>
              <a:t>刚刚</a:t>
            </a:r>
            <a:r>
              <a:rPr lang="zh-CN" altLang="en-US" sz="4800" b="1" dirty="0">
                <a:solidFill>
                  <a:srgbClr val="FF0000"/>
                </a:solidFill>
                <a:latin typeface="+mj-ea"/>
                <a:ea typeface="+mj-ea"/>
              </a:rPr>
              <a:t>装好框架</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37" y="3257650"/>
            <a:ext cx="2700300" cy="3600400"/>
          </a:xfrm>
          <a:prstGeom prst="rect">
            <a:avLst/>
          </a:prstGeom>
        </p:spPr>
      </p:pic>
      <p:sp>
        <p:nvSpPr>
          <p:cNvPr id="7" name="文本框 6"/>
          <p:cNvSpPr txBox="1"/>
          <p:nvPr/>
        </p:nvSpPr>
        <p:spPr>
          <a:xfrm>
            <a:off x="353354" y="3573016"/>
            <a:ext cx="3456384" cy="646331"/>
          </a:xfrm>
          <a:prstGeom prst="rect">
            <a:avLst/>
          </a:prstGeom>
          <a:noFill/>
        </p:spPr>
        <p:txBody>
          <a:bodyPr wrap="square" rtlCol="0">
            <a:spAutoFit/>
          </a:bodyPr>
          <a:lstStyle/>
          <a:p>
            <a:r>
              <a:rPr lang="en-US" altLang="zh-CN" sz="3600" b="1" dirty="0" smtClean="0">
                <a:solidFill>
                  <a:srgbClr val="FF0000"/>
                </a:solidFill>
              </a:rPr>
              <a:t>2.</a:t>
            </a:r>
            <a:r>
              <a:rPr lang="zh-CN" altLang="en-US" sz="3600" b="1" dirty="0" smtClean="0">
                <a:solidFill>
                  <a:srgbClr val="FF0000"/>
                </a:solidFill>
              </a:rPr>
              <a:t>安装</a:t>
            </a:r>
            <a:r>
              <a:rPr lang="zh-CN" altLang="en-US" sz="3600" b="1" dirty="0">
                <a:solidFill>
                  <a:srgbClr val="FF0000"/>
                </a:solidFill>
              </a:rPr>
              <a:t>主板</a:t>
            </a: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63443" y="2921613"/>
            <a:ext cx="2952328" cy="3936437"/>
          </a:xfrm>
          <a:prstGeom prst="rect">
            <a:avLst/>
          </a:prstGeom>
        </p:spPr>
      </p:pic>
      <p:sp>
        <p:nvSpPr>
          <p:cNvPr id="9" name="文本框 8"/>
          <p:cNvSpPr txBox="1"/>
          <p:nvPr/>
        </p:nvSpPr>
        <p:spPr>
          <a:xfrm>
            <a:off x="7961311" y="1661655"/>
            <a:ext cx="432047" cy="5016758"/>
          </a:xfrm>
          <a:prstGeom prst="rect">
            <a:avLst/>
          </a:prstGeom>
          <a:noFill/>
        </p:spPr>
        <p:txBody>
          <a:bodyPr wrap="square" rtlCol="0">
            <a:spAutoFit/>
          </a:bodyPr>
          <a:lstStyle/>
          <a:p>
            <a:r>
              <a:rPr lang="en-US" altLang="zh-CN" sz="3200" b="1" dirty="0" smtClean="0">
                <a:solidFill>
                  <a:srgbClr val="FF0000"/>
                </a:solidFill>
              </a:rPr>
              <a:t>3.</a:t>
            </a:r>
            <a:r>
              <a:rPr lang="zh-CN" altLang="en-US" sz="3200" b="1" dirty="0" smtClean="0">
                <a:solidFill>
                  <a:srgbClr val="FF0000"/>
                </a:solidFill>
              </a:rPr>
              <a:t>安装</a:t>
            </a:r>
            <a:r>
              <a:rPr lang="zh-CN" altLang="en-US" sz="3200" b="1" dirty="0">
                <a:solidFill>
                  <a:srgbClr val="FF0000"/>
                </a:solidFill>
              </a:rPr>
              <a:t>各种组件并接线</a:t>
            </a:r>
          </a:p>
        </p:txBody>
      </p:sp>
    </p:spTree>
    <p:extLst>
      <p:ext uri="{BB962C8B-B14F-4D97-AF65-F5344CB8AC3E}">
        <p14:creationId xmlns:p14="http://schemas.microsoft.com/office/powerpoint/2010/main" val="3544237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33277"/>
            <a:ext cx="5118542" cy="6824723"/>
          </a:xfrm>
        </p:spPr>
      </p:pic>
      <p:sp>
        <p:nvSpPr>
          <p:cNvPr id="5" name="文本框 4"/>
          <p:cNvSpPr txBox="1"/>
          <p:nvPr/>
        </p:nvSpPr>
        <p:spPr>
          <a:xfrm>
            <a:off x="3995936" y="692696"/>
            <a:ext cx="4824536" cy="1077218"/>
          </a:xfrm>
          <a:prstGeom prst="rect">
            <a:avLst/>
          </a:prstGeom>
          <a:noFill/>
        </p:spPr>
        <p:txBody>
          <a:bodyPr wrap="square" rtlCol="0">
            <a:spAutoFit/>
          </a:bodyPr>
          <a:lstStyle/>
          <a:p>
            <a:r>
              <a:rPr lang="zh-CN" altLang="en-US" sz="3200" b="1" i="1" dirty="0">
                <a:solidFill>
                  <a:srgbClr val="FF0000"/>
                </a:solidFill>
              </a:rPr>
              <a:t>安装完成，成功启动机器人</a:t>
            </a:r>
          </a:p>
        </p:txBody>
      </p:sp>
    </p:spTree>
    <p:extLst>
      <p:ext uri="{BB962C8B-B14F-4D97-AF65-F5344CB8AC3E}">
        <p14:creationId xmlns:p14="http://schemas.microsoft.com/office/powerpoint/2010/main" val="2237125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标题 1"/>
          <p:cNvSpPr>
            <a:spLocks noGrp="1"/>
          </p:cNvSpPr>
          <p:nvPr>
            <p:ph type="title"/>
          </p:nvPr>
        </p:nvSpPr>
        <p:spPr/>
        <p:txBody>
          <a:bodyPr/>
          <a:lstStyle/>
          <a:p>
            <a:r>
              <a:rPr lang="zh-CN" altLang="en-US" dirty="0"/>
              <a:t>机器人在</a:t>
            </a:r>
            <a:r>
              <a:rPr lang="zh-CN" altLang="en-US" dirty="0" smtClean="0"/>
              <a:t>迷宫中</a:t>
            </a:r>
            <a:endParaRPr lang="zh-CN" altLang="en-US" dirty="0"/>
          </a:p>
        </p:txBody>
      </p:sp>
      <p:pic>
        <p:nvPicPr>
          <p:cNvPr id="2097154" name="内容占位符 4" descr="IMG_20161219_193812.jpg"/>
          <p:cNvPicPr>
            <a:picLocks noGrp="1" noChangeAspect="1"/>
          </p:cNvPicPr>
          <p:nvPr>
            <p:ph idx="1"/>
          </p:nvPr>
        </p:nvPicPr>
        <p:blipFill>
          <a:blip r:embed="rId2" cstate="print"/>
          <a:stretch>
            <a:fillRect/>
          </a:stretch>
        </p:blipFill>
        <p:spPr>
          <a:xfrm>
            <a:off x="2874764" y="1600200"/>
            <a:ext cx="3394472" cy="4525963"/>
          </a:xfrm>
        </p:spPr>
      </p:pic>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标题 1"/>
          <p:cNvSpPr>
            <a:spLocks noGrp="1"/>
          </p:cNvSpPr>
          <p:nvPr>
            <p:ph type="title"/>
          </p:nvPr>
        </p:nvSpPr>
        <p:spPr/>
        <p:txBody>
          <a:bodyPr/>
          <a:lstStyle/>
          <a:p>
            <a:r>
              <a:rPr lang="zh-CN" altLang="en-US" dirty="0" smtClean="0"/>
              <a:t>机器的程序</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6130"/>
            <a:ext cx="8229600" cy="443410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机器的程序</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6130"/>
            <a:ext cx="8229600" cy="4434103"/>
          </a:xfrm>
        </p:spPr>
      </p:pic>
    </p:spTree>
    <p:extLst>
      <p:ext uri="{BB962C8B-B14F-4D97-AF65-F5344CB8AC3E}">
        <p14:creationId xmlns:p14="http://schemas.microsoft.com/office/powerpoint/2010/main" val="16712864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227</Words>
  <Application>Microsoft Office PowerPoint</Application>
  <PresentationFormat>全屏显示(4:3)</PresentationFormat>
  <Paragraphs>29</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华文楷体</vt:lpstr>
      <vt:lpstr>隶书</vt:lpstr>
      <vt:lpstr>Arial</vt:lpstr>
      <vt:lpstr>Calibri</vt:lpstr>
      <vt:lpstr>Cambria</vt:lpstr>
      <vt:lpstr>Maiandra GD</vt:lpstr>
      <vt:lpstr>Wingdings</vt:lpstr>
      <vt:lpstr>Wingdings 2</vt:lpstr>
      <vt:lpstr>龙腾四海</vt:lpstr>
      <vt:lpstr>基于机器人的实践方法</vt:lpstr>
      <vt:lpstr>目的与要求</vt:lpstr>
      <vt:lpstr>机器的任务</vt:lpstr>
      <vt:lpstr>机器的构成及其原理</vt:lpstr>
      <vt:lpstr>PowerPoint 演示文稿</vt:lpstr>
      <vt:lpstr>PowerPoint 演示文稿</vt:lpstr>
      <vt:lpstr>机器人在迷宫中</vt:lpstr>
      <vt:lpstr>机器的程序</vt:lpstr>
      <vt:lpstr>机器的程序</vt:lpstr>
      <vt:lpstr>机器的程序</vt:lpstr>
      <vt:lpstr>机器的程序</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基于机器人的实践方法</dc:title>
  <dc:creator>Administrator</dc:creator>
  <cp:lastModifiedBy>Zheng Kung</cp:lastModifiedBy>
  <cp:revision>3</cp:revision>
  <dcterms:created xsi:type="dcterms:W3CDTF">2016-12-18T20:40:29Z</dcterms:created>
  <dcterms:modified xsi:type="dcterms:W3CDTF">2016-12-26T15:10:31Z</dcterms:modified>
</cp:coreProperties>
</file>