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3030" y="467360"/>
            <a:ext cx="8698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用</a:t>
            </a:r>
            <a:r>
              <a:rPr lang="en-US" altLang="zh-CN" sz="4000" b="1"/>
              <a:t>viple</a:t>
            </a:r>
            <a:r>
              <a:rPr lang="zh-CN" altLang="en-US" sz="4000" b="1"/>
              <a:t>实现让小车走出迷宫</a:t>
            </a:r>
            <a:endParaRPr lang="zh-CN" altLang="en-US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2338705" y="1481455"/>
            <a:ext cx="6389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成员：卢伏，涂振宇，徐福军，袁凯利，邰少捷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955" y="2592705"/>
            <a:ext cx="834072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一：算法原理。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左转：当前方距离小于一个设定值时即开始左转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右转：当右方距离大于一个设定值时即开始右转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6975" y="485140"/>
            <a:ext cx="951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打开</a:t>
            </a:r>
            <a:r>
              <a:rPr lang="en-US" altLang="zh-CN"/>
              <a:t>viple</a:t>
            </a:r>
            <a:r>
              <a:rPr lang="zh-CN" altLang="en-US"/>
              <a:t>。创建一个</a:t>
            </a:r>
            <a:r>
              <a:rPr lang="en-US" altLang="zh-CN"/>
              <a:t>robot</a:t>
            </a:r>
            <a:r>
              <a:rPr lang="zh-CN" altLang="en-US"/>
              <a:t>。调试相关数据。</a:t>
            </a:r>
            <a:endParaRPr lang="zh-CN" altLang="en-US"/>
          </a:p>
        </p:txBody>
      </p:sp>
      <p:pic>
        <p:nvPicPr>
          <p:cNvPr id="8" name="内容占位符 7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8200" y="1492250"/>
            <a:ext cx="2895600" cy="1809750"/>
          </a:xfrm>
          <a:prstGeom prst="rect">
            <a:avLst/>
          </a:prstGeom>
        </p:spPr>
      </p:pic>
      <p:pic>
        <p:nvPicPr>
          <p:cNvPr id="9" name="图片 8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290" y="6350"/>
            <a:ext cx="2724785" cy="1485900"/>
          </a:xfrm>
          <a:prstGeom prst="rect">
            <a:avLst/>
          </a:prstGeom>
        </p:spPr>
      </p:pic>
      <p:pic>
        <p:nvPicPr>
          <p:cNvPr id="10" name="图片 9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040" y="3760470"/>
            <a:ext cx="2896235" cy="1285875"/>
          </a:xfrm>
          <a:prstGeom prst="rect">
            <a:avLst/>
          </a:prstGeom>
        </p:spPr>
      </p:pic>
      <p:pic>
        <p:nvPicPr>
          <p:cNvPr id="11" name="图片 10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" y="1492250"/>
            <a:ext cx="8296275" cy="3554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8490" y="1059180"/>
            <a:ext cx="9915525" cy="3276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2065" y="595630"/>
            <a:ext cx="9737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创建</a:t>
            </a:r>
            <a:r>
              <a:rPr lang="en-US" altLang="zh-CN" sz="2800"/>
              <a:t>custom</a:t>
            </a:r>
            <a:r>
              <a:rPr lang="zh-CN" altLang="en-US" sz="2800"/>
              <a:t>实现小车的前进和转向。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前进。简历以下东西。并对</a:t>
            </a:r>
            <a:r>
              <a:rPr lang="en-US" altLang="zh-CN"/>
              <a:t>robot drive</a:t>
            </a:r>
            <a:r>
              <a:rPr lang="zh-CN" altLang="en-US"/>
              <a:t>进行相关的修改</a:t>
            </a:r>
            <a:endParaRPr lang="zh-CN" altLang="en-US"/>
          </a:p>
        </p:txBody>
      </p:sp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725" y="1892935"/>
            <a:ext cx="8210550" cy="1933575"/>
          </a:xfrm>
          <a:prstGeom prst="rect">
            <a:avLst/>
          </a:prstGeom>
        </p:spPr>
      </p:pic>
      <p:pic>
        <p:nvPicPr>
          <p:cNvPr id="5" name="图片 4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05" y="4013835"/>
            <a:ext cx="2677160" cy="2181225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95" y="4179570"/>
            <a:ext cx="321056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左转和右转</a:t>
            </a:r>
            <a:br>
              <a:rPr lang="zh-CN" altLang="en-US" sz="2800"/>
            </a:br>
            <a:r>
              <a:rPr lang="zh-CN" altLang="en-US" sz="2800"/>
              <a:t>左转：</a:t>
            </a:r>
            <a:r>
              <a:rPr lang="en-US" altLang="zh-CN" sz="2800"/>
              <a:t>1</a:t>
            </a:r>
            <a:r>
              <a:rPr lang="zh-CN" altLang="en-US" sz="2800"/>
              <a:t>建立以下的东西。因为小车碰到障碍后会出现卡主的情况。所以可以让小车在碰到障碍后先倒退一点然后在转向。</a:t>
            </a:r>
            <a:endParaRPr lang="zh-CN" altLang="en-US" sz="280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0565" y="1691005"/>
            <a:ext cx="6205220" cy="2066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7570" y="3935095"/>
            <a:ext cx="145669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左下角的</a:t>
            </a:r>
            <a:r>
              <a:rPr lang="en-US" altLang="zh-CN"/>
              <a:t>drive</a:t>
            </a:r>
            <a:r>
              <a:rPr lang="zh-CN" altLang="en-US"/>
              <a:t>参数如图</a:t>
            </a:r>
            <a:endParaRPr lang="zh-CN" altLang="en-US"/>
          </a:p>
        </p:txBody>
      </p:sp>
      <p:pic>
        <p:nvPicPr>
          <p:cNvPr id="6" name="图片 5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" y="4849495"/>
            <a:ext cx="2440940" cy="744220"/>
          </a:xfrm>
          <a:prstGeom prst="rect">
            <a:avLst/>
          </a:prstGeom>
        </p:spPr>
      </p:pic>
      <p:pic>
        <p:nvPicPr>
          <p:cNvPr id="9" name="图片 8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85" y="4611370"/>
            <a:ext cx="3258185" cy="1076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96685" y="4148455"/>
            <a:ext cx="344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另一个</a:t>
            </a:r>
            <a:r>
              <a:rPr lang="en-US" altLang="zh-CN"/>
              <a:t>drive</a:t>
            </a:r>
            <a:r>
              <a:rPr lang="zh-CN" altLang="en-US"/>
              <a:t>的参数如图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83640" y="6048375"/>
            <a:ext cx="6926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右转的情况和左转的类似。不过多介绍。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6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0590" y="3352165"/>
            <a:ext cx="8234045" cy="1999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3330" y="442595"/>
            <a:ext cx="906462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所有模块的整合；</a:t>
            </a:r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条件判断的创建，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传感器的创建，</a:t>
            </a:r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将所有模块如图链接好。</a:t>
            </a:r>
            <a:endParaRPr lang="zh-CN" altLang="en-US" sz="2800"/>
          </a:p>
          <a:p>
            <a:r>
              <a:rPr lang="en-US" altLang="zh-CN" sz="2800"/>
              <a:t>4</a:t>
            </a:r>
            <a:r>
              <a:rPr lang="zh-CN" altLang="en-US" sz="2800"/>
              <a:t>最后在对各个数据进行微调试即可。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过路人</dc:creator>
  <cp:lastModifiedBy>过路人</cp:lastModifiedBy>
  <cp:revision>1</cp:revision>
  <dcterms:created xsi:type="dcterms:W3CDTF">2017-01-02T09:53:21Z</dcterms:created>
  <dcterms:modified xsi:type="dcterms:W3CDTF">2017-01-02T10:32:42Z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