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319" r:id="rId5"/>
    <p:sldId id="289" r:id="rId6"/>
    <p:sldId id="327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07" r:id="rId20"/>
    <p:sldId id="363" r:id="rId21"/>
    <p:sldId id="364" r:id="rId22"/>
    <p:sldId id="365" r:id="rId23"/>
    <p:sldId id="328" r:id="rId24"/>
    <p:sldId id="347" r:id="rId25"/>
    <p:sldId id="348" r:id="rId26"/>
    <p:sldId id="351" r:id="rId27"/>
    <p:sldId id="349" r:id="rId28"/>
    <p:sldId id="350" r:id="rId29"/>
    <p:sldId id="352" r:id="rId30"/>
    <p:sldId id="313" r:id="rId31"/>
    <p:sldId id="355" r:id="rId32"/>
    <p:sldId id="356" r:id="rId33"/>
    <p:sldId id="357" r:id="rId34"/>
    <p:sldId id="360" r:id="rId35"/>
    <p:sldId id="324" r:id="rId36"/>
    <p:sldId id="358" r:id="rId37"/>
    <p:sldId id="362" r:id="rId38"/>
    <p:sldId id="361" r:id="rId39"/>
    <p:sldId id="359" r:id="rId40"/>
    <p:sldId id="298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pos="438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B7"/>
    <a:srgbClr val="005696"/>
    <a:srgbClr val="007DDA"/>
    <a:srgbClr val="005DA2"/>
    <a:srgbClr val="0078D2"/>
    <a:srgbClr val="003760"/>
    <a:srgbClr val="0070C0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79852" autoAdjust="0"/>
  </p:normalViewPr>
  <p:slideViewPr>
    <p:cSldViewPr snapToGrid="0">
      <p:cViewPr varScale="1">
        <p:scale>
          <a:sx n="70" d="100"/>
          <a:sy n="70" d="100"/>
        </p:scale>
        <p:origin x="-1098" y="-108"/>
      </p:cViewPr>
      <p:guideLst>
        <p:guide orient="horz" pos="323"/>
        <p:guide orient="horz" pos="4020"/>
        <p:guide orient="horz" pos="2183"/>
        <p:guide pos="438"/>
        <p:guide pos="7219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9F8971-CFD2-46F0-BA3C-112159669676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8D48F-4250-44D7-9702-EADFC42A69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4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1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下面，我为大家介绍舵机控制和超声波传感器驱动程序。</a:t>
            </a:r>
            <a:endParaRPr lang="en-US" altLang="zh-CN" dirty="0"/>
          </a:p>
          <a:p>
            <a:r>
              <a:rPr lang="zh-CN" altLang="en-US" dirty="0"/>
              <a:t>对于舵机，第一步，要先看舵机参数，包括：工作电压、工作电流以及接线方法。</a:t>
            </a:r>
            <a:endParaRPr lang="en-US" altLang="zh-CN" dirty="0"/>
          </a:p>
          <a:p>
            <a:r>
              <a:rPr lang="zh-CN" altLang="en-US" dirty="0"/>
              <a:t>这里我们看到，这款舵机的工作电压</a:t>
            </a:r>
            <a:r>
              <a:rPr lang="en-US" altLang="zh-CN" dirty="0"/>
              <a:t>4.8v-6v</a:t>
            </a:r>
            <a:r>
              <a:rPr lang="zh-CN" altLang="en-US" dirty="0"/>
              <a:t>，工作电流</a:t>
            </a:r>
            <a:r>
              <a:rPr lang="en-US" altLang="zh-CN" dirty="0"/>
              <a:t>&lt;1A</a:t>
            </a:r>
            <a:r>
              <a:rPr lang="zh-CN" altLang="en-US" dirty="0"/>
              <a:t>。这种舵机有三根引线，两根是电源线，一根信号线。</a:t>
            </a:r>
            <a:endParaRPr lang="en-US" altLang="zh-CN" dirty="0"/>
          </a:p>
          <a:p>
            <a:r>
              <a:rPr lang="zh-CN" altLang="en-US" dirty="0"/>
              <a:t>信号线输入控制信号。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2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舵机控制是用脉冲宽度调制，简称</a:t>
            </a:r>
            <a:r>
              <a:rPr lang="en-US" altLang="zh-CN" dirty="0"/>
              <a:t>PWM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脉冲宽度调制信号是周期性方波信号，</a:t>
            </a:r>
            <a:r>
              <a:rPr lang="zh-CN" altLang="en-US" baseline="0" dirty="0"/>
              <a:t>周期确定，控制高电平的持续时间，来控制舵机旋转角度。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图中的例子，是</a:t>
            </a:r>
            <a:r>
              <a:rPr lang="zh-CN" altLang="en-US" dirty="0"/>
              <a:t>用脉冲宽度调制信号，控制一个</a:t>
            </a:r>
            <a:r>
              <a:rPr lang="en-US" altLang="zh-CN" dirty="0"/>
              <a:t>180</a:t>
            </a:r>
            <a:r>
              <a:rPr lang="zh-CN" altLang="en-US" dirty="0"/>
              <a:t>度旋转舵机。</a:t>
            </a:r>
            <a:endParaRPr lang="en-US" altLang="zh-CN" dirty="0"/>
          </a:p>
          <a:p>
            <a:r>
              <a:rPr lang="zh-CN" altLang="en-US" dirty="0"/>
              <a:t>每一个 高电平持续时间 值 对应一个旋转角度。</a:t>
            </a:r>
            <a:endParaRPr lang="en-US" altLang="zh-CN" dirty="0"/>
          </a:p>
          <a:p>
            <a:r>
              <a:rPr lang="zh-CN" altLang="en-US" dirty="0"/>
              <a:t>具体而言，可以看到：</a:t>
            </a:r>
            <a:endParaRPr lang="en-US" altLang="zh-CN" dirty="0"/>
          </a:p>
          <a:p>
            <a:r>
              <a:rPr lang="zh-CN" altLang="en-US" dirty="0"/>
              <a:t>高电平持续时间为</a:t>
            </a:r>
            <a:r>
              <a:rPr lang="en-US" altLang="zh-CN" dirty="0"/>
              <a:t>1.5ms</a:t>
            </a:r>
            <a:r>
              <a:rPr lang="zh-CN" altLang="en-US" dirty="0"/>
              <a:t>时，舵机处于中位。</a:t>
            </a:r>
            <a:endParaRPr lang="en-US" altLang="zh-CN" dirty="0"/>
          </a:p>
          <a:p>
            <a:r>
              <a:rPr lang="en-US" altLang="zh-CN" dirty="0"/>
              <a:t>0.5ms-1.5ms</a:t>
            </a:r>
            <a:r>
              <a:rPr lang="zh-CN" altLang="en-US" dirty="0"/>
              <a:t>，逆时针旋转对应的角度。</a:t>
            </a:r>
            <a:endParaRPr lang="en-US" altLang="zh-CN" dirty="0"/>
          </a:p>
          <a:p>
            <a:r>
              <a:rPr lang="en-US" altLang="zh-CN" dirty="0"/>
              <a:t>1.5ms-2.5ms</a:t>
            </a:r>
            <a:r>
              <a:rPr lang="zh-CN" altLang="en-US" dirty="0"/>
              <a:t>，顺时针旋转对应的角度。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180</a:t>
            </a:r>
            <a:r>
              <a:rPr lang="zh-CN" altLang="en-US" dirty="0"/>
              <a:t>度舵机只能在</a:t>
            </a:r>
            <a:r>
              <a:rPr lang="en-US" altLang="zh-CN" dirty="0"/>
              <a:t>0</a:t>
            </a:r>
            <a:r>
              <a:rPr lang="zh-CN" altLang="en-US" dirty="0"/>
              <a:t>度到</a:t>
            </a:r>
            <a:r>
              <a:rPr lang="en-US" altLang="zh-CN" dirty="0"/>
              <a:t>180</a:t>
            </a:r>
            <a:r>
              <a:rPr lang="zh-CN" altLang="en-US" dirty="0"/>
              <a:t>度之间运动。</a:t>
            </a:r>
          </a:p>
          <a:p>
            <a:r>
              <a:rPr lang="en-US" altLang="zh-CN" dirty="0"/>
              <a:t>360</a:t>
            </a:r>
            <a:r>
              <a:rPr lang="zh-CN" altLang="en-US" dirty="0"/>
              <a:t>度舵机可以连续的转动，只能控制转动的方向和速度，不能控制转动的角度。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8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pcDuino</a:t>
            </a:r>
            <a:r>
              <a:rPr lang="zh-CN" altLang="en-US" dirty="0"/>
              <a:t>测试</a:t>
            </a:r>
            <a:r>
              <a:rPr lang="en-US" altLang="zh-CN" dirty="0" err="1"/>
              <a:t>pwm</a:t>
            </a:r>
            <a:r>
              <a:rPr lang="zh-CN" altLang="en-US" dirty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超声波传感器有四个引脚，给</a:t>
            </a:r>
            <a:r>
              <a:rPr lang="en-US" altLang="zh-CN" dirty="0"/>
              <a:t>trig</a:t>
            </a:r>
            <a:r>
              <a:rPr lang="zh-CN" altLang="en-US" dirty="0"/>
              <a:t>引脚</a:t>
            </a:r>
            <a:r>
              <a:rPr lang="en-US" altLang="zh-CN" dirty="0"/>
              <a:t>10us</a:t>
            </a:r>
            <a:r>
              <a:rPr lang="zh-CN" altLang="en-US" dirty="0"/>
              <a:t>高电平，触发传声波传感器工作。</a:t>
            </a:r>
            <a:endParaRPr lang="en-US" altLang="zh-CN" dirty="0"/>
          </a:p>
          <a:p>
            <a:r>
              <a:rPr lang="zh-CN" altLang="en-US" dirty="0"/>
              <a:t>检测</a:t>
            </a:r>
            <a:r>
              <a:rPr lang="en-US" altLang="zh-CN" dirty="0"/>
              <a:t>echo</a:t>
            </a:r>
            <a:r>
              <a:rPr lang="zh-CN" altLang="en-US" dirty="0"/>
              <a:t>引脚的高电平持续时间，把时间乘以声速，除以</a:t>
            </a:r>
            <a:r>
              <a:rPr lang="en-US" altLang="zh-CN" dirty="0"/>
              <a:t>2</a:t>
            </a:r>
            <a:r>
              <a:rPr lang="zh-CN" altLang="en-US" dirty="0"/>
              <a:t>，得到距离。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5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1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D48F-4250-44D7-9702-EADFC42A695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7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72AC9-668C-42F8-8397-5DFCD3F2DABB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B0A6-20D2-4F26-9925-7A9D345DE1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1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2D33D-1C57-4A1E-A8CE-333D0AB191F9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44905-3893-464D-A6B8-DBBBF675A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8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DA38-20B1-45D5-83E2-BE7A78B321BF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454E8-6AC8-423D-B107-7467A79277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8CDD1-931A-4DF9-99AE-32940D2514E4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69829-3A16-40B5-B8D6-9B5A10E91D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E1DD6-04AE-4819-B482-09939717A2B9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7B57F-C070-452F-ADB1-354CEF02E7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6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7867-B53C-4B10-ACCE-F33465A0DC0A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F4944-A44E-4263-A0C6-1BBB78CDF0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3717B-1A96-4979-BFCB-83C5BBFACAFD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BB578-D361-49B2-AD98-06CD61A849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1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D5DC9-E797-46C4-BD4C-4ECF737E9653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F061C-F2A7-4B30-BFBD-CBB3730E40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FF272-74C9-426C-98C0-1DFAA6EC0955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2595-99A4-44DD-AEED-7B68699219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4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04A5B-E5CA-48B4-860F-F30165952C96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C5B3D-CE43-494F-98E7-401AD7A157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4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F6543-A1F2-4788-8A2E-71859AB726D8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6453-FA6F-49DA-A06E-E47E6DDC5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5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39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ECA063-FA7F-489D-92BE-10EF8AF50054}" type="datetimeFigureOut">
              <a:rPr lang="zh-CN" altLang="en-US"/>
              <a:pPr>
                <a:defRPr/>
              </a:pPr>
              <a:t>2016-05-14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0AD090B-15F7-43F1-B3EA-1608528FAE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2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21793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514475" y="5280025"/>
            <a:ext cx="9193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VIPLE </a:t>
            </a: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MiddleWare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on </a:t>
            </a: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pcDuino_robot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148263" y="3248025"/>
            <a:ext cx="1895475" cy="1895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80" name="图片 15" descr="校徽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3305175"/>
            <a:ext cx="174783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03" y="873815"/>
            <a:ext cx="6747013" cy="52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56" y="779463"/>
            <a:ext cx="7264810" cy="56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46" y="1515924"/>
            <a:ext cx="7697010" cy="25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1129746"/>
            <a:ext cx="8788678" cy="390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951738"/>
            <a:ext cx="5217423" cy="53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8" y="1765847"/>
            <a:ext cx="5649585" cy="28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0" y="978812"/>
            <a:ext cx="10058400" cy="5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88" y="1195781"/>
            <a:ext cx="8837969" cy="48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138237"/>
            <a:ext cx="9686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5775" y="876300"/>
            <a:ext cx="3600450" cy="360045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71850" y="4978400"/>
            <a:ext cx="5448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pcDuino_Robot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210050" y="1890713"/>
            <a:ext cx="3771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03</a:t>
            </a:r>
            <a:endParaRPr lang="zh-CN" altLang="en-US" sz="4800" b="1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0" y="2786063"/>
            <a:ext cx="1800225" cy="180022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4572000" y="785813"/>
            <a:ext cx="6913563" cy="6072187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52400" y="384175"/>
            <a:ext cx="3962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65538" y="1471613"/>
            <a:ext cx="36703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651125" y="1317625"/>
            <a:ext cx="1014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</a:t>
            </a:r>
            <a:endParaRPr lang="zh-CN" altLang="en-US" sz="5400" b="1" u="sng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48025" y="2274888"/>
            <a:ext cx="38846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r>
              <a:rPr lang="da-DK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2270125" y="2082800"/>
            <a:ext cx="101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02</a:t>
            </a:r>
            <a:endParaRPr lang="zh-CN" altLang="en-US" sz="5400" b="1" u="sng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63298" y="3133931"/>
            <a:ext cx="36687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r>
              <a:rPr lang="da-DK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860550" y="2860675"/>
            <a:ext cx="101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03</a:t>
            </a:r>
            <a:endParaRPr lang="zh-CN" altLang="en-US" sz="5400" b="1" u="sng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63800" y="3779838"/>
            <a:ext cx="366871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Communicate with VIPLE</a:t>
            </a:r>
            <a:r>
              <a:rPr lang="da-DK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1447800" y="3625850"/>
            <a:ext cx="101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04</a:t>
            </a:r>
            <a:endParaRPr lang="zh-CN" altLang="en-US" sz="5400" b="1" u="sng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72414" y="6457890"/>
            <a:ext cx="690838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NINGXIA NORMAL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45"/>
          <p:cNvSpPr txBox="1"/>
          <p:nvPr/>
        </p:nvSpPr>
        <p:spPr>
          <a:xfrm>
            <a:off x="2079625" y="4686506"/>
            <a:ext cx="36687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 / Servo</a:t>
            </a:r>
            <a:r>
              <a:rPr lang="da-DK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文本框 46"/>
          <p:cNvSpPr txBox="1">
            <a:spLocks noChangeArrowheads="1"/>
          </p:cNvSpPr>
          <p:nvPr/>
        </p:nvSpPr>
        <p:spPr bwMode="auto">
          <a:xfrm>
            <a:off x="1063625" y="4413250"/>
            <a:ext cx="101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05</a:t>
            </a:r>
            <a:endParaRPr lang="zh-CN" altLang="en-US" sz="5400" b="1" u="sng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文本框 45"/>
          <p:cNvSpPr txBox="1"/>
          <p:nvPr/>
        </p:nvSpPr>
        <p:spPr>
          <a:xfrm>
            <a:off x="1616075" y="5397706"/>
            <a:ext cx="36687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Ultrasonic</a:t>
            </a:r>
            <a:r>
              <a:rPr lang="da-DK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文本框 46"/>
          <p:cNvSpPr txBox="1">
            <a:spLocks noChangeArrowheads="1"/>
          </p:cNvSpPr>
          <p:nvPr/>
        </p:nvSpPr>
        <p:spPr bwMode="auto">
          <a:xfrm>
            <a:off x="601663" y="5124450"/>
            <a:ext cx="10144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u="sng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06</a:t>
            </a:r>
            <a:endParaRPr lang="zh-CN" altLang="en-US" sz="5400" b="1" u="sng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0" grpId="0"/>
      <p:bldP spid="41" grpId="0"/>
      <p:bldP spid="43" grpId="0"/>
      <p:bldP spid="44" grpId="0"/>
      <p:bldP spid="46" grpId="0"/>
      <p:bldP spid="47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4" y="779463"/>
            <a:ext cx="7792279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0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9" y="858975"/>
            <a:ext cx="7597913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3" y="858975"/>
            <a:ext cx="7544904" cy="56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93" name="直接连接符 92"/>
          <p:cNvCxnSpPr/>
          <p:nvPr/>
        </p:nvCxnSpPr>
        <p:spPr>
          <a:xfrm>
            <a:off x="909638" y="1730375"/>
            <a:ext cx="100917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>
            <a:spLocks noChangeArrowheads="1"/>
          </p:cNvSpPr>
          <p:nvPr/>
        </p:nvSpPr>
        <p:spPr bwMode="auto">
          <a:xfrm>
            <a:off x="1381125" y="1316038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pcDuino_Robot</a:t>
            </a:r>
            <a:endParaRPr lang="en-US" altLang="zh-CN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"/>
          <p:cNvSpPr>
            <a:spLocks noEditPoints="1"/>
          </p:cNvSpPr>
          <p:nvPr/>
        </p:nvSpPr>
        <p:spPr bwMode="auto">
          <a:xfrm>
            <a:off x="931863" y="1276350"/>
            <a:ext cx="398462" cy="379413"/>
          </a:xfrm>
          <a:custGeom>
            <a:avLst/>
            <a:gdLst>
              <a:gd name="T0" fmla="*/ 2147483646 w 109"/>
              <a:gd name="T1" fmla="*/ 0 h 109"/>
              <a:gd name="T2" fmla="*/ 2147483646 w 109"/>
              <a:gd name="T3" fmla="*/ 0 h 109"/>
              <a:gd name="T4" fmla="*/ 2147483646 w 109"/>
              <a:gd name="T5" fmla="*/ 2147483646 h 109"/>
              <a:gd name="T6" fmla="*/ 2147483646 w 109"/>
              <a:gd name="T7" fmla="*/ 2147483646 h 109"/>
              <a:gd name="T8" fmla="*/ 2147483646 w 109"/>
              <a:gd name="T9" fmla="*/ 2147483646 h 109"/>
              <a:gd name="T10" fmla="*/ 2147483646 w 109"/>
              <a:gd name="T11" fmla="*/ 2147483646 h 109"/>
              <a:gd name="T12" fmla="*/ 0 w 109"/>
              <a:gd name="T13" fmla="*/ 2147483646 h 109"/>
              <a:gd name="T14" fmla="*/ 0 w 109"/>
              <a:gd name="T15" fmla="*/ 2147483646 h 109"/>
              <a:gd name="T16" fmla="*/ 2147483646 w 109"/>
              <a:gd name="T17" fmla="*/ 0 h 109"/>
              <a:gd name="T18" fmla="*/ 2147483646 w 109"/>
              <a:gd name="T19" fmla="*/ 2147483646 h 109"/>
              <a:gd name="T20" fmla="*/ 2147483646 w 109"/>
              <a:gd name="T21" fmla="*/ 2147483646 h 109"/>
              <a:gd name="T22" fmla="*/ 2147483646 w 109"/>
              <a:gd name="T23" fmla="*/ 2147483646 h 109"/>
              <a:gd name="T24" fmla="*/ 2147483646 w 109"/>
              <a:gd name="T25" fmla="*/ 2147483646 h 109"/>
              <a:gd name="T26" fmla="*/ 2147483646 w 109"/>
              <a:gd name="T27" fmla="*/ 2147483646 h 109"/>
              <a:gd name="T28" fmla="*/ 2147483646 w 109"/>
              <a:gd name="T29" fmla="*/ 2147483646 h 109"/>
              <a:gd name="T30" fmla="*/ 2147483646 w 109"/>
              <a:gd name="T31" fmla="*/ 2147483646 h 109"/>
              <a:gd name="T32" fmla="*/ 2147483646 w 109"/>
              <a:gd name="T33" fmla="*/ 2147483646 h 109"/>
              <a:gd name="T34" fmla="*/ 2147483646 w 109"/>
              <a:gd name="T35" fmla="*/ 2147483646 h 109"/>
              <a:gd name="T36" fmla="*/ 2147483646 w 109"/>
              <a:gd name="T37" fmla="*/ 2147483646 h 109"/>
              <a:gd name="T38" fmla="*/ 2147483646 w 109"/>
              <a:gd name="T39" fmla="*/ 2147483646 h 109"/>
              <a:gd name="T40" fmla="*/ 2147483646 w 109"/>
              <a:gd name="T41" fmla="*/ 2147483646 h 109"/>
              <a:gd name="T42" fmla="*/ 2147483646 w 109"/>
              <a:gd name="T43" fmla="*/ 2147483646 h 109"/>
              <a:gd name="T44" fmla="*/ 2147483646 w 109"/>
              <a:gd name="T45" fmla="*/ 2147483646 h 109"/>
              <a:gd name="T46" fmla="*/ 2147483646 w 109"/>
              <a:gd name="T47" fmla="*/ 2147483646 h 109"/>
              <a:gd name="T48" fmla="*/ 2147483646 w 109"/>
              <a:gd name="T49" fmla="*/ 2147483646 h 109"/>
              <a:gd name="T50" fmla="*/ 2147483646 w 109"/>
              <a:gd name="T51" fmla="*/ 2147483646 h 109"/>
              <a:gd name="T52" fmla="*/ 2147483646 w 109"/>
              <a:gd name="T53" fmla="*/ 2147483646 h 109"/>
              <a:gd name="T54" fmla="*/ 2147483646 w 109"/>
              <a:gd name="T55" fmla="*/ 2147483646 h 109"/>
              <a:gd name="T56" fmla="*/ 2147483646 w 109"/>
              <a:gd name="T57" fmla="*/ 2147483646 h 109"/>
              <a:gd name="T58" fmla="*/ 2147483646 w 109"/>
              <a:gd name="T59" fmla="*/ 2147483646 h 109"/>
              <a:gd name="T60" fmla="*/ 2147483646 w 109"/>
              <a:gd name="T61" fmla="*/ 2147483646 h 109"/>
              <a:gd name="T62" fmla="*/ 2147483646 w 109"/>
              <a:gd name="T63" fmla="*/ 2147483646 h 109"/>
              <a:gd name="T64" fmla="*/ 2147483646 w 109"/>
              <a:gd name="T65" fmla="*/ 2147483646 h 109"/>
              <a:gd name="T66" fmla="*/ 2147483646 w 109"/>
              <a:gd name="T67" fmla="*/ 2147483646 h 109"/>
              <a:gd name="T68" fmla="*/ 2147483646 w 109"/>
              <a:gd name="T69" fmla="*/ 2147483646 h 109"/>
              <a:gd name="T70" fmla="*/ 2147483646 w 109"/>
              <a:gd name="T71" fmla="*/ 2147483646 h 1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9" h="109">
                <a:moveTo>
                  <a:pt x="17" y="0"/>
                </a:moveTo>
                <a:cubicBezTo>
                  <a:pt x="93" y="0"/>
                  <a:pt x="93" y="0"/>
                  <a:pt x="93" y="0"/>
                </a:cubicBezTo>
                <a:cubicBezTo>
                  <a:pt x="102" y="0"/>
                  <a:pt x="109" y="8"/>
                  <a:pt x="109" y="17"/>
                </a:cubicBezTo>
                <a:cubicBezTo>
                  <a:pt x="109" y="93"/>
                  <a:pt x="109" y="93"/>
                  <a:pt x="109" y="93"/>
                </a:cubicBezTo>
                <a:cubicBezTo>
                  <a:pt x="109" y="102"/>
                  <a:pt x="102" y="109"/>
                  <a:pt x="93" y="109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8" y="109"/>
                  <a:pt x="0" y="102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lose/>
                <a:moveTo>
                  <a:pt x="33" y="69"/>
                </a:moveTo>
                <a:cubicBezTo>
                  <a:pt x="27" y="69"/>
                  <a:pt x="22" y="74"/>
                  <a:pt x="22" y="80"/>
                </a:cubicBezTo>
                <a:cubicBezTo>
                  <a:pt x="22" y="85"/>
                  <a:pt x="27" y="90"/>
                  <a:pt x="33" y="90"/>
                </a:cubicBezTo>
                <a:cubicBezTo>
                  <a:pt x="39" y="90"/>
                  <a:pt x="43" y="85"/>
                  <a:pt x="43" y="80"/>
                </a:cubicBezTo>
                <a:cubicBezTo>
                  <a:pt x="43" y="74"/>
                  <a:pt x="39" y="69"/>
                  <a:pt x="33" y="69"/>
                </a:cubicBezTo>
                <a:close/>
                <a:moveTo>
                  <a:pt x="27" y="19"/>
                </a:moveTo>
                <a:cubicBezTo>
                  <a:pt x="27" y="30"/>
                  <a:pt x="27" y="30"/>
                  <a:pt x="27" y="30"/>
                </a:cubicBezTo>
                <a:cubicBezTo>
                  <a:pt x="29" y="30"/>
                  <a:pt x="31" y="30"/>
                  <a:pt x="33" y="30"/>
                </a:cubicBezTo>
                <a:cubicBezTo>
                  <a:pt x="45" y="30"/>
                  <a:pt x="56" y="35"/>
                  <a:pt x="64" y="43"/>
                </a:cubicBezTo>
                <a:cubicBezTo>
                  <a:pt x="73" y="51"/>
                  <a:pt x="79" y="62"/>
                  <a:pt x="80" y="77"/>
                </a:cubicBezTo>
                <a:cubicBezTo>
                  <a:pt x="81" y="80"/>
                  <a:pt x="81" y="83"/>
                  <a:pt x="81" y="86"/>
                </a:cubicBezTo>
                <a:cubicBezTo>
                  <a:pt x="92" y="86"/>
                  <a:pt x="92" y="86"/>
                  <a:pt x="92" y="86"/>
                </a:cubicBezTo>
                <a:cubicBezTo>
                  <a:pt x="92" y="83"/>
                  <a:pt x="92" y="79"/>
                  <a:pt x="92" y="76"/>
                </a:cubicBezTo>
                <a:cubicBezTo>
                  <a:pt x="90" y="58"/>
                  <a:pt x="83" y="44"/>
                  <a:pt x="72" y="35"/>
                </a:cubicBezTo>
                <a:cubicBezTo>
                  <a:pt x="62" y="25"/>
                  <a:pt x="48" y="19"/>
                  <a:pt x="34" y="18"/>
                </a:cubicBezTo>
                <a:cubicBezTo>
                  <a:pt x="32" y="18"/>
                  <a:pt x="29" y="18"/>
                  <a:pt x="27" y="19"/>
                </a:cubicBezTo>
                <a:close/>
                <a:moveTo>
                  <a:pt x="27" y="42"/>
                </a:moveTo>
                <a:cubicBezTo>
                  <a:pt x="27" y="54"/>
                  <a:pt x="27" y="54"/>
                  <a:pt x="27" y="54"/>
                </a:cubicBezTo>
                <a:cubicBezTo>
                  <a:pt x="29" y="54"/>
                  <a:pt x="30" y="54"/>
                  <a:pt x="32" y="54"/>
                </a:cubicBezTo>
                <a:cubicBezTo>
                  <a:pt x="40" y="55"/>
                  <a:pt x="46" y="58"/>
                  <a:pt x="50" y="62"/>
                </a:cubicBezTo>
                <a:cubicBezTo>
                  <a:pt x="54" y="67"/>
                  <a:pt x="57" y="73"/>
                  <a:pt x="57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9" y="84"/>
                  <a:pt x="69" y="82"/>
                  <a:pt x="68" y="80"/>
                </a:cubicBezTo>
                <a:cubicBezTo>
                  <a:pt x="68" y="70"/>
                  <a:pt x="65" y="62"/>
                  <a:pt x="59" y="55"/>
                </a:cubicBezTo>
                <a:cubicBezTo>
                  <a:pt x="53" y="48"/>
                  <a:pt x="45" y="44"/>
                  <a:pt x="33" y="43"/>
                </a:cubicBezTo>
                <a:cubicBezTo>
                  <a:pt x="31" y="42"/>
                  <a:pt x="29" y="42"/>
                  <a:pt x="27" y="4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46" y="1887195"/>
            <a:ext cx="10048875" cy="2686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4" y="4573245"/>
            <a:ext cx="10058400" cy="20154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4" grpId="0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5" y="713202"/>
            <a:ext cx="9139241" cy="46903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5" y="5461138"/>
            <a:ext cx="9139241" cy="1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6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05068"/>
            <a:ext cx="9791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10" y="1097514"/>
            <a:ext cx="7631558" cy="53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0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23912"/>
            <a:ext cx="9906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3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786638"/>
            <a:ext cx="98488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3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pcDuino_Robot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779463"/>
            <a:ext cx="10828751" cy="5889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89" y="4346920"/>
            <a:ext cx="2828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11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5775" y="876300"/>
            <a:ext cx="3600450" cy="360045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71850" y="4978400"/>
            <a:ext cx="5448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pcDuino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210050" y="1890713"/>
            <a:ext cx="3771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</a:t>
            </a:r>
            <a:endParaRPr lang="zh-CN" altLang="en-US" sz="4800" b="1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0" y="773113"/>
            <a:ext cx="1800225" cy="180022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5775" y="876300"/>
            <a:ext cx="3600450" cy="360045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71850" y="4978400"/>
            <a:ext cx="5448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PWM / Servo 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210050" y="1890713"/>
            <a:ext cx="3771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04</a:t>
            </a:r>
            <a:endParaRPr lang="zh-CN" altLang="en-US" sz="4800" b="1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0" y="2786063"/>
            <a:ext cx="1800225" cy="180022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舵机参数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97" y="1690685"/>
            <a:ext cx="9525334" cy="4572666"/>
          </a:xfrm>
        </p:spPr>
      </p:pic>
    </p:spTree>
    <p:extLst>
      <p:ext uri="{BB962C8B-B14F-4D97-AF65-F5344CB8AC3E}">
        <p14:creationId xmlns:p14="http://schemas.microsoft.com/office/powerpoint/2010/main" val="2686473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PWM</a:t>
            </a:r>
            <a:r>
              <a:rPr lang="zh-CN" altLang="en-US" sz="3600" dirty="0"/>
              <a:t>（</a:t>
            </a:r>
            <a:r>
              <a:rPr lang="en-US" altLang="zh-CN" sz="3600" dirty="0"/>
              <a:t>pulse width modulation</a:t>
            </a:r>
            <a:r>
              <a:rPr lang="zh-CN" altLang="en-US" sz="3600" dirty="0"/>
              <a:t>，脉冲宽度调制）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88" y="1911667"/>
            <a:ext cx="3566160" cy="4470083"/>
          </a:xfrm>
        </p:spPr>
      </p:pic>
    </p:spTree>
    <p:extLst>
      <p:ext uri="{BB962C8B-B14F-4D97-AF65-F5344CB8AC3E}">
        <p14:creationId xmlns:p14="http://schemas.microsoft.com/office/powerpoint/2010/main" val="4258004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pcDuino</a:t>
            </a:r>
            <a:r>
              <a:rPr lang="en-US" altLang="zh-CN" dirty="0"/>
              <a:t> PWM</a:t>
            </a:r>
            <a:r>
              <a:rPr lang="zh-CN" altLang="en-US" dirty="0"/>
              <a:t>测试代码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 </a:t>
            </a:r>
            <a:r>
              <a:rPr lang="en-US" altLang="zh-CN" dirty="0"/>
              <a:t>/home/</a:t>
            </a:r>
            <a:r>
              <a:rPr lang="en-US" altLang="zh-CN" dirty="0" err="1"/>
              <a:t>ubuntu</a:t>
            </a:r>
            <a:r>
              <a:rPr lang="en-US" altLang="zh-CN" dirty="0"/>
              <a:t>/</a:t>
            </a:r>
            <a:r>
              <a:rPr lang="en-US" altLang="zh-CN" dirty="0" err="1"/>
              <a:t>c_environment</a:t>
            </a:r>
            <a:r>
              <a:rPr lang="en-US" altLang="zh-CN" dirty="0"/>
              <a:t>/sample/</a:t>
            </a:r>
            <a:r>
              <a:rPr lang="en-US" altLang="zh-CN" dirty="0" err="1"/>
              <a:t>pwm_test.c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可执行文件 </a:t>
            </a:r>
            <a:r>
              <a:rPr lang="en-US" altLang="zh-CN" dirty="0"/>
              <a:t>/home/</a:t>
            </a:r>
            <a:r>
              <a:rPr lang="en-US" altLang="zh-CN" dirty="0" err="1"/>
              <a:t>ubuntu</a:t>
            </a:r>
            <a:r>
              <a:rPr lang="en-US" altLang="zh-CN" dirty="0"/>
              <a:t>/</a:t>
            </a:r>
            <a:r>
              <a:rPr lang="en-US" altLang="zh-CN" dirty="0" err="1"/>
              <a:t>c_environment</a:t>
            </a:r>
            <a:r>
              <a:rPr lang="en-US" altLang="zh-CN" dirty="0"/>
              <a:t>/output/test/</a:t>
            </a:r>
            <a:r>
              <a:rPr lang="en-US" altLang="zh-CN" dirty="0" err="1"/>
              <a:t>pwm_test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/>
              <a:t>./</a:t>
            </a:r>
            <a:r>
              <a:rPr lang="en-US" altLang="zh-CN" dirty="0" err="1"/>
              <a:t>pwm_test</a:t>
            </a:r>
            <a:r>
              <a:rPr lang="en-US" altLang="zh-CN" dirty="0"/>
              <a:t> 10 126 60</a:t>
            </a:r>
          </a:p>
          <a:p>
            <a:pPr marL="457200" lvl="1" indent="0">
              <a:buNone/>
            </a:pPr>
            <a:r>
              <a:rPr lang="zh-CN" altLang="en-US" sz="2800" dirty="0"/>
              <a:t>第一个参数为引脚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第二个参数为周期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第三个参数为转速</a:t>
            </a:r>
          </a:p>
        </p:txBody>
      </p:sp>
    </p:spTree>
    <p:extLst>
      <p:ext uri="{BB962C8B-B14F-4D97-AF65-F5344CB8AC3E}">
        <p14:creationId xmlns:p14="http://schemas.microsoft.com/office/powerpoint/2010/main" val="1559750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42" y="1690688"/>
            <a:ext cx="9334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7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5775" y="876300"/>
            <a:ext cx="3600450" cy="360045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71850" y="4978400"/>
            <a:ext cx="5448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Ultrasonic 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210050" y="1890713"/>
            <a:ext cx="3771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05</a:t>
            </a:r>
            <a:endParaRPr lang="zh-CN" altLang="en-US" sz="4800" b="1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0" y="2786063"/>
            <a:ext cx="1800225" cy="180022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超声波传感器引脚及时序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7" y="2206056"/>
            <a:ext cx="5161905" cy="3590476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2724"/>
            <a:ext cx="5181600" cy="3337140"/>
          </a:xfrm>
        </p:spPr>
      </p:pic>
    </p:spTree>
    <p:extLst>
      <p:ext uri="{BB962C8B-B14F-4D97-AF65-F5344CB8AC3E}">
        <p14:creationId xmlns:p14="http://schemas.microsoft.com/office/powerpoint/2010/main" val="44818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1单片机超声波测距C程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22" y="942974"/>
            <a:ext cx="65722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1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12607"/>
            <a:ext cx="10104120" cy="45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1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03" y="1446847"/>
            <a:ext cx="8023860" cy="54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0" y="0"/>
            <a:ext cx="6593824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9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93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58694" y="5082381"/>
            <a:ext cx="12191998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dirty="0">
                <a:solidFill>
                  <a:srgbClr val="00B0F0">
                    <a:alpha val="42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1" name="矩形 20"/>
          <p:cNvSpPr/>
          <p:nvPr/>
        </p:nvSpPr>
        <p:spPr>
          <a:xfrm>
            <a:off x="-12700" y="0"/>
            <a:ext cx="12192000" cy="421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48263" y="3248025"/>
            <a:ext cx="1895475" cy="1895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6633" name="图片 23" descr="校徽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81" y="3309143"/>
            <a:ext cx="174783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5775" y="876300"/>
            <a:ext cx="3600450" cy="360045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71850" y="4978400"/>
            <a:ext cx="5448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Login to </a:t>
            </a:r>
            <a:r>
              <a:rPr lang="en-US" altLang="zh-CN" sz="36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pcDuino</a:t>
            </a:r>
            <a:endParaRPr lang="zh-CN" alt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210050" y="1890713"/>
            <a:ext cx="3771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02</a:t>
            </a:r>
            <a:endParaRPr lang="zh-CN" altLang="en-US" sz="4800" b="1">
              <a:solidFill>
                <a:schemeClr val="accent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725" y="773113"/>
            <a:ext cx="1800225" cy="180022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89" name="直接连接符 88"/>
          <p:cNvCxnSpPr/>
          <p:nvPr/>
        </p:nvCxnSpPr>
        <p:spPr>
          <a:xfrm flipV="1">
            <a:off x="695325" y="1693863"/>
            <a:ext cx="10944225" cy="11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>
            <a:spLocks noChangeArrowheads="1"/>
          </p:cNvSpPr>
          <p:nvPr/>
        </p:nvSpPr>
        <p:spPr bwMode="auto">
          <a:xfrm>
            <a:off x="1093788" y="1282700"/>
            <a:ext cx="452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Login to 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pcDuino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719138" y="1150938"/>
            <a:ext cx="374650" cy="520700"/>
          </a:xfrm>
          <a:custGeom>
            <a:avLst/>
            <a:gdLst>
              <a:gd name="T0" fmla="*/ 2147483646 w 83"/>
              <a:gd name="T1" fmla="*/ 2147483646 h 117"/>
              <a:gd name="T2" fmla="*/ 2147483646 w 83"/>
              <a:gd name="T3" fmla="*/ 2147483646 h 117"/>
              <a:gd name="T4" fmla="*/ 2147483646 w 83"/>
              <a:gd name="T5" fmla="*/ 2147483646 h 117"/>
              <a:gd name="T6" fmla="*/ 2147483646 w 83"/>
              <a:gd name="T7" fmla="*/ 2147483646 h 117"/>
              <a:gd name="T8" fmla="*/ 2147483646 w 83"/>
              <a:gd name="T9" fmla="*/ 2147483646 h 117"/>
              <a:gd name="T10" fmla="*/ 2147483646 w 83"/>
              <a:gd name="T11" fmla="*/ 2147483646 h 117"/>
              <a:gd name="T12" fmla="*/ 2147483646 w 83"/>
              <a:gd name="T13" fmla="*/ 2147483646 h 117"/>
              <a:gd name="T14" fmla="*/ 2147483646 w 83"/>
              <a:gd name="T15" fmla="*/ 2147483646 h 117"/>
              <a:gd name="T16" fmla="*/ 2147483646 w 83"/>
              <a:gd name="T17" fmla="*/ 2147483646 h 117"/>
              <a:gd name="T18" fmla="*/ 2147483646 w 83"/>
              <a:gd name="T19" fmla="*/ 2147483646 h 117"/>
              <a:gd name="T20" fmla="*/ 2147483646 w 83"/>
              <a:gd name="T21" fmla="*/ 2147483646 h 117"/>
              <a:gd name="T22" fmla="*/ 2147483646 w 83"/>
              <a:gd name="T23" fmla="*/ 2147483646 h 117"/>
              <a:gd name="T24" fmla="*/ 2147483646 w 83"/>
              <a:gd name="T25" fmla="*/ 2147483646 h 117"/>
              <a:gd name="T26" fmla="*/ 2147483646 w 83"/>
              <a:gd name="T27" fmla="*/ 2147483646 h 117"/>
              <a:gd name="T28" fmla="*/ 2147483646 w 83"/>
              <a:gd name="T29" fmla="*/ 2147483646 h 117"/>
              <a:gd name="T30" fmla="*/ 2147483646 w 83"/>
              <a:gd name="T31" fmla="*/ 2147483646 h 117"/>
              <a:gd name="T32" fmla="*/ 2147483646 w 83"/>
              <a:gd name="T33" fmla="*/ 2147483646 h 117"/>
              <a:gd name="T34" fmla="*/ 2147483646 w 83"/>
              <a:gd name="T35" fmla="*/ 2147483646 h 117"/>
              <a:gd name="T36" fmla="*/ 2147483646 w 83"/>
              <a:gd name="T37" fmla="*/ 2147483646 h 117"/>
              <a:gd name="T38" fmla="*/ 2147483646 w 83"/>
              <a:gd name="T39" fmla="*/ 2147483646 h 117"/>
              <a:gd name="T40" fmla="*/ 2147483646 w 83"/>
              <a:gd name="T41" fmla="*/ 2147483646 h 117"/>
              <a:gd name="T42" fmla="*/ 2147483646 w 83"/>
              <a:gd name="T43" fmla="*/ 2147483646 h 117"/>
              <a:gd name="T44" fmla="*/ 2147483646 w 83"/>
              <a:gd name="T45" fmla="*/ 2147483646 h 117"/>
              <a:gd name="T46" fmla="*/ 2147483646 w 83"/>
              <a:gd name="T47" fmla="*/ 2147483646 h 117"/>
              <a:gd name="T48" fmla="*/ 2147483646 w 83"/>
              <a:gd name="T49" fmla="*/ 2147483646 h 117"/>
              <a:gd name="T50" fmla="*/ 2147483646 w 83"/>
              <a:gd name="T51" fmla="*/ 2147483646 h 117"/>
              <a:gd name="T52" fmla="*/ 2147483646 w 83"/>
              <a:gd name="T53" fmla="*/ 2147483646 h 117"/>
              <a:gd name="T54" fmla="*/ 2147483646 w 83"/>
              <a:gd name="T55" fmla="*/ 2147483646 h 117"/>
              <a:gd name="T56" fmla="*/ 2147483646 w 83"/>
              <a:gd name="T57" fmla="*/ 2147483646 h 117"/>
              <a:gd name="T58" fmla="*/ 2147483646 w 83"/>
              <a:gd name="T59" fmla="*/ 2147483646 h 117"/>
              <a:gd name="T60" fmla="*/ 2147483646 w 83"/>
              <a:gd name="T61" fmla="*/ 2147483646 h 117"/>
              <a:gd name="T62" fmla="*/ 2147483646 w 83"/>
              <a:gd name="T63" fmla="*/ 2147483646 h 117"/>
              <a:gd name="T64" fmla="*/ 2147483646 w 83"/>
              <a:gd name="T65" fmla="*/ 2147483646 h 117"/>
              <a:gd name="T66" fmla="*/ 2147483646 w 83"/>
              <a:gd name="T67" fmla="*/ 2147483646 h 117"/>
              <a:gd name="T68" fmla="*/ 2147483646 w 83"/>
              <a:gd name="T69" fmla="*/ 2147483646 h 117"/>
              <a:gd name="T70" fmla="*/ 2147483646 w 83"/>
              <a:gd name="T71" fmla="*/ 2147483646 h 117"/>
              <a:gd name="T72" fmla="*/ 2147483646 w 83"/>
              <a:gd name="T73" fmla="*/ 2147483646 h 117"/>
              <a:gd name="T74" fmla="*/ 2147483646 w 83"/>
              <a:gd name="T75" fmla="*/ 2147483646 h 117"/>
              <a:gd name="T76" fmla="*/ 2147483646 w 83"/>
              <a:gd name="T77" fmla="*/ 2147483646 h 117"/>
              <a:gd name="T78" fmla="*/ 2147483646 w 83"/>
              <a:gd name="T79" fmla="*/ 2147483646 h 117"/>
              <a:gd name="T80" fmla="*/ 2147483646 w 83"/>
              <a:gd name="T81" fmla="*/ 2147483646 h 117"/>
              <a:gd name="T82" fmla="*/ 2147483646 w 83"/>
              <a:gd name="T83" fmla="*/ 2147483646 h 117"/>
              <a:gd name="T84" fmla="*/ 2147483646 w 83"/>
              <a:gd name="T85" fmla="*/ 2147483646 h 117"/>
              <a:gd name="T86" fmla="*/ 2147483646 w 83"/>
              <a:gd name="T87" fmla="*/ 2147483646 h 117"/>
              <a:gd name="T88" fmla="*/ 2147483646 w 83"/>
              <a:gd name="T89" fmla="*/ 2147483646 h 117"/>
              <a:gd name="T90" fmla="*/ 2147483646 w 83"/>
              <a:gd name="T91" fmla="*/ 2147483646 h 117"/>
              <a:gd name="T92" fmla="*/ 2147483646 w 83"/>
              <a:gd name="T93" fmla="*/ 2147483646 h 117"/>
              <a:gd name="T94" fmla="*/ 2147483646 w 83"/>
              <a:gd name="T95" fmla="*/ 2147483646 h 117"/>
              <a:gd name="T96" fmla="*/ 2147483646 w 83"/>
              <a:gd name="T97" fmla="*/ 2147483646 h 11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3" h="117">
                <a:moveTo>
                  <a:pt x="13" y="25"/>
                </a:moveTo>
                <a:cubicBezTo>
                  <a:pt x="10" y="38"/>
                  <a:pt x="15" y="47"/>
                  <a:pt x="21" y="56"/>
                </a:cubicBezTo>
                <a:cubicBezTo>
                  <a:pt x="25" y="62"/>
                  <a:pt x="29" y="68"/>
                  <a:pt x="31" y="75"/>
                </a:cubicBezTo>
                <a:cubicBezTo>
                  <a:pt x="31" y="75"/>
                  <a:pt x="31" y="75"/>
                  <a:pt x="31" y="75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7"/>
                  <a:pt x="32" y="66"/>
                  <a:pt x="33" y="64"/>
                </a:cubicBezTo>
                <a:cubicBezTo>
                  <a:pt x="34" y="64"/>
                  <a:pt x="35" y="63"/>
                  <a:pt x="36" y="63"/>
                </a:cubicBezTo>
                <a:cubicBezTo>
                  <a:pt x="28" y="38"/>
                  <a:pt x="28" y="38"/>
                  <a:pt x="28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30" y="37"/>
                  <a:pt x="31" y="37"/>
                  <a:pt x="32" y="37"/>
                </a:cubicBezTo>
                <a:cubicBezTo>
                  <a:pt x="33" y="37"/>
                  <a:pt x="34" y="36"/>
                  <a:pt x="34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36"/>
                  <a:pt x="37" y="36"/>
                  <a:pt x="38" y="36"/>
                </a:cubicBezTo>
                <a:cubicBezTo>
                  <a:pt x="39" y="37"/>
                  <a:pt x="41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4" y="37"/>
                  <a:pt x="45" y="37"/>
                  <a:pt x="46" y="36"/>
                </a:cubicBezTo>
                <a:cubicBezTo>
                  <a:pt x="47" y="36"/>
                  <a:pt x="48" y="36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6"/>
                  <a:pt x="51" y="37"/>
                  <a:pt x="52" y="37"/>
                </a:cubicBezTo>
                <a:cubicBezTo>
                  <a:pt x="54" y="37"/>
                  <a:pt x="55" y="37"/>
                  <a:pt x="56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8"/>
                  <a:pt x="57" y="38"/>
                  <a:pt x="57" y="38"/>
                </a:cubicBezTo>
                <a:cubicBezTo>
                  <a:pt x="48" y="63"/>
                  <a:pt x="48" y="63"/>
                  <a:pt x="48" y="63"/>
                </a:cubicBezTo>
                <a:cubicBezTo>
                  <a:pt x="49" y="63"/>
                  <a:pt x="50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2" y="66"/>
                  <a:pt x="53" y="67"/>
                  <a:pt x="53" y="69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68"/>
                  <a:pt x="58" y="62"/>
                  <a:pt x="62" y="56"/>
                </a:cubicBezTo>
                <a:cubicBezTo>
                  <a:pt x="67" y="47"/>
                  <a:pt x="73" y="38"/>
                  <a:pt x="70" y="25"/>
                </a:cubicBezTo>
                <a:cubicBezTo>
                  <a:pt x="68" y="20"/>
                  <a:pt x="64" y="16"/>
                  <a:pt x="59" y="13"/>
                </a:cubicBezTo>
                <a:cubicBezTo>
                  <a:pt x="54" y="11"/>
                  <a:pt x="48" y="9"/>
                  <a:pt x="41" y="9"/>
                </a:cubicBezTo>
                <a:cubicBezTo>
                  <a:pt x="35" y="9"/>
                  <a:pt x="29" y="11"/>
                  <a:pt x="24" y="13"/>
                </a:cubicBezTo>
                <a:cubicBezTo>
                  <a:pt x="18" y="16"/>
                  <a:pt x="15" y="20"/>
                  <a:pt x="13" y="25"/>
                </a:cubicBezTo>
                <a:close/>
                <a:moveTo>
                  <a:pt x="65" y="24"/>
                </a:moveTo>
                <a:cubicBezTo>
                  <a:pt x="69" y="30"/>
                  <a:pt x="69" y="38"/>
                  <a:pt x="65" y="44"/>
                </a:cubicBezTo>
                <a:cubicBezTo>
                  <a:pt x="62" y="42"/>
                  <a:pt x="62" y="42"/>
                  <a:pt x="62" y="42"/>
                </a:cubicBezTo>
                <a:cubicBezTo>
                  <a:pt x="64" y="37"/>
                  <a:pt x="65" y="31"/>
                  <a:pt x="65" y="24"/>
                </a:cubicBezTo>
                <a:close/>
                <a:moveTo>
                  <a:pt x="62" y="48"/>
                </a:moveTo>
                <a:cubicBezTo>
                  <a:pt x="61" y="50"/>
                  <a:pt x="59" y="51"/>
                  <a:pt x="57" y="52"/>
                </a:cubicBezTo>
                <a:cubicBezTo>
                  <a:pt x="58" y="50"/>
                  <a:pt x="59" y="48"/>
                  <a:pt x="60" y="47"/>
                </a:cubicBezTo>
                <a:cubicBezTo>
                  <a:pt x="62" y="48"/>
                  <a:pt x="62" y="48"/>
                  <a:pt x="62" y="48"/>
                </a:cubicBezTo>
                <a:close/>
                <a:moveTo>
                  <a:pt x="32" y="98"/>
                </a:moveTo>
                <a:cubicBezTo>
                  <a:pt x="37" y="99"/>
                  <a:pt x="41" y="99"/>
                  <a:pt x="45" y="99"/>
                </a:cubicBezTo>
                <a:cubicBezTo>
                  <a:pt x="49" y="98"/>
                  <a:pt x="52" y="98"/>
                  <a:pt x="56" y="97"/>
                </a:cubicBezTo>
                <a:cubicBezTo>
                  <a:pt x="58" y="95"/>
                  <a:pt x="58" y="95"/>
                  <a:pt x="58" y="95"/>
                </a:cubicBezTo>
                <a:cubicBezTo>
                  <a:pt x="57" y="93"/>
                  <a:pt x="57" y="93"/>
                  <a:pt x="57" y="93"/>
                </a:cubicBezTo>
                <a:cubicBezTo>
                  <a:pt x="53" y="93"/>
                  <a:pt x="49" y="94"/>
                  <a:pt x="45" y="94"/>
                </a:cubicBezTo>
                <a:cubicBezTo>
                  <a:pt x="40" y="94"/>
                  <a:pt x="36" y="94"/>
                  <a:pt x="32" y="93"/>
                </a:cubicBezTo>
                <a:cubicBezTo>
                  <a:pt x="32" y="90"/>
                  <a:pt x="32" y="90"/>
                  <a:pt x="32" y="90"/>
                </a:cubicBezTo>
                <a:cubicBezTo>
                  <a:pt x="37" y="91"/>
                  <a:pt x="41" y="91"/>
                  <a:pt x="45" y="91"/>
                </a:cubicBezTo>
                <a:cubicBezTo>
                  <a:pt x="48" y="91"/>
                  <a:pt x="52" y="91"/>
                  <a:pt x="56" y="90"/>
                </a:cubicBezTo>
                <a:cubicBezTo>
                  <a:pt x="56" y="90"/>
                  <a:pt x="56" y="90"/>
                  <a:pt x="56" y="90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5"/>
                  <a:pt x="57" y="85"/>
                  <a:pt x="57" y="85"/>
                </a:cubicBezTo>
                <a:cubicBezTo>
                  <a:pt x="26" y="85"/>
                  <a:pt x="26" y="85"/>
                  <a:pt x="26" y="85"/>
                </a:cubicBezTo>
                <a:cubicBezTo>
                  <a:pt x="25" y="86"/>
                  <a:pt x="25" y="86"/>
                  <a:pt x="25" y="86"/>
                </a:cubicBezTo>
                <a:cubicBezTo>
                  <a:pt x="27" y="89"/>
                  <a:pt x="27" y="89"/>
                  <a:pt x="27" y="89"/>
                </a:cubicBezTo>
                <a:cubicBezTo>
                  <a:pt x="28" y="90"/>
                  <a:pt x="28" y="90"/>
                  <a:pt x="28" y="90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93"/>
                  <a:pt x="24" y="93"/>
                  <a:pt x="24" y="93"/>
                </a:cubicBezTo>
                <a:cubicBezTo>
                  <a:pt x="27" y="97"/>
                  <a:pt x="27" y="97"/>
                  <a:pt x="27" y="97"/>
                </a:cubicBezTo>
                <a:cubicBezTo>
                  <a:pt x="28" y="98"/>
                  <a:pt x="28" y="98"/>
                  <a:pt x="28" y="98"/>
                </a:cubicBezTo>
                <a:cubicBezTo>
                  <a:pt x="27" y="99"/>
                  <a:pt x="27" y="99"/>
                  <a:pt x="27" y="99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31" y="107"/>
                  <a:pt x="36" y="109"/>
                  <a:pt x="41" y="108"/>
                </a:cubicBezTo>
                <a:cubicBezTo>
                  <a:pt x="46" y="108"/>
                  <a:pt x="51" y="107"/>
                  <a:pt x="56" y="105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2" y="101"/>
                  <a:pt x="49" y="101"/>
                  <a:pt x="45" y="101"/>
                </a:cubicBezTo>
                <a:cubicBezTo>
                  <a:pt x="40" y="102"/>
                  <a:pt x="36" y="101"/>
                  <a:pt x="32" y="101"/>
                </a:cubicBezTo>
                <a:cubicBezTo>
                  <a:pt x="32" y="98"/>
                  <a:pt x="32" y="98"/>
                  <a:pt x="32" y="98"/>
                </a:cubicBezTo>
                <a:close/>
                <a:moveTo>
                  <a:pt x="50" y="111"/>
                </a:moveTo>
                <a:cubicBezTo>
                  <a:pt x="49" y="115"/>
                  <a:pt x="45" y="117"/>
                  <a:pt x="41" y="117"/>
                </a:cubicBezTo>
                <a:cubicBezTo>
                  <a:pt x="37" y="117"/>
                  <a:pt x="33" y="115"/>
                  <a:pt x="32" y="111"/>
                </a:cubicBezTo>
                <a:cubicBezTo>
                  <a:pt x="30" y="111"/>
                  <a:pt x="27" y="110"/>
                  <a:pt x="25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23" y="98"/>
                  <a:pt x="23" y="98"/>
                  <a:pt x="23" y="98"/>
                </a:cubicBezTo>
                <a:cubicBezTo>
                  <a:pt x="20" y="94"/>
                  <a:pt x="20" y="94"/>
                  <a:pt x="20" y="94"/>
                </a:cubicBezTo>
                <a:cubicBezTo>
                  <a:pt x="19" y="92"/>
                  <a:pt x="19" y="92"/>
                  <a:pt x="19" y="92"/>
                </a:cubicBezTo>
                <a:cubicBezTo>
                  <a:pt x="21" y="91"/>
                  <a:pt x="21" y="91"/>
                  <a:pt x="21" y="91"/>
                </a:cubicBezTo>
                <a:cubicBezTo>
                  <a:pt x="23" y="90"/>
                  <a:pt x="23" y="90"/>
                  <a:pt x="23" y="90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84"/>
                  <a:pt x="21" y="84"/>
                  <a:pt x="21" y="84"/>
                </a:cubicBezTo>
                <a:cubicBezTo>
                  <a:pt x="23" y="83"/>
                  <a:pt x="23" y="83"/>
                  <a:pt x="23" y="83"/>
                </a:cubicBezTo>
                <a:cubicBezTo>
                  <a:pt x="23" y="80"/>
                  <a:pt x="23" y="80"/>
                  <a:pt x="23" y="80"/>
                </a:cubicBezTo>
                <a:cubicBezTo>
                  <a:pt x="21" y="73"/>
                  <a:pt x="17" y="67"/>
                  <a:pt x="14" y="61"/>
                </a:cubicBezTo>
                <a:cubicBezTo>
                  <a:pt x="7" y="50"/>
                  <a:pt x="0" y="40"/>
                  <a:pt x="4" y="23"/>
                </a:cubicBezTo>
                <a:cubicBezTo>
                  <a:pt x="7" y="15"/>
                  <a:pt x="12" y="9"/>
                  <a:pt x="20" y="5"/>
                </a:cubicBezTo>
                <a:cubicBezTo>
                  <a:pt x="26" y="2"/>
                  <a:pt x="34" y="0"/>
                  <a:pt x="41" y="0"/>
                </a:cubicBezTo>
                <a:cubicBezTo>
                  <a:pt x="49" y="0"/>
                  <a:pt x="57" y="2"/>
                  <a:pt x="63" y="5"/>
                </a:cubicBezTo>
                <a:cubicBezTo>
                  <a:pt x="71" y="9"/>
                  <a:pt x="76" y="15"/>
                  <a:pt x="79" y="23"/>
                </a:cubicBezTo>
                <a:cubicBezTo>
                  <a:pt x="83" y="40"/>
                  <a:pt x="76" y="50"/>
                  <a:pt x="69" y="61"/>
                </a:cubicBezTo>
                <a:cubicBezTo>
                  <a:pt x="66" y="67"/>
                  <a:pt x="62" y="73"/>
                  <a:pt x="60" y="80"/>
                </a:cubicBezTo>
                <a:cubicBezTo>
                  <a:pt x="60" y="83"/>
                  <a:pt x="60" y="83"/>
                  <a:pt x="60" y="83"/>
                </a:cubicBezTo>
                <a:cubicBezTo>
                  <a:pt x="62" y="86"/>
                  <a:pt x="62" y="86"/>
                  <a:pt x="62" y="86"/>
                </a:cubicBezTo>
                <a:cubicBezTo>
                  <a:pt x="62" y="87"/>
                  <a:pt x="62" y="87"/>
                  <a:pt x="62" y="87"/>
                </a:cubicBezTo>
                <a:cubicBezTo>
                  <a:pt x="62" y="88"/>
                  <a:pt x="62" y="88"/>
                  <a:pt x="62" y="88"/>
                </a:cubicBezTo>
                <a:cubicBezTo>
                  <a:pt x="60" y="91"/>
                  <a:pt x="60" y="91"/>
                  <a:pt x="60" y="91"/>
                </a:cubicBezTo>
                <a:cubicBezTo>
                  <a:pt x="62" y="93"/>
                  <a:pt x="62" y="93"/>
                  <a:pt x="62" y="93"/>
                </a:cubicBezTo>
                <a:cubicBezTo>
                  <a:pt x="63" y="94"/>
                  <a:pt x="63" y="94"/>
                  <a:pt x="63" y="94"/>
                </a:cubicBezTo>
                <a:cubicBezTo>
                  <a:pt x="62" y="95"/>
                  <a:pt x="62" y="95"/>
                  <a:pt x="62" y="95"/>
                </a:cubicBezTo>
                <a:cubicBezTo>
                  <a:pt x="60" y="99"/>
                  <a:pt x="60" y="99"/>
                  <a:pt x="60" y="99"/>
                </a:cubicBezTo>
                <a:cubicBezTo>
                  <a:pt x="61" y="101"/>
                  <a:pt x="61" y="101"/>
                  <a:pt x="61" y="101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6" y="110"/>
                  <a:pt x="53" y="111"/>
                  <a:pt x="50" y="111"/>
                </a:cubicBezTo>
                <a:close/>
                <a:moveTo>
                  <a:pt x="34" y="75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5" y="67"/>
                  <a:pt x="35" y="67"/>
                </a:cubicBezTo>
                <a:cubicBezTo>
                  <a:pt x="36" y="66"/>
                  <a:pt x="36" y="66"/>
                  <a:pt x="37" y="66"/>
                </a:cubicBezTo>
                <a:cubicBezTo>
                  <a:pt x="37" y="75"/>
                  <a:pt x="37" y="75"/>
                  <a:pt x="37" y="75"/>
                </a:cubicBezTo>
                <a:cubicBezTo>
                  <a:pt x="34" y="75"/>
                  <a:pt x="34" y="75"/>
                  <a:pt x="34" y="75"/>
                </a:cubicBezTo>
                <a:close/>
                <a:moveTo>
                  <a:pt x="38" y="75"/>
                </a:moveTo>
                <a:cubicBezTo>
                  <a:pt x="38" y="65"/>
                  <a:pt x="38" y="65"/>
                  <a:pt x="38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0"/>
                  <a:pt x="40" y="50"/>
                  <a:pt x="40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8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75"/>
                  <a:pt x="46" y="75"/>
                  <a:pt x="46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38" y="75"/>
                  <a:pt x="38" y="75"/>
                  <a:pt x="38" y="75"/>
                </a:cubicBezTo>
                <a:close/>
                <a:moveTo>
                  <a:pt x="47" y="75"/>
                </a:moveTo>
                <a:cubicBezTo>
                  <a:pt x="47" y="66"/>
                  <a:pt x="47" y="66"/>
                  <a:pt x="47" y="66"/>
                </a:cubicBezTo>
                <a:cubicBezTo>
                  <a:pt x="48" y="66"/>
                  <a:pt x="48" y="66"/>
                  <a:pt x="4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9" y="67"/>
                  <a:pt x="49" y="68"/>
                  <a:pt x="49" y="69"/>
                </a:cubicBezTo>
                <a:cubicBezTo>
                  <a:pt x="49" y="75"/>
                  <a:pt x="49" y="75"/>
                  <a:pt x="49" y="75"/>
                </a:cubicBezTo>
                <a:cubicBezTo>
                  <a:pt x="47" y="75"/>
                  <a:pt x="47" y="75"/>
                  <a:pt x="47" y="75"/>
                </a:cubicBezTo>
                <a:close/>
                <a:moveTo>
                  <a:pt x="37" y="60"/>
                </a:moveTo>
                <a:cubicBezTo>
                  <a:pt x="29" y="39"/>
                  <a:pt x="29" y="39"/>
                  <a:pt x="29" y="39"/>
                </a:cubicBezTo>
                <a:cubicBezTo>
                  <a:pt x="30" y="39"/>
                  <a:pt x="31" y="38"/>
                  <a:pt x="32" y="38"/>
                </a:cubicBezTo>
                <a:cubicBezTo>
                  <a:pt x="33" y="38"/>
                  <a:pt x="34" y="37"/>
                  <a:pt x="35" y="37"/>
                </a:cubicBezTo>
                <a:cubicBezTo>
                  <a:pt x="36" y="37"/>
                  <a:pt x="37" y="37"/>
                  <a:pt x="38" y="38"/>
                </a:cubicBezTo>
                <a:cubicBezTo>
                  <a:pt x="39" y="38"/>
                  <a:pt x="41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8"/>
                  <a:pt x="46" y="38"/>
                </a:cubicBezTo>
                <a:cubicBezTo>
                  <a:pt x="47" y="37"/>
                  <a:pt x="48" y="37"/>
                  <a:pt x="49" y="37"/>
                </a:cubicBezTo>
                <a:cubicBezTo>
                  <a:pt x="50" y="37"/>
                  <a:pt x="51" y="38"/>
                  <a:pt x="52" y="38"/>
                </a:cubicBezTo>
                <a:cubicBezTo>
                  <a:pt x="53" y="38"/>
                  <a:pt x="54" y="39"/>
                  <a:pt x="55" y="39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8"/>
                  <a:pt x="35" y="48"/>
                  <a:pt x="35" y="48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7" y="53"/>
                  <a:pt x="37" y="53"/>
                  <a:pt x="37" y="53"/>
                </a:cubicBezTo>
                <a:lnTo>
                  <a:pt x="37" y="6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文本框 91"/>
          <p:cNvSpPr txBox="1">
            <a:spLocks noChangeArrowheads="1"/>
          </p:cNvSpPr>
          <p:nvPr/>
        </p:nvSpPr>
        <p:spPr bwMode="auto">
          <a:xfrm>
            <a:off x="609600" y="1716088"/>
            <a:ext cx="112649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hdmi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otg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vnc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view(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转串口调试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ssh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0" grpId="0"/>
      <p:bldP spid="91" grpId="0" animBg="1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5" y="1286701"/>
            <a:ext cx="10013819" cy="41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35" y="885481"/>
            <a:ext cx="7514604" cy="58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5" y="319088"/>
            <a:ext cx="40290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to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pcDuino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3825" y="358775"/>
            <a:ext cx="446088" cy="352425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430" y="534395"/>
              <a:ext cx="187244" cy="161412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20" y="561298"/>
              <a:ext cx="309428" cy="27218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745"/>
              <a:ext cx="88861" cy="75959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96" y="779463"/>
            <a:ext cx="6942691" cy="54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430</Words>
  <Application>Microsoft Office PowerPoint</Application>
  <PresentationFormat>自定义</PresentationFormat>
  <Paragraphs>96</Paragraphs>
  <Slides>40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舵机参数</vt:lpstr>
      <vt:lpstr>PWM（pulse width modulation，脉冲宽度调制）</vt:lpstr>
      <vt:lpstr>pcDuino PWM测试代码</vt:lpstr>
      <vt:lpstr>Demo</vt:lpstr>
      <vt:lpstr>PowerPoint 演示文稿</vt:lpstr>
      <vt:lpstr>超声波传感器引脚及时序</vt:lpstr>
      <vt:lpstr>PowerPoint 演示文稿</vt:lpstr>
      <vt:lpstr>代码</vt:lpstr>
      <vt:lpstr>Demo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user</cp:lastModifiedBy>
  <cp:revision>355</cp:revision>
  <dcterms:created xsi:type="dcterms:W3CDTF">2015-03-26T07:55:48Z</dcterms:created>
  <dcterms:modified xsi:type="dcterms:W3CDTF">2016-05-13T23:24:28Z</dcterms:modified>
</cp:coreProperties>
</file>