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0" r:id="rId3"/>
    <p:sldId id="265" r:id="rId4"/>
    <p:sldId id="263" r:id="rId5"/>
    <p:sldId id="256" r:id="rId6"/>
    <p:sldId id="264"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117A4-7ECF-4D41-82DC-981D6DEB112F}" v="2371" dt="2022-04-20T10:00:00.829"/>
    <p1510:client id="{573C1414-B2C0-4739-B4C8-E0A89A4972E7}" v="546" dt="2022-04-20T07:54:26.292"/>
    <p1510:client id="{86564623-40CE-4325-9518-946668F57934}" v="96" dt="2022-04-20T10:18:20.785"/>
    <p1510:client id="{AA5D3A5C-02D5-4A76-A8EA-8A6E7F5A620B}" v="1089" dt="2022-04-20T09:16:42.063"/>
    <p1510:client id="{C069B4E7-5B15-49E5-9163-9932D6D1C2EC}" v="1190" dt="2022-04-20T07:20:30.863"/>
    <p1510:client id="{EB476A97-A1C1-4DDB-AED4-6FC06B7DCEE4}" v="1100" dt="2022-04-20T08:32:32.656"/>
    <p1510:client id="{F962402D-8C1C-457E-B3A0-E5497A2FE2F5}" v="64" dt="2022-04-20T06:38:41.8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p:scale>
          <a:sx n="121" d="100"/>
          <a:sy n="121" d="100"/>
        </p:scale>
        <p:origin x="-3456" y="-9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562117A4-7ECF-4D41-82DC-981D6DEB112F}"/>
    <pc:docChg chg="delSld modSld">
      <pc:chgData name="Guest User" userId="" providerId="Windows Live" clId="Web-{562117A4-7ECF-4D41-82DC-981D6DEB112F}" dt="2022-04-20T10:00:00.829" v="1240" actId="20577"/>
      <pc:docMkLst>
        <pc:docMk/>
      </pc:docMkLst>
      <pc:sldChg chg="modSp">
        <pc:chgData name="Guest User" userId="" providerId="Windows Live" clId="Web-{562117A4-7ECF-4D41-82DC-981D6DEB112F}" dt="2022-04-20T09:22:14.151" v="45" actId="20577"/>
        <pc:sldMkLst>
          <pc:docMk/>
          <pc:sldMk cId="0" sldId="256"/>
        </pc:sldMkLst>
        <pc:spChg chg="mod">
          <ac:chgData name="Guest User" userId="" providerId="Windows Live" clId="Web-{562117A4-7ECF-4D41-82DC-981D6DEB112F}" dt="2022-04-20T09:18:12.458" v="8" actId="20577"/>
          <ac:spMkLst>
            <pc:docMk/>
            <pc:sldMk cId="0" sldId="256"/>
            <ac:spMk id="2" creationId="{F236EA1E-ED21-73E7-CE65-182B43323525}"/>
          </ac:spMkLst>
        </pc:spChg>
        <pc:spChg chg="mod">
          <ac:chgData name="Guest User" userId="" providerId="Windows Live" clId="Web-{562117A4-7ECF-4D41-82DC-981D6DEB112F}" dt="2022-04-20T09:18:37.333" v="11" actId="1076"/>
          <ac:spMkLst>
            <pc:docMk/>
            <pc:sldMk cId="0" sldId="256"/>
            <ac:spMk id="3" creationId="{BCFE2228-6DD8-9164-33DD-A16AF9D481BB}"/>
          </ac:spMkLst>
        </pc:spChg>
        <pc:spChg chg="mod">
          <ac:chgData name="Guest User" userId="" providerId="Windows Live" clId="Web-{562117A4-7ECF-4D41-82DC-981D6DEB112F}" dt="2022-04-20T09:18:03.551" v="3" actId="1076"/>
          <ac:spMkLst>
            <pc:docMk/>
            <pc:sldMk cId="0" sldId="256"/>
            <ac:spMk id="4" creationId="{19E1AA5D-A1FB-0FCA-A672-83FFED4DFC44}"/>
          </ac:spMkLst>
        </pc:spChg>
        <pc:spChg chg="mod">
          <ac:chgData name="Guest User" userId="" providerId="Windows Live" clId="Web-{562117A4-7ECF-4D41-82DC-981D6DEB112F}" dt="2022-04-20T09:22:14.151" v="45" actId="20577"/>
          <ac:spMkLst>
            <pc:docMk/>
            <pc:sldMk cId="0" sldId="256"/>
            <ac:spMk id="41" creationId="{00000000-0000-0000-0000-000000000000}"/>
          </ac:spMkLst>
        </pc:spChg>
        <pc:picChg chg="mod">
          <ac:chgData name="Guest User" userId="" providerId="Windows Live" clId="Web-{562117A4-7ECF-4D41-82DC-981D6DEB112F}" dt="2022-04-20T09:18:28.146" v="10" actId="1076"/>
          <ac:picMkLst>
            <pc:docMk/>
            <pc:sldMk cId="0" sldId="256"/>
            <ac:picMk id="43" creationId="{00000000-0000-0000-0000-000000000000}"/>
          </ac:picMkLst>
        </pc:picChg>
      </pc:sldChg>
      <pc:sldChg chg="del">
        <pc:chgData name="Guest User" userId="" providerId="Windows Live" clId="Web-{562117A4-7ECF-4D41-82DC-981D6DEB112F}" dt="2022-04-20T09:17:27.316" v="0"/>
        <pc:sldMkLst>
          <pc:docMk/>
          <pc:sldMk cId="927380828" sldId="257"/>
        </pc:sldMkLst>
      </pc:sldChg>
      <pc:sldChg chg="del">
        <pc:chgData name="Guest User" userId="" providerId="Windows Live" clId="Web-{562117A4-7ECF-4D41-82DC-981D6DEB112F}" dt="2022-04-20T09:18:45.271" v="12"/>
        <pc:sldMkLst>
          <pc:docMk/>
          <pc:sldMk cId="206271688" sldId="258"/>
        </pc:sldMkLst>
      </pc:sldChg>
      <pc:sldChg chg="addSp delSp modSp">
        <pc:chgData name="Guest User" userId="" providerId="Windows Live" clId="Web-{562117A4-7ECF-4D41-82DC-981D6DEB112F}" dt="2022-04-20T10:00:00.829" v="1240" actId="20577"/>
        <pc:sldMkLst>
          <pc:docMk/>
          <pc:sldMk cId="4056852993" sldId="259"/>
        </pc:sldMkLst>
        <pc:spChg chg="mod">
          <ac:chgData name="Guest User" userId="" providerId="Windows Live" clId="Web-{562117A4-7ECF-4D41-82DC-981D6DEB112F}" dt="2022-04-20T09:23:36.309" v="55" actId="20577"/>
          <ac:spMkLst>
            <pc:docMk/>
            <pc:sldMk cId="4056852993" sldId="259"/>
            <ac:spMk id="2" creationId="{ECEA0410-D298-4A00-8E6B-4E0292A814AF}"/>
          </ac:spMkLst>
        </pc:spChg>
        <pc:spChg chg="del mod">
          <ac:chgData name="Guest User" userId="" providerId="Windows Live" clId="Web-{562117A4-7ECF-4D41-82DC-981D6DEB112F}" dt="2022-04-20T09:58:57.265" v="1237"/>
          <ac:spMkLst>
            <pc:docMk/>
            <pc:sldMk cId="4056852993" sldId="259"/>
            <ac:spMk id="3" creationId="{BDED0B3F-A2F4-4092-9162-573518E14589}"/>
          </ac:spMkLst>
        </pc:spChg>
        <pc:spChg chg="add mod">
          <ac:chgData name="Guest User" userId="" providerId="Windows Live" clId="Web-{562117A4-7ECF-4D41-82DC-981D6DEB112F}" dt="2022-04-20T10:00:00.829" v="1240" actId="20577"/>
          <ac:spMkLst>
            <pc:docMk/>
            <pc:sldMk cId="4056852993" sldId="259"/>
            <ac:spMk id="4" creationId="{F956F174-0A68-3CD3-96D6-5A732E686246}"/>
          </ac:spMkLst>
        </pc:spChg>
        <pc:spChg chg="add del mod">
          <ac:chgData name="Guest User" userId="" providerId="Windows Live" clId="Web-{562117A4-7ECF-4D41-82DC-981D6DEB112F}" dt="2022-04-20T09:59:01.734" v="1238"/>
          <ac:spMkLst>
            <pc:docMk/>
            <pc:sldMk cId="4056852993" sldId="259"/>
            <ac:spMk id="6" creationId="{83075C38-4B3D-A5E6-C5F1-ECFADB698F60}"/>
          </ac:spMkLst>
        </pc:spChg>
      </pc:sldChg>
      <pc:sldChg chg="modSp">
        <pc:chgData name="Guest User" userId="" providerId="Windows Live" clId="Web-{562117A4-7ECF-4D41-82DC-981D6DEB112F}" dt="2022-04-20T09:21:55.994" v="44" actId="20577"/>
        <pc:sldMkLst>
          <pc:docMk/>
          <pc:sldMk cId="0" sldId="260"/>
        </pc:sldMkLst>
        <pc:spChg chg="mod">
          <ac:chgData name="Guest User" userId="" providerId="Windows Live" clId="Web-{562117A4-7ECF-4D41-82DC-981D6DEB112F}" dt="2022-04-20T09:21:50.885" v="43" actId="20577"/>
          <ac:spMkLst>
            <pc:docMk/>
            <pc:sldMk cId="0" sldId="260"/>
            <ac:spMk id="152" creationId="{00000000-0000-0000-0000-000000000000}"/>
          </ac:spMkLst>
        </pc:spChg>
        <pc:spChg chg="mod">
          <ac:chgData name="Guest User" userId="" providerId="Windows Live" clId="Web-{562117A4-7ECF-4D41-82DC-981D6DEB112F}" dt="2022-04-20T09:21:55.994" v="44" actId="20577"/>
          <ac:spMkLst>
            <pc:docMk/>
            <pc:sldMk cId="0" sldId="260"/>
            <ac:spMk id="153" creationId="{00000000-0000-0000-0000-000000000000}"/>
          </ac:spMkLst>
        </pc:spChg>
      </pc:sldChg>
      <pc:sldChg chg="modSp del">
        <pc:chgData name="Guest User" userId="" providerId="Windows Live" clId="Web-{562117A4-7ECF-4D41-82DC-981D6DEB112F}" dt="2022-04-20T09:19:29.741" v="22"/>
        <pc:sldMkLst>
          <pc:docMk/>
          <pc:sldMk cId="0" sldId="261"/>
        </pc:sldMkLst>
        <pc:spChg chg="mod">
          <ac:chgData name="Guest User" userId="" providerId="Windows Live" clId="Web-{562117A4-7ECF-4D41-82DC-981D6DEB112F}" dt="2022-04-20T09:19:27.725" v="21" actId="20577"/>
          <ac:spMkLst>
            <pc:docMk/>
            <pc:sldMk cId="0" sldId="261"/>
            <ac:spMk id="41" creationId="{00000000-0000-0000-0000-000000000000}"/>
          </ac:spMkLst>
        </pc:spChg>
      </pc:sldChg>
      <pc:sldChg chg="modSp">
        <pc:chgData name="Guest User" userId="" providerId="Windows Live" clId="Web-{562117A4-7ECF-4D41-82DC-981D6DEB112F}" dt="2022-04-20T09:21:32.213" v="42" actId="1076"/>
        <pc:sldMkLst>
          <pc:docMk/>
          <pc:sldMk cId="2498970461" sldId="263"/>
        </pc:sldMkLst>
        <pc:spChg chg="mod">
          <ac:chgData name="Guest User" userId="" providerId="Windows Live" clId="Web-{562117A4-7ECF-4D41-82DC-981D6DEB112F}" dt="2022-04-20T09:21:02.649" v="35" actId="20577"/>
          <ac:spMkLst>
            <pc:docMk/>
            <pc:sldMk cId="2498970461" sldId="263"/>
            <ac:spMk id="3" creationId="{F755DB9F-131E-8E15-0B8D-D970669940A7}"/>
          </ac:spMkLst>
        </pc:spChg>
        <pc:spChg chg="mod">
          <ac:chgData name="Guest User" userId="" providerId="Windows Live" clId="Web-{562117A4-7ECF-4D41-82DC-981D6DEB112F}" dt="2022-04-20T09:21:32.213" v="42" actId="1076"/>
          <ac:spMkLst>
            <pc:docMk/>
            <pc:sldMk cId="2498970461" sldId="263"/>
            <ac:spMk id="7" creationId="{B77B0468-F1C7-570B-EE09-E1D23BA800A3}"/>
          </ac:spMkLst>
        </pc:spChg>
      </pc:sldChg>
      <pc:sldChg chg="modSp">
        <pc:chgData name="Guest User" userId="" providerId="Windows Live" clId="Web-{562117A4-7ECF-4D41-82DC-981D6DEB112F}" dt="2022-04-20T09:22:32.151" v="47" actId="20577"/>
        <pc:sldMkLst>
          <pc:docMk/>
          <pc:sldMk cId="2303903168" sldId="264"/>
        </pc:sldMkLst>
        <pc:spChg chg="mod">
          <ac:chgData name="Guest User" userId="" providerId="Windows Live" clId="Web-{562117A4-7ECF-4D41-82DC-981D6DEB112F}" dt="2022-04-20T09:22:32.151" v="47" actId="20577"/>
          <ac:spMkLst>
            <pc:docMk/>
            <pc:sldMk cId="2303903168" sldId="264"/>
            <ac:spMk id="2" creationId="{5F68F1BE-14BA-9814-B53D-6D7ABC2FCC68}"/>
          </ac:spMkLst>
        </pc:spChg>
      </pc:sldChg>
      <pc:sldChg chg="modSp">
        <pc:chgData name="Guest User" userId="" providerId="Windows Live" clId="Web-{562117A4-7ECF-4D41-82DC-981D6DEB112F}" dt="2022-04-20T09:22:43.902" v="49" actId="1076"/>
        <pc:sldMkLst>
          <pc:docMk/>
          <pc:sldMk cId="32195669" sldId="265"/>
        </pc:sldMkLst>
        <pc:spChg chg="mod">
          <ac:chgData name="Guest User" userId="" providerId="Windows Live" clId="Web-{562117A4-7ECF-4D41-82DC-981D6DEB112F}" dt="2022-04-20T09:22:37.558" v="48" actId="20577"/>
          <ac:spMkLst>
            <pc:docMk/>
            <pc:sldMk cId="32195669" sldId="265"/>
            <ac:spMk id="2" creationId="{AFB8CAA8-2F0B-7A08-4FF9-E95C6A15CF05}"/>
          </ac:spMkLst>
        </pc:spChg>
        <pc:spChg chg="mod">
          <ac:chgData name="Guest User" userId="" providerId="Windows Live" clId="Web-{562117A4-7ECF-4D41-82DC-981D6DEB112F}" dt="2022-04-20T09:22:43.902" v="49" actId="1076"/>
          <ac:spMkLst>
            <pc:docMk/>
            <pc:sldMk cId="32195669" sldId="265"/>
            <ac:spMk id="10" creationId="{6FE44AF4-4A63-5384-FCCF-0350E39B6BA8}"/>
          </ac:spMkLst>
        </pc:spChg>
        <pc:spChg chg="mod">
          <ac:chgData name="Guest User" userId="" providerId="Windows Live" clId="Web-{562117A4-7ECF-4D41-82DC-981D6DEB112F}" dt="2022-04-20T09:19:43.757" v="23" actId="20577"/>
          <ac:spMkLst>
            <pc:docMk/>
            <pc:sldMk cId="32195669" sldId="265"/>
            <ac:spMk id="12" creationId="{D8930AAF-ACC7-AD42-827C-DF84364B38DF}"/>
          </ac:spMkLst>
        </pc:spChg>
        <pc:spChg chg="mod">
          <ac:chgData name="Guest User" userId="" providerId="Windows Live" clId="Web-{562117A4-7ECF-4D41-82DC-981D6DEB112F}" dt="2022-04-20T09:19:47.351" v="24" actId="20577"/>
          <ac:spMkLst>
            <pc:docMk/>
            <pc:sldMk cId="32195669" sldId="265"/>
            <ac:spMk id="14" creationId="{6E034926-F826-69DE-B922-561766B78B77}"/>
          </ac:spMkLst>
        </pc:spChg>
        <pc:spChg chg="mod">
          <ac:chgData name="Guest User" userId="" providerId="Windows Live" clId="Web-{562117A4-7ECF-4D41-82DC-981D6DEB112F}" dt="2022-04-20T09:20:26.383" v="28" actId="1076"/>
          <ac:spMkLst>
            <pc:docMk/>
            <pc:sldMk cId="32195669" sldId="265"/>
            <ac:spMk id="31" creationId="{F3E33239-9B80-1858-51FF-88713D176E01}"/>
          </ac:spMkLst>
        </pc:spChg>
        <pc:spChg chg="mod">
          <ac:chgData name="Guest User" userId="" providerId="Windows Live" clId="Web-{562117A4-7ECF-4D41-82DC-981D6DEB112F}" dt="2022-04-20T09:20:43.524" v="31" actId="1076"/>
          <ac:spMkLst>
            <pc:docMk/>
            <pc:sldMk cId="32195669" sldId="265"/>
            <ac:spMk id="33" creationId="{3F55FDEF-36A7-E4D8-9F2E-294AA629A71F}"/>
          </ac:spMkLst>
        </pc:spChg>
        <pc:graphicFrameChg chg="mod">
          <ac:chgData name="Guest User" userId="" providerId="Windows Live" clId="Web-{562117A4-7ECF-4D41-82DC-981D6DEB112F}" dt="2022-04-20T09:20:31.008" v="29" actId="1076"/>
          <ac:graphicFrameMkLst>
            <pc:docMk/>
            <pc:sldMk cId="32195669" sldId="265"/>
            <ac:graphicFrameMk id="34" creationId="{59C419B4-03D8-503C-9A7E-3B0064A25EEA}"/>
          </ac:graphicFrameMkLst>
        </pc:graphicFrameChg>
        <pc:graphicFrameChg chg="mod">
          <ac:chgData name="Guest User" userId="" providerId="Windows Live" clId="Web-{562117A4-7ECF-4D41-82DC-981D6DEB112F}" dt="2022-04-20T09:20:48.852" v="32" actId="1076"/>
          <ac:graphicFrameMkLst>
            <pc:docMk/>
            <pc:sldMk cId="32195669" sldId="265"/>
            <ac:graphicFrameMk id="35" creationId="{43D5AB14-BE8C-51BC-1F85-67A127941D31}"/>
          </ac:graphicFrameMkLst>
        </pc:graphicFrameChg>
        <pc:picChg chg="mod">
          <ac:chgData name="Guest User" userId="" providerId="Windows Live" clId="Web-{562117A4-7ECF-4D41-82DC-981D6DEB112F}" dt="2022-04-20T09:20:35.680" v="30" actId="1076"/>
          <ac:picMkLst>
            <pc:docMk/>
            <pc:sldMk cId="32195669" sldId="265"/>
            <ac:picMk id="27" creationId="{A0DD25F0-014E-D0E9-AADE-5B126FF81ACC}"/>
          </ac:picMkLst>
        </pc:picChg>
        <pc:picChg chg="mod">
          <ac:chgData name="Guest User" userId="" providerId="Windows Live" clId="Web-{562117A4-7ECF-4D41-82DC-981D6DEB112F}" dt="2022-04-20T09:20:51.243" v="33" actId="1076"/>
          <ac:picMkLst>
            <pc:docMk/>
            <pc:sldMk cId="32195669" sldId="265"/>
            <ac:picMk id="29" creationId="{CA2FF3B4-9464-6CBB-E70C-525121FC3279}"/>
          </ac:picMkLst>
        </pc:picChg>
      </pc:sldChg>
    </pc:docChg>
  </pc:docChgLst>
  <pc:docChgLst>
    <pc:chgData name="Guest User" providerId="Windows Live" clId="Web-{86564623-40CE-4325-9518-946668F57934}"/>
    <pc:docChg chg="modSld">
      <pc:chgData name="Guest User" userId="" providerId="Windows Live" clId="Web-{86564623-40CE-4325-9518-946668F57934}" dt="2022-04-20T10:18:20.785" v="52" actId="1076"/>
      <pc:docMkLst>
        <pc:docMk/>
      </pc:docMkLst>
      <pc:sldChg chg="modSp">
        <pc:chgData name="Guest User" userId="" providerId="Windows Live" clId="Web-{86564623-40CE-4325-9518-946668F57934}" dt="2022-04-20T10:02:44.071" v="8" actId="1076"/>
        <pc:sldMkLst>
          <pc:docMk/>
          <pc:sldMk cId="0" sldId="256"/>
        </pc:sldMkLst>
        <pc:spChg chg="mod">
          <ac:chgData name="Guest User" userId="" providerId="Windows Live" clId="Web-{86564623-40CE-4325-9518-946668F57934}" dt="2022-04-20T10:02:36.384" v="7" actId="1076"/>
          <ac:spMkLst>
            <pc:docMk/>
            <pc:sldMk cId="0" sldId="256"/>
            <ac:spMk id="3" creationId="{BCFE2228-6DD8-9164-33DD-A16AF9D481BB}"/>
          </ac:spMkLst>
        </pc:spChg>
        <pc:spChg chg="mod">
          <ac:chgData name="Guest User" userId="" providerId="Windows Live" clId="Web-{86564623-40CE-4325-9518-946668F57934}" dt="2022-04-20T10:02:44.071" v="8" actId="1076"/>
          <ac:spMkLst>
            <pc:docMk/>
            <pc:sldMk cId="0" sldId="256"/>
            <ac:spMk id="4" creationId="{19E1AA5D-A1FB-0FCA-A672-83FFED4DFC44}"/>
          </ac:spMkLst>
        </pc:spChg>
      </pc:sldChg>
      <pc:sldChg chg="modSp">
        <pc:chgData name="Guest User" userId="" providerId="Windows Live" clId="Web-{86564623-40CE-4325-9518-946668F57934}" dt="2022-04-20T10:15:45.062" v="51" actId="20577"/>
        <pc:sldMkLst>
          <pc:docMk/>
          <pc:sldMk cId="4056852993" sldId="259"/>
        </pc:sldMkLst>
        <pc:spChg chg="mod">
          <ac:chgData name="Guest User" userId="" providerId="Windows Live" clId="Web-{86564623-40CE-4325-9518-946668F57934}" dt="2022-04-20T10:15:45.062" v="51" actId="20577"/>
          <ac:spMkLst>
            <pc:docMk/>
            <pc:sldMk cId="4056852993" sldId="259"/>
            <ac:spMk id="4" creationId="{F956F174-0A68-3CD3-96D6-5A732E686246}"/>
          </ac:spMkLst>
        </pc:spChg>
      </pc:sldChg>
      <pc:sldChg chg="modSp">
        <pc:chgData name="Guest User" userId="" providerId="Windows Live" clId="Web-{86564623-40CE-4325-9518-946668F57934}" dt="2022-04-20T10:18:20.785" v="52" actId="1076"/>
        <pc:sldMkLst>
          <pc:docMk/>
          <pc:sldMk cId="0" sldId="260"/>
        </pc:sldMkLst>
        <pc:spChg chg="mod">
          <ac:chgData name="Guest User" userId="" providerId="Windows Live" clId="Web-{86564623-40CE-4325-9518-946668F57934}" dt="2022-04-20T10:18:20.785" v="52" actId="1076"/>
          <ac:spMkLst>
            <pc:docMk/>
            <pc:sldMk cId="0" sldId="260"/>
            <ac:spMk id="152" creationId="{00000000-0000-0000-0000-000000000000}"/>
          </ac:spMkLst>
        </pc:spChg>
        <pc:spChg chg="mod">
          <ac:chgData name="Guest User" userId="" providerId="Windows Live" clId="Web-{86564623-40CE-4325-9518-946668F57934}" dt="2022-04-20T10:01:57.148" v="2" actId="20577"/>
          <ac:spMkLst>
            <pc:docMk/>
            <pc:sldMk cId="0" sldId="260"/>
            <ac:spMk id="157" creationId="{00000000-0000-0000-0000-000000000000}"/>
          </ac:spMkLst>
        </pc:spChg>
        <pc:spChg chg="mod">
          <ac:chgData name="Guest User" userId="" providerId="Windows Live" clId="Web-{86564623-40CE-4325-9518-946668F57934}" dt="2022-04-20T10:02:01.742" v="4" actId="20577"/>
          <ac:spMkLst>
            <pc:docMk/>
            <pc:sldMk cId="0" sldId="260"/>
            <ac:spMk id="160" creationId="{00000000-0000-0000-0000-000000000000}"/>
          </ac:spMkLst>
        </pc:spChg>
      </pc:sldChg>
      <pc:sldChg chg="modSp">
        <pc:chgData name="Guest User" userId="" providerId="Windows Live" clId="Web-{86564623-40CE-4325-9518-946668F57934}" dt="2022-04-20T10:04:07.839" v="15" actId="20577"/>
        <pc:sldMkLst>
          <pc:docMk/>
          <pc:sldMk cId="2498970461" sldId="263"/>
        </pc:sldMkLst>
        <pc:spChg chg="mod">
          <ac:chgData name="Guest User" userId="" providerId="Windows Live" clId="Web-{86564623-40CE-4325-9518-946668F57934}" dt="2022-04-20T10:01:43.664" v="0" actId="1076"/>
          <ac:spMkLst>
            <pc:docMk/>
            <pc:sldMk cId="2498970461" sldId="263"/>
            <ac:spMk id="3" creationId="{F755DB9F-131E-8E15-0B8D-D970669940A7}"/>
          </ac:spMkLst>
        </pc:spChg>
        <pc:spChg chg="mod">
          <ac:chgData name="Guest User" userId="" providerId="Windows Live" clId="Web-{86564623-40CE-4325-9518-946668F57934}" dt="2022-04-20T10:02:29.915" v="6" actId="1076"/>
          <ac:spMkLst>
            <pc:docMk/>
            <pc:sldMk cId="2498970461" sldId="263"/>
            <ac:spMk id="5" creationId="{D618CB75-D223-CB68-17C6-3061A245DAAF}"/>
          </ac:spMkLst>
        </pc:spChg>
        <pc:spChg chg="mod">
          <ac:chgData name="Guest User" userId="" providerId="Windows Live" clId="Web-{86564623-40CE-4325-9518-946668F57934}" dt="2022-04-20T10:04:07.839" v="15" actId="20577"/>
          <ac:spMkLst>
            <pc:docMk/>
            <pc:sldMk cId="2498970461" sldId="263"/>
            <ac:spMk id="7" creationId="{B77B0468-F1C7-570B-EE09-E1D23BA800A3}"/>
          </ac:spMkLst>
        </pc:spChg>
      </pc:sldChg>
      <pc:sldChg chg="modSp">
        <pc:chgData name="Guest User" userId="" providerId="Windows Live" clId="Web-{86564623-40CE-4325-9518-946668F57934}" dt="2022-04-20T10:02:15.446" v="5" actId="1076"/>
        <pc:sldMkLst>
          <pc:docMk/>
          <pc:sldMk cId="2303903168" sldId="264"/>
        </pc:sldMkLst>
        <pc:spChg chg="mod">
          <ac:chgData name="Guest User" userId="" providerId="Windows Live" clId="Web-{86564623-40CE-4325-9518-946668F57934}" dt="2022-04-20T10:02:15.446" v="5" actId="1076"/>
          <ac:spMkLst>
            <pc:docMk/>
            <pc:sldMk cId="2303903168" sldId="264"/>
            <ac:spMk id="15" creationId="{DE3A19DE-CD4A-6468-B0AF-DDCA44723A5D}"/>
          </ac:spMkLst>
        </pc:spChg>
      </pc:sldChg>
      <pc:sldChg chg="modSp">
        <pc:chgData name="Guest User" userId="" providerId="Windows Live" clId="Web-{86564623-40CE-4325-9518-946668F57934}" dt="2022-04-20T10:03:56.058" v="13" actId="20577"/>
        <pc:sldMkLst>
          <pc:docMk/>
          <pc:sldMk cId="32195669" sldId="265"/>
        </pc:sldMkLst>
        <pc:spChg chg="mod">
          <ac:chgData name="Guest User" userId="" providerId="Windows Live" clId="Web-{86564623-40CE-4325-9518-946668F57934}" dt="2022-04-20T10:03:56.058" v="13" actId="20577"/>
          <ac:spMkLst>
            <pc:docMk/>
            <pc:sldMk cId="32195669" sldId="265"/>
            <ac:spMk id="8" creationId="{A47F716A-6B4D-5D20-121D-96595718A80B}"/>
          </ac:spMkLst>
        </pc:spChg>
        <pc:spChg chg="mod">
          <ac:chgData name="Guest User" userId="" providerId="Windows Live" clId="Web-{86564623-40CE-4325-9518-946668F57934}" dt="2022-04-20T10:03:54.480" v="12" actId="20577"/>
          <ac:spMkLst>
            <pc:docMk/>
            <pc:sldMk cId="32195669" sldId="265"/>
            <ac:spMk id="25" creationId="{6A42DB88-BCD7-039E-5491-BB4F3A90311F}"/>
          </ac:spMkLst>
        </pc:spChg>
      </pc:sldChg>
    </pc:docChg>
  </pc:docChgLst>
  <pc:docChgLst>
    <pc:chgData name="David Hauser" userId="109c32e6516cf710" providerId="LiveId" clId="{210D1695-387E-4FAA-9092-669BC4F436E1}"/>
    <pc:docChg chg="modSld">
      <pc:chgData name="David Hauser" userId="109c32e6516cf710" providerId="LiveId" clId="{210D1695-387E-4FAA-9092-669BC4F436E1}" dt="2022-04-19T21:35:14.373" v="8" actId="20577"/>
      <pc:docMkLst>
        <pc:docMk/>
      </pc:docMkLst>
      <pc:sldChg chg="modSp mod">
        <pc:chgData name="David Hauser" userId="109c32e6516cf710" providerId="LiveId" clId="{210D1695-387E-4FAA-9092-669BC4F436E1}" dt="2022-04-19T21:35:14.373" v="8" actId="20577"/>
        <pc:sldMkLst>
          <pc:docMk/>
          <pc:sldMk cId="206271688" sldId="258"/>
        </pc:sldMkLst>
        <pc:spChg chg="mod">
          <ac:chgData name="David Hauser" userId="109c32e6516cf710" providerId="LiveId" clId="{210D1695-387E-4FAA-9092-669BC4F436E1}" dt="2022-04-19T21:35:14.373" v="8" actId="20577"/>
          <ac:spMkLst>
            <pc:docMk/>
            <pc:sldMk cId="206271688" sldId="258"/>
            <ac:spMk id="3" creationId="{3D1C4F42-A570-4E9D-A811-1BCD9B9C8383}"/>
          </ac:spMkLst>
        </pc:spChg>
      </pc:sldChg>
    </pc:docChg>
  </pc:docChgLst>
  <pc:docChgLst>
    <pc:chgData name="Guest User" providerId="Windows Live" clId="Web-{573C1414-B2C0-4739-B4C8-E0A89A4972E7}"/>
    <pc:docChg chg="addSld modSld">
      <pc:chgData name="Guest User" userId="" providerId="Windows Live" clId="Web-{573C1414-B2C0-4739-B4C8-E0A89A4972E7}" dt="2022-04-20T07:54:26.292" v="343" actId="14100"/>
      <pc:docMkLst>
        <pc:docMk/>
      </pc:docMkLst>
      <pc:sldChg chg="modSp">
        <pc:chgData name="Guest User" userId="" providerId="Windows Live" clId="Web-{573C1414-B2C0-4739-B4C8-E0A89A4972E7}" dt="2022-04-20T07:27:48.514" v="38" actId="20577"/>
        <pc:sldMkLst>
          <pc:docMk/>
          <pc:sldMk cId="0" sldId="256"/>
        </pc:sldMkLst>
        <pc:spChg chg="mod">
          <ac:chgData name="Guest User" userId="" providerId="Windows Live" clId="Web-{573C1414-B2C0-4739-B4C8-E0A89A4972E7}" dt="2022-04-20T07:27:35.186" v="35" actId="20577"/>
          <ac:spMkLst>
            <pc:docMk/>
            <pc:sldMk cId="0" sldId="256"/>
            <ac:spMk id="2" creationId="{F236EA1E-ED21-73E7-CE65-182B43323525}"/>
          </ac:spMkLst>
        </pc:spChg>
        <pc:spChg chg="mod">
          <ac:chgData name="Guest User" userId="" providerId="Windows Live" clId="Web-{573C1414-B2C0-4739-B4C8-E0A89A4972E7}" dt="2022-04-20T07:27:48.514" v="38" actId="20577"/>
          <ac:spMkLst>
            <pc:docMk/>
            <pc:sldMk cId="0" sldId="256"/>
            <ac:spMk id="3" creationId="{BCFE2228-6DD8-9164-33DD-A16AF9D481BB}"/>
          </ac:spMkLst>
        </pc:spChg>
      </pc:sldChg>
      <pc:sldChg chg="modSp">
        <pc:chgData name="Guest User" userId="" providerId="Windows Live" clId="Web-{573C1414-B2C0-4739-B4C8-E0A89A4972E7}" dt="2022-04-20T07:27:26.920" v="33" actId="20577"/>
        <pc:sldMkLst>
          <pc:docMk/>
          <pc:sldMk cId="206271688" sldId="258"/>
        </pc:sldMkLst>
        <pc:spChg chg="mod">
          <ac:chgData name="Guest User" userId="" providerId="Windows Live" clId="Web-{573C1414-B2C0-4739-B4C8-E0A89A4972E7}" dt="2022-04-20T07:27:26.920" v="33" actId="20577"/>
          <ac:spMkLst>
            <pc:docMk/>
            <pc:sldMk cId="206271688" sldId="258"/>
            <ac:spMk id="3" creationId="{3D1C4F42-A570-4E9D-A811-1BCD9B9C8383}"/>
          </ac:spMkLst>
        </pc:spChg>
      </pc:sldChg>
      <pc:sldChg chg="addSp modSp">
        <pc:chgData name="Guest User" userId="" providerId="Windows Live" clId="Web-{573C1414-B2C0-4739-B4C8-E0A89A4972E7}" dt="2022-04-20T07:54:26.292" v="343" actId="14100"/>
        <pc:sldMkLst>
          <pc:docMk/>
          <pc:sldMk cId="2498970461" sldId="263"/>
        </pc:sldMkLst>
        <pc:spChg chg="add mod">
          <ac:chgData name="Guest User" userId="" providerId="Windows Live" clId="Web-{573C1414-B2C0-4739-B4C8-E0A89A4972E7}" dt="2022-04-20T07:25:18.729" v="31" actId="20577"/>
          <ac:spMkLst>
            <pc:docMk/>
            <pc:sldMk cId="2498970461" sldId="263"/>
            <ac:spMk id="3" creationId="{F755DB9F-131E-8E15-0B8D-D970669940A7}"/>
          </ac:spMkLst>
        </pc:spChg>
        <pc:picChg chg="add mod">
          <ac:chgData name="Guest User" userId="" providerId="Windows Live" clId="Web-{573C1414-B2C0-4739-B4C8-E0A89A4972E7}" dt="2022-04-20T07:54:26.292" v="343" actId="14100"/>
          <ac:picMkLst>
            <pc:docMk/>
            <pc:sldMk cId="2498970461" sldId="263"/>
            <ac:picMk id="8" creationId="{2A101904-00D0-27AF-35CB-D4C4A7EEAFF0}"/>
          </ac:picMkLst>
        </pc:picChg>
      </pc:sldChg>
      <pc:sldChg chg="addSp delSp modSp new">
        <pc:chgData name="Guest User" userId="" providerId="Windows Live" clId="Web-{573C1414-B2C0-4739-B4C8-E0A89A4972E7}" dt="2022-04-20T07:51:36.084" v="339" actId="20577"/>
        <pc:sldMkLst>
          <pc:docMk/>
          <pc:sldMk cId="2303903168" sldId="264"/>
        </pc:sldMkLst>
        <pc:spChg chg="mod">
          <ac:chgData name="Guest User" userId="" providerId="Windows Live" clId="Web-{573C1414-B2C0-4739-B4C8-E0A89A4972E7}" dt="2022-04-20T07:28:30.718" v="53" actId="20577"/>
          <ac:spMkLst>
            <pc:docMk/>
            <pc:sldMk cId="2303903168" sldId="264"/>
            <ac:spMk id="2" creationId="{5F68F1BE-14BA-9814-B53D-6D7ABC2FCC68}"/>
          </ac:spMkLst>
        </pc:spChg>
        <pc:spChg chg="del">
          <ac:chgData name="Guest User" userId="" providerId="Windows Live" clId="Web-{573C1414-B2C0-4739-B4C8-E0A89A4972E7}" dt="2022-04-20T07:28:55.985" v="54"/>
          <ac:spMkLst>
            <pc:docMk/>
            <pc:sldMk cId="2303903168" sldId="264"/>
            <ac:spMk id="3" creationId="{5EDE78DB-19F6-1E96-6C05-F9B95648B9C8}"/>
          </ac:spMkLst>
        </pc:spChg>
        <pc:spChg chg="add mod">
          <ac:chgData name="Guest User" userId="" providerId="Windows Live" clId="Web-{573C1414-B2C0-4739-B4C8-E0A89A4972E7}" dt="2022-04-20T07:50:22.770" v="317" actId="20577"/>
          <ac:spMkLst>
            <pc:docMk/>
            <pc:sldMk cId="2303903168" sldId="264"/>
            <ac:spMk id="6" creationId="{AA4408CB-6C71-E400-05C6-52AD1E8B3C04}"/>
          </ac:spMkLst>
        </pc:spChg>
        <pc:spChg chg="add mod">
          <ac:chgData name="Guest User" userId="" providerId="Windows Live" clId="Web-{573C1414-B2C0-4739-B4C8-E0A89A4972E7}" dt="2022-04-20T07:51:36.084" v="339" actId="20577"/>
          <ac:spMkLst>
            <pc:docMk/>
            <pc:sldMk cId="2303903168" sldId="264"/>
            <ac:spMk id="15" creationId="{DE3A19DE-CD4A-6468-B0AF-DDCA44723A5D}"/>
          </ac:spMkLst>
        </pc:spChg>
        <pc:spChg chg="add mod">
          <ac:chgData name="Guest User" userId="" providerId="Windows Live" clId="Web-{573C1414-B2C0-4739-B4C8-E0A89A4972E7}" dt="2022-04-20T07:49:14.783" v="292" actId="1076"/>
          <ac:spMkLst>
            <pc:docMk/>
            <pc:sldMk cId="2303903168" sldId="264"/>
            <ac:spMk id="16" creationId="{80426242-5086-8DCB-83FF-7711631DC545}"/>
          </ac:spMkLst>
        </pc:spChg>
        <pc:picChg chg="add mod">
          <ac:chgData name="Guest User" userId="" providerId="Windows Live" clId="Web-{573C1414-B2C0-4739-B4C8-E0A89A4972E7}" dt="2022-04-20T07:30:20.331" v="69" actId="1076"/>
          <ac:picMkLst>
            <pc:docMk/>
            <pc:sldMk cId="2303903168" sldId="264"/>
            <ac:picMk id="5" creationId="{589B87CD-6219-F4BD-462F-BA8481FAD6B4}"/>
          </ac:picMkLst>
        </pc:picChg>
        <pc:picChg chg="add mod">
          <ac:chgData name="Guest User" userId="" providerId="Windows Live" clId="Web-{573C1414-B2C0-4739-B4C8-E0A89A4972E7}" dt="2022-04-20T07:49:25.784" v="304" actId="1076"/>
          <ac:picMkLst>
            <pc:docMk/>
            <pc:sldMk cId="2303903168" sldId="264"/>
            <ac:picMk id="8" creationId="{5F034210-FD93-17EA-4517-6FD36AD74E3F}"/>
          </ac:picMkLst>
        </pc:picChg>
        <pc:picChg chg="add mod">
          <ac:chgData name="Guest User" userId="" providerId="Windows Live" clId="Web-{573C1414-B2C0-4739-B4C8-E0A89A4972E7}" dt="2022-04-20T07:49:25.784" v="303" actId="1076"/>
          <ac:picMkLst>
            <pc:docMk/>
            <pc:sldMk cId="2303903168" sldId="264"/>
            <ac:picMk id="10" creationId="{B92AE710-F595-8762-D0AA-961D71187062}"/>
          </ac:picMkLst>
        </pc:picChg>
        <pc:picChg chg="add mod">
          <ac:chgData name="Guest User" userId="" providerId="Windows Live" clId="Web-{573C1414-B2C0-4739-B4C8-E0A89A4972E7}" dt="2022-04-20T07:49:31.409" v="305" actId="1076"/>
          <ac:picMkLst>
            <pc:docMk/>
            <pc:sldMk cId="2303903168" sldId="264"/>
            <ac:picMk id="12" creationId="{7F934AF2-892E-05DC-89AC-21BE0E7DEFD2}"/>
          </ac:picMkLst>
        </pc:picChg>
        <pc:picChg chg="add mod">
          <ac:chgData name="Guest User" userId="" providerId="Windows Live" clId="Web-{573C1414-B2C0-4739-B4C8-E0A89A4972E7}" dt="2022-04-20T07:49:35.925" v="306" actId="1076"/>
          <ac:picMkLst>
            <pc:docMk/>
            <pc:sldMk cId="2303903168" sldId="264"/>
            <ac:picMk id="14" creationId="{1036040B-840F-9CDF-6FC7-CDD75817F613}"/>
          </ac:picMkLst>
        </pc:picChg>
      </pc:sldChg>
    </pc:docChg>
  </pc:docChgLst>
  <pc:docChgLst>
    <pc:chgData name="Guest User" providerId="Windows Live" clId="Web-{C069B4E7-5B15-49E5-9163-9932D6D1C2EC}"/>
    <pc:docChg chg="addSld modSld">
      <pc:chgData name="Guest User" userId="" providerId="Windows Live" clId="Web-{C069B4E7-5B15-49E5-9163-9932D6D1C2EC}" dt="2022-04-20T07:20:30.863" v="730" actId="1076"/>
      <pc:docMkLst>
        <pc:docMk/>
      </pc:docMkLst>
      <pc:sldChg chg="addSp modSp">
        <pc:chgData name="Guest User" userId="" providerId="Windows Live" clId="Web-{C069B4E7-5B15-49E5-9163-9932D6D1C2EC}" dt="2022-04-20T06:55:47.353" v="274" actId="20577"/>
        <pc:sldMkLst>
          <pc:docMk/>
          <pc:sldMk cId="0" sldId="256"/>
        </pc:sldMkLst>
        <pc:spChg chg="mod">
          <ac:chgData name="Guest User" userId="" providerId="Windows Live" clId="Web-{C069B4E7-5B15-49E5-9163-9932D6D1C2EC}" dt="2022-04-20T06:49:56.796" v="170" actId="20577"/>
          <ac:spMkLst>
            <pc:docMk/>
            <pc:sldMk cId="0" sldId="256"/>
            <ac:spMk id="2" creationId="{F236EA1E-ED21-73E7-CE65-182B43323525}"/>
          </ac:spMkLst>
        </pc:spChg>
        <pc:spChg chg="mod">
          <ac:chgData name="Guest User" userId="" providerId="Windows Live" clId="Web-{C069B4E7-5B15-49E5-9163-9932D6D1C2EC}" dt="2022-04-20T06:50:00.750" v="171" actId="20577"/>
          <ac:spMkLst>
            <pc:docMk/>
            <pc:sldMk cId="0" sldId="256"/>
            <ac:spMk id="3" creationId="{BCFE2228-6DD8-9164-33DD-A16AF9D481BB}"/>
          </ac:spMkLst>
        </pc:spChg>
        <pc:spChg chg="add mod">
          <ac:chgData name="Guest User" userId="" providerId="Windows Live" clId="Web-{C069B4E7-5B15-49E5-9163-9932D6D1C2EC}" dt="2022-04-20T06:52:12.331" v="259" actId="14100"/>
          <ac:spMkLst>
            <pc:docMk/>
            <pc:sldMk cId="0" sldId="256"/>
            <ac:spMk id="4" creationId="{19E1AA5D-A1FB-0FCA-A672-83FFED4DFC44}"/>
          </ac:spMkLst>
        </pc:spChg>
        <pc:spChg chg="mod">
          <ac:chgData name="Guest User" userId="" providerId="Windows Live" clId="Web-{C069B4E7-5B15-49E5-9163-9932D6D1C2EC}" dt="2022-04-20T06:55:47.353" v="274" actId="20577"/>
          <ac:spMkLst>
            <pc:docMk/>
            <pc:sldMk cId="0" sldId="256"/>
            <ac:spMk id="41" creationId="{00000000-0000-0000-0000-000000000000}"/>
          </ac:spMkLst>
        </pc:spChg>
        <pc:picChg chg="mod">
          <ac:chgData name="Guest User" userId="" providerId="Windows Live" clId="Web-{C069B4E7-5B15-49E5-9163-9932D6D1C2EC}" dt="2022-04-20T06:49:50.546" v="169" actId="1076"/>
          <ac:picMkLst>
            <pc:docMk/>
            <pc:sldMk cId="0" sldId="256"/>
            <ac:picMk id="42" creationId="{00000000-0000-0000-0000-000000000000}"/>
          </ac:picMkLst>
        </pc:picChg>
      </pc:sldChg>
      <pc:sldChg chg="delSp modSp">
        <pc:chgData name="Guest User" userId="" providerId="Windows Live" clId="Web-{C069B4E7-5B15-49E5-9163-9932D6D1C2EC}" dt="2022-04-20T07:01:13.471" v="404" actId="14100"/>
        <pc:sldMkLst>
          <pc:docMk/>
          <pc:sldMk cId="927380828" sldId="257"/>
        </pc:sldMkLst>
        <pc:spChg chg="mod">
          <ac:chgData name="Guest User" userId="" providerId="Windows Live" clId="Web-{C069B4E7-5B15-49E5-9163-9932D6D1C2EC}" dt="2022-04-20T07:01:13.471" v="404" actId="14100"/>
          <ac:spMkLst>
            <pc:docMk/>
            <pc:sldMk cId="927380828" sldId="257"/>
            <ac:spMk id="3" creationId="{3D1C4F42-A570-4E9D-A811-1BCD9B9C8383}"/>
          </ac:spMkLst>
        </pc:spChg>
        <pc:picChg chg="del">
          <ac:chgData name="Guest User" userId="" providerId="Windows Live" clId="Web-{C069B4E7-5B15-49E5-9163-9932D6D1C2EC}" dt="2022-04-20T06:57:12.324" v="301"/>
          <ac:picMkLst>
            <pc:docMk/>
            <pc:sldMk cId="927380828" sldId="257"/>
            <ac:picMk id="6" creationId="{9F3888AE-E48C-4D9F-B083-8ED9CD512DAE}"/>
          </ac:picMkLst>
        </pc:picChg>
      </pc:sldChg>
      <pc:sldChg chg="modSp">
        <pc:chgData name="Guest User" userId="" providerId="Windows Live" clId="Web-{C069B4E7-5B15-49E5-9163-9932D6D1C2EC}" dt="2022-04-20T06:43:26.254" v="62" actId="20577"/>
        <pc:sldMkLst>
          <pc:docMk/>
          <pc:sldMk cId="0" sldId="260"/>
        </pc:sldMkLst>
        <pc:spChg chg="mod">
          <ac:chgData name="Guest User" userId="" providerId="Windows Live" clId="Web-{C069B4E7-5B15-49E5-9163-9932D6D1C2EC}" dt="2022-04-20T06:41:07.329" v="40" actId="20577"/>
          <ac:spMkLst>
            <pc:docMk/>
            <pc:sldMk cId="0" sldId="260"/>
            <ac:spMk id="151" creationId="{00000000-0000-0000-0000-000000000000}"/>
          </ac:spMkLst>
        </pc:spChg>
        <pc:spChg chg="mod">
          <ac:chgData name="Guest User" userId="" providerId="Windows Live" clId="Web-{C069B4E7-5B15-49E5-9163-9932D6D1C2EC}" dt="2022-04-20T06:43:26.254" v="62" actId="20577"/>
          <ac:spMkLst>
            <pc:docMk/>
            <pc:sldMk cId="0" sldId="260"/>
            <ac:spMk id="152" creationId="{00000000-0000-0000-0000-000000000000}"/>
          </ac:spMkLst>
        </pc:spChg>
        <pc:spChg chg="mod">
          <ac:chgData name="Guest User" userId="" providerId="Windows Live" clId="Web-{C069B4E7-5B15-49E5-9163-9932D6D1C2EC}" dt="2022-04-20T06:42:31.425" v="53" actId="20577"/>
          <ac:spMkLst>
            <pc:docMk/>
            <pc:sldMk cId="0" sldId="260"/>
            <ac:spMk id="153" creationId="{00000000-0000-0000-0000-000000000000}"/>
          </ac:spMkLst>
        </pc:spChg>
        <pc:spChg chg="mod">
          <ac:chgData name="Guest User" userId="" providerId="Windows Live" clId="Web-{C069B4E7-5B15-49E5-9163-9932D6D1C2EC}" dt="2022-04-20T06:42:40.112" v="55" actId="20577"/>
          <ac:spMkLst>
            <pc:docMk/>
            <pc:sldMk cId="0" sldId="260"/>
            <ac:spMk id="157" creationId="{00000000-0000-0000-0000-000000000000}"/>
          </ac:spMkLst>
        </pc:spChg>
        <pc:spChg chg="mod">
          <ac:chgData name="Guest User" userId="" providerId="Windows Live" clId="Web-{C069B4E7-5B15-49E5-9163-9932D6D1C2EC}" dt="2022-04-20T06:43:10.254" v="61" actId="20577"/>
          <ac:spMkLst>
            <pc:docMk/>
            <pc:sldMk cId="0" sldId="260"/>
            <ac:spMk id="160" creationId="{00000000-0000-0000-0000-000000000000}"/>
          </ac:spMkLst>
        </pc:spChg>
      </pc:sldChg>
      <pc:sldChg chg="modSp">
        <pc:chgData name="Guest User" userId="" providerId="Windows Live" clId="Web-{C069B4E7-5B15-49E5-9163-9932D6D1C2EC}" dt="2022-04-20T06:52:58.942" v="263" actId="20577"/>
        <pc:sldMkLst>
          <pc:docMk/>
          <pc:sldMk cId="0" sldId="261"/>
        </pc:sldMkLst>
        <pc:spChg chg="mod">
          <ac:chgData name="Guest User" userId="" providerId="Windows Live" clId="Web-{C069B4E7-5B15-49E5-9163-9932D6D1C2EC}" dt="2022-04-20T06:41:47.173" v="46" actId="20577"/>
          <ac:spMkLst>
            <pc:docMk/>
            <pc:sldMk cId="0" sldId="261"/>
            <ac:spMk id="41" creationId="{00000000-0000-0000-0000-000000000000}"/>
          </ac:spMkLst>
        </pc:spChg>
        <pc:spChg chg="mod">
          <ac:chgData name="Guest User" userId="" providerId="Windows Live" clId="Web-{C069B4E7-5B15-49E5-9163-9932D6D1C2EC}" dt="2022-04-20T06:52:28.847" v="260" actId="20577"/>
          <ac:spMkLst>
            <pc:docMk/>
            <pc:sldMk cId="0" sldId="261"/>
            <ac:spMk id="42" creationId="{00000000-0000-0000-0000-000000000000}"/>
          </ac:spMkLst>
        </pc:spChg>
        <pc:spChg chg="mod">
          <ac:chgData name="Guest User" userId="" providerId="Windows Live" clId="Web-{C069B4E7-5B15-49E5-9163-9932D6D1C2EC}" dt="2022-04-20T06:52:58.942" v="263" actId="20577"/>
          <ac:spMkLst>
            <pc:docMk/>
            <pc:sldMk cId="0" sldId="261"/>
            <ac:spMk id="45" creationId="{00000000-0000-0000-0000-000000000000}"/>
          </ac:spMkLst>
        </pc:spChg>
        <pc:spChg chg="mod">
          <ac:chgData name="Guest User" userId="" providerId="Windows Live" clId="Web-{C069B4E7-5B15-49E5-9163-9932D6D1C2EC}" dt="2022-04-20T06:49:17.983" v="163" actId="20577"/>
          <ac:spMkLst>
            <pc:docMk/>
            <pc:sldMk cId="0" sldId="261"/>
            <ac:spMk id="46" creationId="{00000000-0000-0000-0000-000000000000}"/>
          </ac:spMkLst>
        </pc:spChg>
        <pc:spChg chg="mod">
          <ac:chgData name="Guest User" userId="" providerId="Windows Live" clId="Web-{C069B4E7-5B15-49E5-9163-9932D6D1C2EC}" dt="2022-04-20T06:49:19.280" v="165" actId="20577"/>
          <ac:spMkLst>
            <pc:docMk/>
            <pc:sldMk cId="0" sldId="261"/>
            <ac:spMk id="52" creationId="{00000000-0000-0000-0000-000000000000}"/>
          </ac:spMkLst>
        </pc:spChg>
        <pc:spChg chg="mod">
          <ac:chgData name="Guest User" userId="" providerId="Windows Live" clId="Web-{C069B4E7-5B15-49E5-9163-9932D6D1C2EC}" dt="2022-04-20T06:49:23.405" v="167" actId="20577"/>
          <ac:spMkLst>
            <pc:docMk/>
            <pc:sldMk cId="0" sldId="261"/>
            <ac:spMk id="53" creationId="{00000000-0000-0000-0000-000000000000}"/>
          </ac:spMkLst>
        </pc:spChg>
      </pc:sldChg>
      <pc:sldChg chg="modSp">
        <pc:chgData name="Guest User" userId="" providerId="Windows Live" clId="Web-{C069B4E7-5B15-49E5-9163-9932D6D1C2EC}" dt="2022-04-20T06:40:33.062" v="36" actId="20577"/>
        <pc:sldMkLst>
          <pc:docMk/>
          <pc:sldMk cId="4256974215" sldId="262"/>
        </pc:sldMkLst>
        <pc:spChg chg="mod">
          <ac:chgData name="Guest User" userId="" providerId="Windows Live" clId="Web-{C069B4E7-5B15-49E5-9163-9932D6D1C2EC}" dt="2022-04-20T06:40:26.171" v="35" actId="20577"/>
          <ac:spMkLst>
            <pc:docMk/>
            <pc:sldMk cId="4256974215" sldId="262"/>
            <ac:spMk id="2" creationId="{A1098481-D721-4F3F-AE0F-E17CCA02B923}"/>
          </ac:spMkLst>
        </pc:spChg>
        <pc:spChg chg="mod">
          <ac:chgData name="Guest User" userId="" providerId="Windows Live" clId="Web-{C069B4E7-5B15-49E5-9163-9932D6D1C2EC}" dt="2022-04-20T06:40:33.062" v="36" actId="20577"/>
          <ac:spMkLst>
            <pc:docMk/>
            <pc:sldMk cId="4256974215" sldId="262"/>
            <ac:spMk id="3" creationId="{297AD440-85C4-4296-9752-45519E369DD3}"/>
          </ac:spMkLst>
        </pc:spChg>
      </pc:sldChg>
      <pc:sldChg chg="addSp delSp modSp new">
        <pc:chgData name="Guest User" userId="" providerId="Windows Live" clId="Web-{C069B4E7-5B15-49E5-9163-9932D6D1C2EC}" dt="2022-04-20T07:20:30.863" v="730" actId="1076"/>
        <pc:sldMkLst>
          <pc:docMk/>
          <pc:sldMk cId="2498970461" sldId="263"/>
        </pc:sldMkLst>
        <pc:spChg chg="mod">
          <ac:chgData name="Guest User" userId="" providerId="Windows Live" clId="Web-{C069B4E7-5B15-49E5-9163-9932D6D1C2EC}" dt="2022-04-20T06:59:35.640" v="331" actId="20577"/>
          <ac:spMkLst>
            <pc:docMk/>
            <pc:sldMk cId="2498970461" sldId="263"/>
            <ac:spMk id="2" creationId="{CE721783-0AB2-A063-EFC2-84A6A1A0B6A1}"/>
          </ac:spMkLst>
        </pc:spChg>
        <pc:spChg chg="del">
          <ac:chgData name="Guest User" userId="" providerId="Windows Live" clId="Web-{C069B4E7-5B15-49E5-9163-9932D6D1C2EC}" dt="2022-04-20T06:57:08.183" v="300"/>
          <ac:spMkLst>
            <pc:docMk/>
            <pc:sldMk cId="2498970461" sldId="263"/>
            <ac:spMk id="3" creationId="{D11B9860-7FD0-6E3D-9055-375D5FC2085A}"/>
          </ac:spMkLst>
        </pc:spChg>
        <pc:spChg chg="add mod">
          <ac:chgData name="Guest User" userId="" providerId="Windows Live" clId="Web-{C069B4E7-5B15-49E5-9163-9932D6D1C2EC}" dt="2022-04-20T07:02:31.427" v="409" actId="1076"/>
          <ac:spMkLst>
            <pc:docMk/>
            <pc:sldMk cId="2498970461" sldId="263"/>
            <ac:spMk id="5" creationId="{D618CB75-D223-CB68-17C6-3061A245DAAF}"/>
          </ac:spMkLst>
        </pc:spChg>
        <pc:spChg chg="add mod">
          <ac:chgData name="Guest User" userId="" providerId="Windows Live" clId="Web-{C069B4E7-5B15-49E5-9163-9932D6D1C2EC}" dt="2022-04-20T07:20:26.362" v="729" actId="1076"/>
          <ac:spMkLst>
            <pc:docMk/>
            <pc:sldMk cId="2498970461" sldId="263"/>
            <ac:spMk id="7" creationId="{B77B0468-F1C7-570B-EE09-E1D23BA800A3}"/>
          </ac:spMkLst>
        </pc:spChg>
        <pc:picChg chg="add mod">
          <ac:chgData name="Guest User" userId="" providerId="Windows Live" clId="Web-{C069B4E7-5B15-49E5-9163-9932D6D1C2EC}" dt="2022-04-20T07:02:27.036" v="408" actId="14100"/>
          <ac:picMkLst>
            <pc:docMk/>
            <pc:sldMk cId="2498970461" sldId="263"/>
            <ac:picMk id="4" creationId="{33144E7C-C07C-949B-CA0E-A2E0750D734F}"/>
          </ac:picMkLst>
        </pc:picChg>
        <pc:picChg chg="add mod">
          <ac:chgData name="Guest User" userId="" providerId="Windows Live" clId="Web-{C069B4E7-5B15-49E5-9163-9932D6D1C2EC}" dt="2022-04-20T07:20:30.863" v="730" actId="1076"/>
          <ac:picMkLst>
            <pc:docMk/>
            <pc:sldMk cId="2498970461" sldId="263"/>
            <ac:picMk id="6" creationId="{D5EFEE5C-7D12-055D-5725-8011743372F5}"/>
          </ac:picMkLst>
        </pc:picChg>
        <pc:picChg chg="add del mod">
          <ac:chgData name="Guest User" userId="" providerId="Windows Live" clId="Web-{C069B4E7-5B15-49E5-9163-9932D6D1C2EC}" dt="2022-04-20T07:13:33.273" v="548"/>
          <ac:picMkLst>
            <pc:docMk/>
            <pc:sldMk cId="2498970461" sldId="263"/>
            <ac:picMk id="8" creationId="{43E23E65-63A9-63AA-5FEF-E8E3DAB9EFDE}"/>
          </ac:picMkLst>
        </pc:picChg>
      </pc:sldChg>
    </pc:docChg>
  </pc:docChgLst>
  <pc:docChgLst>
    <pc:chgData name="Guest User" providerId="Windows Live" clId="Web-{F962402D-8C1C-457E-B3A0-E5497A2FE2F5}"/>
    <pc:docChg chg="modSld">
      <pc:chgData name="Guest User" userId="" providerId="Windows Live" clId="Web-{F962402D-8C1C-457E-B3A0-E5497A2FE2F5}" dt="2022-04-20T06:38:41.822" v="66" actId="20577"/>
      <pc:docMkLst>
        <pc:docMk/>
      </pc:docMkLst>
      <pc:sldChg chg="modSp">
        <pc:chgData name="Guest User" userId="" providerId="Windows Live" clId="Web-{F962402D-8C1C-457E-B3A0-E5497A2FE2F5}" dt="2022-04-20T06:38:41.822" v="66" actId="20577"/>
        <pc:sldMkLst>
          <pc:docMk/>
          <pc:sldMk cId="4256974215" sldId="262"/>
        </pc:sldMkLst>
        <pc:spChg chg="mod">
          <ac:chgData name="Guest User" userId="" providerId="Windows Live" clId="Web-{F962402D-8C1C-457E-B3A0-E5497A2FE2F5}" dt="2022-04-20T06:38:18.227" v="64" actId="20577"/>
          <ac:spMkLst>
            <pc:docMk/>
            <pc:sldMk cId="4256974215" sldId="262"/>
            <ac:spMk id="2" creationId="{A1098481-D721-4F3F-AE0F-E17CCA02B923}"/>
          </ac:spMkLst>
        </pc:spChg>
        <pc:spChg chg="mod">
          <ac:chgData name="Guest User" userId="" providerId="Windows Live" clId="Web-{F962402D-8C1C-457E-B3A0-E5497A2FE2F5}" dt="2022-04-20T06:38:41.822" v="66" actId="20577"/>
          <ac:spMkLst>
            <pc:docMk/>
            <pc:sldMk cId="4256974215" sldId="262"/>
            <ac:spMk id="3" creationId="{297AD440-85C4-4296-9752-45519E369DD3}"/>
          </ac:spMkLst>
        </pc:spChg>
      </pc:sldChg>
    </pc:docChg>
  </pc:docChgLst>
  <pc:docChgLst>
    <pc:chgData name="Guest User" providerId="Windows Live" clId="Web-{AA5D3A5C-02D5-4A76-A8EA-8A6E7F5A620B}"/>
    <pc:docChg chg="modSld">
      <pc:chgData name="Guest User" userId="" providerId="Windows Live" clId="Web-{AA5D3A5C-02D5-4A76-A8EA-8A6E7F5A620B}" dt="2022-04-20T09:16:42.063" v="1047" actId="1076"/>
      <pc:docMkLst>
        <pc:docMk/>
      </pc:docMkLst>
      <pc:sldChg chg="modSp">
        <pc:chgData name="Guest User" userId="" providerId="Windows Live" clId="Web-{AA5D3A5C-02D5-4A76-A8EA-8A6E7F5A620B}" dt="2022-04-20T08:38:58.182" v="11" actId="20577"/>
        <pc:sldMkLst>
          <pc:docMk/>
          <pc:sldMk cId="0" sldId="261"/>
        </pc:sldMkLst>
        <pc:spChg chg="mod">
          <ac:chgData name="Guest User" userId="" providerId="Windows Live" clId="Web-{AA5D3A5C-02D5-4A76-A8EA-8A6E7F5A620B}" dt="2022-04-20T08:38:58.182" v="11" actId="20577"/>
          <ac:spMkLst>
            <pc:docMk/>
            <pc:sldMk cId="0" sldId="261"/>
            <ac:spMk id="46" creationId="{00000000-0000-0000-0000-000000000000}"/>
          </ac:spMkLst>
        </pc:spChg>
        <pc:picChg chg="mod">
          <ac:chgData name="Guest User" userId="" providerId="Windows Live" clId="Web-{AA5D3A5C-02D5-4A76-A8EA-8A6E7F5A620B}" dt="2022-04-20T08:33:25.221" v="0" actId="14100"/>
          <ac:picMkLst>
            <pc:docMk/>
            <pc:sldMk cId="0" sldId="261"/>
            <ac:picMk id="43" creationId="{00000000-0000-0000-0000-000000000000}"/>
          </ac:picMkLst>
        </pc:picChg>
      </pc:sldChg>
      <pc:sldChg chg="addSp delSp modSp">
        <pc:chgData name="Guest User" userId="" providerId="Windows Live" clId="Web-{AA5D3A5C-02D5-4A76-A8EA-8A6E7F5A620B}" dt="2022-04-20T09:16:42.063" v="1047" actId="1076"/>
        <pc:sldMkLst>
          <pc:docMk/>
          <pc:sldMk cId="32195669" sldId="265"/>
        </pc:sldMkLst>
        <pc:spChg chg="mod">
          <ac:chgData name="Guest User" userId="" providerId="Windows Live" clId="Web-{AA5D3A5C-02D5-4A76-A8EA-8A6E7F5A620B}" dt="2022-04-20T09:15:52.687" v="1039" actId="20577"/>
          <ac:spMkLst>
            <pc:docMk/>
            <pc:sldMk cId="32195669" sldId="265"/>
            <ac:spMk id="2" creationId="{AFB8CAA8-2F0B-7A08-4FF9-E95C6A15CF05}"/>
          </ac:spMkLst>
        </pc:spChg>
        <pc:spChg chg="add mod">
          <ac:chgData name="Guest User" userId="" providerId="Windows Live" clId="Web-{AA5D3A5C-02D5-4A76-A8EA-8A6E7F5A620B}" dt="2022-04-20T09:16:14.344" v="1040" actId="1076"/>
          <ac:spMkLst>
            <pc:docMk/>
            <pc:sldMk cId="32195669" sldId="265"/>
            <ac:spMk id="8" creationId="{A47F716A-6B4D-5D20-121D-96595718A80B}"/>
          </ac:spMkLst>
        </pc:spChg>
        <pc:spChg chg="add mod">
          <ac:chgData name="Guest User" userId="" providerId="Windows Live" clId="Web-{AA5D3A5C-02D5-4A76-A8EA-8A6E7F5A620B}" dt="2022-04-20T08:41:02.060" v="35" actId="1076"/>
          <ac:spMkLst>
            <pc:docMk/>
            <pc:sldMk cId="32195669" sldId="265"/>
            <ac:spMk id="10" creationId="{6FE44AF4-4A63-5384-FCCF-0350E39B6BA8}"/>
          </ac:spMkLst>
        </pc:spChg>
        <pc:spChg chg="add mod">
          <ac:chgData name="Guest User" userId="" providerId="Windows Live" clId="Web-{AA5D3A5C-02D5-4A76-A8EA-8A6E7F5A620B}" dt="2022-04-20T09:07:37.019" v="1021" actId="1076"/>
          <ac:spMkLst>
            <pc:docMk/>
            <pc:sldMk cId="32195669" sldId="265"/>
            <ac:spMk id="12" creationId="{D8930AAF-ACC7-AD42-827C-DF84364B38DF}"/>
          </ac:spMkLst>
        </pc:spChg>
        <pc:spChg chg="add mod">
          <ac:chgData name="Guest User" userId="" providerId="Windows Live" clId="Web-{AA5D3A5C-02D5-4A76-A8EA-8A6E7F5A620B}" dt="2022-04-20T09:07:31.925" v="1020" actId="14100"/>
          <ac:spMkLst>
            <pc:docMk/>
            <pc:sldMk cId="32195669" sldId="265"/>
            <ac:spMk id="14" creationId="{6E034926-F826-69DE-B922-561766B78B77}"/>
          </ac:spMkLst>
        </pc:spChg>
        <pc:spChg chg="add mod">
          <ac:chgData name="Guest User" userId="" providerId="Windows Live" clId="Web-{AA5D3A5C-02D5-4A76-A8EA-8A6E7F5A620B}" dt="2022-04-20T09:15:37.577" v="1037" actId="20577"/>
          <ac:spMkLst>
            <pc:docMk/>
            <pc:sldMk cId="32195669" sldId="265"/>
            <ac:spMk id="25" creationId="{6A42DB88-BCD7-039E-5491-BB4F3A90311F}"/>
          </ac:spMkLst>
        </pc:spChg>
        <pc:spChg chg="add mod">
          <ac:chgData name="Guest User" userId="" providerId="Windows Live" clId="Web-{AA5D3A5C-02D5-4A76-A8EA-8A6E7F5A620B}" dt="2022-04-20T09:16:33.188" v="1046" actId="1076"/>
          <ac:spMkLst>
            <pc:docMk/>
            <pc:sldMk cId="32195669" sldId="265"/>
            <ac:spMk id="31" creationId="{F3E33239-9B80-1858-51FF-88713D176E01}"/>
          </ac:spMkLst>
        </pc:spChg>
        <pc:spChg chg="add mod">
          <ac:chgData name="Guest User" userId="" providerId="Windows Live" clId="Web-{AA5D3A5C-02D5-4A76-A8EA-8A6E7F5A620B}" dt="2022-04-20T09:16:33.125" v="1045" actId="1076"/>
          <ac:spMkLst>
            <pc:docMk/>
            <pc:sldMk cId="32195669" sldId="265"/>
            <ac:spMk id="33" creationId="{3F55FDEF-36A7-E4D8-9F2E-294AA629A71F}"/>
          </ac:spMkLst>
        </pc:spChg>
        <pc:graphicFrameChg chg="add mod modGraphic">
          <ac:chgData name="Guest User" userId="" providerId="Windows Live" clId="Web-{AA5D3A5C-02D5-4A76-A8EA-8A6E7F5A620B}" dt="2022-04-20T09:09:12.631" v="1025" actId="1076"/>
          <ac:graphicFrameMkLst>
            <pc:docMk/>
            <pc:sldMk cId="32195669" sldId="265"/>
            <ac:graphicFrameMk id="19" creationId="{EB5F72C8-DBEB-0041-63F6-78B455C15C2E}"/>
          </ac:graphicFrameMkLst>
        </pc:graphicFrameChg>
        <pc:graphicFrameChg chg="add mod modGraphic">
          <ac:chgData name="Guest User" userId="" providerId="Windows Live" clId="Web-{AA5D3A5C-02D5-4A76-A8EA-8A6E7F5A620B}" dt="2022-04-20T09:09:12.693" v="1026" actId="1076"/>
          <ac:graphicFrameMkLst>
            <pc:docMk/>
            <pc:sldMk cId="32195669" sldId="265"/>
            <ac:graphicFrameMk id="21" creationId="{10E2D2A4-5E48-AA33-4523-2AA56575907A}"/>
          </ac:graphicFrameMkLst>
        </pc:graphicFrameChg>
        <pc:graphicFrameChg chg="add del mod">
          <ac:chgData name="Guest User" userId="" providerId="Windows Live" clId="Web-{AA5D3A5C-02D5-4A76-A8EA-8A6E7F5A620B}" dt="2022-04-20T08:53:18.483" v="571"/>
          <ac:graphicFrameMkLst>
            <pc:docMk/>
            <pc:sldMk cId="32195669" sldId="265"/>
            <ac:graphicFrameMk id="23" creationId="{891EB2E4-F59F-9325-8FFB-54DA7F39F6A7}"/>
          </ac:graphicFrameMkLst>
        </pc:graphicFrameChg>
        <pc:graphicFrameChg chg="add mod">
          <ac:chgData name="Guest User" userId="" providerId="Windows Live" clId="Web-{AA5D3A5C-02D5-4A76-A8EA-8A6E7F5A620B}" dt="2022-04-20T09:16:32.985" v="1042" actId="1076"/>
          <ac:graphicFrameMkLst>
            <pc:docMk/>
            <pc:sldMk cId="32195669" sldId="265"/>
            <ac:graphicFrameMk id="34" creationId="{59C419B4-03D8-503C-9A7E-3B0064A25EEA}"/>
          </ac:graphicFrameMkLst>
        </pc:graphicFrameChg>
        <pc:graphicFrameChg chg="add mod">
          <ac:chgData name="Guest User" userId="" providerId="Windows Live" clId="Web-{AA5D3A5C-02D5-4A76-A8EA-8A6E7F5A620B}" dt="2022-04-20T09:16:33.032" v="1043" actId="1076"/>
          <ac:graphicFrameMkLst>
            <pc:docMk/>
            <pc:sldMk cId="32195669" sldId="265"/>
            <ac:graphicFrameMk id="35" creationId="{43D5AB14-BE8C-51BC-1F85-67A127941D31}"/>
          </ac:graphicFrameMkLst>
        </pc:graphicFrameChg>
        <pc:picChg chg="add mod">
          <ac:chgData name="Guest User" userId="" providerId="Windows Live" clId="Web-{AA5D3A5C-02D5-4A76-A8EA-8A6E7F5A620B}" dt="2022-04-20T08:41:02.044" v="33" actId="1076"/>
          <ac:picMkLst>
            <pc:docMk/>
            <pc:sldMk cId="32195669" sldId="265"/>
            <ac:picMk id="4" creationId="{D6E64C52-9526-4CCF-2BB0-089AAE62277C}"/>
          </ac:picMkLst>
        </pc:picChg>
        <pc:picChg chg="add mod">
          <ac:chgData name="Guest User" userId="" providerId="Windows Live" clId="Web-{AA5D3A5C-02D5-4A76-A8EA-8A6E7F5A620B}" dt="2022-04-20T08:41:02.044" v="34" actId="1076"/>
          <ac:picMkLst>
            <pc:docMk/>
            <pc:sldMk cId="32195669" sldId="265"/>
            <ac:picMk id="6" creationId="{32DF92B2-6AD9-722B-7587-6B9205EC7B68}"/>
          </ac:picMkLst>
        </pc:picChg>
        <pc:picChg chg="add mod">
          <ac:chgData name="Guest User" userId="" providerId="Windows Live" clId="Web-{AA5D3A5C-02D5-4A76-A8EA-8A6E7F5A620B}" dt="2022-04-20T09:09:12.537" v="1023" actId="1076"/>
          <ac:picMkLst>
            <pc:docMk/>
            <pc:sldMk cId="32195669" sldId="265"/>
            <ac:picMk id="16" creationId="{A5529348-5376-3D9B-36BD-AFAF709DC8A4}"/>
          </ac:picMkLst>
        </pc:picChg>
        <pc:picChg chg="add mod">
          <ac:chgData name="Guest User" userId="" providerId="Windows Live" clId="Web-{AA5D3A5C-02D5-4A76-A8EA-8A6E7F5A620B}" dt="2022-04-20T09:09:12.584" v="1024" actId="1076"/>
          <ac:picMkLst>
            <pc:docMk/>
            <pc:sldMk cId="32195669" sldId="265"/>
            <ac:picMk id="18" creationId="{FE9D290C-8CD2-E200-0B87-848E247EB061}"/>
          </ac:picMkLst>
        </pc:picChg>
        <pc:picChg chg="add mod">
          <ac:chgData name="Guest User" userId="" providerId="Windows Live" clId="Web-{AA5D3A5C-02D5-4A76-A8EA-8A6E7F5A620B}" dt="2022-04-20T09:16:32.938" v="1041" actId="1076"/>
          <ac:picMkLst>
            <pc:docMk/>
            <pc:sldMk cId="32195669" sldId="265"/>
            <ac:picMk id="27" creationId="{A0DD25F0-014E-D0E9-AADE-5B126FF81ACC}"/>
          </ac:picMkLst>
        </pc:picChg>
        <pc:picChg chg="add mod">
          <ac:chgData name="Guest User" userId="" providerId="Windows Live" clId="Web-{AA5D3A5C-02D5-4A76-A8EA-8A6E7F5A620B}" dt="2022-04-20T09:16:42.063" v="1047" actId="1076"/>
          <ac:picMkLst>
            <pc:docMk/>
            <pc:sldMk cId="32195669" sldId="265"/>
            <ac:picMk id="29" creationId="{CA2FF3B4-9464-6CBB-E70C-525121FC3279}"/>
          </ac:picMkLst>
        </pc:picChg>
      </pc:sldChg>
    </pc:docChg>
  </pc:docChgLst>
  <pc:docChgLst>
    <pc:chgData name="Guest User" providerId="Windows Live" clId="Web-{EB476A97-A1C1-4DDB-AED4-6FC06B7DCEE4}"/>
    <pc:docChg chg="addSld modSld">
      <pc:chgData name="Guest User" userId="" providerId="Windows Live" clId="Web-{EB476A97-A1C1-4DDB-AED4-6FC06B7DCEE4}" dt="2022-04-20T08:32:31.015" v="619" actId="20577"/>
      <pc:docMkLst>
        <pc:docMk/>
      </pc:docMkLst>
      <pc:sldChg chg="modSp">
        <pc:chgData name="Guest User" userId="" providerId="Windows Live" clId="Web-{EB476A97-A1C1-4DDB-AED4-6FC06B7DCEE4}" dt="2022-04-20T08:30:52.997" v="604" actId="20577"/>
        <pc:sldMkLst>
          <pc:docMk/>
          <pc:sldMk cId="0" sldId="261"/>
        </pc:sldMkLst>
        <pc:spChg chg="mod">
          <ac:chgData name="Guest User" userId="" providerId="Windows Live" clId="Web-{EB476A97-A1C1-4DDB-AED4-6FC06B7DCEE4}" dt="2022-04-20T08:30:52.997" v="604" actId="20577"/>
          <ac:spMkLst>
            <pc:docMk/>
            <pc:sldMk cId="0" sldId="261"/>
            <ac:spMk id="46" creationId="{00000000-0000-0000-0000-000000000000}"/>
          </ac:spMkLst>
        </pc:spChg>
        <pc:spChg chg="mod">
          <ac:chgData name="Guest User" userId="" providerId="Windows Live" clId="Web-{EB476A97-A1C1-4DDB-AED4-6FC06B7DCEE4}" dt="2022-04-20T08:30:35.762" v="597" actId="20577"/>
          <ac:spMkLst>
            <pc:docMk/>
            <pc:sldMk cId="0" sldId="261"/>
            <ac:spMk id="49" creationId="{00000000-0000-0000-0000-000000000000}"/>
          </ac:spMkLst>
        </pc:spChg>
      </pc:sldChg>
      <pc:sldChg chg="addSp modSp">
        <pc:chgData name="Guest User" userId="" providerId="Windows Live" clId="Web-{EB476A97-A1C1-4DDB-AED4-6FC06B7DCEE4}" dt="2022-04-20T08:29:31.650" v="595" actId="1076"/>
        <pc:sldMkLst>
          <pc:docMk/>
          <pc:sldMk cId="2498970461" sldId="263"/>
        </pc:sldMkLst>
        <pc:spChg chg="mod">
          <ac:chgData name="Guest User" userId="" providerId="Windows Live" clId="Web-{EB476A97-A1C1-4DDB-AED4-6FC06B7DCEE4}" dt="2022-04-20T08:28:32.977" v="587" actId="20577"/>
          <ac:spMkLst>
            <pc:docMk/>
            <pc:sldMk cId="2498970461" sldId="263"/>
            <ac:spMk id="3" creationId="{F755DB9F-131E-8E15-0B8D-D970669940A7}"/>
          </ac:spMkLst>
        </pc:spChg>
        <pc:spChg chg="mod">
          <ac:chgData name="Guest User" userId="" providerId="Windows Live" clId="Web-{EB476A97-A1C1-4DDB-AED4-6FC06B7DCEE4}" dt="2022-04-20T08:29:31.650" v="595" actId="1076"/>
          <ac:spMkLst>
            <pc:docMk/>
            <pc:sldMk cId="2498970461" sldId="263"/>
            <ac:spMk id="5" creationId="{D618CB75-D223-CB68-17C6-3061A245DAAF}"/>
          </ac:spMkLst>
        </pc:spChg>
        <pc:spChg chg="mod">
          <ac:chgData name="Guest User" userId="" providerId="Windows Live" clId="Web-{EB476A97-A1C1-4DDB-AED4-6FC06B7DCEE4}" dt="2022-04-20T08:28:51.087" v="590" actId="14100"/>
          <ac:spMkLst>
            <pc:docMk/>
            <pc:sldMk cId="2498970461" sldId="263"/>
            <ac:spMk id="7" creationId="{B77B0468-F1C7-570B-EE09-E1D23BA800A3}"/>
          </ac:spMkLst>
        </pc:spChg>
        <pc:spChg chg="add mod">
          <ac:chgData name="Guest User" userId="" providerId="Windows Live" clId="Web-{EB476A97-A1C1-4DDB-AED4-6FC06B7DCEE4}" dt="2022-04-20T08:12:39.620" v="145" actId="1076"/>
          <ac:spMkLst>
            <pc:docMk/>
            <pc:sldMk cId="2498970461" sldId="263"/>
            <ac:spMk id="10" creationId="{AEE3A30E-99C9-662F-6CEE-60F299366E71}"/>
          </ac:spMkLst>
        </pc:spChg>
        <pc:picChg chg="mod">
          <ac:chgData name="Guest User" userId="" providerId="Windows Live" clId="Web-{EB476A97-A1C1-4DDB-AED4-6FC06B7DCEE4}" dt="2022-04-20T08:29:22.088" v="594" actId="1076"/>
          <ac:picMkLst>
            <pc:docMk/>
            <pc:sldMk cId="2498970461" sldId="263"/>
            <ac:picMk id="4" creationId="{33144E7C-C07C-949B-CA0E-A2E0750D734F}"/>
          </ac:picMkLst>
        </pc:picChg>
        <pc:picChg chg="mod">
          <ac:chgData name="Guest User" userId="" providerId="Windows Live" clId="Web-{EB476A97-A1C1-4DDB-AED4-6FC06B7DCEE4}" dt="2022-04-20T08:16:32.721" v="186" actId="1076"/>
          <ac:picMkLst>
            <pc:docMk/>
            <pc:sldMk cId="2498970461" sldId="263"/>
            <ac:picMk id="6" creationId="{D5EFEE5C-7D12-055D-5725-8011743372F5}"/>
          </ac:picMkLst>
        </pc:picChg>
        <pc:picChg chg="mod">
          <ac:chgData name="Guest User" userId="" providerId="Windows Live" clId="Web-{EB476A97-A1C1-4DDB-AED4-6FC06B7DCEE4}" dt="2022-04-20T08:12:48.324" v="149" actId="1076"/>
          <ac:picMkLst>
            <pc:docMk/>
            <pc:sldMk cId="2498970461" sldId="263"/>
            <ac:picMk id="8" creationId="{2A101904-00D0-27AF-35CB-D4C4A7EEAFF0}"/>
          </ac:picMkLst>
        </pc:picChg>
        <pc:picChg chg="add mod">
          <ac:chgData name="Guest User" userId="" providerId="Windows Live" clId="Web-{EB476A97-A1C1-4DDB-AED4-6FC06B7DCEE4}" dt="2022-04-20T08:12:44.792" v="148" actId="1076"/>
          <ac:picMkLst>
            <pc:docMk/>
            <pc:sldMk cId="2498970461" sldId="263"/>
            <ac:picMk id="9" creationId="{079C82CA-12A1-86BA-E6D1-924B725C07C9}"/>
          </ac:picMkLst>
        </pc:picChg>
      </pc:sldChg>
      <pc:sldChg chg="delSp modSp new">
        <pc:chgData name="Guest User" userId="" providerId="Windows Live" clId="Web-{EB476A97-A1C1-4DDB-AED4-6FC06B7DCEE4}" dt="2022-04-20T08:32:31.015" v="619" actId="20577"/>
        <pc:sldMkLst>
          <pc:docMk/>
          <pc:sldMk cId="32195669" sldId="265"/>
        </pc:sldMkLst>
        <pc:spChg chg="mod">
          <ac:chgData name="Guest User" userId="" providerId="Windows Live" clId="Web-{EB476A97-A1C1-4DDB-AED4-6FC06B7DCEE4}" dt="2022-04-20T08:32:31.015" v="619" actId="20577"/>
          <ac:spMkLst>
            <pc:docMk/>
            <pc:sldMk cId="32195669" sldId="265"/>
            <ac:spMk id="2" creationId="{AFB8CAA8-2F0B-7A08-4FF9-E95C6A15CF05}"/>
          </ac:spMkLst>
        </pc:spChg>
        <pc:spChg chg="del">
          <ac:chgData name="Guest User" userId="" providerId="Windows Live" clId="Web-{EB476A97-A1C1-4DDB-AED4-6FC06B7DCEE4}" dt="2022-04-20T08:31:46.217" v="612"/>
          <ac:spMkLst>
            <pc:docMk/>
            <pc:sldMk cId="32195669" sldId="265"/>
            <ac:spMk id="3" creationId="{1FF3D1BF-14BB-C031-F03A-C663D4A4B8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15D1D-F96A-4D61-92EB-4FFEA814A5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678887-0724-4798-B818-843D1AFDEF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F19B3A-7505-448D-BFFA-D4FAD5C2DE87}"/>
              </a:ext>
            </a:extLst>
          </p:cNvPr>
          <p:cNvSpPr>
            <a:spLocks noGrp="1"/>
          </p:cNvSpPr>
          <p:nvPr>
            <p:ph type="dt" sz="half" idx="10"/>
          </p:nvPr>
        </p:nvSpPr>
        <p:spPr/>
        <p:txBody>
          <a:bodyPr/>
          <a:lstStyle/>
          <a:p>
            <a:fld id="{01C6F9D9-A818-4CA7-8A91-8380F8FF9771}" type="datetimeFigureOut">
              <a:rPr lang="en-US" smtClean="0"/>
              <a:t>4/20/2022</a:t>
            </a:fld>
            <a:endParaRPr lang="en-US"/>
          </a:p>
        </p:txBody>
      </p:sp>
      <p:sp>
        <p:nvSpPr>
          <p:cNvPr id="5" name="Footer Placeholder 4">
            <a:extLst>
              <a:ext uri="{FF2B5EF4-FFF2-40B4-BE49-F238E27FC236}">
                <a16:creationId xmlns:a16="http://schemas.microsoft.com/office/drawing/2014/main" id="{F60275D9-0772-4E2A-820E-EB7F5DE2E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39BD2-800C-402E-8A89-32E782B27C6D}"/>
              </a:ext>
            </a:extLst>
          </p:cNvPr>
          <p:cNvSpPr>
            <a:spLocks noGrp="1"/>
          </p:cNvSpPr>
          <p:nvPr>
            <p:ph type="sldNum" sz="quarter" idx="12"/>
          </p:nvPr>
        </p:nvSpPr>
        <p:spPr/>
        <p:txBody>
          <a:bodyPr/>
          <a:lstStyle/>
          <a:p>
            <a:fld id="{3A3283A4-2797-48E1-BB4F-405ACE3E1B6E}" type="slidenum">
              <a:rPr lang="en-US" smtClean="0"/>
              <a:t>‹#›</a:t>
            </a:fld>
            <a:endParaRPr lang="en-US"/>
          </a:p>
        </p:txBody>
      </p:sp>
    </p:spTree>
    <p:extLst>
      <p:ext uri="{BB962C8B-B14F-4D97-AF65-F5344CB8AC3E}">
        <p14:creationId xmlns:p14="http://schemas.microsoft.com/office/powerpoint/2010/main" val="1140661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FD92-6132-485E-A9DF-A17927B1C6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ECAE3A-B7D9-493D-8E53-93602517A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D2840-1324-41B8-BB59-FA3748241AAE}"/>
              </a:ext>
            </a:extLst>
          </p:cNvPr>
          <p:cNvSpPr>
            <a:spLocks noGrp="1"/>
          </p:cNvSpPr>
          <p:nvPr>
            <p:ph type="dt" sz="half" idx="10"/>
          </p:nvPr>
        </p:nvSpPr>
        <p:spPr/>
        <p:txBody>
          <a:bodyPr/>
          <a:lstStyle/>
          <a:p>
            <a:fld id="{01C6F9D9-A818-4CA7-8A91-8380F8FF9771}" type="datetimeFigureOut">
              <a:rPr lang="en-US" smtClean="0"/>
              <a:t>4/20/2022</a:t>
            </a:fld>
            <a:endParaRPr lang="en-US"/>
          </a:p>
        </p:txBody>
      </p:sp>
      <p:sp>
        <p:nvSpPr>
          <p:cNvPr id="5" name="Footer Placeholder 4">
            <a:extLst>
              <a:ext uri="{FF2B5EF4-FFF2-40B4-BE49-F238E27FC236}">
                <a16:creationId xmlns:a16="http://schemas.microsoft.com/office/drawing/2014/main" id="{CB63D34E-E740-4B68-ABF2-9B1D44F73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CE5ACA-FAE6-4FC1-927A-2817FC6E9C8E}"/>
              </a:ext>
            </a:extLst>
          </p:cNvPr>
          <p:cNvSpPr>
            <a:spLocks noGrp="1"/>
          </p:cNvSpPr>
          <p:nvPr>
            <p:ph type="sldNum" sz="quarter" idx="12"/>
          </p:nvPr>
        </p:nvSpPr>
        <p:spPr/>
        <p:txBody>
          <a:bodyPr/>
          <a:lstStyle/>
          <a:p>
            <a:fld id="{3A3283A4-2797-48E1-BB4F-405ACE3E1B6E}" type="slidenum">
              <a:rPr lang="en-US" smtClean="0"/>
              <a:t>‹#›</a:t>
            </a:fld>
            <a:endParaRPr lang="en-US"/>
          </a:p>
        </p:txBody>
      </p:sp>
    </p:spTree>
    <p:extLst>
      <p:ext uri="{BB962C8B-B14F-4D97-AF65-F5344CB8AC3E}">
        <p14:creationId xmlns:p14="http://schemas.microsoft.com/office/powerpoint/2010/main" val="364432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EF19F6-0BC3-4E77-AF07-109958C6B4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99F9B5-C8F2-4F05-B657-06A82E1470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B6AB2F-1137-4A48-B8CD-25F9992B7AEC}"/>
              </a:ext>
            </a:extLst>
          </p:cNvPr>
          <p:cNvSpPr>
            <a:spLocks noGrp="1"/>
          </p:cNvSpPr>
          <p:nvPr>
            <p:ph type="dt" sz="half" idx="10"/>
          </p:nvPr>
        </p:nvSpPr>
        <p:spPr/>
        <p:txBody>
          <a:bodyPr/>
          <a:lstStyle/>
          <a:p>
            <a:fld id="{01C6F9D9-A818-4CA7-8A91-8380F8FF9771}" type="datetimeFigureOut">
              <a:rPr lang="en-US" smtClean="0"/>
              <a:t>4/20/2022</a:t>
            </a:fld>
            <a:endParaRPr lang="en-US"/>
          </a:p>
        </p:txBody>
      </p:sp>
      <p:sp>
        <p:nvSpPr>
          <p:cNvPr id="5" name="Footer Placeholder 4">
            <a:extLst>
              <a:ext uri="{FF2B5EF4-FFF2-40B4-BE49-F238E27FC236}">
                <a16:creationId xmlns:a16="http://schemas.microsoft.com/office/drawing/2014/main" id="{846FAC80-8F42-40AC-81DC-5ACB4C253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D00B8-6A85-4FFA-B886-3AC12189298D}"/>
              </a:ext>
            </a:extLst>
          </p:cNvPr>
          <p:cNvSpPr>
            <a:spLocks noGrp="1"/>
          </p:cNvSpPr>
          <p:nvPr>
            <p:ph type="sldNum" sz="quarter" idx="12"/>
          </p:nvPr>
        </p:nvSpPr>
        <p:spPr/>
        <p:txBody>
          <a:bodyPr/>
          <a:lstStyle/>
          <a:p>
            <a:fld id="{3A3283A4-2797-48E1-BB4F-405ACE3E1B6E}" type="slidenum">
              <a:rPr lang="en-US" smtClean="0"/>
              <a:t>‹#›</a:t>
            </a:fld>
            <a:endParaRPr lang="en-US"/>
          </a:p>
        </p:txBody>
      </p:sp>
    </p:spTree>
    <p:extLst>
      <p:ext uri="{BB962C8B-B14F-4D97-AF65-F5344CB8AC3E}">
        <p14:creationId xmlns:p14="http://schemas.microsoft.com/office/powerpoint/2010/main" val="3611536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562" y="273422"/>
            <a:ext cx="10971684" cy="1144631"/>
          </a:xfrm>
          <a:prstGeom prst="rect">
            <a:avLst/>
          </a:prstGeom>
        </p:spPr>
        <p:txBody>
          <a:bodyPr lIns="0" tIns="0" rIns="0" bIns="0" anchor="ctr">
            <a:noAutofit/>
          </a:bodyPr>
          <a:lstStyle/>
          <a:p>
            <a:pPr algn="ctr"/>
            <a:endParaRPr lang="en-US" sz="5321" b="0" strike="noStrike" spc="-1">
              <a:latin typeface="Arial"/>
            </a:endParaRPr>
          </a:p>
        </p:txBody>
      </p:sp>
      <p:sp>
        <p:nvSpPr>
          <p:cNvPr id="6" name="PlaceHolder 2"/>
          <p:cNvSpPr>
            <a:spLocks noGrp="1"/>
          </p:cNvSpPr>
          <p:nvPr>
            <p:ph type="subTitle"/>
          </p:nvPr>
        </p:nvSpPr>
        <p:spPr>
          <a:xfrm>
            <a:off x="609562" y="1604399"/>
            <a:ext cx="10971684" cy="3976819"/>
          </a:xfrm>
          <a:prstGeom prst="rect">
            <a:avLst/>
          </a:prstGeom>
        </p:spPr>
        <p:txBody>
          <a:bodyPr lIns="0" tIns="0" rIns="0" bIns="0" anchor="ctr">
            <a:noAutofit/>
          </a:bodyPr>
          <a:lstStyle/>
          <a:p>
            <a:pPr algn="ctr"/>
            <a:endParaRPr lang="en-US" sz="3870" b="0" strike="noStrike" spc="-1">
              <a:latin typeface="Arial"/>
            </a:endParaRPr>
          </a:p>
        </p:txBody>
      </p:sp>
    </p:spTree>
    <p:extLst>
      <p:ext uri="{BB962C8B-B14F-4D97-AF65-F5344CB8AC3E}">
        <p14:creationId xmlns:p14="http://schemas.microsoft.com/office/powerpoint/2010/main" val="1228512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Titel"/>
          <p:cNvSpPr txBox="1">
            <a:spLocks noGrp="1"/>
          </p:cNvSpPr>
          <p:nvPr>
            <p:ph type="title" hasCustomPrompt="1"/>
          </p:nvPr>
        </p:nvSpPr>
        <p:spPr>
          <a:xfrm>
            <a:off x="603250" y="539750"/>
            <a:ext cx="10985500" cy="717550"/>
          </a:xfrm>
          <a:prstGeom prst="rect">
            <a:avLst/>
          </a:prstGeom>
        </p:spPr>
        <p:txBody>
          <a:bodyPr/>
          <a:lstStyle/>
          <a:p>
            <a:r>
              <a:t>Agenda-Titel</a:t>
            </a:r>
          </a:p>
        </p:txBody>
      </p:sp>
      <p:sp>
        <p:nvSpPr>
          <p:cNvPr id="89" name="Agenda-Untertitel"/>
          <p:cNvSpPr txBox="1">
            <a:spLocks noGrp="1"/>
          </p:cNvSpPr>
          <p:nvPr>
            <p:ph type="body" sz="quarter" idx="13"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Agenda-Untertitel</a:t>
            </a:r>
          </a:p>
        </p:txBody>
      </p:sp>
      <p:sp>
        <p:nvSpPr>
          <p:cNvPr id="90" name="Textebene 1…"/>
          <p:cNvSpPr txBox="1">
            <a:spLocks noGrp="1"/>
          </p:cNvSpPr>
          <p:nvPr>
            <p:ph type="body" idx="1" hasCustomPrompt="1"/>
          </p:nvPr>
        </p:nvSpPr>
        <p:spPr>
          <a:prstGeom prst="rect">
            <a:avLst/>
          </a:prstGeom>
        </p:spPr>
        <p:txBody>
          <a:bodyPr/>
          <a:lstStyle>
            <a:lvl1pPr marL="0" indent="0" defTabSz="412750">
              <a:lnSpc>
                <a:spcPct val="100000"/>
              </a:lnSpc>
              <a:spcBef>
                <a:spcPts val="900"/>
              </a:spcBef>
              <a:buSzTx/>
              <a:buNone/>
              <a:defRPr sz="2750" spc="-28"/>
            </a:lvl1pPr>
            <a:lvl2pPr marL="0" indent="0" defTabSz="412750">
              <a:lnSpc>
                <a:spcPct val="100000"/>
              </a:lnSpc>
              <a:spcBef>
                <a:spcPts val="900"/>
              </a:spcBef>
              <a:buSzTx/>
              <a:buNone/>
              <a:defRPr sz="2750" spc="-28"/>
            </a:lvl2pPr>
            <a:lvl3pPr marL="0" indent="0" defTabSz="412750">
              <a:lnSpc>
                <a:spcPct val="100000"/>
              </a:lnSpc>
              <a:spcBef>
                <a:spcPts val="900"/>
              </a:spcBef>
              <a:buSzTx/>
              <a:buNone/>
              <a:defRPr sz="2750" spc="-28"/>
            </a:lvl3pPr>
            <a:lvl4pPr marL="0" indent="0" defTabSz="412750">
              <a:lnSpc>
                <a:spcPct val="100000"/>
              </a:lnSpc>
              <a:spcBef>
                <a:spcPts val="900"/>
              </a:spcBef>
              <a:buSzTx/>
              <a:buNone/>
              <a:defRPr sz="2750" spc="-28"/>
            </a:lvl4pPr>
            <a:lvl5pPr marL="0" indent="0" defTabSz="412750">
              <a:lnSpc>
                <a:spcPct val="100000"/>
              </a:lnSpc>
              <a:spcBef>
                <a:spcPts val="900"/>
              </a:spcBef>
              <a:buSzTx/>
              <a:buNone/>
              <a:defRPr sz="2750" spc="-28"/>
            </a:lvl5pPr>
          </a:lstStyle>
          <a:p>
            <a:r>
              <a:t>Agendathemen</a:t>
            </a:r>
          </a:p>
          <a:p>
            <a:pPr lvl="1"/>
            <a:endParaRPr/>
          </a:p>
          <a:p>
            <a:pPr lvl="2"/>
            <a:endParaRPr/>
          </a:p>
          <a:p>
            <a:pPr lvl="3"/>
            <a:endParaRPr/>
          </a:p>
          <a:p>
            <a:pPr lvl="4"/>
            <a:endParaRPr/>
          </a:p>
        </p:txBody>
      </p:sp>
      <p:sp>
        <p:nvSpPr>
          <p:cNvPr id="91" name="Foliennumm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2426889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CBA-442E-4E11-8A7A-724F778EC9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E60427-CB2B-43CB-B08E-76F0D8F000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D5CD8-39CA-4A02-B5C1-5E25186A74C9}"/>
              </a:ext>
            </a:extLst>
          </p:cNvPr>
          <p:cNvSpPr>
            <a:spLocks noGrp="1"/>
          </p:cNvSpPr>
          <p:nvPr>
            <p:ph type="dt" sz="half" idx="10"/>
          </p:nvPr>
        </p:nvSpPr>
        <p:spPr/>
        <p:txBody>
          <a:bodyPr/>
          <a:lstStyle/>
          <a:p>
            <a:fld id="{01C6F9D9-A818-4CA7-8A91-8380F8FF9771}" type="datetimeFigureOut">
              <a:rPr lang="en-US" smtClean="0"/>
              <a:t>4/20/2022</a:t>
            </a:fld>
            <a:endParaRPr lang="en-US"/>
          </a:p>
        </p:txBody>
      </p:sp>
      <p:sp>
        <p:nvSpPr>
          <p:cNvPr id="5" name="Footer Placeholder 4">
            <a:extLst>
              <a:ext uri="{FF2B5EF4-FFF2-40B4-BE49-F238E27FC236}">
                <a16:creationId xmlns:a16="http://schemas.microsoft.com/office/drawing/2014/main" id="{F02D548A-666B-4EAF-83FC-1672559E5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FCFD2-A5E5-4DFD-997D-631F9EA3F7D2}"/>
              </a:ext>
            </a:extLst>
          </p:cNvPr>
          <p:cNvSpPr>
            <a:spLocks noGrp="1"/>
          </p:cNvSpPr>
          <p:nvPr>
            <p:ph type="sldNum" sz="quarter" idx="12"/>
          </p:nvPr>
        </p:nvSpPr>
        <p:spPr/>
        <p:txBody>
          <a:bodyPr/>
          <a:lstStyle/>
          <a:p>
            <a:fld id="{3A3283A4-2797-48E1-BB4F-405ACE3E1B6E}" type="slidenum">
              <a:rPr lang="en-US" smtClean="0"/>
              <a:t>‹#›</a:t>
            </a:fld>
            <a:endParaRPr lang="en-US"/>
          </a:p>
        </p:txBody>
      </p:sp>
    </p:spTree>
    <p:extLst>
      <p:ext uri="{BB962C8B-B14F-4D97-AF65-F5344CB8AC3E}">
        <p14:creationId xmlns:p14="http://schemas.microsoft.com/office/powerpoint/2010/main" val="387308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6C39-F57E-45BA-A1E5-B508E00B7B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9F04FE-2A52-4BA1-B8E8-8B4FF3ABF2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9A89D9-AE35-4882-B629-F23270A03EF6}"/>
              </a:ext>
            </a:extLst>
          </p:cNvPr>
          <p:cNvSpPr>
            <a:spLocks noGrp="1"/>
          </p:cNvSpPr>
          <p:nvPr>
            <p:ph type="dt" sz="half" idx="10"/>
          </p:nvPr>
        </p:nvSpPr>
        <p:spPr/>
        <p:txBody>
          <a:bodyPr/>
          <a:lstStyle/>
          <a:p>
            <a:fld id="{01C6F9D9-A818-4CA7-8A91-8380F8FF9771}" type="datetimeFigureOut">
              <a:rPr lang="en-US" smtClean="0"/>
              <a:t>4/20/2022</a:t>
            </a:fld>
            <a:endParaRPr lang="en-US"/>
          </a:p>
        </p:txBody>
      </p:sp>
      <p:sp>
        <p:nvSpPr>
          <p:cNvPr id="5" name="Footer Placeholder 4">
            <a:extLst>
              <a:ext uri="{FF2B5EF4-FFF2-40B4-BE49-F238E27FC236}">
                <a16:creationId xmlns:a16="http://schemas.microsoft.com/office/drawing/2014/main" id="{7788C8E1-DC45-492C-9248-1641248021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2704E-1996-4BEA-8D15-F20C57191969}"/>
              </a:ext>
            </a:extLst>
          </p:cNvPr>
          <p:cNvSpPr>
            <a:spLocks noGrp="1"/>
          </p:cNvSpPr>
          <p:nvPr>
            <p:ph type="sldNum" sz="quarter" idx="12"/>
          </p:nvPr>
        </p:nvSpPr>
        <p:spPr/>
        <p:txBody>
          <a:bodyPr/>
          <a:lstStyle/>
          <a:p>
            <a:fld id="{3A3283A4-2797-48E1-BB4F-405ACE3E1B6E}" type="slidenum">
              <a:rPr lang="en-US" smtClean="0"/>
              <a:t>‹#›</a:t>
            </a:fld>
            <a:endParaRPr lang="en-US"/>
          </a:p>
        </p:txBody>
      </p:sp>
    </p:spTree>
    <p:extLst>
      <p:ext uri="{BB962C8B-B14F-4D97-AF65-F5344CB8AC3E}">
        <p14:creationId xmlns:p14="http://schemas.microsoft.com/office/powerpoint/2010/main" val="336839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679E-3F55-4F49-8F07-AA9E883EE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B951B9-1A5E-4108-9B31-869AA68128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701EA1-66E6-4A0B-A9BB-BE9356D366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6E82E8-ABA6-4490-A3A6-ACA4161FF8D1}"/>
              </a:ext>
            </a:extLst>
          </p:cNvPr>
          <p:cNvSpPr>
            <a:spLocks noGrp="1"/>
          </p:cNvSpPr>
          <p:nvPr>
            <p:ph type="dt" sz="half" idx="10"/>
          </p:nvPr>
        </p:nvSpPr>
        <p:spPr/>
        <p:txBody>
          <a:bodyPr/>
          <a:lstStyle/>
          <a:p>
            <a:fld id="{01C6F9D9-A818-4CA7-8A91-8380F8FF9771}" type="datetimeFigureOut">
              <a:rPr lang="en-US" smtClean="0"/>
              <a:t>4/20/2022</a:t>
            </a:fld>
            <a:endParaRPr lang="en-US"/>
          </a:p>
        </p:txBody>
      </p:sp>
      <p:sp>
        <p:nvSpPr>
          <p:cNvPr id="6" name="Footer Placeholder 5">
            <a:extLst>
              <a:ext uri="{FF2B5EF4-FFF2-40B4-BE49-F238E27FC236}">
                <a16:creationId xmlns:a16="http://schemas.microsoft.com/office/drawing/2014/main" id="{FDC8713B-C771-47F5-ABD5-C22021FC1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3925B-FC9F-43C6-90D1-61B829E72796}"/>
              </a:ext>
            </a:extLst>
          </p:cNvPr>
          <p:cNvSpPr>
            <a:spLocks noGrp="1"/>
          </p:cNvSpPr>
          <p:nvPr>
            <p:ph type="sldNum" sz="quarter" idx="12"/>
          </p:nvPr>
        </p:nvSpPr>
        <p:spPr/>
        <p:txBody>
          <a:bodyPr/>
          <a:lstStyle/>
          <a:p>
            <a:fld id="{3A3283A4-2797-48E1-BB4F-405ACE3E1B6E}" type="slidenum">
              <a:rPr lang="en-US" smtClean="0"/>
              <a:t>‹#›</a:t>
            </a:fld>
            <a:endParaRPr lang="en-US"/>
          </a:p>
        </p:txBody>
      </p:sp>
    </p:spTree>
    <p:extLst>
      <p:ext uri="{BB962C8B-B14F-4D97-AF65-F5344CB8AC3E}">
        <p14:creationId xmlns:p14="http://schemas.microsoft.com/office/powerpoint/2010/main" val="268542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BFAD-6739-4C09-8A75-B77635285E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61F17B-8011-42EC-9B02-AE89FCDFF0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99B389-ACBA-45FC-B651-0A0D3CB124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2DCA3C-1B38-4490-8BD3-6E125BD90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275615-0FB5-4964-8398-814F85A4C0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642156-AA4F-4EF4-BF89-A3056B862445}"/>
              </a:ext>
            </a:extLst>
          </p:cNvPr>
          <p:cNvSpPr>
            <a:spLocks noGrp="1"/>
          </p:cNvSpPr>
          <p:nvPr>
            <p:ph type="dt" sz="half" idx="10"/>
          </p:nvPr>
        </p:nvSpPr>
        <p:spPr/>
        <p:txBody>
          <a:bodyPr/>
          <a:lstStyle/>
          <a:p>
            <a:fld id="{01C6F9D9-A818-4CA7-8A91-8380F8FF9771}" type="datetimeFigureOut">
              <a:rPr lang="en-US" smtClean="0"/>
              <a:t>4/20/2022</a:t>
            </a:fld>
            <a:endParaRPr lang="en-US"/>
          </a:p>
        </p:txBody>
      </p:sp>
      <p:sp>
        <p:nvSpPr>
          <p:cNvPr id="8" name="Footer Placeholder 7">
            <a:extLst>
              <a:ext uri="{FF2B5EF4-FFF2-40B4-BE49-F238E27FC236}">
                <a16:creationId xmlns:a16="http://schemas.microsoft.com/office/drawing/2014/main" id="{93C3C09F-1F5C-4735-954B-84905A6D15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4E7160-0B6C-4AF6-BE0B-5AD9CF36C322}"/>
              </a:ext>
            </a:extLst>
          </p:cNvPr>
          <p:cNvSpPr>
            <a:spLocks noGrp="1"/>
          </p:cNvSpPr>
          <p:nvPr>
            <p:ph type="sldNum" sz="quarter" idx="12"/>
          </p:nvPr>
        </p:nvSpPr>
        <p:spPr/>
        <p:txBody>
          <a:bodyPr/>
          <a:lstStyle/>
          <a:p>
            <a:fld id="{3A3283A4-2797-48E1-BB4F-405ACE3E1B6E}" type="slidenum">
              <a:rPr lang="en-US" smtClean="0"/>
              <a:t>‹#›</a:t>
            </a:fld>
            <a:endParaRPr lang="en-US"/>
          </a:p>
        </p:txBody>
      </p:sp>
    </p:spTree>
    <p:extLst>
      <p:ext uri="{BB962C8B-B14F-4D97-AF65-F5344CB8AC3E}">
        <p14:creationId xmlns:p14="http://schemas.microsoft.com/office/powerpoint/2010/main" val="135674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6816-8676-46FA-A037-6540C2C9AA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41AAC0-761C-40AA-BC9C-FC8DB457E303}"/>
              </a:ext>
            </a:extLst>
          </p:cNvPr>
          <p:cNvSpPr>
            <a:spLocks noGrp="1"/>
          </p:cNvSpPr>
          <p:nvPr>
            <p:ph type="dt" sz="half" idx="10"/>
          </p:nvPr>
        </p:nvSpPr>
        <p:spPr/>
        <p:txBody>
          <a:bodyPr/>
          <a:lstStyle/>
          <a:p>
            <a:fld id="{01C6F9D9-A818-4CA7-8A91-8380F8FF9771}" type="datetimeFigureOut">
              <a:rPr lang="en-US" smtClean="0"/>
              <a:t>4/20/2022</a:t>
            </a:fld>
            <a:endParaRPr lang="en-US"/>
          </a:p>
        </p:txBody>
      </p:sp>
      <p:sp>
        <p:nvSpPr>
          <p:cNvPr id="4" name="Footer Placeholder 3">
            <a:extLst>
              <a:ext uri="{FF2B5EF4-FFF2-40B4-BE49-F238E27FC236}">
                <a16:creationId xmlns:a16="http://schemas.microsoft.com/office/drawing/2014/main" id="{616FF5F8-702E-4006-9C38-44E1CAA3DB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171F8F-8EE1-493C-80EE-7F932AB3E0BB}"/>
              </a:ext>
            </a:extLst>
          </p:cNvPr>
          <p:cNvSpPr>
            <a:spLocks noGrp="1"/>
          </p:cNvSpPr>
          <p:nvPr>
            <p:ph type="sldNum" sz="quarter" idx="12"/>
          </p:nvPr>
        </p:nvSpPr>
        <p:spPr/>
        <p:txBody>
          <a:bodyPr/>
          <a:lstStyle/>
          <a:p>
            <a:fld id="{3A3283A4-2797-48E1-BB4F-405ACE3E1B6E}" type="slidenum">
              <a:rPr lang="en-US" smtClean="0"/>
              <a:t>‹#›</a:t>
            </a:fld>
            <a:endParaRPr lang="en-US"/>
          </a:p>
        </p:txBody>
      </p:sp>
    </p:spTree>
    <p:extLst>
      <p:ext uri="{BB962C8B-B14F-4D97-AF65-F5344CB8AC3E}">
        <p14:creationId xmlns:p14="http://schemas.microsoft.com/office/powerpoint/2010/main" val="3803555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2B31B1-8DFF-4F0B-89E7-478C53346166}"/>
              </a:ext>
            </a:extLst>
          </p:cNvPr>
          <p:cNvSpPr>
            <a:spLocks noGrp="1"/>
          </p:cNvSpPr>
          <p:nvPr>
            <p:ph type="dt" sz="half" idx="10"/>
          </p:nvPr>
        </p:nvSpPr>
        <p:spPr/>
        <p:txBody>
          <a:bodyPr/>
          <a:lstStyle/>
          <a:p>
            <a:fld id="{01C6F9D9-A818-4CA7-8A91-8380F8FF9771}" type="datetimeFigureOut">
              <a:rPr lang="en-US" smtClean="0"/>
              <a:t>4/20/2022</a:t>
            </a:fld>
            <a:endParaRPr lang="en-US"/>
          </a:p>
        </p:txBody>
      </p:sp>
      <p:sp>
        <p:nvSpPr>
          <p:cNvPr id="3" name="Footer Placeholder 2">
            <a:extLst>
              <a:ext uri="{FF2B5EF4-FFF2-40B4-BE49-F238E27FC236}">
                <a16:creationId xmlns:a16="http://schemas.microsoft.com/office/drawing/2014/main" id="{9A601C7B-D1FB-4822-B47F-9817EEED46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EAA322-CD09-46A2-BC40-901A17D484EE}"/>
              </a:ext>
            </a:extLst>
          </p:cNvPr>
          <p:cNvSpPr>
            <a:spLocks noGrp="1"/>
          </p:cNvSpPr>
          <p:nvPr>
            <p:ph type="sldNum" sz="quarter" idx="12"/>
          </p:nvPr>
        </p:nvSpPr>
        <p:spPr/>
        <p:txBody>
          <a:bodyPr/>
          <a:lstStyle/>
          <a:p>
            <a:fld id="{3A3283A4-2797-48E1-BB4F-405ACE3E1B6E}" type="slidenum">
              <a:rPr lang="en-US" smtClean="0"/>
              <a:t>‹#›</a:t>
            </a:fld>
            <a:endParaRPr lang="en-US"/>
          </a:p>
        </p:txBody>
      </p:sp>
    </p:spTree>
    <p:extLst>
      <p:ext uri="{BB962C8B-B14F-4D97-AF65-F5344CB8AC3E}">
        <p14:creationId xmlns:p14="http://schemas.microsoft.com/office/powerpoint/2010/main" val="320696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54E3C-D4E4-43FB-820A-7691AA29D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586E3E-55EC-4C1A-ABD9-345D12E5FF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E7C5EA-094B-43F2-B9DB-5A913FCA13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26BD7A-BF04-4392-8890-C31291B99149}"/>
              </a:ext>
            </a:extLst>
          </p:cNvPr>
          <p:cNvSpPr>
            <a:spLocks noGrp="1"/>
          </p:cNvSpPr>
          <p:nvPr>
            <p:ph type="dt" sz="half" idx="10"/>
          </p:nvPr>
        </p:nvSpPr>
        <p:spPr/>
        <p:txBody>
          <a:bodyPr/>
          <a:lstStyle/>
          <a:p>
            <a:fld id="{01C6F9D9-A818-4CA7-8A91-8380F8FF9771}" type="datetimeFigureOut">
              <a:rPr lang="en-US" smtClean="0"/>
              <a:t>4/20/2022</a:t>
            </a:fld>
            <a:endParaRPr lang="en-US"/>
          </a:p>
        </p:txBody>
      </p:sp>
      <p:sp>
        <p:nvSpPr>
          <p:cNvPr id="6" name="Footer Placeholder 5">
            <a:extLst>
              <a:ext uri="{FF2B5EF4-FFF2-40B4-BE49-F238E27FC236}">
                <a16:creationId xmlns:a16="http://schemas.microsoft.com/office/drawing/2014/main" id="{9041F266-6F80-40E2-942F-1E2C3D31B1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4A590F-F206-43CD-91B7-FF8631E0F319}"/>
              </a:ext>
            </a:extLst>
          </p:cNvPr>
          <p:cNvSpPr>
            <a:spLocks noGrp="1"/>
          </p:cNvSpPr>
          <p:nvPr>
            <p:ph type="sldNum" sz="quarter" idx="12"/>
          </p:nvPr>
        </p:nvSpPr>
        <p:spPr/>
        <p:txBody>
          <a:bodyPr/>
          <a:lstStyle/>
          <a:p>
            <a:fld id="{3A3283A4-2797-48E1-BB4F-405ACE3E1B6E}" type="slidenum">
              <a:rPr lang="en-US" smtClean="0"/>
              <a:t>‹#›</a:t>
            </a:fld>
            <a:endParaRPr lang="en-US"/>
          </a:p>
        </p:txBody>
      </p:sp>
    </p:spTree>
    <p:extLst>
      <p:ext uri="{BB962C8B-B14F-4D97-AF65-F5344CB8AC3E}">
        <p14:creationId xmlns:p14="http://schemas.microsoft.com/office/powerpoint/2010/main" val="348452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F697-7321-409E-827F-997EB0FE4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96B51C-4901-414C-BCE8-670733AF32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6DD216-4D3E-4AEB-B5CF-0D5D146EF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07A939-B2CE-4941-9FEA-C2DDD17BCCC9}"/>
              </a:ext>
            </a:extLst>
          </p:cNvPr>
          <p:cNvSpPr>
            <a:spLocks noGrp="1"/>
          </p:cNvSpPr>
          <p:nvPr>
            <p:ph type="dt" sz="half" idx="10"/>
          </p:nvPr>
        </p:nvSpPr>
        <p:spPr/>
        <p:txBody>
          <a:bodyPr/>
          <a:lstStyle/>
          <a:p>
            <a:fld id="{01C6F9D9-A818-4CA7-8A91-8380F8FF9771}" type="datetimeFigureOut">
              <a:rPr lang="en-US" smtClean="0"/>
              <a:t>4/20/2022</a:t>
            </a:fld>
            <a:endParaRPr lang="en-US"/>
          </a:p>
        </p:txBody>
      </p:sp>
      <p:sp>
        <p:nvSpPr>
          <p:cNvPr id="6" name="Footer Placeholder 5">
            <a:extLst>
              <a:ext uri="{FF2B5EF4-FFF2-40B4-BE49-F238E27FC236}">
                <a16:creationId xmlns:a16="http://schemas.microsoft.com/office/drawing/2014/main" id="{6DAABA81-F65E-489D-B76F-C256ED1EA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60465-4B00-4FCF-B271-16BD7F0FDA90}"/>
              </a:ext>
            </a:extLst>
          </p:cNvPr>
          <p:cNvSpPr>
            <a:spLocks noGrp="1"/>
          </p:cNvSpPr>
          <p:nvPr>
            <p:ph type="sldNum" sz="quarter" idx="12"/>
          </p:nvPr>
        </p:nvSpPr>
        <p:spPr/>
        <p:txBody>
          <a:bodyPr/>
          <a:lstStyle/>
          <a:p>
            <a:fld id="{3A3283A4-2797-48E1-BB4F-405ACE3E1B6E}" type="slidenum">
              <a:rPr lang="en-US" smtClean="0"/>
              <a:t>‹#›</a:t>
            </a:fld>
            <a:endParaRPr lang="en-US"/>
          </a:p>
        </p:txBody>
      </p:sp>
    </p:spTree>
    <p:extLst>
      <p:ext uri="{BB962C8B-B14F-4D97-AF65-F5344CB8AC3E}">
        <p14:creationId xmlns:p14="http://schemas.microsoft.com/office/powerpoint/2010/main" val="1719455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F3F31E-1034-47A6-A8C6-42AE97BAE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EEB7D9-4862-4688-8933-AD2DC5A1B4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7DE3A-3FDE-410C-AFC0-5B03438026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6F9D9-A818-4CA7-8A91-8380F8FF9771}" type="datetimeFigureOut">
              <a:rPr lang="en-US" smtClean="0"/>
              <a:t>4/20/2022</a:t>
            </a:fld>
            <a:endParaRPr lang="en-US"/>
          </a:p>
        </p:txBody>
      </p:sp>
      <p:sp>
        <p:nvSpPr>
          <p:cNvPr id="5" name="Footer Placeholder 4">
            <a:extLst>
              <a:ext uri="{FF2B5EF4-FFF2-40B4-BE49-F238E27FC236}">
                <a16:creationId xmlns:a16="http://schemas.microsoft.com/office/drawing/2014/main" id="{E42234D2-BEDE-4912-8935-0BF8D65252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865C27-16CD-4473-8C82-DDE7190314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283A4-2797-48E1-BB4F-405ACE3E1B6E}" type="slidenum">
              <a:rPr lang="en-US" smtClean="0"/>
              <a:t>‹#›</a:t>
            </a:fld>
            <a:endParaRPr lang="en-US"/>
          </a:p>
        </p:txBody>
      </p:sp>
    </p:spTree>
    <p:extLst>
      <p:ext uri="{BB962C8B-B14F-4D97-AF65-F5344CB8AC3E}">
        <p14:creationId xmlns:p14="http://schemas.microsoft.com/office/powerpoint/2010/main" val="2216129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8481-D721-4F3F-AE0F-E17CCA02B923}"/>
              </a:ext>
            </a:extLst>
          </p:cNvPr>
          <p:cNvSpPr>
            <a:spLocks noGrp="1"/>
          </p:cNvSpPr>
          <p:nvPr>
            <p:ph type="ctrTitle"/>
          </p:nvPr>
        </p:nvSpPr>
        <p:spPr>
          <a:xfrm>
            <a:off x="1524000" y="1122363"/>
            <a:ext cx="9144000" cy="1888359"/>
          </a:xfrm>
        </p:spPr>
        <p:txBody>
          <a:bodyPr/>
          <a:lstStyle/>
          <a:p>
            <a:r>
              <a:rPr lang="en-AT" b="1" u="sng" dirty="0">
                <a:latin typeface="Arial"/>
                <a:cs typeface="Calibri Light"/>
              </a:rPr>
              <a:t>Data Exploration</a:t>
            </a:r>
            <a:endParaRPr lang="en-US" b="1" u="sng" dirty="0">
              <a:latin typeface="Arial"/>
              <a:cs typeface="Calibri Light"/>
            </a:endParaRPr>
          </a:p>
        </p:txBody>
      </p:sp>
      <p:sp>
        <p:nvSpPr>
          <p:cNvPr id="3" name="Subtitle 2">
            <a:extLst>
              <a:ext uri="{FF2B5EF4-FFF2-40B4-BE49-F238E27FC236}">
                <a16:creationId xmlns:a16="http://schemas.microsoft.com/office/drawing/2014/main" id="{297AD440-85C4-4296-9752-45519E369DD3}"/>
              </a:ext>
            </a:extLst>
          </p:cNvPr>
          <p:cNvSpPr>
            <a:spLocks noGrp="1"/>
          </p:cNvSpPr>
          <p:nvPr>
            <p:ph type="subTitle" idx="1"/>
          </p:nvPr>
        </p:nvSpPr>
        <p:spPr>
          <a:xfrm>
            <a:off x="1524000" y="3602038"/>
            <a:ext cx="9144000" cy="1752106"/>
          </a:xfrm>
        </p:spPr>
        <p:txBody>
          <a:bodyPr vert="horz" lIns="91440" tIns="45720" rIns="91440" bIns="45720" rtlCol="0" anchor="t">
            <a:normAutofit fontScale="85000" lnSpcReduction="20000"/>
          </a:bodyPr>
          <a:lstStyle/>
          <a:p>
            <a:r>
              <a:rPr lang="en-AT" b="1" dirty="0">
                <a:latin typeface="Arial"/>
                <a:cs typeface="Calibri"/>
              </a:rPr>
              <a:t>THE MANTICORES</a:t>
            </a:r>
            <a:endParaRPr lang="en-US" b="1" dirty="0">
              <a:latin typeface="Arial"/>
              <a:cs typeface="Calibri"/>
            </a:endParaRPr>
          </a:p>
          <a:p>
            <a:endParaRPr lang="en-AT" b="1" dirty="0">
              <a:latin typeface="Arial"/>
              <a:cs typeface="Calibri"/>
            </a:endParaRPr>
          </a:p>
          <a:p>
            <a:r>
              <a:rPr lang="en-AT" sz="1400" dirty="0">
                <a:latin typeface="Arial"/>
                <a:cs typeface="Calibri"/>
              </a:rPr>
              <a:t>David Hauser</a:t>
            </a:r>
            <a:endParaRPr lang="en-AT" sz="1400">
              <a:latin typeface="Arial"/>
              <a:cs typeface="Calibri"/>
            </a:endParaRPr>
          </a:p>
          <a:p>
            <a:r>
              <a:rPr lang="en-AT" sz="1400" dirty="0">
                <a:latin typeface="Arial"/>
                <a:cs typeface="Calibri"/>
              </a:rPr>
              <a:t>Erich Konicek</a:t>
            </a:r>
            <a:endParaRPr lang="en-AT" sz="1400">
              <a:latin typeface="Arial"/>
              <a:cs typeface="Calibri"/>
            </a:endParaRPr>
          </a:p>
          <a:p>
            <a:r>
              <a:rPr lang="en-AT" sz="1400" dirty="0">
                <a:latin typeface="Arial"/>
                <a:cs typeface="Calibri"/>
              </a:rPr>
              <a:t>Martin Weber</a:t>
            </a:r>
            <a:endParaRPr lang="en-AT" sz="1400">
              <a:latin typeface="Arial"/>
              <a:cs typeface="Calibri"/>
            </a:endParaRPr>
          </a:p>
          <a:p>
            <a:r>
              <a:rPr lang="en-AT" sz="1400" dirty="0" err="1">
                <a:latin typeface="Arial"/>
                <a:cs typeface="Calibri"/>
              </a:rPr>
              <a:t>Zabato</a:t>
            </a:r>
            <a:r>
              <a:rPr lang="en-AT" sz="1400" dirty="0">
                <a:latin typeface="Arial"/>
                <a:cs typeface="Calibri"/>
              </a:rPr>
              <a:t> </a:t>
            </a:r>
            <a:r>
              <a:rPr lang="en-AT" sz="1400" dirty="0" err="1">
                <a:latin typeface="Arial"/>
                <a:cs typeface="Calibri"/>
              </a:rPr>
              <a:t>Bebe</a:t>
            </a:r>
            <a:endParaRPr lang="en-AT" sz="1400">
              <a:latin typeface="Arial"/>
              <a:cs typeface="Calibri"/>
            </a:endParaRPr>
          </a:p>
        </p:txBody>
      </p:sp>
    </p:spTree>
    <p:extLst>
      <p:ext uri="{BB962C8B-B14F-4D97-AF65-F5344CB8AC3E}">
        <p14:creationId xmlns:p14="http://schemas.microsoft.com/office/powerpoint/2010/main" val="425697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How consistent are the emotion annotations?"/>
          <p:cNvSpPr txBox="1">
            <a:spLocks noGrp="1"/>
          </p:cNvSpPr>
          <p:nvPr>
            <p:ph type="title"/>
          </p:nvPr>
        </p:nvSpPr>
        <p:spPr>
          <a:prstGeom prst="rect">
            <a:avLst/>
          </a:prstGeom>
        </p:spPr>
        <p:txBody>
          <a:bodyPr>
            <a:noAutofit/>
          </a:bodyPr>
          <a:lstStyle>
            <a:lvl1pPr defTabSz="2365188">
              <a:defRPr sz="8245" spc="-164"/>
            </a:lvl1pPr>
          </a:lstStyle>
          <a:p>
            <a:r>
              <a:rPr sz="2800" b="1" dirty="0">
                <a:latin typeface="Arial"/>
                <a:cs typeface="Arial"/>
              </a:rPr>
              <a:t>How consistent are the emotion annotations?</a:t>
            </a:r>
            <a:endParaRPr lang="en-US" sz="2800" b="1">
              <a:latin typeface="Arial"/>
              <a:cs typeface="Arial"/>
            </a:endParaRPr>
          </a:p>
        </p:txBody>
      </p:sp>
      <p:sp>
        <p:nvSpPr>
          <p:cNvPr id="152" name="Do different annotators agree in their ratings of the same excerpt?"/>
          <p:cNvSpPr txBox="1">
            <a:spLocks noGrp="1"/>
          </p:cNvSpPr>
          <p:nvPr>
            <p:ph type="body" idx="13"/>
          </p:nvPr>
        </p:nvSpPr>
        <p:spPr>
          <a:xfrm>
            <a:off x="669102" y="1186481"/>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45719" tIns="45719" rIns="45719" bIns="45719" rtlCol="0" anchor="t">
            <a:normAutofit/>
          </a:bodyPr>
          <a:lstStyle>
            <a:lvl1pPr defTabSz="817244">
              <a:defRPr sz="5445"/>
            </a:lvl1pPr>
          </a:lstStyle>
          <a:p>
            <a:r>
              <a:rPr sz="1600" b="0" dirty="0">
                <a:latin typeface="Arial"/>
                <a:cs typeface="Arial"/>
              </a:rPr>
              <a:t>Do different annotators agree in their ratings of the same excerpt?</a:t>
            </a:r>
            <a:endParaRPr lang="en-US" sz="1600" b="0">
              <a:latin typeface="Arial"/>
              <a:cs typeface="Arial"/>
            </a:endParaRPr>
          </a:p>
        </p:txBody>
      </p:sp>
      <p:sp>
        <p:nvSpPr>
          <p:cNvPr id="153" name="It depends!"/>
          <p:cNvSpPr txBox="1">
            <a:spLocks noGrp="1"/>
          </p:cNvSpPr>
          <p:nvPr>
            <p:ph type="body" idx="1"/>
          </p:nvPr>
        </p:nvSpPr>
        <p:spPr>
          <a:xfrm>
            <a:off x="612438" y="1839435"/>
            <a:ext cx="10985501" cy="4128006"/>
          </a:xfrm>
          <a:prstGeom prst="rect">
            <a:avLst/>
          </a:prstGeom>
        </p:spPr>
        <p:txBody>
          <a:bodyPr vert="horz" lIns="91440" tIns="45720" rIns="91440" bIns="45720" rtlCol="0" anchor="t">
            <a:normAutofit/>
          </a:bodyPr>
          <a:lstStyle>
            <a:lvl1pPr>
              <a:defRPr sz="5000" spc="-50"/>
            </a:lvl1pPr>
          </a:lstStyle>
          <a:p>
            <a:r>
              <a:rPr sz="2000" dirty="0">
                <a:latin typeface="Arial"/>
                <a:cs typeface="Arial"/>
              </a:rPr>
              <a:t>It depends!</a:t>
            </a:r>
            <a:endParaRPr lang="en-US" sz="2000">
              <a:latin typeface="Arial"/>
              <a:cs typeface="Arial"/>
            </a:endParaRPr>
          </a:p>
        </p:txBody>
      </p:sp>
      <p:pic>
        <p:nvPicPr>
          <p:cNvPr id="154" name="Bildschirmfoto 2022-04-13 um 22.21.33.png" descr="Bildschirmfoto 2022-04-13 um 22.21.33.png"/>
          <p:cNvPicPr>
            <a:picLocks noChangeAspect="1"/>
          </p:cNvPicPr>
          <p:nvPr/>
        </p:nvPicPr>
        <p:blipFill>
          <a:blip r:embed="rId2"/>
          <a:stretch>
            <a:fillRect/>
          </a:stretch>
        </p:blipFill>
        <p:spPr>
          <a:xfrm>
            <a:off x="666302" y="2363278"/>
            <a:ext cx="1689606" cy="3466756"/>
          </a:xfrm>
          <a:prstGeom prst="rect">
            <a:avLst/>
          </a:prstGeom>
          <a:ln w="12700">
            <a:miter lim="400000"/>
          </a:ln>
        </p:spPr>
      </p:pic>
      <p:pic>
        <p:nvPicPr>
          <p:cNvPr id="155" name="Bildschirmfoto 2022-04-13 um 21.29.00.png" descr="Bildschirmfoto 2022-04-13 um 21.29.00.png"/>
          <p:cNvPicPr>
            <a:picLocks noChangeAspect="1"/>
          </p:cNvPicPr>
          <p:nvPr/>
        </p:nvPicPr>
        <p:blipFill>
          <a:blip r:embed="rId3"/>
          <a:srcRect l="2720" t="1360" b="1360"/>
          <a:stretch>
            <a:fillRect/>
          </a:stretch>
        </p:blipFill>
        <p:spPr>
          <a:xfrm>
            <a:off x="2424817" y="2618120"/>
            <a:ext cx="9563659" cy="871625"/>
          </a:xfrm>
          <a:prstGeom prst="rect">
            <a:avLst/>
          </a:prstGeom>
          <a:ln w="12700">
            <a:miter lim="400000"/>
          </a:ln>
        </p:spPr>
      </p:pic>
      <p:pic>
        <p:nvPicPr>
          <p:cNvPr id="156" name="Bildschirmfoto 2022-04-13 um 21.50.34.png" descr="Bildschirmfoto 2022-04-13 um 21.50.34.png"/>
          <p:cNvPicPr>
            <a:picLocks noChangeAspect="1"/>
          </p:cNvPicPr>
          <p:nvPr/>
        </p:nvPicPr>
        <p:blipFill>
          <a:blip r:embed="rId4"/>
          <a:stretch>
            <a:fillRect/>
          </a:stretch>
        </p:blipFill>
        <p:spPr>
          <a:xfrm>
            <a:off x="2321897" y="4920068"/>
            <a:ext cx="9769536" cy="950550"/>
          </a:xfrm>
          <a:prstGeom prst="rect">
            <a:avLst/>
          </a:prstGeom>
          <a:ln w="12700">
            <a:miter lim="400000"/>
          </a:ln>
        </p:spPr>
      </p:pic>
      <p:sp>
        <p:nvSpPr>
          <p:cNvPr id="157" name="Standard deviation is a good indicator for annotation consistency."/>
          <p:cNvSpPr txBox="1"/>
          <p:nvPr/>
        </p:nvSpPr>
        <p:spPr>
          <a:xfrm>
            <a:off x="2537394" y="3894457"/>
            <a:ext cx="9180427" cy="29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defTabSz="825500">
              <a:lnSpc>
                <a:spcPct val="100000"/>
              </a:lnSpc>
              <a:spcBef>
                <a:spcPts val="1800"/>
              </a:spcBef>
              <a:defRPr sz="5000" spc="-50"/>
            </a:lvl1pPr>
          </a:lstStyle>
          <a:p>
            <a:r>
              <a:rPr sz="1600" dirty="0">
                <a:latin typeface="Arial"/>
                <a:cs typeface="Arial"/>
              </a:rPr>
              <a:t>Standard deviation is a good indicator for annotation consistency.</a:t>
            </a:r>
            <a:endParaRPr lang="en-US" sz="1600">
              <a:latin typeface="Arial"/>
              <a:cs typeface="Arial"/>
            </a:endParaRPr>
          </a:p>
        </p:txBody>
      </p:sp>
      <p:sp>
        <p:nvSpPr>
          <p:cNvPr id="158" name="low std → high consistency"/>
          <p:cNvSpPr txBox="1"/>
          <p:nvPr/>
        </p:nvSpPr>
        <p:spPr>
          <a:xfrm>
            <a:off x="5258764" y="2261058"/>
            <a:ext cx="2201180" cy="282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000"/>
            </a:lvl1pPr>
          </a:lstStyle>
          <a:p>
            <a:r>
              <a:rPr sz="1500"/>
              <a:t>low std → high consistency </a:t>
            </a:r>
          </a:p>
        </p:txBody>
      </p:sp>
      <p:sp>
        <p:nvSpPr>
          <p:cNvPr id="159" name="high std → low consistency"/>
          <p:cNvSpPr txBox="1"/>
          <p:nvPr/>
        </p:nvSpPr>
        <p:spPr>
          <a:xfrm>
            <a:off x="5258764" y="4657056"/>
            <a:ext cx="2201180" cy="282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000"/>
            </a:lvl1pPr>
          </a:lstStyle>
          <a:p>
            <a:r>
              <a:rPr sz="1500"/>
              <a:t>high std → low consistency </a:t>
            </a:r>
          </a:p>
        </p:txBody>
      </p:sp>
      <p:sp>
        <p:nvSpPr>
          <p:cNvPr id="160" name="Conclusion: Some emotions are more objective than others."/>
          <p:cNvSpPr txBox="1"/>
          <p:nvPr/>
        </p:nvSpPr>
        <p:spPr>
          <a:xfrm>
            <a:off x="2896920" y="6054910"/>
            <a:ext cx="5491888" cy="29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5000"/>
            </a:lvl1pPr>
          </a:lstStyle>
          <a:p>
            <a:r>
              <a:rPr sz="1600" dirty="0">
                <a:latin typeface="Arial"/>
                <a:cs typeface="Arial"/>
              </a:rPr>
              <a:t>Conclusion: Some emotions are more objective than others.</a:t>
            </a:r>
            <a:endParaRPr lang="en-US" sz="1600">
              <a:latin typeface="Arial"/>
              <a:cs typeface="Arial"/>
            </a:endParaRPr>
          </a:p>
        </p:txBody>
      </p:sp>
      <p:sp>
        <p:nvSpPr>
          <p:cNvPr id="161" name="Form"/>
          <p:cNvSpPr/>
          <p:nvPr/>
        </p:nvSpPr>
        <p:spPr>
          <a:xfrm>
            <a:off x="821327" y="2177290"/>
            <a:ext cx="11066678" cy="1386471"/>
          </a:xfrm>
          <a:custGeom>
            <a:avLst/>
            <a:gdLst/>
            <a:ahLst/>
            <a:cxnLst>
              <a:cxn ang="0">
                <a:pos x="wd2" y="hd2"/>
              </a:cxn>
              <a:cxn ang="5400000">
                <a:pos x="wd2" y="hd2"/>
              </a:cxn>
              <a:cxn ang="10800000">
                <a:pos x="wd2" y="hd2"/>
              </a:cxn>
              <a:cxn ang="16200000">
                <a:pos x="wd2" y="hd2"/>
              </a:cxn>
            </a:cxnLst>
            <a:rect l="0" t="0" r="r" b="b"/>
            <a:pathLst>
              <a:path w="21568" h="21406" extrusionOk="0">
                <a:moveTo>
                  <a:pt x="29" y="8982"/>
                </a:moveTo>
                <a:cubicBezTo>
                  <a:pt x="549" y="8825"/>
                  <a:pt x="1070" y="8729"/>
                  <a:pt x="1591" y="8692"/>
                </a:cubicBezTo>
                <a:cubicBezTo>
                  <a:pt x="2077" y="8658"/>
                  <a:pt x="2564" y="8677"/>
                  <a:pt x="3051" y="8749"/>
                </a:cubicBezTo>
                <a:cubicBezTo>
                  <a:pt x="3076" y="8108"/>
                  <a:pt x="3113" y="7501"/>
                  <a:pt x="3160" y="6948"/>
                </a:cubicBezTo>
                <a:cubicBezTo>
                  <a:pt x="3209" y="6385"/>
                  <a:pt x="3269" y="5885"/>
                  <a:pt x="3337" y="5466"/>
                </a:cubicBezTo>
                <a:cubicBezTo>
                  <a:pt x="6445" y="1743"/>
                  <a:pt x="9586" y="-83"/>
                  <a:pt x="12730" y="3"/>
                </a:cubicBezTo>
                <a:cubicBezTo>
                  <a:pt x="15602" y="82"/>
                  <a:pt x="18471" y="1758"/>
                  <a:pt x="21314" y="5018"/>
                </a:cubicBezTo>
                <a:cubicBezTo>
                  <a:pt x="21404" y="6688"/>
                  <a:pt x="21471" y="8431"/>
                  <a:pt x="21514" y="10217"/>
                </a:cubicBezTo>
                <a:cubicBezTo>
                  <a:pt x="21597" y="13733"/>
                  <a:pt x="21584" y="17349"/>
                  <a:pt x="21475" y="20821"/>
                </a:cubicBezTo>
                <a:cubicBezTo>
                  <a:pt x="18468" y="21344"/>
                  <a:pt x="15459" y="21517"/>
                  <a:pt x="12451" y="21339"/>
                </a:cubicBezTo>
                <a:cubicBezTo>
                  <a:pt x="9467" y="21163"/>
                  <a:pt x="6483" y="20642"/>
                  <a:pt x="3501" y="19777"/>
                </a:cubicBezTo>
                <a:cubicBezTo>
                  <a:pt x="3343" y="18896"/>
                  <a:pt x="3215" y="17718"/>
                  <a:pt x="3129" y="16348"/>
                </a:cubicBezTo>
                <a:cubicBezTo>
                  <a:pt x="3034" y="14843"/>
                  <a:pt x="2993" y="13161"/>
                  <a:pt x="3010" y="11483"/>
                </a:cubicBezTo>
                <a:cubicBezTo>
                  <a:pt x="2514" y="11529"/>
                  <a:pt x="2019" y="11583"/>
                  <a:pt x="1524" y="11648"/>
                </a:cubicBezTo>
                <a:cubicBezTo>
                  <a:pt x="1031" y="11712"/>
                  <a:pt x="538" y="11786"/>
                  <a:pt x="46" y="11869"/>
                </a:cubicBezTo>
                <a:cubicBezTo>
                  <a:pt x="20" y="11434"/>
                  <a:pt x="4" y="10964"/>
                  <a:pt x="1" y="10483"/>
                </a:cubicBezTo>
                <a:cubicBezTo>
                  <a:pt x="-3" y="9973"/>
                  <a:pt x="7" y="9462"/>
                  <a:pt x="29" y="8982"/>
                </a:cubicBezTo>
                <a:close/>
              </a:path>
            </a:pathLst>
          </a:custGeom>
          <a:ln w="25400">
            <a:solidFill>
              <a:schemeClr val="accent5">
                <a:hueOff val="-82419"/>
                <a:satOff val="-9513"/>
                <a:lumOff val="-16343"/>
              </a:schemeClr>
            </a:solidFill>
            <a:miter lim="400000"/>
          </a:ln>
        </p:spPr>
        <p:txBody>
          <a:bodyPr lIns="25400" tIns="25400" rIns="25400" bIns="25400" anchor="ctr"/>
          <a:lstStyle/>
          <a:p>
            <a:endParaRPr sz="900"/>
          </a:p>
        </p:txBody>
      </p:sp>
      <p:sp>
        <p:nvSpPr>
          <p:cNvPr id="162" name="Form"/>
          <p:cNvSpPr/>
          <p:nvPr/>
        </p:nvSpPr>
        <p:spPr>
          <a:xfrm>
            <a:off x="1110552" y="4589717"/>
            <a:ext cx="10814824" cy="1329589"/>
          </a:xfrm>
          <a:custGeom>
            <a:avLst/>
            <a:gdLst/>
            <a:ahLst/>
            <a:cxnLst>
              <a:cxn ang="0">
                <a:pos x="wd2" y="hd2"/>
              </a:cxn>
              <a:cxn ang="5400000">
                <a:pos x="wd2" y="hd2"/>
              </a:cxn>
              <a:cxn ang="10800000">
                <a:pos x="wd2" y="hd2"/>
              </a:cxn>
              <a:cxn ang="16200000">
                <a:pos x="wd2" y="hd2"/>
              </a:cxn>
            </a:cxnLst>
            <a:rect l="0" t="0" r="r" b="b"/>
            <a:pathLst>
              <a:path w="21591" h="21574" extrusionOk="0">
                <a:moveTo>
                  <a:pt x="29" y="17227"/>
                </a:moveTo>
                <a:lnTo>
                  <a:pt x="2476" y="16824"/>
                </a:lnTo>
                <a:cubicBezTo>
                  <a:pt x="2479" y="14104"/>
                  <a:pt x="2523" y="11396"/>
                  <a:pt x="2605" y="8759"/>
                </a:cubicBezTo>
                <a:cubicBezTo>
                  <a:pt x="2638" y="7679"/>
                  <a:pt x="2679" y="6613"/>
                  <a:pt x="2725" y="5565"/>
                </a:cubicBezTo>
                <a:cubicBezTo>
                  <a:pt x="5867" y="1863"/>
                  <a:pt x="9038" y="3"/>
                  <a:pt x="12213" y="0"/>
                </a:cubicBezTo>
                <a:cubicBezTo>
                  <a:pt x="15315" y="-3"/>
                  <a:pt x="18413" y="1767"/>
                  <a:pt x="21485" y="5296"/>
                </a:cubicBezTo>
                <a:cubicBezTo>
                  <a:pt x="21565" y="7903"/>
                  <a:pt x="21600" y="10587"/>
                  <a:pt x="21589" y="13273"/>
                </a:cubicBezTo>
                <a:cubicBezTo>
                  <a:pt x="21579" y="15700"/>
                  <a:pt x="21532" y="18108"/>
                  <a:pt x="21448" y="20440"/>
                </a:cubicBezTo>
                <a:cubicBezTo>
                  <a:pt x="17872" y="21171"/>
                  <a:pt x="14294" y="21548"/>
                  <a:pt x="10716" y="21573"/>
                </a:cubicBezTo>
                <a:cubicBezTo>
                  <a:pt x="7144" y="21597"/>
                  <a:pt x="3571" y="21269"/>
                  <a:pt x="0" y="20589"/>
                </a:cubicBezTo>
                <a:lnTo>
                  <a:pt x="29" y="17227"/>
                </a:lnTo>
                <a:close/>
              </a:path>
            </a:pathLst>
          </a:custGeom>
          <a:ln w="25400">
            <a:solidFill>
              <a:schemeClr val="accent5">
                <a:hueOff val="-82419"/>
                <a:satOff val="-9513"/>
                <a:lumOff val="-16343"/>
              </a:schemeClr>
            </a:solidFill>
            <a:miter lim="400000"/>
          </a:ln>
        </p:spPr>
        <p:txBody>
          <a:bodyPr lIns="25400" tIns="25400" rIns="25400" bIns="25400" anchor="ctr"/>
          <a:lstStyle/>
          <a:p>
            <a:endParaRPr sz="90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CAA8-2F0B-7A08-4FF9-E95C6A15CF05}"/>
              </a:ext>
            </a:extLst>
          </p:cNvPr>
          <p:cNvSpPr>
            <a:spLocks noGrp="1"/>
          </p:cNvSpPr>
          <p:nvPr>
            <p:ph type="title"/>
          </p:nvPr>
        </p:nvSpPr>
        <p:spPr>
          <a:xfrm>
            <a:off x="609562" y="273422"/>
            <a:ext cx="10971684" cy="1153389"/>
          </a:xfrm>
        </p:spPr>
        <p:txBody>
          <a:bodyPr/>
          <a:lstStyle/>
          <a:p>
            <a:r>
              <a:rPr lang="de-AT" sz="2800" b="1" dirty="0" err="1">
                <a:latin typeface="Arial"/>
                <a:cs typeface="Arial"/>
              </a:rPr>
              <a:t>Derive</a:t>
            </a:r>
            <a:r>
              <a:rPr lang="de-AT" sz="2800" b="1" dirty="0">
                <a:latin typeface="Arial"/>
                <a:cs typeface="Arial"/>
              </a:rPr>
              <a:t> Quadrant-</a:t>
            </a:r>
            <a:r>
              <a:rPr lang="de-AT" sz="2800" b="1" dirty="0" err="1">
                <a:latin typeface="Arial"/>
                <a:cs typeface="Arial"/>
              </a:rPr>
              <a:t>Based</a:t>
            </a:r>
            <a:r>
              <a:rPr lang="de-AT" sz="2800" b="1" dirty="0">
                <a:latin typeface="Arial"/>
                <a:cs typeface="Arial"/>
              </a:rPr>
              <a:t> Labels</a:t>
            </a:r>
            <a:endParaRPr lang="en-GB" sz="2800" b="1" dirty="0">
              <a:latin typeface="Arial"/>
              <a:ea typeface="+mj-lt"/>
              <a:cs typeface="+mj-lt"/>
            </a:endParaRPr>
          </a:p>
          <a:p>
            <a:endParaRPr lang="en-GB" dirty="0">
              <a:cs typeface="Calibri Light"/>
            </a:endParaRPr>
          </a:p>
        </p:txBody>
      </p:sp>
      <p:pic>
        <p:nvPicPr>
          <p:cNvPr id="4" name="Picture 3" descr="Chart, histogram&#10;&#10;Description automatically generated">
            <a:extLst>
              <a:ext uri="{FF2B5EF4-FFF2-40B4-BE49-F238E27FC236}">
                <a16:creationId xmlns:a16="http://schemas.microsoft.com/office/drawing/2014/main" id="{D6E64C52-9526-4CCF-2BB0-089AAE62277C}"/>
              </a:ext>
            </a:extLst>
          </p:cNvPr>
          <p:cNvPicPr/>
          <p:nvPr/>
        </p:nvPicPr>
        <p:blipFill>
          <a:blip r:embed="rId2"/>
          <a:stretch/>
        </p:blipFill>
        <p:spPr>
          <a:xfrm>
            <a:off x="441223" y="1240994"/>
            <a:ext cx="2542133" cy="1254879"/>
          </a:xfrm>
          <a:prstGeom prst="rect">
            <a:avLst/>
          </a:prstGeom>
          <a:ln w="0">
            <a:noFill/>
          </a:ln>
        </p:spPr>
      </p:pic>
      <p:pic>
        <p:nvPicPr>
          <p:cNvPr id="6" name="Picture 5" descr="Chart, histogram&#10;&#10;Description automatically generated">
            <a:extLst>
              <a:ext uri="{FF2B5EF4-FFF2-40B4-BE49-F238E27FC236}">
                <a16:creationId xmlns:a16="http://schemas.microsoft.com/office/drawing/2014/main" id="{32DF92B2-6AD9-722B-7587-6B9205EC7B68}"/>
              </a:ext>
            </a:extLst>
          </p:cNvPr>
          <p:cNvPicPr/>
          <p:nvPr/>
        </p:nvPicPr>
        <p:blipFill>
          <a:blip r:embed="rId3"/>
          <a:stretch/>
        </p:blipFill>
        <p:spPr>
          <a:xfrm>
            <a:off x="2983086" y="1240994"/>
            <a:ext cx="2547538" cy="1255734"/>
          </a:xfrm>
          <a:prstGeom prst="rect">
            <a:avLst/>
          </a:prstGeom>
          <a:ln w="0">
            <a:noFill/>
          </a:ln>
        </p:spPr>
      </p:pic>
      <p:sp>
        <p:nvSpPr>
          <p:cNvPr id="8" name="TextBox 7">
            <a:extLst>
              <a:ext uri="{FF2B5EF4-FFF2-40B4-BE49-F238E27FC236}">
                <a16:creationId xmlns:a16="http://schemas.microsoft.com/office/drawing/2014/main" id="{A47F716A-6B4D-5D20-121D-96595718A80B}"/>
              </a:ext>
            </a:extLst>
          </p:cNvPr>
          <p:cNvSpPr txBox="1"/>
          <p:nvPr/>
        </p:nvSpPr>
        <p:spPr>
          <a:xfrm>
            <a:off x="5444356" y="1543808"/>
            <a:ext cx="6330953" cy="1019675"/>
          </a:xfrm>
          <a:prstGeom prst="rect">
            <a:avLst/>
          </a:prstGeom>
          <a:noFill/>
          <a:ln w="0">
            <a:noFill/>
          </a:ln>
        </p:spPr>
        <p:txBody>
          <a:bodyPr lIns="108847" tIns="54423" rIns="108847" bIns="54423" anchor="t">
            <a:noAutofit/>
          </a:bodyPr>
          <a:lstStyle/>
          <a:p>
            <a:r>
              <a:rPr lang="en-US" sz="1200" spc="-1" dirty="0">
                <a:latin typeface="Arial"/>
                <a:ea typeface="Noto Sans CJK SC"/>
              </a:rPr>
              <a:t>Looks a bit of Gaussian normal distribution.</a:t>
            </a:r>
            <a:endParaRPr lang="de-AT" sz="1200" spc="-1">
              <a:latin typeface="Arial"/>
              <a:cs typeface="Arial"/>
            </a:endParaRPr>
          </a:p>
          <a:p>
            <a:pPr>
              <a:lnSpc>
                <a:spcPct val="100000"/>
              </a:lnSpc>
              <a:buNone/>
            </a:pPr>
            <a:r>
              <a:rPr lang="en-US" sz="1200" spc="-1" dirty="0">
                <a:latin typeface="Arial"/>
                <a:ea typeface="Noto Sans CJK SC"/>
              </a:rPr>
              <a:t>So it is important how the middle values are classified.</a:t>
            </a:r>
            <a:endParaRPr lang="de-AT" sz="1200" spc="-1">
              <a:latin typeface="Arial"/>
              <a:cs typeface="Arial"/>
            </a:endParaRPr>
          </a:p>
          <a:p>
            <a:pPr>
              <a:lnSpc>
                <a:spcPct val="100000"/>
              </a:lnSpc>
              <a:buNone/>
            </a:pPr>
            <a:r>
              <a:rPr lang="en-US" sz="1200" spc="-1" dirty="0">
                <a:latin typeface="Arial"/>
                <a:ea typeface="Noto Sans CJK SC"/>
              </a:rPr>
              <a:t>Overall means: arousal: 2.93, valence: 0.02.</a:t>
            </a:r>
            <a:endParaRPr lang="de-AT" sz="1200" spc="-1">
              <a:latin typeface="Arial"/>
              <a:cs typeface="Arial"/>
            </a:endParaRPr>
          </a:p>
        </p:txBody>
      </p:sp>
      <p:sp>
        <p:nvSpPr>
          <p:cNvPr id="10" name="TextBox 9">
            <a:extLst>
              <a:ext uri="{FF2B5EF4-FFF2-40B4-BE49-F238E27FC236}">
                <a16:creationId xmlns:a16="http://schemas.microsoft.com/office/drawing/2014/main" id="{6FE44AF4-4A63-5384-FCCF-0350E39B6BA8}"/>
              </a:ext>
            </a:extLst>
          </p:cNvPr>
          <p:cNvSpPr txBox="1"/>
          <p:nvPr/>
        </p:nvSpPr>
        <p:spPr>
          <a:xfrm>
            <a:off x="338913" y="978001"/>
            <a:ext cx="5420271" cy="462115"/>
          </a:xfrm>
          <a:prstGeom prst="rect">
            <a:avLst/>
          </a:prstGeom>
          <a:noFill/>
          <a:ln w="0">
            <a:noFill/>
          </a:ln>
        </p:spPr>
        <p:txBody>
          <a:bodyPr lIns="108847" tIns="54423" rIns="108847" bIns="54423" anchor="t">
            <a:noAutofit/>
          </a:bodyPr>
          <a:lstStyle/>
          <a:p>
            <a:pPr algn="ctr"/>
            <a:r>
              <a:rPr lang="en-US" sz="1600" spc="-1" dirty="0">
                <a:latin typeface="Arial"/>
                <a:ea typeface="Noto Sans CJK SC"/>
              </a:rPr>
              <a:t>Distribution of arousal &amp; valence in </a:t>
            </a:r>
            <a:r>
              <a:rPr lang="en-US" sz="1600" b="1" spc="-1" dirty="0">
                <a:latin typeface="Arial"/>
                <a:ea typeface="Noto Sans CJK SC"/>
              </a:rPr>
              <a:t>raw annotation</a:t>
            </a:r>
            <a:r>
              <a:rPr lang="en-US" sz="1600" spc="-1" dirty="0">
                <a:latin typeface="Arial"/>
                <a:ea typeface="Noto Sans CJK SC"/>
              </a:rPr>
              <a:t> data</a:t>
            </a:r>
            <a:endParaRPr lang="de-AT" sz="1600" spc="-1" dirty="0">
              <a:latin typeface="Arial"/>
              <a:cs typeface="Arial"/>
            </a:endParaRPr>
          </a:p>
          <a:p>
            <a:pPr>
              <a:lnSpc>
                <a:spcPct val="100000"/>
              </a:lnSpc>
              <a:buNone/>
            </a:pPr>
            <a:endParaRPr lang="en-US" sz="1600" spc="-1" dirty="0">
              <a:latin typeface="Arial"/>
              <a:cs typeface="Arial"/>
            </a:endParaRPr>
          </a:p>
        </p:txBody>
      </p:sp>
      <p:sp>
        <p:nvSpPr>
          <p:cNvPr id="12" name="TextBox 11">
            <a:extLst>
              <a:ext uri="{FF2B5EF4-FFF2-40B4-BE49-F238E27FC236}">
                <a16:creationId xmlns:a16="http://schemas.microsoft.com/office/drawing/2014/main" id="{D8930AAF-ACC7-AD42-827C-DF84364B38DF}"/>
              </a:ext>
            </a:extLst>
          </p:cNvPr>
          <p:cNvSpPr txBox="1"/>
          <p:nvPr/>
        </p:nvSpPr>
        <p:spPr>
          <a:xfrm>
            <a:off x="333048" y="2587129"/>
            <a:ext cx="3315332" cy="322678"/>
          </a:xfrm>
          <a:prstGeom prst="rect">
            <a:avLst/>
          </a:prstGeom>
          <a:noFill/>
          <a:ln w="0">
            <a:noFill/>
          </a:ln>
        </p:spPr>
        <p:txBody>
          <a:bodyPr lIns="108847" tIns="54423" rIns="108847" bIns="54423" anchor="t">
            <a:noAutofit/>
          </a:bodyPr>
          <a:lstStyle/>
          <a:p>
            <a:pPr algn="ctr"/>
            <a:r>
              <a:rPr lang="de-AT" sz="1400" u="sng" spc="-1" dirty="0" err="1">
                <a:latin typeface="Arial"/>
              </a:rPr>
              <a:t>Decided</a:t>
            </a:r>
            <a:r>
              <a:rPr lang="de-AT" sz="1400" u="sng" spc="-1" dirty="0">
                <a:latin typeface="Arial"/>
              </a:rPr>
              <a:t> on </a:t>
            </a:r>
            <a:r>
              <a:rPr lang="de-AT" sz="1400" u="sng" spc="-1" dirty="0" err="1">
                <a:latin typeface="Arial"/>
              </a:rPr>
              <a:t>the</a:t>
            </a:r>
            <a:r>
              <a:rPr lang="de-AT" sz="1400" u="sng" spc="-1" dirty="0">
                <a:latin typeface="Arial"/>
              </a:rPr>
              <a:t> </a:t>
            </a:r>
            <a:r>
              <a:rPr lang="de-AT" sz="1400" u="sng" spc="-1" dirty="0" err="1">
                <a:latin typeface="Arial"/>
              </a:rPr>
              <a:t>following</a:t>
            </a:r>
            <a:r>
              <a:rPr lang="de-AT" sz="1400" u="sng" spc="-1" dirty="0">
                <a:latin typeface="Arial"/>
              </a:rPr>
              <a:t> </a:t>
            </a:r>
            <a:r>
              <a:rPr lang="de-AT" sz="1400" u="sng" spc="-1" dirty="0" err="1">
                <a:latin typeface="Arial"/>
              </a:rPr>
              <a:t>classification</a:t>
            </a:r>
            <a:r>
              <a:rPr lang="de-AT" sz="1400" u="sng" spc="-1" dirty="0">
                <a:latin typeface="Arial"/>
              </a:rPr>
              <a:t>:</a:t>
            </a:r>
            <a:endParaRPr lang="de-AT" sz="1400" u="sng" spc="-1">
              <a:latin typeface="Arial"/>
              <a:cs typeface="Arial"/>
            </a:endParaRPr>
          </a:p>
        </p:txBody>
      </p:sp>
      <p:sp>
        <p:nvSpPr>
          <p:cNvPr id="14" name="TextBox 13">
            <a:extLst>
              <a:ext uri="{FF2B5EF4-FFF2-40B4-BE49-F238E27FC236}">
                <a16:creationId xmlns:a16="http://schemas.microsoft.com/office/drawing/2014/main" id="{6E034926-F826-69DE-B922-561766B78B77}"/>
              </a:ext>
            </a:extLst>
          </p:cNvPr>
          <p:cNvSpPr txBox="1"/>
          <p:nvPr/>
        </p:nvSpPr>
        <p:spPr>
          <a:xfrm>
            <a:off x="5836465" y="2565157"/>
            <a:ext cx="5625394" cy="357981"/>
          </a:xfrm>
          <a:prstGeom prst="rect">
            <a:avLst/>
          </a:prstGeom>
          <a:noFill/>
          <a:ln w="0">
            <a:noFill/>
          </a:ln>
        </p:spPr>
        <p:txBody>
          <a:bodyPr lIns="108847" tIns="54423" rIns="108847" bIns="54423" anchor="t">
            <a:noAutofit/>
          </a:bodyPr>
          <a:lstStyle/>
          <a:p>
            <a:r>
              <a:rPr lang="de-AT" sz="1400" u="sng" spc="-1" dirty="0" err="1">
                <a:latin typeface="Arial"/>
              </a:rPr>
              <a:t>Slightly</a:t>
            </a:r>
            <a:r>
              <a:rPr lang="de-AT" sz="1400" u="sng" spc="-1" dirty="0">
                <a:latin typeface="Arial"/>
              </a:rPr>
              <a:t> different </a:t>
            </a:r>
            <a:r>
              <a:rPr lang="de-AT" sz="1400" u="sng" spc="-1" dirty="0" err="1">
                <a:latin typeface="Arial"/>
              </a:rPr>
              <a:t>classification</a:t>
            </a:r>
            <a:r>
              <a:rPr lang="de-AT" sz="1400" u="sng" spc="-1" dirty="0">
                <a:latin typeface="Arial"/>
              </a:rPr>
              <a:t> </a:t>
            </a:r>
            <a:r>
              <a:rPr lang="de-AT" sz="1400" u="sng" spc="-1" dirty="0" err="1">
                <a:latin typeface="Arial"/>
              </a:rPr>
              <a:t>results</a:t>
            </a:r>
            <a:r>
              <a:rPr lang="de-AT" sz="1400" u="sng" spc="-1" dirty="0">
                <a:latin typeface="Arial"/>
              </a:rPr>
              <a:t> in a total different </a:t>
            </a:r>
            <a:r>
              <a:rPr lang="de-AT" sz="1400" u="sng" spc="-1" dirty="0" err="1">
                <a:latin typeface="Arial"/>
              </a:rPr>
              <a:t>distribution</a:t>
            </a:r>
            <a:r>
              <a:rPr lang="de-AT" sz="1400" u="sng" spc="-1" dirty="0">
                <a:latin typeface="Arial"/>
              </a:rPr>
              <a:t>:</a:t>
            </a:r>
            <a:endParaRPr lang="de-AT" sz="1400" u="sng" spc="-1">
              <a:latin typeface="Arial"/>
              <a:cs typeface="Arial"/>
            </a:endParaRPr>
          </a:p>
        </p:txBody>
      </p:sp>
      <p:pic>
        <p:nvPicPr>
          <p:cNvPr id="16" name="Picture 15" descr="Chart, bar chart&#10;&#10;Description automatically generated">
            <a:extLst>
              <a:ext uri="{FF2B5EF4-FFF2-40B4-BE49-F238E27FC236}">
                <a16:creationId xmlns:a16="http://schemas.microsoft.com/office/drawing/2014/main" id="{A5529348-5376-3D9B-36BD-AFAF709DC8A4}"/>
              </a:ext>
            </a:extLst>
          </p:cNvPr>
          <p:cNvPicPr/>
          <p:nvPr/>
        </p:nvPicPr>
        <p:blipFill>
          <a:blip r:embed="rId4"/>
          <a:stretch/>
        </p:blipFill>
        <p:spPr>
          <a:xfrm>
            <a:off x="3189383" y="2955111"/>
            <a:ext cx="2481989" cy="1166769"/>
          </a:xfrm>
          <a:prstGeom prst="rect">
            <a:avLst/>
          </a:prstGeom>
          <a:ln w="0">
            <a:noFill/>
          </a:ln>
        </p:spPr>
      </p:pic>
      <p:pic>
        <p:nvPicPr>
          <p:cNvPr id="18" name="Picture 17" descr="Chart, bar chart&#10;&#10;Description automatically generated">
            <a:extLst>
              <a:ext uri="{FF2B5EF4-FFF2-40B4-BE49-F238E27FC236}">
                <a16:creationId xmlns:a16="http://schemas.microsoft.com/office/drawing/2014/main" id="{FE9D290C-8CD2-E200-0B87-848E247EB061}"/>
              </a:ext>
            </a:extLst>
          </p:cNvPr>
          <p:cNvPicPr/>
          <p:nvPr/>
        </p:nvPicPr>
        <p:blipFill>
          <a:blip r:embed="rId5"/>
          <a:stretch/>
        </p:blipFill>
        <p:spPr>
          <a:xfrm>
            <a:off x="8514694" y="2908647"/>
            <a:ext cx="2408570" cy="1219082"/>
          </a:xfrm>
          <a:prstGeom prst="rect">
            <a:avLst/>
          </a:prstGeom>
          <a:ln w="0">
            <a:noFill/>
          </a:ln>
        </p:spPr>
      </p:pic>
      <p:graphicFrame>
        <p:nvGraphicFramePr>
          <p:cNvPr id="19" name="Table 19">
            <a:extLst>
              <a:ext uri="{FF2B5EF4-FFF2-40B4-BE49-F238E27FC236}">
                <a16:creationId xmlns:a16="http://schemas.microsoft.com/office/drawing/2014/main" id="{EB5F72C8-DBEB-0041-63F6-78B455C15C2E}"/>
              </a:ext>
            </a:extLst>
          </p:cNvPr>
          <p:cNvGraphicFramePr>
            <a:graphicFrameLocks noGrp="1"/>
          </p:cNvGraphicFramePr>
          <p:nvPr>
            <p:extLst>
              <p:ext uri="{D42A27DB-BD31-4B8C-83A1-F6EECF244321}">
                <p14:modId xmlns:p14="http://schemas.microsoft.com/office/powerpoint/2010/main" val="1601627555"/>
              </p:ext>
            </p:extLst>
          </p:nvPr>
        </p:nvGraphicFramePr>
        <p:xfrm>
          <a:off x="511097" y="2936488"/>
          <a:ext cx="2695187" cy="1115520"/>
        </p:xfrm>
        <a:graphic>
          <a:graphicData uri="http://schemas.openxmlformats.org/drawingml/2006/table">
            <a:tbl>
              <a:tblPr firstRow="1" bandRow="1">
                <a:tableStyleId>{C083E6E3-FA7D-4D7B-A595-EF9225AFEA82}</a:tableStyleId>
              </a:tblPr>
              <a:tblGrid>
                <a:gridCol w="706847">
                  <a:extLst>
                    <a:ext uri="{9D8B030D-6E8A-4147-A177-3AD203B41FA5}">
                      <a16:colId xmlns:a16="http://schemas.microsoft.com/office/drawing/2014/main" val="3322716691"/>
                    </a:ext>
                  </a:extLst>
                </a:gridCol>
                <a:gridCol w="1988340">
                  <a:extLst>
                    <a:ext uri="{9D8B030D-6E8A-4147-A177-3AD203B41FA5}">
                      <a16:colId xmlns:a16="http://schemas.microsoft.com/office/drawing/2014/main" val="2263171501"/>
                    </a:ext>
                  </a:extLst>
                </a:gridCol>
              </a:tblGrid>
              <a:tr h="232735">
                <a:tc>
                  <a:txBody>
                    <a:bodyPr/>
                    <a:lstStyle/>
                    <a:p>
                      <a:r>
                        <a:rPr lang="en-GB" sz="1050" b="0" dirty="0">
                          <a:latin typeface="Arial"/>
                        </a:rPr>
                        <a:t>Angry</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050" b="0" dirty="0">
                          <a:latin typeface="Arial"/>
                        </a:rPr>
                        <a:t>arousal </a:t>
                      </a:r>
                      <a:r>
                        <a:rPr lang="de-AT" sz="1050" b="0" i="0" u="none" strike="noStrike" noProof="0" dirty="0">
                          <a:latin typeface="Arial"/>
                        </a:rPr>
                        <a:t>≥ 3, </a:t>
                      </a:r>
                      <a:r>
                        <a:rPr lang="de-AT" sz="1050" b="0" i="0" u="none" strike="noStrike" noProof="0" dirty="0" err="1">
                          <a:latin typeface="Arial"/>
                        </a:rPr>
                        <a:t>valence</a:t>
                      </a:r>
                      <a:r>
                        <a:rPr lang="de-AT" sz="1050" b="0" i="0" u="none" strike="noStrike" noProof="0" dirty="0">
                          <a:latin typeface="Arial"/>
                        </a:rPr>
                        <a:t> ≤ 0</a:t>
                      </a:r>
                      <a:endParaRPr lang="en-GB" sz="1050" dirty="0">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36227595"/>
                  </a:ext>
                </a:extLst>
              </a:tr>
              <a:tr h="240760">
                <a:tc>
                  <a:txBody>
                    <a:bodyPr/>
                    <a:lstStyle/>
                    <a:p>
                      <a:r>
                        <a:rPr lang="en-GB" sz="1050" dirty="0">
                          <a:latin typeface="Arial"/>
                        </a:rPr>
                        <a:t>Happy</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050" dirty="0">
                          <a:latin typeface="Arial"/>
                        </a:rPr>
                        <a:t>arousal </a:t>
                      </a:r>
                      <a:r>
                        <a:rPr lang="de-AT" sz="1050" b="0" i="0" u="none" strike="noStrike" noProof="0" dirty="0">
                          <a:latin typeface="Arial"/>
                        </a:rPr>
                        <a:t>≥ 3, </a:t>
                      </a:r>
                      <a:r>
                        <a:rPr lang="de-AT" sz="1050" b="0" i="0" u="none" strike="noStrike" noProof="0" dirty="0" err="1">
                          <a:latin typeface="Arial"/>
                        </a:rPr>
                        <a:t>valence</a:t>
                      </a:r>
                      <a:r>
                        <a:rPr lang="de-AT" sz="1050" b="0" i="0" u="none" strike="noStrike" noProof="0" dirty="0">
                          <a:latin typeface="Arial"/>
                        </a:rPr>
                        <a:t> &gt; 0</a:t>
                      </a:r>
                      <a:endParaRPr lang="en-GB" sz="1050" dirty="0">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63692069"/>
                  </a:ext>
                </a:extLst>
              </a:tr>
              <a:tr h="224710">
                <a:tc>
                  <a:txBody>
                    <a:bodyPr/>
                    <a:lstStyle/>
                    <a:p>
                      <a:r>
                        <a:rPr lang="en-GB" sz="1050" dirty="0">
                          <a:latin typeface="Arial"/>
                        </a:rPr>
                        <a:t>Sad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050" dirty="0">
                          <a:latin typeface="Arial"/>
                        </a:rPr>
                        <a:t>arousal &lt; 3, valence </a:t>
                      </a:r>
                      <a:r>
                        <a:rPr lang="de-AT" sz="1050" b="0" i="0" u="none" strike="noStrike" noProof="0" dirty="0">
                          <a:latin typeface="Arial"/>
                        </a:rPr>
                        <a:t>≤ 0</a:t>
                      </a:r>
                      <a:endParaRPr lang="en-GB" sz="1050" dirty="0">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11691998"/>
                  </a:ext>
                </a:extLst>
              </a:tr>
              <a:tr h="361140">
                <a:tc>
                  <a:txBody>
                    <a:bodyPr/>
                    <a:lstStyle/>
                    <a:p>
                      <a:r>
                        <a:rPr lang="en-GB" sz="1050" dirty="0">
                          <a:latin typeface="Arial"/>
                        </a:rPr>
                        <a:t>Relaxed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050" dirty="0">
                          <a:latin typeface="Arial"/>
                        </a:rPr>
                        <a:t>arousal &lt; 3, valence &gt; 0</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847865795"/>
                  </a:ext>
                </a:extLst>
              </a:tr>
            </a:tbl>
          </a:graphicData>
        </a:graphic>
      </p:graphicFrame>
      <p:graphicFrame>
        <p:nvGraphicFramePr>
          <p:cNvPr id="21" name="Table 20">
            <a:extLst>
              <a:ext uri="{FF2B5EF4-FFF2-40B4-BE49-F238E27FC236}">
                <a16:creationId xmlns:a16="http://schemas.microsoft.com/office/drawing/2014/main" id="{10E2D2A4-5E48-AA33-4523-2AA56575907A}"/>
              </a:ext>
            </a:extLst>
          </p:cNvPr>
          <p:cNvGraphicFramePr>
            <a:graphicFrameLocks noGrp="1"/>
          </p:cNvGraphicFramePr>
          <p:nvPr>
            <p:extLst>
              <p:ext uri="{D42A27DB-BD31-4B8C-83A1-F6EECF244321}">
                <p14:modId xmlns:p14="http://schemas.microsoft.com/office/powerpoint/2010/main" val="2909394306"/>
              </p:ext>
            </p:extLst>
          </p:nvPr>
        </p:nvGraphicFramePr>
        <p:xfrm>
          <a:off x="5938024" y="2927194"/>
          <a:ext cx="2589182" cy="1134783"/>
        </p:xfrm>
        <a:graphic>
          <a:graphicData uri="http://schemas.openxmlformats.org/drawingml/2006/table">
            <a:tbl>
              <a:tblPr firstRow="1" bandRow="1">
                <a:tableStyleId>{C083E6E3-FA7D-4D7B-A595-EF9225AFEA82}</a:tableStyleId>
              </a:tblPr>
              <a:tblGrid>
                <a:gridCol w="707143">
                  <a:extLst>
                    <a:ext uri="{9D8B030D-6E8A-4147-A177-3AD203B41FA5}">
                      <a16:colId xmlns:a16="http://schemas.microsoft.com/office/drawing/2014/main" val="3050630551"/>
                    </a:ext>
                  </a:extLst>
                </a:gridCol>
                <a:gridCol w="1882039">
                  <a:extLst>
                    <a:ext uri="{9D8B030D-6E8A-4147-A177-3AD203B41FA5}">
                      <a16:colId xmlns:a16="http://schemas.microsoft.com/office/drawing/2014/main" val="145370000"/>
                    </a:ext>
                  </a:extLst>
                </a:gridCol>
              </a:tblGrid>
              <a:tr h="288937">
                <a:tc>
                  <a:txBody>
                    <a:bodyPr/>
                    <a:lstStyle/>
                    <a:p>
                      <a:pPr rtl="0" fontAlgn="base"/>
                      <a:r>
                        <a:rPr lang="en-GB" sz="1050" b="0" dirty="0">
                          <a:effectLst/>
                          <a:latin typeface="Arial"/>
                        </a:rPr>
                        <a:t>Angry​</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GB" sz="1050" b="0" dirty="0">
                          <a:effectLst/>
                          <a:latin typeface="Arial"/>
                        </a:rPr>
                        <a:t>arousal &gt; 3, valence = 0​</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83272537"/>
                  </a:ext>
                </a:extLst>
              </a:tr>
              <a:tr h="297193">
                <a:tc>
                  <a:txBody>
                    <a:bodyPr/>
                    <a:lstStyle/>
                    <a:p>
                      <a:pPr rtl="0" fontAlgn="base"/>
                      <a:r>
                        <a:rPr lang="en-GB" sz="1050" b="0" dirty="0">
                          <a:effectLst/>
                          <a:latin typeface="Arial"/>
                        </a:rPr>
                        <a:t>Happy​</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GB" sz="1050" b="0" dirty="0">
                          <a:effectLst/>
                          <a:latin typeface="Arial"/>
                        </a:rPr>
                        <a:t>Arousal &gt; 3, valence </a:t>
                      </a:r>
                      <a:r>
                        <a:rPr lang="de-AT" sz="1050" b="0" i="0" u="none" strike="noStrike" noProof="0" dirty="0">
                          <a:effectLst/>
                          <a:latin typeface="Arial"/>
                        </a:rPr>
                        <a:t>≥ </a:t>
                      </a:r>
                      <a:r>
                        <a:rPr lang="en-GB" sz="1050" b="0" dirty="0">
                          <a:effectLst/>
                          <a:latin typeface="Arial"/>
                        </a:rPr>
                        <a:t>0​</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74133689"/>
                  </a:ext>
                </a:extLst>
              </a:tr>
              <a:tr h="222894">
                <a:tc>
                  <a:txBody>
                    <a:bodyPr/>
                    <a:lstStyle/>
                    <a:p>
                      <a:pPr rtl="0" fontAlgn="base"/>
                      <a:r>
                        <a:rPr lang="en-GB" sz="1050" b="0" dirty="0">
                          <a:effectLst/>
                          <a:latin typeface="Arial"/>
                        </a:rPr>
                        <a:t>Sad​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GB" sz="1050" b="0" dirty="0">
                          <a:effectLst/>
                          <a:latin typeface="Arial"/>
                        </a:rPr>
                        <a:t>arousal </a:t>
                      </a:r>
                      <a:r>
                        <a:rPr lang="de-AT" sz="1050" b="0" i="0" u="none" strike="noStrike" noProof="0" dirty="0">
                          <a:effectLst/>
                          <a:latin typeface="Arial"/>
                        </a:rPr>
                        <a:t>≤ </a:t>
                      </a:r>
                      <a:r>
                        <a:rPr lang="en-GB" sz="1050" b="0" dirty="0">
                          <a:effectLst/>
                          <a:latin typeface="Arial"/>
                        </a:rPr>
                        <a:t>3, valence = 0​</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17327507"/>
                  </a:ext>
                </a:extLst>
              </a:tr>
              <a:tr h="297193">
                <a:tc>
                  <a:txBody>
                    <a:bodyPr/>
                    <a:lstStyle/>
                    <a:p>
                      <a:pPr rtl="0" fontAlgn="base"/>
                      <a:r>
                        <a:rPr lang="en-GB" sz="1050" b="0" dirty="0">
                          <a:effectLst/>
                          <a:latin typeface="Arial"/>
                        </a:rPr>
                        <a:t>Relaxed​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GB" sz="1050" b="0" dirty="0">
                          <a:effectLst/>
                          <a:latin typeface="Arial"/>
                        </a:rPr>
                        <a:t>arousal </a:t>
                      </a:r>
                      <a:r>
                        <a:rPr lang="de-AT" sz="1050" b="0" i="0" u="none" strike="noStrike" noProof="0" dirty="0">
                          <a:effectLst/>
                          <a:latin typeface="Arial"/>
                        </a:rPr>
                        <a:t>≤ </a:t>
                      </a:r>
                      <a:r>
                        <a:rPr lang="en-GB" sz="1050" b="0" dirty="0">
                          <a:effectLst/>
                          <a:latin typeface="Arial"/>
                        </a:rPr>
                        <a:t>3, valence </a:t>
                      </a:r>
                      <a:r>
                        <a:rPr lang="de-AT" sz="1050" b="0" i="0" u="none" strike="noStrike" noProof="0" dirty="0">
                          <a:effectLst/>
                          <a:latin typeface="Arial"/>
                        </a:rPr>
                        <a:t>≥ </a:t>
                      </a:r>
                      <a:r>
                        <a:rPr lang="en-GB" sz="1050" b="0" dirty="0">
                          <a:effectLst/>
                          <a:latin typeface="Arial"/>
                        </a:rPr>
                        <a:t>0​</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03217332"/>
                  </a:ext>
                </a:extLst>
              </a:tr>
            </a:tbl>
          </a:graphicData>
        </a:graphic>
      </p:graphicFrame>
      <p:sp>
        <p:nvSpPr>
          <p:cNvPr id="25" name="TextBox 24">
            <a:extLst>
              <a:ext uri="{FF2B5EF4-FFF2-40B4-BE49-F238E27FC236}">
                <a16:creationId xmlns:a16="http://schemas.microsoft.com/office/drawing/2014/main" id="{6A42DB88-BCD7-039E-5491-BB4F3A90311F}"/>
              </a:ext>
            </a:extLst>
          </p:cNvPr>
          <p:cNvSpPr txBox="1"/>
          <p:nvPr/>
        </p:nvSpPr>
        <p:spPr>
          <a:xfrm>
            <a:off x="329897" y="4165419"/>
            <a:ext cx="11535561" cy="982262"/>
          </a:xfrm>
          <a:prstGeom prst="rect">
            <a:avLst/>
          </a:prstGeom>
          <a:noFill/>
          <a:ln w="0">
            <a:noFill/>
          </a:ln>
        </p:spPr>
        <p:txBody>
          <a:bodyPr lIns="108847" tIns="54423" rIns="108847" bIns="54423" anchor="t">
            <a:noAutofit/>
          </a:bodyPr>
          <a:lstStyle/>
          <a:p>
            <a:r>
              <a:rPr lang="de-AT" sz="1200" spc="-1" dirty="0">
                <a:latin typeface="Arial"/>
                <a:cs typeface="Arial"/>
              </a:rPr>
              <a:t>Many </a:t>
            </a:r>
            <a:r>
              <a:rPr lang="de-AT" sz="1200" spc="-1" dirty="0" err="1">
                <a:latin typeface="Arial"/>
                <a:cs typeface="Arial"/>
              </a:rPr>
              <a:t>possibilities</a:t>
            </a:r>
            <a:r>
              <a:rPr lang="de-AT" sz="1200" spc="-1" dirty="0">
                <a:latin typeface="Arial"/>
                <a:cs typeface="Arial"/>
              </a:rPr>
              <a:t> </a:t>
            </a:r>
            <a:r>
              <a:rPr lang="de-AT" sz="1200" spc="-1" dirty="0" err="1">
                <a:latin typeface="Arial"/>
                <a:cs typeface="Arial"/>
              </a:rPr>
              <a:t>to</a:t>
            </a:r>
            <a:r>
              <a:rPr lang="de-AT" sz="1200" spc="-1" dirty="0">
                <a:latin typeface="Arial"/>
                <a:cs typeface="Arial"/>
              </a:rPr>
              <a:t> </a:t>
            </a:r>
            <a:r>
              <a:rPr lang="de-AT" sz="1200" spc="-1" dirty="0" err="1">
                <a:latin typeface="Arial"/>
                <a:cs typeface="Arial"/>
              </a:rPr>
              <a:t>label</a:t>
            </a:r>
            <a:r>
              <a:rPr lang="de-AT" sz="1200" spc="-1" dirty="0">
                <a:latin typeface="Arial"/>
                <a:cs typeface="Arial"/>
              </a:rPr>
              <a:t> </a:t>
            </a:r>
            <a:r>
              <a:rPr lang="de-AT" sz="1200" spc="-1" dirty="0" err="1">
                <a:latin typeface="Arial"/>
                <a:cs typeface="Arial"/>
              </a:rPr>
              <a:t>aggregated</a:t>
            </a:r>
            <a:r>
              <a:rPr lang="de-AT" sz="1200" spc="-1" dirty="0">
                <a:latin typeface="Arial"/>
                <a:cs typeface="Arial"/>
              </a:rPr>
              <a:t> </a:t>
            </a:r>
            <a:r>
              <a:rPr lang="de-AT" sz="1200" spc="-1" dirty="0" err="1">
                <a:latin typeface="Arial"/>
                <a:cs typeface="Arial"/>
              </a:rPr>
              <a:t>data</a:t>
            </a:r>
            <a:r>
              <a:rPr lang="de-AT" sz="1200" spc="-1" dirty="0">
                <a:latin typeface="Arial"/>
                <a:cs typeface="Arial"/>
              </a:rPr>
              <a:t> </a:t>
            </a:r>
            <a:r>
              <a:rPr lang="de-AT" sz="1200" spc="-1" dirty="0" err="1">
                <a:latin typeface="Arial"/>
                <a:cs typeface="Arial"/>
              </a:rPr>
              <a:t>over</a:t>
            </a:r>
            <a:r>
              <a:rPr lang="de-AT" sz="1200" spc="-1" dirty="0">
                <a:latin typeface="Arial"/>
                <a:cs typeface="Arial"/>
              </a:rPr>
              <a:t> </a:t>
            </a:r>
            <a:r>
              <a:rPr lang="de-AT" sz="1200" spc="-1" dirty="0" err="1">
                <a:latin typeface="Arial"/>
                <a:cs typeface="Arial"/>
              </a:rPr>
              <a:t>annotators</a:t>
            </a:r>
            <a:r>
              <a:rPr lang="de-AT" sz="1200" spc="-1" dirty="0">
                <a:latin typeface="Arial"/>
                <a:cs typeface="Arial"/>
              </a:rPr>
              <a:t>(e.g. </a:t>
            </a:r>
            <a:r>
              <a:rPr lang="de-AT" sz="1200" spc="-1" dirty="0" err="1">
                <a:latin typeface="Arial"/>
                <a:cs typeface="Arial"/>
              </a:rPr>
              <a:t>take</a:t>
            </a:r>
            <a:r>
              <a:rPr lang="de-AT" sz="1200" spc="-1" dirty="0">
                <a:latin typeface="Arial"/>
                <a:cs typeface="Arial"/>
              </a:rPr>
              <a:t> median </a:t>
            </a:r>
            <a:r>
              <a:rPr lang="de-AT" sz="1200" spc="-1" dirty="0" err="1">
                <a:latin typeface="Arial"/>
                <a:cs typeface="Arial"/>
              </a:rPr>
              <a:t>of</a:t>
            </a:r>
            <a:r>
              <a:rPr lang="de-AT" sz="1200" spc="-1" dirty="0">
                <a:latin typeface="Arial"/>
                <a:cs typeface="Arial"/>
              </a:rPr>
              <a:t> </a:t>
            </a:r>
            <a:r>
              <a:rPr lang="de-AT" sz="1200" spc="-1" dirty="0" err="1">
                <a:latin typeface="Arial"/>
                <a:cs typeface="Arial"/>
              </a:rPr>
              <a:t>arousal</a:t>
            </a:r>
            <a:r>
              <a:rPr lang="de-AT" sz="1200" spc="-1" dirty="0">
                <a:latin typeface="Arial"/>
                <a:cs typeface="Arial"/>
              </a:rPr>
              <a:t>/</a:t>
            </a:r>
            <a:r>
              <a:rPr lang="de-AT" sz="1200" spc="-1" dirty="0" err="1">
                <a:latin typeface="Arial"/>
                <a:cs typeface="Arial"/>
              </a:rPr>
              <a:t>valence</a:t>
            </a:r>
            <a:r>
              <a:rPr lang="de-AT" sz="1200" spc="-1" dirty="0">
                <a:latin typeface="Arial"/>
                <a:cs typeface="Arial"/>
              </a:rPr>
              <a:t> </a:t>
            </a:r>
            <a:r>
              <a:rPr lang="de-AT" sz="1200" spc="-1" dirty="0" err="1">
                <a:latin typeface="Arial"/>
                <a:cs typeface="Arial"/>
              </a:rPr>
              <a:t>or</a:t>
            </a:r>
            <a:r>
              <a:rPr lang="de-AT" sz="1200" spc="-1" dirty="0">
                <a:latin typeface="Arial"/>
                <a:cs typeface="Arial"/>
              </a:rPr>
              <a:t> </a:t>
            </a:r>
            <a:r>
              <a:rPr lang="de-AT" sz="1200" spc="-1" dirty="0" err="1">
                <a:latin typeface="Arial"/>
                <a:cs typeface="Arial"/>
              </a:rPr>
              <a:t>majority</a:t>
            </a:r>
            <a:r>
              <a:rPr lang="de-AT" sz="1200" spc="-1" dirty="0">
                <a:latin typeface="Arial"/>
                <a:cs typeface="Arial"/>
              </a:rPr>
              <a:t> vote </a:t>
            </a:r>
            <a:r>
              <a:rPr lang="de-AT" sz="1200" spc="-1" dirty="0" err="1">
                <a:latin typeface="Arial"/>
                <a:cs typeface="Arial"/>
              </a:rPr>
              <a:t>over</a:t>
            </a:r>
            <a:r>
              <a:rPr lang="de-AT" sz="1200" spc="-1" dirty="0">
                <a:latin typeface="Arial"/>
                <a:cs typeface="Arial"/>
              </a:rPr>
              <a:t> </a:t>
            </a:r>
            <a:r>
              <a:rPr lang="de-AT" sz="1200" spc="-1" dirty="0" err="1">
                <a:latin typeface="Arial"/>
                <a:cs typeface="Arial"/>
              </a:rPr>
              <a:t>raw</a:t>
            </a:r>
            <a:r>
              <a:rPr lang="de-AT" sz="1200" spc="-1" dirty="0">
                <a:latin typeface="Arial"/>
                <a:cs typeface="Arial"/>
              </a:rPr>
              <a:t> </a:t>
            </a:r>
            <a:r>
              <a:rPr lang="de-AT" sz="1200" spc="-1" dirty="0" err="1">
                <a:latin typeface="Arial"/>
                <a:cs typeface="Arial"/>
              </a:rPr>
              <a:t>labels</a:t>
            </a:r>
            <a:r>
              <a:rPr lang="de-AT" sz="1200" spc="-1" dirty="0">
                <a:latin typeface="Arial"/>
                <a:cs typeface="Arial"/>
              </a:rPr>
              <a:t>) -&gt; </a:t>
            </a:r>
            <a:r>
              <a:rPr lang="de-AT" sz="1200" spc="-1" dirty="0" err="1">
                <a:latin typeface="Arial"/>
                <a:cs typeface="Arial"/>
              </a:rPr>
              <a:t>result</a:t>
            </a:r>
            <a:r>
              <a:rPr lang="de-AT" sz="1200" spc="-1" dirty="0">
                <a:latin typeface="Arial"/>
                <a:cs typeface="Arial"/>
              </a:rPr>
              <a:t> </a:t>
            </a:r>
            <a:r>
              <a:rPr lang="de-AT" sz="1200" spc="-1" dirty="0" err="1">
                <a:latin typeface="Arial"/>
                <a:cs typeface="Arial"/>
              </a:rPr>
              <a:t>very</a:t>
            </a:r>
            <a:r>
              <a:rPr lang="de-AT" sz="1200" spc="-1" dirty="0">
                <a:latin typeface="Arial"/>
                <a:cs typeface="Arial"/>
              </a:rPr>
              <a:t> </a:t>
            </a:r>
            <a:r>
              <a:rPr lang="de-AT" sz="1200" spc="-1" dirty="0" err="1">
                <a:latin typeface="Arial"/>
                <a:cs typeface="Arial"/>
              </a:rPr>
              <a:t>dependent</a:t>
            </a:r>
            <a:r>
              <a:rPr lang="de-AT" sz="1200" spc="-1" dirty="0">
                <a:latin typeface="Arial"/>
                <a:cs typeface="Arial"/>
              </a:rPr>
              <a:t> on </a:t>
            </a:r>
            <a:r>
              <a:rPr lang="de-AT" sz="1200" spc="-1" dirty="0" err="1">
                <a:latin typeface="Arial"/>
                <a:cs typeface="Arial"/>
              </a:rPr>
              <a:t>values</a:t>
            </a:r>
            <a:r>
              <a:rPr lang="de-AT" sz="1200" spc="-1" dirty="0">
                <a:latin typeface="Arial"/>
                <a:cs typeface="Arial"/>
              </a:rPr>
              <a:t> 3 &amp; 0 </a:t>
            </a:r>
            <a:r>
              <a:rPr lang="de-AT" sz="1200" spc="-1" dirty="0" err="1">
                <a:latin typeface="Arial"/>
                <a:cs typeface="Arial"/>
              </a:rPr>
              <a:t>for</a:t>
            </a:r>
            <a:r>
              <a:rPr lang="de-AT" sz="1200" spc="-1" dirty="0">
                <a:latin typeface="Arial"/>
                <a:cs typeface="Arial"/>
              </a:rPr>
              <a:t> </a:t>
            </a:r>
            <a:r>
              <a:rPr lang="de-AT" sz="1200" spc="-1" dirty="0" err="1">
                <a:latin typeface="Arial"/>
                <a:cs typeface="Arial"/>
              </a:rPr>
              <a:t>arousal</a:t>
            </a:r>
            <a:r>
              <a:rPr lang="de-AT" sz="1200" spc="-1" dirty="0">
                <a:latin typeface="Arial"/>
                <a:cs typeface="Arial"/>
              </a:rPr>
              <a:t>/</a:t>
            </a:r>
            <a:r>
              <a:rPr lang="de-AT" sz="1200" spc="-1" dirty="0" err="1">
                <a:latin typeface="Arial"/>
                <a:cs typeface="Arial"/>
              </a:rPr>
              <a:t>valence</a:t>
            </a:r>
            <a:endParaRPr lang="de-AT" sz="1200" spc="-1" dirty="0">
              <a:latin typeface="Arial"/>
              <a:cs typeface="Arial"/>
            </a:endParaRPr>
          </a:p>
          <a:p>
            <a:r>
              <a:rPr lang="de-AT" sz="1200" spc="-1" dirty="0">
                <a:latin typeface="Arial"/>
                <a:cs typeface="Arial"/>
              </a:rPr>
              <a:t>Mean </a:t>
            </a:r>
            <a:r>
              <a:rPr lang="de-AT" sz="1200" spc="-1" err="1">
                <a:latin typeface="Arial"/>
                <a:cs typeface="Arial"/>
              </a:rPr>
              <a:t>of</a:t>
            </a:r>
            <a:r>
              <a:rPr lang="de-AT" sz="1200" spc="-1" dirty="0">
                <a:latin typeface="Arial"/>
                <a:cs typeface="Arial"/>
              </a:rPr>
              <a:t> </a:t>
            </a:r>
            <a:r>
              <a:rPr lang="de-AT" sz="1200" spc="-1" err="1">
                <a:latin typeface="Arial"/>
                <a:cs typeface="Arial"/>
              </a:rPr>
              <a:t>arousal</a:t>
            </a:r>
            <a:r>
              <a:rPr lang="de-AT" sz="1200" spc="-1" dirty="0">
                <a:latin typeface="Arial"/>
                <a:cs typeface="Arial"/>
              </a:rPr>
              <a:t>/</a:t>
            </a:r>
            <a:r>
              <a:rPr lang="de-AT" sz="1200" spc="-1" err="1">
                <a:latin typeface="Arial"/>
                <a:cs typeface="Arial"/>
              </a:rPr>
              <a:t>valence</a:t>
            </a:r>
            <a:r>
              <a:rPr lang="de-AT" sz="1200" spc="-1" dirty="0">
                <a:latin typeface="Arial"/>
                <a:cs typeface="Arial"/>
              </a:rPr>
              <a:t> </a:t>
            </a:r>
            <a:r>
              <a:rPr lang="de-AT" sz="1200" spc="-1" err="1">
                <a:latin typeface="Arial"/>
                <a:cs typeface="Arial"/>
              </a:rPr>
              <a:t>over</a:t>
            </a:r>
            <a:r>
              <a:rPr lang="de-AT" sz="1200" spc="-1" dirty="0">
                <a:latin typeface="Arial"/>
                <a:cs typeface="Arial"/>
              </a:rPr>
              <a:t> all </a:t>
            </a:r>
            <a:r>
              <a:rPr lang="de-AT" sz="1200" spc="-1" err="1">
                <a:latin typeface="Arial"/>
                <a:cs typeface="Arial"/>
              </a:rPr>
              <a:t>annotators</a:t>
            </a:r>
            <a:r>
              <a:rPr lang="de-AT" sz="1200" spc="-1" dirty="0">
                <a:latin typeface="Arial"/>
                <a:cs typeface="Arial"/>
              </a:rPr>
              <a:t> </a:t>
            </a:r>
            <a:r>
              <a:rPr lang="de-AT" sz="1200" spc="-1" err="1">
                <a:latin typeface="Arial"/>
                <a:cs typeface="Arial"/>
              </a:rPr>
              <a:t>seems</a:t>
            </a:r>
            <a:r>
              <a:rPr lang="de-AT" sz="1200" spc="-1" dirty="0">
                <a:latin typeface="Arial"/>
                <a:cs typeface="Arial"/>
              </a:rPr>
              <a:t> </a:t>
            </a:r>
            <a:r>
              <a:rPr lang="de-AT" sz="1200" spc="-1" err="1">
                <a:latin typeface="Arial"/>
                <a:cs typeface="Arial"/>
              </a:rPr>
              <a:t>to</a:t>
            </a:r>
            <a:r>
              <a:rPr lang="de-AT" sz="1200" spc="-1" dirty="0">
                <a:latin typeface="Arial"/>
                <a:cs typeface="Arial"/>
              </a:rPr>
              <a:t> </a:t>
            </a:r>
            <a:r>
              <a:rPr lang="de-AT" sz="1200" spc="-1" err="1">
                <a:latin typeface="Arial"/>
                <a:cs typeface="Arial"/>
              </a:rPr>
              <a:t>be</a:t>
            </a:r>
            <a:r>
              <a:rPr lang="de-AT" sz="1200" spc="-1" dirty="0">
                <a:latin typeface="Arial"/>
                <a:cs typeface="Arial"/>
              </a:rPr>
              <a:t> </a:t>
            </a:r>
            <a:r>
              <a:rPr lang="de-AT" sz="1200" spc="-1" err="1">
                <a:latin typeface="Arial"/>
                <a:cs typeface="Arial"/>
              </a:rPr>
              <a:t>the</a:t>
            </a:r>
            <a:r>
              <a:rPr lang="de-AT" sz="1200" spc="-1" dirty="0">
                <a:latin typeface="Arial"/>
                <a:cs typeface="Arial"/>
              </a:rPr>
              <a:t> </a:t>
            </a:r>
            <a:r>
              <a:rPr lang="de-AT" sz="1200" spc="-1" err="1">
                <a:latin typeface="Arial"/>
                <a:cs typeface="Arial"/>
              </a:rPr>
              <a:t>best</a:t>
            </a:r>
            <a:r>
              <a:rPr lang="de-AT" sz="1200" spc="-1" dirty="0">
                <a:latin typeface="Arial"/>
                <a:cs typeface="Arial"/>
              </a:rPr>
              <a:t> fit </a:t>
            </a:r>
            <a:r>
              <a:rPr lang="de-AT" sz="1200" spc="-1" err="1">
                <a:latin typeface="Arial"/>
                <a:cs typeface="Arial"/>
              </a:rPr>
              <a:t>to</a:t>
            </a:r>
            <a:r>
              <a:rPr lang="de-AT" sz="1200" spc="-1" dirty="0">
                <a:latin typeface="Arial"/>
                <a:cs typeface="Arial"/>
              </a:rPr>
              <a:t> </a:t>
            </a:r>
            <a:r>
              <a:rPr lang="de-AT" sz="1200" spc="-1" err="1">
                <a:latin typeface="Arial"/>
                <a:cs typeface="Arial"/>
              </a:rPr>
              <a:t>avoid</a:t>
            </a:r>
            <a:r>
              <a:rPr lang="de-AT" sz="1200" spc="-1" dirty="0">
                <a:latin typeface="Arial"/>
                <a:cs typeface="Arial"/>
              </a:rPr>
              <a:t> </a:t>
            </a:r>
            <a:r>
              <a:rPr lang="de-AT" sz="1200" spc="-1" err="1">
                <a:latin typeface="Arial"/>
                <a:cs typeface="Arial"/>
              </a:rPr>
              <a:t>clustering</a:t>
            </a:r>
            <a:r>
              <a:rPr lang="de-AT" sz="1200" spc="-1" dirty="0">
                <a:latin typeface="Arial"/>
                <a:cs typeface="Arial"/>
              </a:rPr>
              <a:t> at 3 &amp; 0. Values 3 &amp; 0 </a:t>
            </a:r>
            <a:r>
              <a:rPr lang="de-AT" sz="1200" spc="-1" err="1">
                <a:latin typeface="Arial"/>
                <a:cs typeface="Arial"/>
              </a:rPr>
              <a:t>were</a:t>
            </a:r>
            <a:r>
              <a:rPr lang="de-AT" sz="1200" spc="-1" dirty="0">
                <a:latin typeface="Arial"/>
                <a:cs typeface="Arial"/>
              </a:rPr>
              <a:t> </a:t>
            </a:r>
            <a:r>
              <a:rPr lang="de-AT" sz="1200" spc="-1" err="1">
                <a:latin typeface="Arial"/>
                <a:cs typeface="Arial"/>
              </a:rPr>
              <a:t>assigned</a:t>
            </a:r>
            <a:r>
              <a:rPr lang="de-AT" sz="1200" spc="-1" dirty="0">
                <a:latin typeface="Arial"/>
                <a:cs typeface="Arial"/>
              </a:rPr>
              <a:t> s.t. </a:t>
            </a:r>
            <a:r>
              <a:rPr lang="de-AT" sz="1200" spc="-1" err="1">
                <a:latin typeface="Arial"/>
                <a:cs typeface="Arial"/>
              </a:rPr>
              <a:t>distribution</a:t>
            </a:r>
            <a:r>
              <a:rPr lang="de-AT" sz="1200" spc="-1" dirty="0">
                <a:latin typeface="Arial"/>
                <a:cs typeface="Arial"/>
              </a:rPr>
              <a:t> </a:t>
            </a:r>
            <a:r>
              <a:rPr lang="de-AT" sz="1200" spc="-1" err="1">
                <a:latin typeface="Arial"/>
                <a:cs typeface="Arial"/>
              </a:rPr>
              <a:t>is</a:t>
            </a:r>
            <a:r>
              <a:rPr lang="de-AT" sz="1200" spc="-1" dirty="0">
                <a:latin typeface="Arial"/>
                <a:cs typeface="Arial"/>
              </a:rPr>
              <a:t> </a:t>
            </a:r>
            <a:r>
              <a:rPr lang="de-AT" sz="1200" spc="-1" err="1">
                <a:latin typeface="Arial"/>
                <a:cs typeface="Arial"/>
              </a:rPr>
              <a:t>as</a:t>
            </a:r>
            <a:r>
              <a:rPr lang="de-AT" sz="1200" spc="-1" dirty="0">
                <a:latin typeface="Arial"/>
                <a:cs typeface="Arial"/>
              </a:rPr>
              <a:t> </a:t>
            </a:r>
            <a:r>
              <a:rPr lang="de-AT" sz="1200" spc="-1" err="1">
                <a:latin typeface="Arial"/>
                <a:cs typeface="Arial"/>
              </a:rPr>
              <a:t>balanced</a:t>
            </a:r>
            <a:r>
              <a:rPr lang="de-AT" sz="1200" spc="-1" dirty="0">
                <a:latin typeface="Arial"/>
                <a:cs typeface="Arial"/>
              </a:rPr>
              <a:t> </a:t>
            </a:r>
            <a:r>
              <a:rPr lang="de-AT" sz="1200" spc="-1" err="1">
                <a:latin typeface="Arial"/>
                <a:cs typeface="Arial"/>
              </a:rPr>
              <a:t>as</a:t>
            </a:r>
            <a:r>
              <a:rPr lang="de-AT" sz="1200" spc="-1" dirty="0">
                <a:latin typeface="Arial"/>
                <a:cs typeface="Arial"/>
              </a:rPr>
              <a:t> possible. </a:t>
            </a:r>
            <a:r>
              <a:rPr lang="de-AT" sz="1200" spc="-1" err="1">
                <a:latin typeface="Arial"/>
                <a:cs typeface="Arial"/>
              </a:rPr>
              <a:t>Outliers</a:t>
            </a:r>
            <a:r>
              <a:rPr lang="de-AT" sz="1200" spc="-1" dirty="0">
                <a:latin typeface="Arial"/>
                <a:cs typeface="Arial"/>
              </a:rPr>
              <a:t> </a:t>
            </a:r>
            <a:r>
              <a:rPr lang="de-AT" sz="1200" spc="-1" err="1">
                <a:latin typeface="Arial"/>
                <a:cs typeface="Arial"/>
              </a:rPr>
              <a:t>are</a:t>
            </a:r>
            <a:r>
              <a:rPr lang="de-AT" sz="1200" spc="-1" dirty="0">
                <a:latin typeface="Arial"/>
                <a:cs typeface="Arial"/>
              </a:rPr>
              <a:t> </a:t>
            </a:r>
            <a:r>
              <a:rPr lang="de-AT" sz="1200" spc="-1" err="1">
                <a:latin typeface="Arial"/>
                <a:cs typeface="Arial"/>
              </a:rPr>
              <a:t>no</a:t>
            </a:r>
            <a:r>
              <a:rPr lang="de-AT" sz="1200" spc="-1" dirty="0">
                <a:latin typeface="Arial"/>
                <a:cs typeface="Arial"/>
              </a:rPr>
              <a:t> </a:t>
            </a:r>
            <a:r>
              <a:rPr lang="de-AT" sz="1200" spc="-1" err="1">
                <a:latin typeface="Arial"/>
                <a:cs typeface="Arial"/>
              </a:rPr>
              <a:t>problem</a:t>
            </a:r>
            <a:r>
              <a:rPr lang="de-AT" sz="1200" spc="-1" dirty="0">
                <a:latin typeface="Arial"/>
                <a:cs typeface="Arial"/>
              </a:rPr>
              <a:t> in </a:t>
            </a:r>
            <a:r>
              <a:rPr lang="de-AT" sz="1200" spc="-1" err="1">
                <a:latin typeface="Arial"/>
                <a:cs typeface="Arial"/>
              </a:rPr>
              <a:t>this</a:t>
            </a:r>
            <a:r>
              <a:rPr lang="de-AT" sz="1200" spc="-1" dirty="0">
                <a:latin typeface="Arial"/>
                <a:cs typeface="Arial"/>
              </a:rPr>
              <a:t> </a:t>
            </a:r>
            <a:r>
              <a:rPr lang="de-AT" sz="1200" spc="-1" err="1">
                <a:latin typeface="Arial"/>
                <a:cs typeface="Arial"/>
              </a:rPr>
              <a:t>case</a:t>
            </a:r>
            <a:r>
              <a:rPr lang="de-AT" sz="1200" spc="-1" dirty="0">
                <a:latin typeface="Arial"/>
                <a:cs typeface="Arial"/>
              </a:rPr>
              <a:t> </a:t>
            </a:r>
            <a:r>
              <a:rPr lang="de-AT" sz="1200" spc="-1" err="1">
                <a:latin typeface="Arial"/>
                <a:cs typeface="Arial"/>
              </a:rPr>
              <a:t>since</a:t>
            </a:r>
            <a:r>
              <a:rPr lang="de-AT" sz="1200" spc="-1" dirty="0">
                <a:latin typeface="Arial"/>
                <a:cs typeface="Arial"/>
              </a:rPr>
              <a:t> </a:t>
            </a:r>
            <a:r>
              <a:rPr lang="de-AT" sz="1200" spc="-1" err="1">
                <a:latin typeface="Arial"/>
                <a:cs typeface="Arial"/>
              </a:rPr>
              <a:t>annotations</a:t>
            </a:r>
            <a:r>
              <a:rPr lang="de-AT" sz="1200" spc="-1" dirty="0">
                <a:latin typeface="Arial"/>
                <a:cs typeface="Arial"/>
              </a:rPr>
              <a:t> </a:t>
            </a:r>
            <a:r>
              <a:rPr lang="de-AT" sz="1200" spc="-1" err="1">
                <a:latin typeface="Arial"/>
                <a:cs typeface="Arial"/>
              </a:rPr>
              <a:t>are</a:t>
            </a:r>
            <a:r>
              <a:rPr lang="de-AT" sz="1200" spc="-1" dirty="0">
                <a:latin typeface="Arial"/>
                <a:cs typeface="Arial"/>
              </a:rPr>
              <a:t> in a </a:t>
            </a:r>
            <a:r>
              <a:rPr lang="de-AT" sz="1200" spc="-1" err="1">
                <a:latin typeface="Arial"/>
                <a:cs typeface="Arial"/>
              </a:rPr>
              <a:t>fixed</a:t>
            </a:r>
            <a:r>
              <a:rPr lang="de-AT" sz="1200" spc="-1" dirty="0">
                <a:latin typeface="Arial"/>
                <a:cs typeface="Arial"/>
              </a:rPr>
              <a:t> </a:t>
            </a:r>
            <a:r>
              <a:rPr lang="de-AT" sz="1200" spc="-1" err="1">
                <a:latin typeface="Arial"/>
                <a:cs typeface="Arial"/>
              </a:rPr>
              <a:t>range</a:t>
            </a:r>
            <a:r>
              <a:rPr lang="de-AT" sz="1200" spc="-1" dirty="0">
                <a:latin typeface="Arial"/>
                <a:cs typeface="Arial"/>
              </a:rPr>
              <a:t>.</a:t>
            </a:r>
          </a:p>
        </p:txBody>
      </p:sp>
      <p:pic>
        <p:nvPicPr>
          <p:cNvPr id="27" name="Picture 26">
            <a:extLst>
              <a:ext uri="{FF2B5EF4-FFF2-40B4-BE49-F238E27FC236}">
                <a16:creationId xmlns:a16="http://schemas.microsoft.com/office/drawing/2014/main" id="{A0DD25F0-014E-D0E9-AADE-5B126FF81ACC}"/>
              </a:ext>
            </a:extLst>
          </p:cNvPr>
          <p:cNvPicPr/>
          <p:nvPr/>
        </p:nvPicPr>
        <p:blipFill>
          <a:blip r:embed="rId6"/>
          <a:stretch/>
        </p:blipFill>
        <p:spPr>
          <a:xfrm>
            <a:off x="3188437" y="5332566"/>
            <a:ext cx="2295792" cy="1309642"/>
          </a:xfrm>
          <a:prstGeom prst="rect">
            <a:avLst/>
          </a:prstGeom>
          <a:ln w="0">
            <a:noFill/>
          </a:ln>
        </p:spPr>
      </p:pic>
      <p:pic>
        <p:nvPicPr>
          <p:cNvPr id="29" name="Picture 28" descr="A picture containing text, clipart, screenshot&#10;&#10;Description automatically generated">
            <a:extLst>
              <a:ext uri="{FF2B5EF4-FFF2-40B4-BE49-F238E27FC236}">
                <a16:creationId xmlns:a16="http://schemas.microsoft.com/office/drawing/2014/main" id="{CA2FF3B4-9464-6CBB-E70C-525121FC3279}"/>
              </a:ext>
            </a:extLst>
          </p:cNvPr>
          <p:cNvPicPr/>
          <p:nvPr/>
        </p:nvPicPr>
        <p:blipFill>
          <a:blip r:embed="rId7"/>
          <a:stretch/>
        </p:blipFill>
        <p:spPr>
          <a:xfrm>
            <a:off x="8469467" y="5313898"/>
            <a:ext cx="2223083" cy="1343602"/>
          </a:xfrm>
          <a:prstGeom prst="rect">
            <a:avLst/>
          </a:prstGeom>
          <a:ln w="0">
            <a:noFill/>
          </a:ln>
        </p:spPr>
      </p:pic>
      <p:sp>
        <p:nvSpPr>
          <p:cNvPr id="31" name="TextBox 30">
            <a:extLst>
              <a:ext uri="{FF2B5EF4-FFF2-40B4-BE49-F238E27FC236}">
                <a16:creationId xmlns:a16="http://schemas.microsoft.com/office/drawing/2014/main" id="{F3E33239-9B80-1858-51FF-88713D176E01}"/>
              </a:ext>
            </a:extLst>
          </p:cNvPr>
          <p:cNvSpPr txBox="1"/>
          <p:nvPr/>
        </p:nvSpPr>
        <p:spPr>
          <a:xfrm>
            <a:off x="326480" y="5072253"/>
            <a:ext cx="3008955" cy="361652"/>
          </a:xfrm>
          <a:prstGeom prst="rect">
            <a:avLst/>
          </a:prstGeom>
          <a:noFill/>
          <a:ln w="0">
            <a:noFill/>
          </a:ln>
        </p:spPr>
        <p:txBody>
          <a:bodyPr lIns="108847" tIns="54423" rIns="108847" bIns="54423" anchor="t">
            <a:noAutofit/>
          </a:bodyPr>
          <a:lstStyle/>
          <a:p>
            <a:r>
              <a:rPr lang="de-AT" sz="1400" u="sng" spc="-1" dirty="0" err="1">
                <a:latin typeface="Arial"/>
              </a:rPr>
              <a:t>With</a:t>
            </a:r>
            <a:r>
              <a:rPr lang="de-AT" sz="1400" u="sng" spc="-1" dirty="0">
                <a:latin typeface="Arial"/>
              </a:rPr>
              <a:t> </a:t>
            </a:r>
            <a:r>
              <a:rPr lang="de-AT" sz="1400" u="sng" spc="-1" dirty="0" err="1">
                <a:latin typeface="Arial"/>
              </a:rPr>
              <a:t>the</a:t>
            </a:r>
            <a:r>
              <a:rPr lang="de-AT" sz="1400" u="sng" spc="-1" dirty="0">
                <a:latin typeface="Arial"/>
              </a:rPr>
              <a:t> </a:t>
            </a:r>
            <a:r>
              <a:rPr lang="de-AT" sz="1400" u="sng" spc="-1" dirty="0" err="1">
                <a:latin typeface="Arial"/>
              </a:rPr>
              <a:t>mean-value</a:t>
            </a:r>
            <a:r>
              <a:rPr lang="de-AT" sz="1400" u="sng" spc="-1" dirty="0">
                <a:latin typeface="Arial"/>
              </a:rPr>
              <a:t> not in </a:t>
            </a:r>
            <a:r>
              <a:rPr lang="de-AT" sz="1400" u="sng" spc="-1" dirty="0" err="1">
                <a:latin typeface="Arial"/>
              </a:rPr>
              <a:t>the</a:t>
            </a:r>
            <a:r>
              <a:rPr lang="de-AT" sz="1400" u="sng" spc="-1" dirty="0">
                <a:latin typeface="Arial"/>
              </a:rPr>
              <a:t> „=“:</a:t>
            </a:r>
            <a:endParaRPr lang="de-AT" sz="1400" u="sng" spc="-1">
              <a:latin typeface="Arial"/>
              <a:cs typeface="Arial"/>
            </a:endParaRPr>
          </a:p>
          <a:p>
            <a:endParaRPr lang="de-AT" sz="1450" spc="-1" dirty="0">
              <a:latin typeface="Arial"/>
              <a:cs typeface="Arial"/>
            </a:endParaRPr>
          </a:p>
        </p:txBody>
      </p:sp>
      <p:sp>
        <p:nvSpPr>
          <p:cNvPr id="33" name="TextBox 32">
            <a:extLst>
              <a:ext uri="{FF2B5EF4-FFF2-40B4-BE49-F238E27FC236}">
                <a16:creationId xmlns:a16="http://schemas.microsoft.com/office/drawing/2014/main" id="{3F55FDEF-36A7-E4D8-9F2E-294AA629A71F}"/>
              </a:ext>
            </a:extLst>
          </p:cNvPr>
          <p:cNvSpPr txBox="1"/>
          <p:nvPr/>
        </p:nvSpPr>
        <p:spPr>
          <a:xfrm>
            <a:off x="5835127" y="5076535"/>
            <a:ext cx="4863245" cy="364293"/>
          </a:xfrm>
          <a:prstGeom prst="rect">
            <a:avLst/>
          </a:prstGeom>
          <a:noFill/>
          <a:ln w="0">
            <a:noFill/>
          </a:ln>
        </p:spPr>
        <p:txBody>
          <a:bodyPr lIns="108847" tIns="54423" rIns="108847" bIns="54423" anchor="t">
            <a:noAutofit/>
          </a:bodyPr>
          <a:lstStyle/>
          <a:p>
            <a:r>
              <a:rPr lang="de-AT" sz="1450" u="sng" spc="-1" dirty="0" err="1">
                <a:latin typeface="Arial"/>
              </a:rPr>
              <a:t>Less</a:t>
            </a:r>
            <a:r>
              <a:rPr lang="de-AT" sz="1450" u="sng" spc="-1" dirty="0">
                <a:latin typeface="Arial"/>
              </a:rPr>
              <a:t> </a:t>
            </a:r>
            <a:r>
              <a:rPr lang="de-AT" sz="1450" u="sng" spc="-1" dirty="0" err="1">
                <a:latin typeface="Arial"/>
              </a:rPr>
              <a:t>balanced</a:t>
            </a:r>
            <a:r>
              <a:rPr lang="de-AT" sz="1450" u="sng" spc="-1" dirty="0">
                <a:latin typeface="Arial"/>
              </a:rPr>
              <a:t>, </a:t>
            </a:r>
            <a:r>
              <a:rPr lang="de-AT" sz="1450" u="sng" spc="-1" dirty="0" err="1">
                <a:latin typeface="Arial"/>
              </a:rPr>
              <a:t>if</a:t>
            </a:r>
            <a:r>
              <a:rPr lang="de-AT" sz="1450" u="sng" spc="-1" dirty="0">
                <a:latin typeface="Arial"/>
              </a:rPr>
              <a:t> </a:t>
            </a:r>
            <a:r>
              <a:rPr lang="de-AT" sz="1450" u="sng" spc="-1" dirty="0" err="1">
                <a:latin typeface="Arial"/>
              </a:rPr>
              <a:t>the</a:t>
            </a:r>
            <a:r>
              <a:rPr lang="de-AT" sz="1450" u="sng" spc="-1" dirty="0">
                <a:latin typeface="Arial"/>
              </a:rPr>
              <a:t> </a:t>
            </a:r>
            <a:r>
              <a:rPr lang="de-AT" sz="1450" u="sng" spc="-1" dirty="0" err="1">
                <a:latin typeface="Arial"/>
              </a:rPr>
              <a:t>mean-value</a:t>
            </a:r>
            <a:r>
              <a:rPr lang="de-AT" sz="1450" u="sng" spc="-1" dirty="0">
                <a:latin typeface="Arial"/>
              </a:rPr>
              <a:t> </a:t>
            </a:r>
            <a:r>
              <a:rPr lang="de-AT" sz="1450" u="sng" spc="-1" dirty="0" err="1">
                <a:latin typeface="Arial"/>
              </a:rPr>
              <a:t>is</a:t>
            </a:r>
            <a:r>
              <a:rPr lang="de-AT" sz="1450" u="sng" spc="-1" dirty="0">
                <a:latin typeface="Arial"/>
              </a:rPr>
              <a:t> in </a:t>
            </a:r>
            <a:r>
              <a:rPr lang="de-AT" sz="1450" u="sng" spc="-1" dirty="0" err="1">
                <a:latin typeface="Arial"/>
              </a:rPr>
              <a:t>the</a:t>
            </a:r>
            <a:r>
              <a:rPr lang="de-AT" sz="1450" u="sng" spc="-1" dirty="0">
                <a:latin typeface="Arial"/>
              </a:rPr>
              <a:t> </a:t>
            </a:r>
            <a:r>
              <a:rPr lang="de-AT" sz="1450" u="sng" spc="-1" dirty="0" err="1">
                <a:latin typeface="Arial"/>
              </a:rPr>
              <a:t>range</a:t>
            </a:r>
            <a:r>
              <a:rPr lang="de-AT" sz="1450" u="sng" spc="-1" dirty="0">
                <a:latin typeface="Arial"/>
              </a:rPr>
              <a:t> </a:t>
            </a:r>
            <a:r>
              <a:rPr lang="de-AT" sz="1450" u="sng" spc="-1" dirty="0" err="1">
                <a:latin typeface="Arial"/>
              </a:rPr>
              <a:t>with</a:t>
            </a:r>
            <a:r>
              <a:rPr lang="de-AT" sz="1450" u="sng" spc="-1" dirty="0">
                <a:latin typeface="Arial"/>
              </a:rPr>
              <a:t> „=“:</a:t>
            </a:r>
            <a:endParaRPr lang="de-AT" sz="1450" u="sng" spc="-1">
              <a:latin typeface="Arial"/>
              <a:cs typeface="Arial"/>
            </a:endParaRPr>
          </a:p>
          <a:p>
            <a:endParaRPr lang="de-AT" sz="1250" u="sng" spc="-1" dirty="0">
              <a:latin typeface="Arial"/>
              <a:cs typeface="Arial"/>
            </a:endParaRPr>
          </a:p>
        </p:txBody>
      </p:sp>
      <p:graphicFrame>
        <p:nvGraphicFramePr>
          <p:cNvPr id="34" name="Table 19">
            <a:extLst>
              <a:ext uri="{FF2B5EF4-FFF2-40B4-BE49-F238E27FC236}">
                <a16:creationId xmlns:a16="http://schemas.microsoft.com/office/drawing/2014/main" id="{59C419B4-03D8-503C-9A7E-3B0064A25EEA}"/>
              </a:ext>
            </a:extLst>
          </p:cNvPr>
          <p:cNvGraphicFramePr>
            <a:graphicFrameLocks noGrp="1"/>
          </p:cNvGraphicFramePr>
          <p:nvPr>
            <p:extLst>
              <p:ext uri="{D42A27DB-BD31-4B8C-83A1-F6EECF244321}">
                <p14:modId xmlns:p14="http://schemas.microsoft.com/office/powerpoint/2010/main" val="1696725884"/>
              </p:ext>
            </p:extLst>
          </p:nvPr>
        </p:nvGraphicFramePr>
        <p:xfrm>
          <a:off x="468906" y="5397232"/>
          <a:ext cx="2695187" cy="1115520"/>
        </p:xfrm>
        <a:graphic>
          <a:graphicData uri="http://schemas.openxmlformats.org/drawingml/2006/table">
            <a:tbl>
              <a:tblPr firstRow="1" bandRow="1">
                <a:tableStyleId>{C083E6E3-FA7D-4D7B-A595-EF9225AFEA82}</a:tableStyleId>
              </a:tblPr>
              <a:tblGrid>
                <a:gridCol w="706847">
                  <a:extLst>
                    <a:ext uri="{9D8B030D-6E8A-4147-A177-3AD203B41FA5}">
                      <a16:colId xmlns:a16="http://schemas.microsoft.com/office/drawing/2014/main" val="3322716691"/>
                    </a:ext>
                  </a:extLst>
                </a:gridCol>
                <a:gridCol w="1988340">
                  <a:extLst>
                    <a:ext uri="{9D8B030D-6E8A-4147-A177-3AD203B41FA5}">
                      <a16:colId xmlns:a16="http://schemas.microsoft.com/office/drawing/2014/main" val="2263171501"/>
                    </a:ext>
                  </a:extLst>
                </a:gridCol>
              </a:tblGrid>
              <a:tr h="232735">
                <a:tc>
                  <a:txBody>
                    <a:bodyPr/>
                    <a:lstStyle/>
                    <a:p>
                      <a:r>
                        <a:rPr lang="en-GB" sz="1050" b="0" dirty="0">
                          <a:latin typeface="Arial"/>
                        </a:rPr>
                        <a:t>Angry</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050" b="0" dirty="0">
                          <a:latin typeface="Arial"/>
                        </a:rPr>
                        <a:t>arousal </a:t>
                      </a:r>
                      <a:r>
                        <a:rPr lang="de-AT" sz="1050" b="0" i="0" u="none" strike="noStrike" noProof="0" dirty="0">
                          <a:latin typeface="Arial"/>
                        </a:rPr>
                        <a:t>≥ 3, </a:t>
                      </a:r>
                      <a:r>
                        <a:rPr lang="de-AT" sz="1050" b="0" i="0" u="none" strike="noStrike" noProof="0" dirty="0" err="1">
                          <a:latin typeface="Arial"/>
                        </a:rPr>
                        <a:t>valence</a:t>
                      </a:r>
                      <a:r>
                        <a:rPr lang="de-AT" sz="1050" b="0" i="0" u="none" strike="noStrike" noProof="0" dirty="0">
                          <a:latin typeface="Arial"/>
                        </a:rPr>
                        <a:t> ≤ 0</a:t>
                      </a:r>
                      <a:endParaRPr lang="en-GB" sz="1050" dirty="0">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236227595"/>
                  </a:ext>
                </a:extLst>
              </a:tr>
              <a:tr h="240760">
                <a:tc>
                  <a:txBody>
                    <a:bodyPr/>
                    <a:lstStyle/>
                    <a:p>
                      <a:r>
                        <a:rPr lang="en-GB" sz="1050" dirty="0">
                          <a:latin typeface="Arial"/>
                        </a:rPr>
                        <a:t>Happy</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050" dirty="0">
                          <a:latin typeface="Arial"/>
                        </a:rPr>
                        <a:t>arousal </a:t>
                      </a:r>
                      <a:r>
                        <a:rPr lang="de-AT" sz="1050" b="0" i="0" u="none" strike="noStrike" noProof="0" dirty="0">
                          <a:latin typeface="Arial"/>
                        </a:rPr>
                        <a:t>≥ 3, </a:t>
                      </a:r>
                      <a:r>
                        <a:rPr lang="de-AT" sz="1050" b="0" i="0" u="none" strike="noStrike" noProof="0" dirty="0" err="1">
                          <a:latin typeface="Arial"/>
                        </a:rPr>
                        <a:t>valence</a:t>
                      </a:r>
                      <a:r>
                        <a:rPr lang="de-AT" sz="1050" b="0" i="0" u="none" strike="noStrike" noProof="0" dirty="0">
                          <a:latin typeface="Arial"/>
                        </a:rPr>
                        <a:t> &gt; 0</a:t>
                      </a:r>
                      <a:endParaRPr lang="en-GB" sz="1050" dirty="0">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63692069"/>
                  </a:ext>
                </a:extLst>
              </a:tr>
              <a:tr h="224710">
                <a:tc>
                  <a:txBody>
                    <a:bodyPr/>
                    <a:lstStyle/>
                    <a:p>
                      <a:r>
                        <a:rPr lang="en-GB" sz="1050" dirty="0">
                          <a:latin typeface="Arial"/>
                        </a:rPr>
                        <a:t>Sad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050" dirty="0">
                          <a:latin typeface="Arial"/>
                        </a:rPr>
                        <a:t>arousal &lt; 3, valence </a:t>
                      </a:r>
                      <a:r>
                        <a:rPr lang="de-AT" sz="1050" b="0" i="0" u="none" strike="noStrike" noProof="0" dirty="0">
                          <a:latin typeface="Arial"/>
                        </a:rPr>
                        <a:t>≤ 0</a:t>
                      </a:r>
                      <a:endParaRPr lang="en-GB" sz="1050" dirty="0">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11691998"/>
                  </a:ext>
                </a:extLst>
              </a:tr>
              <a:tr h="361140">
                <a:tc>
                  <a:txBody>
                    <a:bodyPr/>
                    <a:lstStyle/>
                    <a:p>
                      <a:r>
                        <a:rPr lang="en-GB" sz="1050" dirty="0">
                          <a:latin typeface="Arial"/>
                        </a:rPr>
                        <a:t>Relaxed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GB" sz="1050" dirty="0">
                          <a:latin typeface="Arial"/>
                        </a:rPr>
                        <a:t>arousal &lt; 3, valence &gt; 0</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847865795"/>
                  </a:ext>
                </a:extLst>
              </a:tr>
            </a:tbl>
          </a:graphicData>
        </a:graphic>
      </p:graphicFrame>
      <p:graphicFrame>
        <p:nvGraphicFramePr>
          <p:cNvPr id="35" name="Table 34">
            <a:extLst>
              <a:ext uri="{FF2B5EF4-FFF2-40B4-BE49-F238E27FC236}">
                <a16:creationId xmlns:a16="http://schemas.microsoft.com/office/drawing/2014/main" id="{43D5AB14-BE8C-51BC-1F85-67A127941D31}"/>
              </a:ext>
            </a:extLst>
          </p:cNvPr>
          <p:cNvGraphicFramePr>
            <a:graphicFrameLocks noGrp="1"/>
          </p:cNvGraphicFramePr>
          <p:nvPr>
            <p:extLst>
              <p:ext uri="{D42A27DB-BD31-4B8C-83A1-F6EECF244321}">
                <p14:modId xmlns:p14="http://schemas.microsoft.com/office/powerpoint/2010/main" val="3694126210"/>
              </p:ext>
            </p:extLst>
          </p:nvPr>
        </p:nvGraphicFramePr>
        <p:xfrm>
          <a:off x="5957143" y="5402253"/>
          <a:ext cx="2589182" cy="1134783"/>
        </p:xfrm>
        <a:graphic>
          <a:graphicData uri="http://schemas.openxmlformats.org/drawingml/2006/table">
            <a:tbl>
              <a:tblPr firstRow="1" bandRow="1">
                <a:tableStyleId>{C083E6E3-FA7D-4D7B-A595-EF9225AFEA82}</a:tableStyleId>
              </a:tblPr>
              <a:tblGrid>
                <a:gridCol w="707143">
                  <a:extLst>
                    <a:ext uri="{9D8B030D-6E8A-4147-A177-3AD203B41FA5}">
                      <a16:colId xmlns:a16="http://schemas.microsoft.com/office/drawing/2014/main" val="3050630551"/>
                    </a:ext>
                  </a:extLst>
                </a:gridCol>
                <a:gridCol w="1882039">
                  <a:extLst>
                    <a:ext uri="{9D8B030D-6E8A-4147-A177-3AD203B41FA5}">
                      <a16:colId xmlns:a16="http://schemas.microsoft.com/office/drawing/2014/main" val="145370000"/>
                    </a:ext>
                  </a:extLst>
                </a:gridCol>
              </a:tblGrid>
              <a:tr h="288937">
                <a:tc>
                  <a:txBody>
                    <a:bodyPr/>
                    <a:lstStyle/>
                    <a:p>
                      <a:pPr rtl="0" fontAlgn="base"/>
                      <a:r>
                        <a:rPr lang="en-GB" sz="1050" b="0" dirty="0">
                          <a:effectLst/>
                          <a:latin typeface="Arial"/>
                        </a:rPr>
                        <a:t>Angry​</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GB" sz="1050" b="0" dirty="0">
                          <a:effectLst/>
                          <a:latin typeface="Arial"/>
                        </a:rPr>
                        <a:t>arousal &gt; 3, valence = 0​</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83272537"/>
                  </a:ext>
                </a:extLst>
              </a:tr>
              <a:tr h="297193">
                <a:tc>
                  <a:txBody>
                    <a:bodyPr/>
                    <a:lstStyle/>
                    <a:p>
                      <a:pPr rtl="0" fontAlgn="base"/>
                      <a:r>
                        <a:rPr lang="en-GB" sz="1050" b="0" dirty="0">
                          <a:effectLst/>
                          <a:latin typeface="Arial"/>
                        </a:rPr>
                        <a:t>Happy​</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GB" sz="1050" b="0" dirty="0">
                          <a:effectLst/>
                          <a:latin typeface="Arial"/>
                        </a:rPr>
                        <a:t>Arousal &gt; 3, valence </a:t>
                      </a:r>
                      <a:r>
                        <a:rPr lang="de-AT" sz="1050" b="0" i="0" u="none" strike="noStrike" noProof="0" dirty="0">
                          <a:effectLst/>
                          <a:latin typeface="Arial"/>
                        </a:rPr>
                        <a:t>≥ </a:t>
                      </a:r>
                      <a:r>
                        <a:rPr lang="en-GB" sz="1050" b="0" dirty="0">
                          <a:effectLst/>
                          <a:latin typeface="Arial"/>
                        </a:rPr>
                        <a:t>0​</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74133689"/>
                  </a:ext>
                </a:extLst>
              </a:tr>
              <a:tr h="222894">
                <a:tc>
                  <a:txBody>
                    <a:bodyPr/>
                    <a:lstStyle/>
                    <a:p>
                      <a:pPr rtl="0" fontAlgn="base"/>
                      <a:r>
                        <a:rPr lang="en-GB" sz="1050" b="0" dirty="0">
                          <a:effectLst/>
                          <a:latin typeface="Arial"/>
                        </a:rPr>
                        <a:t>Sad​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GB" sz="1050" b="0" dirty="0">
                          <a:effectLst/>
                          <a:latin typeface="Arial"/>
                        </a:rPr>
                        <a:t>arousal </a:t>
                      </a:r>
                      <a:r>
                        <a:rPr lang="de-AT" sz="1050" b="0" i="0" u="none" strike="noStrike" noProof="0" dirty="0">
                          <a:effectLst/>
                          <a:latin typeface="Arial"/>
                        </a:rPr>
                        <a:t>≤ </a:t>
                      </a:r>
                      <a:r>
                        <a:rPr lang="en-GB" sz="1050" b="0" dirty="0">
                          <a:effectLst/>
                          <a:latin typeface="Arial"/>
                        </a:rPr>
                        <a:t>3, valence = 0​</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417327507"/>
                  </a:ext>
                </a:extLst>
              </a:tr>
              <a:tr h="297193">
                <a:tc>
                  <a:txBody>
                    <a:bodyPr/>
                    <a:lstStyle/>
                    <a:p>
                      <a:pPr rtl="0" fontAlgn="base"/>
                      <a:r>
                        <a:rPr lang="en-GB" sz="1050" b="0" dirty="0">
                          <a:effectLst/>
                          <a:latin typeface="Arial"/>
                        </a:rPr>
                        <a:t>Relaxed​</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rtl="0" fontAlgn="base"/>
                      <a:r>
                        <a:rPr lang="en-GB" sz="1050" b="0" dirty="0">
                          <a:effectLst/>
                          <a:latin typeface="Arial"/>
                        </a:rPr>
                        <a:t>arousal </a:t>
                      </a:r>
                      <a:r>
                        <a:rPr lang="de-AT" sz="1050" b="0" i="0" u="none" strike="noStrike" noProof="0" dirty="0">
                          <a:effectLst/>
                          <a:latin typeface="Arial"/>
                        </a:rPr>
                        <a:t>≤ </a:t>
                      </a:r>
                      <a:r>
                        <a:rPr lang="en-GB" sz="1050" b="0" dirty="0">
                          <a:effectLst/>
                          <a:latin typeface="Arial"/>
                        </a:rPr>
                        <a:t>3, valence </a:t>
                      </a:r>
                      <a:r>
                        <a:rPr lang="de-AT" sz="1050" b="0" i="0" u="none" strike="noStrike" noProof="0" dirty="0">
                          <a:effectLst/>
                          <a:latin typeface="Arial"/>
                        </a:rPr>
                        <a:t>≥ </a:t>
                      </a:r>
                      <a:r>
                        <a:rPr lang="en-GB" sz="1050" b="0" dirty="0">
                          <a:effectLst/>
                          <a:latin typeface="Arial"/>
                        </a:rPr>
                        <a:t>0​</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03217332"/>
                  </a:ext>
                </a:extLst>
              </a:tr>
            </a:tbl>
          </a:graphicData>
        </a:graphic>
      </p:graphicFrame>
    </p:spTree>
    <p:extLst>
      <p:ext uri="{BB962C8B-B14F-4D97-AF65-F5344CB8AC3E}">
        <p14:creationId xmlns:p14="http://schemas.microsoft.com/office/powerpoint/2010/main" val="3219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1783-0AB2-A063-EFC2-84A6A1A0B6A1}"/>
              </a:ext>
            </a:extLst>
          </p:cNvPr>
          <p:cNvSpPr>
            <a:spLocks noGrp="1"/>
          </p:cNvSpPr>
          <p:nvPr>
            <p:ph type="title"/>
          </p:nvPr>
        </p:nvSpPr>
        <p:spPr/>
        <p:txBody>
          <a:bodyPr>
            <a:normAutofit/>
          </a:bodyPr>
          <a:lstStyle/>
          <a:p>
            <a:r>
              <a:rPr lang="en-GB" sz="2800" b="1" dirty="0">
                <a:latin typeface="Arial"/>
                <a:cs typeface="Calibri Light"/>
              </a:rPr>
              <a:t>Class &amp; Feature Distribution</a:t>
            </a:r>
            <a:endParaRPr lang="en-GB" sz="2800" b="1" dirty="0">
              <a:latin typeface="Arial"/>
              <a:cs typeface="Arial"/>
            </a:endParaRPr>
          </a:p>
        </p:txBody>
      </p:sp>
      <p:pic>
        <p:nvPicPr>
          <p:cNvPr id="4" name="Picture 4" descr="Chart, histogram&#10;&#10;Description automatically generated">
            <a:extLst>
              <a:ext uri="{FF2B5EF4-FFF2-40B4-BE49-F238E27FC236}">
                <a16:creationId xmlns:a16="http://schemas.microsoft.com/office/drawing/2014/main" id="{33144E7C-C07C-949B-CA0E-A2E0750D734F}"/>
              </a:ext>
            </a:extLst>
          </p:cNvPr>
          <p:cNvPicPr>
            <a:picLocks noChangeAspect="1"/>
          </p:cNvPicPr>
          <p:nvPr/>
        </p:nvPicPr>
        <p:blipFill>
          <a:blip r:embed="rId2"/>
          <a:stretch>
            <a:fillRect/>
          </a:stretch>
        </p:blipFill>
        <p:spPr>
          <a:xfrm>
            <a:off x="543991" y="1363673"/>
            <a:ext cx="2647037" cy="2522910"/>
          </a:xfrm>
          <a:prstGeom prst="rect">
            <a:avLst/>
          </a:prstGeom>
        </p:spPr>
      </p:pic>
      <p:sp>
        <p:nvSpPr>
          <p:cNvPr id="5" name="TextBox 4">
            <a:extLst>
              <a:ext uri="{FF2B5EF4-FFF2-40B4-BE49-F238E27FC236}">
                <a16:creationId xmlns:a16="http://schemas.microsoft.com/office/drawing/2014/main" id="{D618CB75-D223-CB68-17C6-3061A245DAAF}"/>
              </a:ext>
            </a:extLst>
          </p:cNvPr>
          <p:cNvSpPr txBox="1"/>
          <p:nvPr/>
        </p:nvSpPr>
        <p:spPr>
          <a:xfrm>
            <a:off x="2992758" y="1649910"/>
            <a:ext cx="32204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latin typeface="Arial"/>
                <a:cs typeface="Calibri"/>
              </a:rPr>
              <a:t>Most frequent class label -&gt; angry</a:t>
            </a:r>
          </a:p>
          <a:p>
            <a:r>
              <a:rPr lang="en-GB" sz="1200" dirty="0">
                <a:latin typeface="Arial"/>
                <a:cs typeface="Calibri"/>
              </a:rPr>
              <a:t>Least frequent class label -&gt; relaxed</a:t>
            </a:r>
          </a:p>
        </p:txBody>
      </p:sp>
      <p:pic>
        <p:nvPicPr>
          <p:cNvPr id="6" name="Picture 6">
            <a:extLst>
              <a:ext uri="{FF2B5EF4-FFF2-40B4-BE49-F238E27FC236}">
                <a16:creationId xmlns:a16="http://schemas.microsoft.com/office/drawing/2014/main" id="{D5EFEE5C-7D12-055D-5725-8011743372F5}"/>
              </a:ext>
            </a:extLst>
          </p:cNvPr>
          <p:cNvPicPr>
            <a:picLocks noChangeAspect="1"/>
          </p:cNvPicPr>
          <p:nvPr/>
        </p:nvPicPr>
        <p:blipFill>
          <a:blip r:embed="rId3"/>
          <a:stretch>
            <a:fillRect/>
          </a:stretch>
        </p:blipFill>
        <p:spPr>
          <a:xfrm>
            <a:off x="548245" y="4465571"/>
            <a:ext cx="2349063" cy="750555"/>
          </a:xfrm>
          <a:prstGeom prst="rect">
            <a:avLst/>
          </a:prstGeom>
        </p:spPr>
      </p:pic>
      <p:sp>
        <p:nvSpPr>
          <p:cNvPr id="7" name="TextBox 6">
            <a:extLst>
              <a:ext uri="{FF2B5EF4-FFF2-40B4-BE49-F238E27FC236}">
                <a16:creationId xmlns:a16="http://schemas.microsoft.com/office/drawing/2014/main" id="{B77B0468-F1C7-570B-EE09-E1D23BA800A3}"/>
              </a:ext>
            </a:extLst>
          </p:cNvPr>
          <p:cNvSpPr txBox="1"/>
          <p:nvPr/>
        </p:nvSpPr>
        <p:spPr>
          <a:xfrm>
            <a:off x="509476" y="4116104"/>
            <a:ext cx="4818031"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latin typeface="Arial"/>
                <a:cs typeface="Arial"/>
              </a:rPr>
              <a:t>By defining the measure of balance as follows</a:t>
            </a:r>
          </a:p>
          <a:p>
            <a:endParaRPr lang="en-GB" dirty="0">
              <a:latin typeface="Arial"/>
              <a:cs typeface="Calibri"/>
            </a:endParaRPr>
          </a:p>
          <a:p>
            <a:endParaRPr lang="en-GB" dirty="0">
              <a:latin typeface="Arial"/>
              <a:cs typeface="Calibri"/>
            </a:endParaRPr>
          </a:p>
          <a:p>
            <a:endParaRPr lang="en-GB" dirty="0">
              <a:latin typeface="Arial"/>
              <a:cs typeface="Calibri"/>
            </a:endParaRPr>
          </a:p>
          <a:p>
            <a:r>
              <a:rPr lang="en-GB" sz="800" dirty="0">
                <a:latin typeface="Arial"/>
                <a:cs typeface="Calibri"/>
              </a:rPr>
              <a:t>Entropy divided by log(k), where k is the number of classes and </a:t>
            </a:r>
            <a:r>
              <a:rPr lang="en-GB" sz="800" dirty="0" err="1">
                <a:latin typeface="Arial"/>
                <a:cs typeface="Calibri"/>
              </a:rPr>
              <a:t>c_i</a:t>
            </a:r>
            <a:r>
              <a:rPr lang="en-GB" sz="800" dirty="0">
                <a:latin typeface="Arial"/>
                <a:cs typeface="Calibri"/>
              </a:rPr>
              <a:t> is the number of samples per class</a:t>
            </a:r>
          </a:p>
          <a:p>
            <a:r>
              <a:rPr lang="en-GB" sz="800" dirty="0">
                <a:latin typeface="Arial"/>
                <a:cs typeface="Calibri"/>
              </a:rPr>
              <a:t>Results in a range between 0 and 1</a:t>
            </a:r>
          </a:p>
          <a:p>
            <a:endParaRPr lang="en-GB" sz="1000" dirty="0">
              <a:latin typeface="Arial"/>
              <a:cs typeface="Calibri"/>
            </a:endParaRPr>
          </a:p>
          <a:p>
            <a:r>
              <a:rPr lang="en-GB" sz="1400" dirty="0">
                <a:latin typeface="Arial"/>
                <a:cs typeface="Calibri"/>
              </a:rPr>
              <a:t>We get a balance of 0.954 which implies that the class labels are fairly balanced</a:t>
            </a:r>
          </a:p>
        </p:txBody>
      </p:sp>
      <p:sp>
        <p:nvSpPr>
          <p:cNvPr id="3" name="TextBox 2">
            <a:extLst>
              <a:ext uri="{FF2B5EF4-FFF2-40B4-BE49-F238E27FC236}">
                <a16:creationId xmlns:a16="http://schemas.microsoft.com/office/drawing/2014/main" id="{F755DB9F-131E-8E15-0B8D-D970669940A7}"/>
              </a:ext>
            </a:extLst>
          </p:cNvPr>
          <p:cNvSpPr txBox="1"/>
          <p:nvPr/>
        </p:nvSpPr>
        <p:spPr>
          <a:xfrm>
            <a:off x="6090745" y="4584262"/>
            <a:ext cx="570361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latin typeface="Arial"/>
                <a:cs typeface="Calibri"/>
              </a:rPr>
              <a:t>Overall not many feature pairs have a correlation, but some do have a very strong relation with:</a:t>
            </a:r>
          </a:p>
          <a:p>
            <a:r>
              <a:rPr lang="en-GB" sz="1400" dirty="0">
                <a:latin typeface="Arial"/>
                <a:cs typeface="Calibri"/>
              </a:rPr>
              <a:t>36 pairs having a correlation coefficient of &gt;0.99 and 237 pairs of &gt;0.9</a:t>
            </a:r>
            <a:endParaRPr lang="en-GB" sz="1400">
              <a:latin typeface="Arial"/>
              <a:cs typeface="Arial"/>
            </a:endParaRPr>
          </a:p>
        </p:txBody>
      </p:sp>
      <p:pic>
        <p:nvPicPr>
          <p:cNvPr id="8" name="Picture 8" descr="A picture containing text, newspaper&#10;&#10;Description automatically generated">
            <a:extLst>
              <a:ext uri="{FF2B5EF4-FFF2-40B4-BE49-F238E27FC236}">
                <a16:creationId xmlns:a16="http://schemas.microsoft.com/office/drawing/2014/main" id="{2A101904-00D0-27AF-35CB-D4C4A7EEAFF0}"/>
              </a:ext>
            </a:extLst>
          </p:cNvPr>
          <p:cNvPicPr>
            <a:picLocks noChangeAspect="1"/>
          </p:cNvPicPr>
          <p:nvPr/>
        </p:nvPicPr>
        <p:blipFill>
          <a:blip r:embed="rId4"/>
          <a:stretch>
            <a:fillRect/>
          </a:stretch>
        </p:blipFill>
        <p:spPr>
          <a:xfrm>
            <a:off x="9051694" y="1940672"/>
            <a:ext cx="1918074" cy="2279170"/>
          </a:xfrm>
          <a:prstGeom prst="rect">
            <a:avLst/>
          </a:prstGeom>
        </p:spPr>
      </p:pic>
      <p:pic>
        <p:nvPicPr>
          <p:cNvPr id="9" name="Picture 9">
            <a:extLst>
              <a:ext uri="{FF2B5EF4-FFF2-40B4-BE49-F238E27FC236}">
                <a16:creationId xmlns:a16="http://schemas.microsoft.com/office/drawing/2014/main" id="{079C82CA-12A1-86BA-E6D1-924B725C07C9}"/>
              </a:ext>
            </a:extLst>
          </p:cNvPr>
          <p:cNvPicPr>
            <a:picLocks noChangeAspect="1"/>
          </p:cNvPicPr>
          <p:nvPr/>
        </p:nvPicPr>
        <p:blipFill>
          <a:blip r:embed="rId5"/>
          <a:stretch>
            <a:fillRect/>
          </a:stretch>
        </p:blipFill>
        <p:spPr>
          <a:xfrm>
            <a:off x="6230881" y="1879234"/>
            <a:ext cx="2743200" cy="2591533"/>
          </a:xfrm>
          <a:prstGeom prst="rect">
            <a:avLst/>
          </a:prstGeom>
        </p:spPr>
      </p:pic>
      <p:sp>
        <p:nvSpPr>
          <p:cNvPr id="10" name="TextBox 9">
            <a:extLst>
              <a:ext uri="{FF2B5EF4-FFF2-40B4-BE49-F238E27FC236}">
                <a16:creationId xmlns:a16="http://schemas.microsoft.com/office/drawing/2014/main" id="{AEE3A30E-99C9-662F-6CEE-60F299366E71}"/>
              </a:ext>
            </a:extLst>
          </p:cNvPr>
          <p:cNvSpPr txBox="1"/>
          <p:nvPr/>
        </p:nvSpPr>
        <p:spPr>
          <a:xfrm>
            <a:off x="6922814" y="1501227"/>
            <a:ext cx="37679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latin typeface="Arial"/>
                <a:cs typeface="Arial"/>
              </a:rPr>
              <a:t>Correlation Matrix using Pearson</a:t>
            </a:r>
            <a:endParaRPr lang="en-US">
              <a:latin typeface="Arial"/>
              <a:cs typeface="Arial"/>
            </a:endParaRPr>
          </a:p>
        </p:txBody>
      </p:sp>
    </p:spTree>
    <p:extLst>
      <p:ext uri="{BB962C8B-B14F-4D97-AF65-F5344CB8AC3E}">
        <p14:creationId xmlns:p14="http://schemas.microsoft.com/office/powerpoint/2010/main" val="249897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609755" y="273422"/>
            <a:ext cx="10971300" cy="1144631"/>
          </a:xfrm>
          <a:prstGeom prst="rect">
            <a:avLst/>
          </a:prstGeom>
          <a:noFill/>
          <a:ln>
            <a:noFill/>
          </a:ln>
        </p:spPr>
        <p:txBody>
          <a:bodyPr lIns="0" tIns="0" rIns="0" bIns="0" anchor="ctr">
            <a:noAutofit/>
          </a:bodyPr>
          <a:lstStyle/>
          <a:p>
            <a:r>
              <a:rPr lang="en-US" sz="2800" b="1" spc="-1" dirty="0">
                <a:latin typeface="Arial"/>
              </a:rPr>
              <a:t>GEMS9 and GEMMES relations to arousal and valence </a:t>
            </a:r>
            <a:endParaRPr lang="en-US" sz="2800" b="1" spc="-1">
              <a:latin typeface="Arial"/>
              <a:cs typeface="Arial"/>
            </a:endParaRPr>
          </a:p>
        </p:txBody>
      </p:sp>
      <p:pic>
        <p:nvPicPr>
          <p:cNvPr id="42" name="Picture 41"/>
          <p:cNvPicPr/>
          <p:nvPr/>
        </p:nvPicPr>
        <p:blipFill>
          <a:blip r:embed="rId2"/>
          <a:stretch/>
        </p:blipFill>
        <p:spPr>
          <a:xfrm>
            <a:off x="609808" y="2053171"/>
            <a:ext cx="4102210" cy="3636782"/>
          </a:xfrm>
          <a:prstGeom prst="rect">
            <a:avLst/>
          </a:prstGeom>
          <a:ln>
            <a:noFill/>
          </a:ln>
        </p:spPr>
      </p:pic>
      <p:pic>
        <p:nvPicPr>
          <p:cNvPr id="43" name="Picture 42"/>
          <p:cNvPicPr/>
          <p:nvPr/>
        </p:nvPicPr>
        <p:blipFill>
          <a:blip r:embed="rId3"/>
          <a:stretch/>
        </p:blipFill>
        <p:spPr>
          <a:xfrm>
            <a:off x="6503449" y="2034316"/>
            <a:ext cx="5078742" cy="3599740"/>
          </a:xfrm>
          <a:prstGeom prst="rect">
            <a:avLst/>
          </a:prstGeom>
          <a:ln>
            <a:noFill/>
          </a:ln>
        </p:spPr>
      </p:pic>
      <p:sp>
        <p:nvSpPr>
          <p:cNvPr id="2" name="TextBox 1">
            <a:extLst>
              <a:ext uri="{FF2B5EF4-FFF2-40B4-BE49-F238E27FC236}">
                <a16:creationId xmlns:a16="http://schemas.microsoft.com/office/drawing/2014/main" id="{F236EA1E-ED21-73E7-CE65-182B43323525}"/>
              </a:ext>
            </a:extLst>
          </p:cNvPr>
          <p:cNvSpPr txBox="1"/>
          <p:nvPr/>
        </p:nvSpPr>
        <p:spPr>
          <a:xfrm>
            <a:off x="610420" y="5635439"/>
            <a:ext cx="4309675" cy="481000"/>
          </a:xfrm>
          <a:prstGeom prst="rect">
            <a:avLst/>
          </a:prstGeom>
          <a:noFill/>
        </p:spPr>
        <p:txBody>
          <a:bodyPr rot="0" spcFirstLastPara="0" vertOverflow="overflow" horzOverflow="overflow" vert="horz" wrap="square" lIns="110588" tIns="55294" rIns="110588" bIns="55294" numCol="1" spcCol="0" rtlCol="0" fromWordArt="0" anchor="t" anchorCtr="0" forceAA="0" compatLnSpc="1">
            <a:prstTxWarp prst="textNoShape">
              <a:avLst/>
            </a:prstTxWarp>
            <a:spAutoFit/>
          </a:bodyPr>
          <a:lstStyle/>
          <a:p>
            <a:r>
              <a:rPr lang="en-US" sz="1200" dirty="0">
                <a:latin typeface="Arial"/>
                <a:cs typeface="Arial"/>
              </a:rPr>
              <a:t>Some correlations </a:t>
            </a:r>
            <a:r>
              <a:rPr lang="en-US" sz="1200" dirty="0">
                <a:latin typeface="Arial"/>
                <a:ea typeface="+mn-lt"/>
                <a:cs typeface="+mn-lt"/>
              </a:rPr>
              <a:t>appear</a:t>
            </a:r>
            <a:r>
              <a:rPr lang="en-US" sz="1200" dirty="0">
                <a:latin typeface="Arial"/>
                <a:cs typeface="Arial"/>
              </a:rPr>
              <a:t> between GEMS9/GEMMES and arousal/valence but no strong relationships</a:t>
            </a:r>
          </a:p>
        </p:txBody>
      </p:sp>
      <p:sp>
        <p:nvSpPr>
          <p:cNvPr id="3" name="TextBox 2">
            <a:extLst>
              <a:ext uri="{FF2B5EF4-FFF2-40B4-BE49-F238E27FC236}">
                <a16:creationId xmlns:a16="http://schemas.microsoft.com/office/drawing/2014/main" id="{BCFE2228-6DD8-9164-33DD-A16AF9D481BB}"/>
              </a:ext>
            </a:extLst>
          </p:cNvPr>
          <p:cNvSpPr txBox="1"/>
          <p:nvPr/>
        </p:nvSpPr>
        <p:spPr>
          <a:xfrm>
            <a:off x="6505402" y="5695337"/>
            <a:ext cx="3552598" cy="850332"/>
          </a:xfrm>
          <a:prstGeom prst="rect">
            <a:avLst/>
          </a:prstGeom>
          <a:noFill/>
        </p:spPr>
        <p:txBody>
          <a:bodyPr rot="0" spcFirstLastPara="0" vertOverflow="overflow" horzOverflow="overflow" vert="horz" wrap="square" lIns="110588" tIns="55294" rIns="110588" bIns="55294" numCol="1" spcCol="0" rtlCol="0" fromWordArt="0" anchor="t" anchorCtr="0" forceAA="0" compatLnSpc="1">
            <a:prstTxWarp prst="textNoShape">
              <a:avLst/>
            </a:prstTxWarp>
            <a:spAutoFit/>
          </a:bodyPr>
          <a:lstStyle/>
          <a:p>
            <a:r>
              <a:rPr lang="en-US" sz="1200" dirty="0">
                <a:latin typeface="Arial"/>
                <a:cs typeface="Arial"/>
              </a:rPr>
              <a:t>Different features have a more meaningful impact on arousal and valence</a:t>
            </a:r>
          </a:p>
          <a:p>
            <a:r>
              <a:rPr lang="en-US" sz="1200" dirty="0">
                <a:latin typeface="Arial"/>
                <a:cs typeface="Arial"/>
              </a:rPr>
              <a:t>GEMMES features tend to have a stronger positive/negative correlation than GEMS9</a:t>
            </a:r>
          </a:p>
        </p:txBody>
      </p:sp>
      <p:sp>
        <p:nvSpPr>
          <p:cNvPr id="4" name="TextBox 3">
            <a:extLst>
              <a:ext uri="{FF2B5EF4-FFF2-40B4-BE49-F238E27FC236}">
                <a16:creationId xmlns:a16="http://schemas.microsoft.com/office/drawing/2014/main" id="{19E1AA5D-A1FB-0FCA-A672-83FFED4DFC44}"/>
              </a:ext>
            </a:extLst>
          </p:cNvPr>
          <p:cNvSpPr txBox="1"/>
          <p:nvPr/>
        </p:nvSpPr>
        <p:spPr>
          <a:xfrm>
            <a:off x="607850" y="1466193"/>
            <a:ext cx="532699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Arial"/>
                <a:cs typeface="Calibri"/>
              </a:rPr>
              <a:t>Used spearman method to calculate correlations coefficients since we are dealing with ordinal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8F1BE-14BA-9814-B53D-6D7ABC2FCC68}"/>
              </a:ext>
            </a:extLst>
          </p:cNvPr>
          <p:cNvSpPr>
            <a:spLocks noGrp="1"/>
          </p:cNvSpPr>
          <p:nvPr>
            <p:ph type="title"/>
          </p:nvPr>
        </p:nvSpPr>
        <p:spPr/>
        <p:txBody>
          <a:bodyPr>
            <a:normAutofit/>
          </a:bodyPr>
          <a:lstStyle/>
          <a:p>
            <a:r>
              <a:rPr lang="en-GB" sz="2800" b="1" dirty="0">
                <a:latin typeface="Arial"/>
                <a:cs typeface="Calibri Light"/>
              </a:rPr>
              <a:t>Feature Importance</a:t>
            </a:r>
            <a:endParaRPr lang="en-US">
              <a:cs typeface="Calibri Light" panose="020F0302020204030204"/>
            </a:endParaRPr>
          </a:p>
        </p:txBody>
      </p:sp>
      <p:pic>
        <p:nvPicPr>
          <p:cNvPr id="5" name="Picture 4" descr="A picture containing shape&#10;&#10;Description automatically generated">
            <a:extLst>
              <a:ext uri="{FF2B5EF4-FFF2-40B4-BE49-F238E27FC236}">
                <a16:creationId xmlns:a16="http://schemas.microsoft.com/office/drawing/2014/main" id="{589B87CD-6219-F4BD-462F-BA8481FAD6B4}"/>
              </a:ext>
            </a:extLst>
          </p:cNvPr>
          <p:cNvPicPr>
            <a:picLocks noChangeAspect="1"/>
          </p:cNvPicPr>
          <p:nvPr/>
        </p:nvPicPr>
        <p:blipFill>
          <a:blip r:embed="rId2"/>
          <a:stretch>
            <a:fillRect/>
          </a:stretch>
        </p:blipFill>
        <p:spPr>
          <a:xfrm>
            <a:off x="482954" y="1542799"/>
            <a:ext cx="3767743" cy="2700922"/>
          </a:xfrm>
          <a:prstGeom prst="rect">
            <a:avLst/>
          </a:prstGeom>
        </p:spPr>
      </p:pic>
      <p:sp>
        <p:nvSpPr>
          <p:cNvPr id="6" name="TextBox 5">
            <a:extLst>
              <a:ext uri="{FF2B5EF4-FFF2-40B4-BE49-F238E27FC236}">
                <a16:creationId xmlns:a16="http://schemas.microsoft.com/office/drawing/2014/main" id="{AA4408CB-6C71-E400-05C6-52AD1E8B3C04}"/>
              </a:ext>
            </a:extLst>
          </p:cNvPr>
          <p:cNvSpPr txBox="1"/>
          <p:nvPr/>
        </p:nvSpPr>
        <p:spPr>
          <a:xfrm>
            <a:off x="533399" y="4287644"/>
            <a:ext cx="414639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AT" sz="1400" dirty="0">
                <a:latin typeface="Arial"/>
                <a:cs typeface="Arial"/>
              </a:rPr>
              <a:t>By </a:t>
            </a:r>
            <a:r>
              <a:rPr lang="de-AT" sz="1400" dirty="0" err="1">
                <a:latin typeface="Arial"/>
                <a:cs typeface="Arial"/>
              </a:rPr>
              <a:t>calculating</a:t>
            </a:r>
            <a:r>
              <a:rPr lang="de-AT" sz="1400" dirty="0">
                <a:latin typeface="Arial"/>
                <a:cs typeface="Arial"/>
              </a:rPr>
              <a:t> Gini </a:t>
            </a:r>
            <a:r>
              <a:rPr lang="de-AT" sz="1400" dirty="0" err="1">
                <a:latin typeface="Arial"/>
                <a:cs typeface="Arial"/>
              </a:rPr>
              <a:t>importance</a:t>
            </a:r>
            <a:r>
              <a:rPr lang="de-AT" sz="1400" dirty="0">
                <a:latin typeface="Arial"/>
                <a:cs typeface="Arial"/>
              </a:rPr>
              <a:t> </a:t>
            </a:r>
            <a:r>
              <a:rPr lang="de-AT" sz="1400" dirty="0" err="1">
                <a:latin typeface="Arial"/>
                <a:cs typeface="Arial"/>
              </a:rPr>
              <a:t>with</a:t>
            </a:r>
            <a:r>
              <a:rPr lang="de-AT" sz="1400" dirty="0">
                <a:latin typeface="Arial"/>
                <a:cs typeface="Arial"/>
              </a:rPr>
              <a:t> a </a:t>
            </a:r>
            <a:br>
              <a:rPr lang="de-AT" sz="1400" dirty="0">
                <a:latin typeface="Arial"/>
                <a:cs typeface="Arial"/>
              </a:rPr>
            </a:br>
            <a:r>
              <a:rPr lang="de-AT" sz="1400" dirty="0" err="1">
                <a:latin typeface="Arial"/>
                <a:cs typeface="Arial"/>
              </a:rPr>
              <a:t>random</a:t>
            </a:r>
            <a:r>
              <a:rPr lang="de-AT" sz="1400" dirty="0">
                <a:latin typeface="Arial"/>
                <a:cs typeface="Arial"/>
              </a:rPr>
              <a:t> </a:t>
            </a:r>
            <a:r>
              <a:rPr lang="de-AT" sz="1400" dirty="0" err="1">
                <a:latin typeface="Arial"/>
                <a:cs typeface="Arial"/>
              </a:rPr>
              <a:t>forest</a:t>
            </a:r>
            <a:r>
              <a:rPr lang="de-AT" sz="1400" dirty="0">
                <a:latin typeface="Arial"/>
                <a:cs typeface="Arial"/>
              </a:rPr>
              <a:t> </a:t>
            </a:r>
            <a:r>
              <a:rPr lang="de-AT" sz="1400" dirty="0" err="1">
                <a:latin typeface="Arial"/>
                <a:cs typeface="Arial"/>
              </a:rPr>
              <a:t>only</a:t>
            </a:r>
            <a:r>
              <a:rPr lang="de-AT" sz="1400" dirty="0">
                <a:latin typeface="Arial"/>
                <a:cs typeface="Arial"/>
              </a:rPr>
              <a:t> a </a:t>
            </a:r>
            <a:r>
              <a:rPr lang="de-AT" sz="1400" dirty="0" err="1">
                <a:latin typeface="Arial"/>
                <a:cs typeface="Arial"/>
              </a:rPr>
              <a:t>handful</a:t>
            </a:r>
            <a:r>
              <a:rPr lang="de-AT" sz="1400" dirty="0">
                <a:latin typeface="Arial"/>
                <a:cs typeface="Arial"/>
              </a:rPr>
              <a:t> </a:t>
            </a:r>
            <a:r>
              <a:rPr lang="de-AT" sz="1400" dirty="0" err="1">
                <a:latin typeface="Arial"/>
                <a:cs typeface="Arial"/>
              </a:rPr>
              <a:t>of</a:t>
            </a:r>
            <a:r>
              <a:rPr lang="de-AT" sz="1400" dirty="0">
                <a:latin typeface="Arial"/>
                <a:cs typeface="Arial"/>
              </a:rPr>
              <a:t> </a:t>
            </a:r>
            <a:r>
              <a:rPr lang="de-AT" sz="1400" dirty="0" err="1">
                <a:latin typeface="Arial"/>
                <a:cs typeface="Arial"/>
              </a:rPr>
              <a:t>features</a:t>
            </a:r>
            <a:r>
              <a:rPr lang="de-AT" sz="1400" dirty="0">
                <a:latin typeface="Arial"/>
                <a:cs typeface="Arial"/>
              </a:rPr>
              <a:t> </a:t>
            </a:r>
            <a:r>
              <a:rPr lang="de-AT" sz="1400" dirty="0" err="1">
                <a:latin typeface="Arial"/>
                <a:cs typeface="Arial"/>
              </a:rPr>
              <a:t>seem</a:t>
            </a:r>
            <a:r>
              <a:rPr lang="de-AT" sz="1400" dirty="0">
                <a:latin typeface="Arial"/>
                <a:cs typeface="Arial"/>
              </a:rPr>
              <a:t> </a:t>
            </a:r>
            <a:r>
              <a:rPr lang="de-AT" sz="1400" dirty="0" err="1">
                <a:latin typeface="Arial"/>
                <a:cs typeface="Arial"/>
              </a:rPr>
              <a:t>to</a:t>
            </a:r>
            <a:r>
              <a:rPr lang="de-AT" sz="1400" dirty="0">
                <a:latin typeface="Arial"/>
                <a:cs typeface="Arial"/>
              </a:rPr>
              <a:t> </a:t>
            </a:r>
            <a:r>
              <a:rPr lang="de-AT" sz="1400" dirty="0" err="1">
                <a:latin typeface="Arial"/>
                <a:cs typeface="Arial"/>
              </a:rPr>
              <a:t>be</a:t>
            </a:r>
            <a:r>
              <a:rPr lang="de-AT" sz="1400" dirty="0">
                <a:latin typeface="Arial"/>
                <a:cs typeface="Arial"/>
              </a:rPr>
              <a:t> relevant:</a:t>
            </a:r>
            <a:br>
              <a:rPr lang="de-AT" sz="1400" dirty="0">
                <a:latin typeface="Arial"/>
                <a:cs typeface="Arial"/>
              </a:rPr>
            </a:br>
            <a:r>
              <a:rPr lang="de-AT" sz="1400" dirty="0">
                <a:latin typeface="Arial"/>
                <a:cs typeface="Arial"/>
              </a:rPr>
              <a:t>In </a:t>
            </a:r>
            <a:r>
              <a:rPr lang="de-AT" sz="1400" dirty="0" err="1">
                <a:latin typeface="Arial"/>
                <a:cs typeface="Arial"/>
              </a:rPr>
              <a:t>particular</a:t>
            </a:r>
            <a:r>
              <a:rPr lang="de-AT" sz="1400" dirty="0">
                <a:latin typeface="Arial"/>
                <a:cs typeface="Arial"/>
              </a:rPr>
              <a:t> </a:t>
            </a:r>
            <a:r>
              <a:rPr lang="de-AT" sz="1400" dirty="0" err="1">
                <a:latin typeface="Arial"/>
                <a:cs typeface="Arial"/>
              </a:rPr>
              <a:t>the</a:t>
            </a:r>
            <a:r>
              <a:rPr lang="de-AT" sz="1400" dirty="0">
                <a:latin typeface="Arial"/>
                <a:cs typeface="Arial"/>
              </a:rPr>
              <a:t> </a:t>
            </a:r>
            <a:r>
              <a:rPr lang="de-AT" sz="1400" dirty="0" err="1">
                <a:latin typeface="Arial"/>
                <a:cs typeface="Arial"/>
              </a:rPr>
              <a:t>most</a:t>
            </a:r>
            <a:r>
              <a:rPr lang="de-AT" sz="1400" dirty="0">
                <a:latin typeface="Arial"/>
                <a:cs typeface="Arial"/>
              </a:rPr>
              <a:t> </a:t>
            </a:r>
            <a:r>
              <a:rPr lang="de-AT" sz="1400" dirty="0" err="1">
                <a:latin typeface="Arial"/>
                <a:cs typeface="Arial"/>
              </a:rPr>
              <a:t>important</a:t>
            </a:r>
            <a:r>
              <a:rPr lang="de-AT" sz="1400" dirty="0">
                <a:latin typeface="Arial"/>
                <a:cs typeface="Arial"/>
              </a:rPr>
              <a:t> feature </a:t>
            </a:r>
            <a:r>
              <a:rPr lang="de-AT" sz="1400" dirty="0" err="1">
                <a:latin typeface="Arial"/>
                <a:cs typeface="Arial"/>
              </a:rPr>
              <a:t>is</a:t>
            </a:r>
            <a:r>
              <a:rPr lang="de-AT" sz="1400" dirty="0">
                <a:latin typeface="Arial"/>
                <a:cs typeface="Arial"/>
              </a:rPr>
              <a:t> </a:t>
            </a:r>
            <a:br>
              <a:rPr lang="de-AT" sz="1400" dirty="0">
                <a:latin typeface="Arial"/>
                <a:cs typeface="Arial"/>
              </a:rPr>
            </a:br>
            <a:r>
              <a:rPr lang="de-AT" sz="1400" dirty="0" err="1">
                <a:latin typeface="Arial"/>
                <a:cs typeface="Arial"/>
              </a:rPr>
              <a:t>midlevel_features_dissonance</a:t>
            </a:r>
            <a:r>
              <a:rPr lang="de-AT" sz="1400" dirty="0">
                <a:latin typeface="Arial"/>
                <a:cs typeface="Arial"/>
              </a:rPr>
              <a:t> </a:t>
            </a:r>
            <a:endParaRPr lang="en-US" sz="1400">
              <a:latin typeface="Arial"/>
              <a:cs typeface="Arial"/>
            </a:endParaRPr>
          </a:p>
        </p:txBody>
      </p:sp>
      <p:pic>
        <p:nvPicPr>
          <p:cNvPr id="8" name="Picture 7">
            <a:extLst>
              <a:ext uri="{FF2B5EF4-FFF2-40B4-BE49-F238E27FC236}">
                <a16:creationId xmlns:a16="http://schemas.microsoft.com/office/drawing/2014/main" id="{5F034210-FD93-17EA-4517-6FD36AD74E3F}"/>
              </a:ext>
            </a:extLst>
          </p:cNvPr>
          <p:cNvPicPr>
            <a:picLocks noChangeAspect="1"/>
          </p:cNvPicPr>
          <p:nvPr/>
        </p:nvPicPr>
        <p:blipFill>
          <a:blip r:embed="rId3"/>
          <a:stretch>
            <a:fillRect/>
          </a:stretch>
        </p:blipFill>
        <p:spPr>
          <a:xfrm>
            <a:off x="5498103" y="1808949"/>
            <a:ext cx="2754483" cy="1838375"/>
          </a:xfrm>
          <a:prstGeom prst="rect">
            <a:avLst/>
          </a:prstGeom>
        </p:spPr>
      </p:pic>
      <p:pic>
        <p:nvPicPr>
          <p:cNvPr id="10" name="Picture 9">
            <a:extLst>
              <a:ext uri="{FF2B5EF4-FFF2-40B4-BE49-F238E27FC236}">
                <a16:creationId xmlns:a16="http://schemas.microsoft.com/office/drawing/2014/main" id="{B92AE710-F595-8762-D0AA-961D71187062}"/>
              </a:ext>
            </a:extLst>
          </p:cNvPr>
          <p:cNvPicPr>
            <a:picLocks noChangeAspect="1"/>
          </p:cNvPicPr>
          <p:nvPr/>
        </p:nvPicPr>
        <p:blipFill>
          <a:blip r:embed="rId4"/>
          <a:stretch>
            <a:fillRect/>
          </a:stretch>
        </p:blipFill>
        <p:spPr>
          <a:xfrm>
            <a:off x="9006270" y="1818243"/>
            <a:ext cx="2560477" cy="1816401"/>
          </a:xfrm>
          <a:prstGeom prst="rect">
            <a:avLst/>
          </a:prstGeom>
        </p:spPr>
      </p:pic>
      <p:pic>
        <p:nvPicPr>
          <p:cNvPr id="12" name="Picture 11">
            <a:extLst>
              <a:ext uri="{FF2B5EF4-FFF2-40B4-BE49-F238E27FC236}">
                <a16:creationId xmlns:a16="http://schemas.microsoft.com/office/drawing/2014/main" id="{7F934AF2-892E-05DC-89AC-21BE0E7DEFD2}"/>
              </a:ext>
            </a:extLst>
          </p:cNvPr>
          <p:cNvPicPr>
            <a:picLocks noChangeAspect="1"/>
          </p:cNvPicPr>
          <p:nvPr/>
        </p:nvPicPr>
        <p:blipFill>
          <a:blip r:embed="rId5"/>
          <a:stretch>
            <a:fillRect/>
          </a:stretch>
        </p:blipFill>
        <p:spPr>
          <a:xfrm>
            <a:off x="5524841" y="3876806"/>
            <a:ext cx="2727745" cy="1775481"/>
          </a:xfrm>
          <a:prstGeom prst="rect">
            <a:avLst/>
          </a:prstGeom>
        </p:spPr>
      </p:pic>
      <p:pic>
        <p:nvPicPr>
          <p:cNvPr id="14" name="Picture 13">
            <a:extLst>
              <a:ext uri="{FF2B5EF4-FFF2-40B4-BE49-F238E27FC236}">
                <a16:creationId xmlns:a16="http://schemas.microsoft.com/office/drawing/2014/main" id="{1036040B-840F-9CDF-6FC7-CDD75817F613}"/>
              </a:ext>
            </a:extLst>
          </p:cNvPr>
          <p:cNvPicPr>
            <a:picLocks noChangeAspect="1"/>
          </p:cNvPicPr>
          <p:nvPr/>
        </p:nvPicPr>
        <p:blipFill>
          <a:blip r:embed="rId6"/>
          <a:stretch>
            <a:fillRect/>
          </a:stretch>
        </p:blipFill>
        <p:spPr>
          <a:xfrm>
            <a:off x="9004968" y="3876806"/>
            <a:ext cx="2561779" cy="1773834"/>
          </a:xfrm>
          <a:prstGeom prst="rect">
            <a:avLst/>
          </a:prstGeom>
        </p:spPr>
      </p:pic>
      <p:sp>
        <p:nvSpPr>
          <p:cNvPr id="15" name="TextBox 14">
            <a:extLst>
              <a:ext uri="{FF2B5EF4-FFF2-40B4-BE49-F238E27FC236}">
                <a16:creationId xmlns:a16="http://schemas.microsoft.com/office/drawing/2014/main" id="{DE3A19DE-CD4A-6468-B0AF-DDCA44723A5D}"/>
              </a:ext>
            </a:extLst>
          </p:cNvPr>
          <p:cNvSpPr txBox="1"/>
          <p:nvPr/>
        </p:nvSpPr>
        <p:spPr>
          <a:xfrm>
            <a:off x="3537392" y="6085618"/>
            <a:ext cx="51128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dirty="0">
                <a:latin typeface="Arial"/>
                <a:cs typeface="Arial"/>
              </a:rPr>
              <a:t>Large overlap of most important features between Gini Importance and Pearson correlation</a:t>
            </a:r>
            <a:endParaRPr lang="en-US" dirty="0"/>
          </a:p>
        </p:txBody>
      </p:sp>
      <p:sp>
        <p:nvSpPr>
          <p:cNvPr id="16" name="TextBox 15">
            <a:extLst>
              <a:ext uri="{FF2B5EF4-FFF2-40B4-BE49-F238E27FC236}">
                <a16:creationId xmlns:a16="http://schemas.microsoft.com/office/drawing/2014/main" id="{80426242-5086-8DCB-83FF-7711631DC545}"/>
              </a:ext>
            </a:extLst>
          </p:cNvPr>
          <p:cNvSpPr txBox="1"/>
          <p:nvPr/>
        </p:nvSpPr>
        <p:spPr>
          <a:xfrm>
            <a:off x="6093910" y="1326763"/>
            <a:ext cx="51685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t>Pearson Correlation between Features &amp; Labels</a:t>
            </a:r>
            <a:endParaRPr lang="en-GB">
              <a:cs typeface="Calibri"/>
            </a:endParaRPr>
          </a:p>
        </p:txBody>
      </p:sp>
    </p:spTree>
    <p:extLst>
      <p:ext uri="{BB962C8B-B14F-4D97-AF65-F5344CB8AC3E}">
        <p14:creationId xmlns:p14="http://schemas.microsoft.com/office/powerpoint/2010/main" val="230390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0410-D298-4A00-8E6B-4E0292A814AF}"/>
              </a:ext>
            </a:extLst>
          </p:cNvPr>
          <p:cNvSpPr>
            <a:spLocks noGrp="1"/>
          </p:cNvSpPr>
          <p:nvPr>
            <p:ph type="title"/>
          </p:nvPr>
        </p:nvSpPr>
        <p:spPr/>
        <p:txBody>
          <a:bodyPr>
            <a:normAutofit/>
          </a:bodyPr>
          <a:lstStyle/>
          <a:p>
            <a:r>
              <a:rPr lang="en-US" sz="2800" b="1" dirty="0">
                <a:latin typeface="Arial"/>
                <a:cs typeface="Arial"/>
              </a:rPr>
              <a:t>Conclusion</a:t>
            </a:r>
            <a:endParaRPr lang="en-AT" sz="2800" b="1" dirty="0">
              <a:latin typeface="Arial"/>
              <a:cs typeface="Arial"/>
            </a:endParaRPr>
          </a:p>
        </p:txBody>
      </p:sp>
      <p:sp>
        <p:nvSpPr>
          <p:cNvPr id="4" name="TextBox 3">
            <a:extLst>
              <a:ext uri="{FF2B5EF4-FFF2-40B4-BE49-F238E27FC236}">
                <a16:creationId xmlns:a16="http://schemas.microsoft.com/office/drawing/2014/main" id="{F956F174-0A68-3CD3-96D6-5A732E686246}"/>
              </a:ext>
            </a:extLst>
          </p:cNvPr>
          <p:cNvSpPr txBox="1"/>
          <p:nvPr/>
        </p:nvSpPr>
        <p:spPr>
          <a:xfrm>
            <a:off x="835573" y="1685159"/>
            <a:ext cx="770933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latin typeface="Arial"/>
                <a:ea typeface="+mn-lt"/>
                <a:cs typeface="+mn-lt"/>
              </a:rPr>
              <a:t>After exploring the data we got some useful insight on our dataset. </a:t>
            </a:r>
            <a:endParaRPr lang="en-US">
              <a:latin typeface="Arial"/>
              <a:cs typeface="Arial"/>
            </a:endParaRPr>
          </a:p>
          <a:p>
            <a:r>
              <a:rPr lang="en-GB" sz="1600" dirty="0">
                <a:latin typeface="Arial"/>
                <a:cs typeface="Calibri"/>
              </a:rPr>
              <a:t>By taking the standard deviation we saw that the annotations do not differ that much with a mean of 1.084 and a range of 0.979-1.205.</a:t>
            </a:r>
          </a:p>
          <a:p>
            <a:r>
              <a:rPr lang="en-GB" sz="1600" dirty="0">
                <a:latin typeface="Arial"/>
                <a:cs typeface="Calibri"/>
              </a:rPr>
              <a:t>We also got a good feeling on how the middle values of arousal and valence affect the class labels, that's why we first aggregated the raw data and derived the labels from the mean of arousal/valence. After that we saw the resulting classes are rather balanced and that the features are slightly positive skewed. With no strong correlations between GEMS9/GEMMES and arousal/valence, every high-level feature seems to be as equally important.</a:t>
            </a:r>
            <a:endParaRPr lang="en-GB" sz="1600">
              <a:latin typeface="Arial"/>
              <a:cs typeface="Arial"/>
            </a:endParaRPr>
          </a:p>
          <a:p>
            <a:r>
              <a:rPr lang="en-GB" sz="1600" dirty="0">
                <a:latin typeface="Arial"/>
                <a:cs typeface="Calibri"/>
              </a:rPr>
              <a:t>Going through all these tasks we conclude that we can ignore many low-level features for the next project phase and that we should consider the general rating preference of individual annotators.</a:t>
            </a:r>
            <a:endParaRPr lang="en-GB" sz="1600">
              <a:latin typeface="Arial"/>
              <a:cs typeface="Arial"/>
            </a:endParaRPr>
          </a:p>
        </p:txBody>
      </p:sp>
    </p:spTree>
    <p:extLst>
      <p:ext uri="{BB962C8B-B14F-4D97-AF65-F5344CB8AC3E}">
        <p14:creationId xmlns:p14="http://schemas.microsoft.com/office/powerpoint/2010/main" val="4056852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875</Words>
  <Application>Microsoft Office PowerPoint</Application>
  <PresentationFormat>Widescreen</PresentationFormat>
  <Paragraphs>70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Data Exploration</vt:lpstr>
      <vt:lpstr>How consistent are the emotion annotations?</vt:lpstr>
      <vt:lpstr>Derive Quadrant-Based Labels </vt:lpstr>
      <vt:lpstr>Class &amp; Feature Distribution</vt:lpstr>
      <vt:lpstr>PowerPoint Presentation</vt:lpstr>
      <vt:lpstr>Feature Importance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Hauser</dc:creator>
  <cp:lastModifiedBy>David Hauser</cp:lastModifiedBy>
  <cp:revision>848</cp:revision>
  <dcterms:created xsi:type="dcterms:W3CDTF">2022-04-14T12:33:20Z</dcterms:created>
  <dcterms:modified xsi:type="dcterms:W3CDTF">2022-04-20T10:18:21Z</dcterms:modified>
</cp:coreProperties>
</file>