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73" r:id="rId10"/>
    <p:sldId id="274" r:id="rId11"/>
    <p:sldId id="275" r:id="rId12"/>
    <p:sldId id="266" r:id="rId13"/>
    <p:sldId id="264" r:id="rId14"/>
    <p:sldId id="276" r:id="rId15"/>
    <p:sldId id="267" r:id="rId16"/>
    <p:sldId id="268" r:id="rId17"/>
    <p:sldId id="277" r:id="rId18"/>
    <p:sldId id="269" r:id="rId19"/>
    <p:sldId id="270" r:id="rId20"/>
    <p:sldId id="278" r:id="rId21"/>
    <p:sldId id="271" r:id="rId22"/>
    <p:sldId id="272" r:id="rId23"/>
    <p:sldId id="265"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snapToObjects="1">
      <p:cViewPr varScale="1">
        <p:scale>
          <a:sx n="79" d="100"/>
          <a:sy n="79" d="100"/>
        </p:scale>
        <p:origin x="101" y="3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4DC53-B0BF-461D-8A35-E4A603E30553}"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3129785A-055C-466E-A451-3CBFF089D14D}">
      <dgm:prSet/>
      <dgm:spPr/>
      <dgm:t>
        <a:bodyPr/>
        <a:lstStyle/>
        <a:p>
          <a:r>
            <a:rPr lang="en-US" b="1" i="0" dirty="0">
              <a:latin typeface="Times New Roman" panose="02020603050405020304" pitchFamily="18" charset="0"/>
              <a:cs typeface="Times New Roman" panose="02020603050405020304" pitchFamily="18" charset="0"/>
            </a:rPr>
            <a:t>Name</a:t>
          </a:r>
          <a:r>
            <a:rPr lang="en-US" b="0" i="0" dirty="0">
              <a:latin typeface="Times New Roman" panose="02020603050405020304" pitchFamily="18" charset="0"/>
              <a:cs typeface="Times New Roman" panose="02020603050405020304" pitchFamily="18" charset="0"/>
            </a:rPr>
            <a:t>: Govind </a:t>
          </a:r>
          <a:r>
            <a:rPr lang="en-US" b="0" i="0" dirty="0" err="1">
              <a:latin typeface="Times New Roman" panose="02020603050405020304" pitchFamily="18" charset="0"/>
              <a:cs typeface="Times New Roman" panose="02020603050405020304" pitchFamily="18" charset="0"/>
            </a:rPr>
            <a:t>Tatiyal</a:t>
          </a:r>
          <a:endParaRPr lang="en-US" dirty="0">
            <a:latin typeface="Times New Roman" panose="02020603050405020304" pitchFamily="18" charset="0"/>
            <a:cs typeface="Times New Roman" panose="02020603050405020304" pitchFamily="18" charset="0"/>
          </a:endParaRPr>
        </a:p>
      </dgm:t>
    </dgm:pt>
    <dgm:pt modelId="{5E8BADEA-1380-4D6D-BAD3-CD3C848C856E}" type="parTrans" cxnId="{3DB48695-F7EB-4A30-BAAA-FAAA7D2BC090}">
      <dgm:prSet/>
      <dgm:spPr/>
      <dgm:t>
        <a:bodyPr/>
        <a:lstStyle/>
        <a:p>
          <a:endParaRPr lang="en-US"/>
        </a:p>
      </dgm:t>
    </dgm:pt>
    <dgm:pt modelId="{E70751D5-4E04-4599-B8B8-ECC4DA6CDF20}" type="sibTrans" cxnId="{3DB48695-F7EB-4A30-BAAA-FAAA7D2BC090}">
      <dgm:prSet/>
      <dgm:spPr/>
      <dgm:t>
        <a:bodyPr/>
        <a:lstStyle/>
        <a:p>
          <a:endParaRPr lang="en-US"/>
        </a:p>
      </dgm:t>
    </dgm:pt>
    <dgm:pt modelId="{A2BC1BBF-9CEE-48C2-81D1-56B6748DE9D0}">
      <dgm:prSet/>
      <dgm:spPr/>
      <dgm:t>
        <a:bodyPr/>
        <a:lstStyle/>
        <a:p>
          <a:r>
            <a:rPr lang="en-US" b="1" i="0" dirty="0"/>
            <a:t>Student ID</a:t>
          </a:r>
          <a:r>
            <a:rPr lang="en-US" b="0" i="0" dirty="0"/>
            <a:t>: </a:t>
          </a:r>
          <a:r>
            <a:rPr lang="en-US" b="0" i="0" dirty="0">
              <a:latin typeface="Times New Roman" panose="02020603050405020304" pitchFamily="18" charset="0"/>
              <a:cs typeface="Times New Roman" panose="02020603050405020304" pitchFamily="18" charset="0"/>
            </a:rPr>
            <a:t>700733003</a:t>
          </a:r>
          <a:endParaRPr lang="en-US" dirty="0">
            <a:latin typeface="Times New Roman" panose="02020603050405020304" pitchFamily="18" charset="0"/>
            <a:cs typeface="Times New Roman" panose="02020603050405020304" pitchFamily="18" charset="0"/>
          </a:endParaRPr>
        </a:p>
      </dgm:t>
    </dgm:pt>
    <dgm:pt modelId="{CE76F5C9-4470-4C4E-A226-FCDA01A575B6}" type="parTrans" cxnId="{5EA54F20-9533-445F-8F70-2C5DEF1D0BE5}">
      <dgm:prSet/>
      <dgm:spPr/>
      <dgm:t>
        <a:bodyPr/>
        <a:lstStyle/>
        <a:p>
          <a:endParaRPr lang="en-US"/>
        </a:p>
      </dgm:t>
    </dgm:pt>
    <dgm:pt modelId="{EF06CD6F-06B6-47F9-9D44-2944ABE8FEB8}" type="sibTrans" cxnId="{5EA54F20-9533-445F-8F70-2C5DEF1D0BE5}">
      <dgm:prSet/>
      <dgm:spPr/>
      <dgm:t>
        <a:bodyPr/>
        <a:lstStyle/>
        <a:p>
          <a:endParaRPr lang="en-US"/>
        </a:p>
      </dgm:t>
    </dgm:pt>
    <dgm:pt modelId="{BF00333B-F455-4136-8EBF-36DFD1B9CEB7}">
      <dgm:prSet/>
      <dgm:spPr/>
      <dgm:t>
        <a:bodyPr/>
        <a:lstStyle/>
        <a:p>
          <a:r>
            <a:rPr lang="en-US" b="1" i="0" dirty="0">
              <a:latin typeface="Times New Roman" panose="02020603050405020304" pitchFamily="18" charset="0"/>
              <a:cs typeface="Times New Roman" panose="02020603050405020304" pitchFamily="18" charset="0"/>
            </a:rPr>
            <a:t>Name</a:t>
          </a:r>
          <a:r>
            <a:rPr lang="en-US" b="0" i="0" dirty="0">
              <a:latin typeface="Times New Roman" panose="02020603050405020304" pitchFamily="18" charset="0"/>
              <a:cs typeface="Times New Roman" panose="02020603050405020304" pitchFamily="18" charset="0"/>
            </a:rPr>
            <a:t>: </a:t>
          </a:r>
          <a:r>
            <a:rPr lang="en-US" b="0" i="0" dirty="0" err="1">
              <a:latin typeface="Times New Roman" panose="02020603050405020304" pitchFamily="18" charset="0"/>
              <a:cs typeface="Times New Roman" panose="02020603050405020304" pitchFamily="18" charset="0"/>
            </a:rPr>
            <a:t>Sachin</a:t>
          </a:r>
          <a:r>
            <a:rPr lang="en-US" b="0" i="0" dirty="0">
              <a:latin typeface="Times New Roman" panose="02020603050405020304" pitchFamily="18" charset="0"/>
              <a:cs typeface="Times New Roman" panose="02020603050405020304" pitchFamily="18" charset="0"/>
            </a:rPr>
            <a:t> </a:t>
          </a:r>
          <a:r>
            <a:rPr lang="en-US" b="0" i="0" dirty="0" err="1">
              <a:latin typeface="Times New Roman" panose="02020603050405020304" pitchFamily="18" charset="0"/>
              <a:cs typeface="Times New Roman" panose="02020603050405020304" pitchFamily="18" charset="0"/>
            </a:rPr>
            <a:t>Beniwal</a:t>
          </a:r>
          <a:endParaRPr lang="en-US" dirty="0">
            <a:latin typeface="Times New Roman" panose="02020603050405020304" pitchFamily="18" charset="0"/>
            <a:cs typeface="Times New Roman" panose="02020603050405020304" pitchFamily="18" charset="0"/>
          </a:endParaRPr>
        </a:p>
      </dgm:t>
    </dgm:pt>
    <dgm:pt modelId="{7E9163B9-86A8-4A5D-A734-BBEFE95F61BE}" type="parTrans" cxnId="{1252F0B9-281F-4465-B9C1-249DD489422F}">
      <dgm:prSet/>
      <dgm:spPr/>
      <dgm:t>
        <a:bodyPr/>
        <a:lstStyle/>
        <a:p>
          <a:endParaRPr lang="en-US"/>
        </a:p>
      </dgm:t>
    </dgm:pt>
    <dgm:pt modelId="{2E1B5A03-413A-40A2-BB7D-44F10F067453}" type="sibTrans" cxnId="{1252F0B9-281F-4465-B9C1-249DD489422F}">
      <dgm:prSet/>
      <dgm:spPr/>
      <dgm:t>
        <a:bodyPr/>
        <a:lstStyle/>
        <a:p>
          <a:endParaRPr lang="en-US"/>
        </a:p>
      </dgm:t>
    </dgm:pt>
    <dgm:pt modelId="{C6614079-6F2D-4684-A0E7-57AB3D14EFBE}">
      <dgm:prSet/>
      <dgm:spPr/>
      <dgm:t>
        <a:bodyPr/>
        <a:lstStyle/>
        <a:p>
          <a:r>
            <a:rPr lang="en-US" b="1" i="0" dirty="0">
              <a:latin typeface="Times New Roman" panose="02020603050405020304" pitchFamily="18" charset="0"/>
              <a:cs typeface="Times New Roman" panose="02020603050405020304" pitchFamily="18" charset="0"/>
            </a:rPr>
            <a:t>Student ID</a:t>
          </a:r>
          <a:r>
            <a:rPr lang="en-US" b="0" i="0" dirty="0">
              <a:latin typeface="Times New Roman" panose="02020603050405020304" pitchFamily="18" charset="0"/>
              <a:cs typeface="Times New Roman" panose="02020603050405020304" pitchFamily="18" charset="0"/>
            </a:rPr>
            <a:t>: 700741814</a:t>
          </a:r>
          <a:endParaRPr lang="en-US" dirty="0">
            <a:latin typeface="Times New Roman" panose="02020603050405020304" pitchFamily="18" charset="0"/>
            <a:cs typeface="Times New Roman" panose="02020603050405020304" pitchFamily="18" charset="0"/>
          </a:endParaRPr>
        </a:p>
      </dgm:t>
    </dgm:pt>
    <dgm:pt modelId="{32C55D73-2CFA-4201-A1D4-FFE7500E8111}" type="parTrans" cxnId="{3356B781-9BB8-4BD5-8FFB-99015CBE606D}">
      <dgm:prSet/>
      <dgm:spPr/>
      <dgm:t>
        <a:bodyPr/>
        <a:lstStyle/>
        <a:p>
          <a:endParaRPr lang="en-US"/>
        </a:p>
      </dgm:t>
    </dgm:pt>
    <dgm:pt modelId="{770DDDDC-8445-4077-819F-3F3CCEE4A366}" type="sibTrans" cxnId="{3356B781-9BB8-4BD5-8FFB-99015CBE606D}">
      <dgm:prSet/>
      <dgm:spPr/>
      <dgm:t>
        <a:bodyPr/>
        <a:lstStyle/>
        <a:p>
          <a:endParaRPr lang="en-US"/>
        </a:p>
      </dgm:t>
    </dgm:pt>
    <dgm:pt modelId="{35EDC5D9-AB6E-4909-8FE0-7618B2DA10D2}">
      <dgm:prSet/>
      <dgm:spPr/>
      <dgm:t>
        <a:bodyPr/>
        <a:lstStyle/>
        <a:p>
          <a:r>
            <a:rPr lang="en-US" b="1" i="0" dirty="0">
              <a:latin typeface="Times New Roman" panose="02020603050405020304" pitchFamily="18" charset="0"/>
              <a:cs typeface="Times New Roman" panose="02020603050405020304" pitchFamily="18" charset="0"/>
            </a:rPr>
            <a:t>Name</a:t>
          </a:r>
          <a:r>
            <a:rPr lang="en-US" b="0" i="0" dirty="0">
              <a:latin typeface="Times New Roman" panose="02020603050405020304" pitchFamily="18" charset="0"/>
              <a:cs typeface="Times New Roman" panose="02020603050405020304" pitchFamily="18" charset="0"/>
            </a:rPr>
            <a:t>: Sri Ram </a:t>
          </a:r>
          <a:r>
            <a:rPr lang="en-US" b="0" i="0" dirty="0" err="1">
              <a:latin typeface="Times New Roman" panose="02020603050405020304" pitchFamily="18" charset="0"/>
              <a:cs typeface="Times New Roman" panose="02020603050405020304" pitchFamily="18" charset="0"/>
            </a:rPr>
            <a:t>Nimmalapudi</a:t>
          </a:r>
          <a:endParaRPr lang="en-US" dirty="0">
            <a:latin typeface="Times New Roman" panose="02020603050405020304" pitchFamily="18" charset="0"/>
            <a:cs typeface="Times New Roman" panose="02020603050405020304" pitchFamily="18" charset="0"/>
          </a:endParaRPr>
        </a:p>
      </dgm:t>
    </dgm:pt>
    <dgm:pt modelId="{413616ED-450A-4AF5-BFDC-1FA194F93161}" type="parTrans" cxnId="{DC98452B-CBFC-479A-803D-917D115F3E8A}">
      <dgm:prSet/>
      <dgm:spPr/>
      <dgm:t>
        <a:bodyPr/>
        <a:lstStyle/>
        <a:p>
          <a:endParaRPr lang="en-US"/>
        </a:p>
      </dgm:t>
    </dgm:pt>
    <dgm:pt modelId="{623C82ED-3367-4056-A3C1-E6BDA3D90B84}" type="sibTrans" cxnId="{DC98452B-CBFC-479A-803D-917D115F3E8A}">
      <dgm:prSet/>
      <dgm:spPr/>
      <dgm:t>
        <a:bodyPr/>
        <a:lstStyle/>
        <a:p>
          <a:endParaRPr lang="en-US"/>
        </a:p>
      </dgm:t>
    </dgm:pt>
    <dgm:pt modelId="{5591D4F4-5E5D-409C-88AA-1E06A2031FA1}">
      <dgm:prSet/>
      <dgm:spPr/>
      <dgm:t>
        <a:bodyPr/>
        <a:lstStyle/>
        <a:p>
          <a:r>
            <a:rPr lang="en-US" b="1" i="0" dirty="0">
              <a:latin typeface="Times New Roman" panose="02020603050405020304" pitchFamily="18" charset="0"/>
              <a:cs typeface="Times New Roman" panose="02020603050405020304" pitchFamily="18" charset="0"/>
            </a:rPr>
            <a:t>Student ID</a:t>
          </a:r>
          <a:r>
            <a:rPr lang="en-US" b="0" i="0" dirty="0">
              <a:latin typeface="Times New Roman" panose="02020603050405020304" pitchFamily="18" charset="0"/>
              <a:cs typeface="Times New Roman" panose="02020603050405020304" pitchFamily="18" charset="0"/>
            </a:rPr>
            <a:t>: 700740239</a:t>
          </a:r>
          <a:endParaRPr lang="en-US" dirty="0">
            <a:latin typeface="Times New Roman" panose="02020603050405020304" pitchFamily="18" charset="0"/>
            <a:cs typeface="Times New Roman" panose="02020603050405020304" pitchFamily="18" charset="0"/>
          </a:endParaRPr>
        </a:p>
      </dgm:t>
    </dgm:pt>
    <dgm:pt modelId="{5278CD80-0CD0-4454-B9E3-DB082317024A}" type="parTrans" cxnId="{F3938EB8-BCA1-4800-B158-82F4B768C9E5}">
      <dgm:prSet/>
      <dgm:spPr/>
      <dgm:t>
        <a:bodyPr/>
        <a:lstStyle/>
        <a:p>
          <a:endParaRPr lang="en-US"/>
        </a:p>
      </dgm:t>
    </dgm:pt>
    <dgm:pt modelId="{5F60CA9C-E848-4A50-B0F5-5677EB3F76A2}" type="sibTrans" cxnId="{F3938EB8-BCA1-4800-B158-82F4B768C9E5}">
      <dgm:prSet/>
      <dgm:spPr/>
      <dgm:t>
        <a:bodyPr/>
        <a:lstStyle/>
        <a:p>
          <a:endParaRPr lang="en-US"/>
        </a:p>
      </dgm:t>
    </dgm:pt>
    <dgm:pt modelId="{348D6E4D-633E-4004-9474-9333E3DF16E5}">
      <dgm:prSet/>
      <dgm:spPr/>
      <dgm:t>
        <a:bodyPr/>
        <a:lstStyle/>
        <a:p>
          <a:r>
            <a:rPr lang="en-US" b="1" i="0" dirty="0">
              <a:latin typeface="Times New Roman" panose="02020603050405020304" pitchFamily="18" charset="0"/>
              <a:cs typeface="Times New Roman" panose="02020603050405020304" pitchFamily="18" charset="0"/>
            </a:rPr>
            <a:t>Name</a:t>
          </a:r>
          <a:r>
            <a:rPr lang="en-US" b="0" i="0" dirty="0">
              <a:latin typeface="Times New Roman" panose="02020603050405020304" pitchFamily="18" charset="0"/>
              <a:cs typeface="Times New Roman" panose="02020603050405020304" pitchFamily="18" charset="0"/>
            </a:rPr>
            <a:t>: </a:t>
          </a:r>
          <a:r>
            <a:rPr lang="en-US" b="0" i="0" dirty="0" err="1">
              <a:latin typeface="Times New Roman" panose="02020603050405020304" pitchFamily="18" charset="0"/>
              <a:cs typeface="Times New Roman" panose="02020603050405020304" pitchFamily="18" charset="0"/>
            </a:rPr>
            <a:t>Venkataguruswamy</a:t>
          </a:r>
          <a:r>
            <a:rPr lang="en-US" b="0" i="0" dirty="0">
              <a:latin typeface="Times New Roman" panose="02020603050405020304" pitchFamily="18" charset="0"/>
              <a:cs typeface="Times New Roman" panose="02020603050405020304" pitchFamily="18" charset="0"/>
            </a:rPr>
            <a:t> Godha</a:t>
          </a:r>
          <a:endParaRPr lang="en-US" dirty="0">
            <a:latin typeface="Times New Roman" panose="02020603050405020304" pitchFamily="18" charset="0"/>
            <a:cs typeface="Times New Roman" panose="02020603050405020304" pitchFamily="18" charset="0"/>
          </a:endParaRPr>
        </a:p>
      </dgm:t>
    </dgm:pt>
    <dgm:pt modelId="{813AEBF0-188B-4BAD-8FE8-54D19A84B745}" type="parTrans" cxnId="{D6AC41C1-6699-4C09-916C-427578A4C32B}">
      <dgm:prSet/>
      <dgm:spPr/>
      <dgm:t>
        <a:bodyPr/>
        <a:lstStyle/>
        <a:p>
          <a:endParaRPr lang="en-US"/>
        </a:p>
      </dgm:t>
    </dgm:pt>
    <dgm:pt modelId="{B673EB30-31C1-429D-8BD2-47396731E734}" type="sibTrans" cxnId="{D6AC41C1-6699-4C09-916C-427578A4C32B}">
      <dgm:prSet/>
      <dgm:spPr/>
      <dgm:t>
        <a:bodyPr/>
        <a:lstStyle/>
        <a:p>
          <a:endParaRPr lang="en-US"/>
        </a:p>
      </dgm:t>
    </dgm:pt>
    <dgm:pt modelId="{661C0521-9303-423C-86D6-2CFD390A4FBB}">
      <dgm:prSet/>
      <dgm:spPr/>
      <dgm:t>
        <a:bodyPr/>
        <a:lstStyle/>
        <a:p>
          <a:r>
            <a:rPr lang="en-US" b="1" i="0" dirty="0">
              <a:latin typeface="Times New Roman" panose="02020603050405020304" pitchFamily="18" charset="0"/>
              <a:cs typeface="Times New Roman" panose="02020603050405020304" pitchFamily="18" charset="0"/>
            </a:rPr>
            <a:t>Student ID</a:t>
          </a:r>
          <a:r>
            <a:rPr lang="en-US" b="0" i="0" dirty="0">
              <a:latin typeface="Times New Roman" panose="02020603050405020304" pitchFamily="18" charset="0"/>
              <a:cs typeface="Times New Roman" panose="02020603050405020304" pitchFamily="18" charset="0"/>
            </a:rPr>
            <a:t>: 700740474</a:t>
          </a:r>
          <a:endParaRPr lang="en-US" dirty="0">
            <a:latin typeface="Times New Roman" panose="02020603050405020304" pitchFamily="18" charset="0"/>
            <a:cs typeface="Times New Roman" panose="02020603050405020304" pitchFamily="18" charset="0"/>
          </a:endParaRPr>
        </a:p>
      </dgm:t>
    </dgm:pt>
    <dgm:pt modelId="{26C1ECE5-93E5-421A-8E16-EB50DE451A23}" type="parTrans" cxnId="{988EECF5-4BC6-410E-8C2C-47B2C80B48DD}">
      <dgm:prSet/>
      <dgm:spPr/>
      <dgm:t>
        <a:bodyPr/>
        <a:lstStyle/>
        <a:p>
          <a:endParaRPr lang="en-US"/>
        </a:p>
      </dgm:t>
    </dgm:pt>
    <dgm:pt modelId="{97B1F220-BE8D-471A-9640-C4115F442B3D}" type="sibTrans" cxnId="{988EECF5-4BC6-410E-8C2C-47B2C80B48DD}">
      <dgm:prSet/>
      <dgm:spPr/>
      <dgm:t>
        <a:bodyPr/>
        <a:lstStyle/>
        <a:p>
          <a:endParaRPr lang="en-US"/>
        </a:p>
      </dgm:t>
    </dgm:pt>
    <dgm:pt modelId="{33B0EE5A-CC11-4410-A9F8-3BDB44C73811}" type="pres">
      <dgm:prSet presAssocID="{05E4DC53-B0BF-461D-8A35-E4A603E30553}" presName="linear" presStyleCnt="0">
        <dgm:presLayoutVars>
          <dgm:dir/>
          <dgm:animLvl val="lvl"/>
          <dgm:resizeHandles val="exact"/>
        </dgm:presLayoutVars>
      </dgm:prSet>
      <dgm:spPr/>
    </dgm:pt>
    <dgm:pt modelId="{9C8C4178-5AD7-4E4A-876B-059BDC8671B6}" type="pres">
      <dgm:prSet presAssocID="{3129785A-055C-466E-A451-3CBFF089D14D}" presName="parentLin" presStyleCnt="0"/>
      <dgm:spPr/>
    </dgm:pt>
    <dgm:pt modelId="{071921A6-4EE1-4A44-B46D-5DADEC7CD16F}" type="pres">
      <dgm:prSet presAssocID="{3129785A-055C-466E-A451-3CBFF089D14D}" presName="parentLeftMargin" presStyleLbl="node1" presStyleIdx="0" presStyleCnt="4"/>
      <dgm:spPr/>
    </dgm:pt>
    <dgm:pt modelId="{738FA29A-2A89-4C1C-BED0-040CEF4749E4}" type="pres">
      <dgm:prSet presAssocID="{3129785A-055C-466E-A451-3CBFF089D14D}" presName="parentText" presStyleLbl="node1" presStyleIdx="0" presStyleCnt="4">
        <dgm:presLayoutVars>
          <dgm:chMax val="0"/>
          <dgm:bulletEnabled val="1"/>
        </dgm:presLayoutVars>
      </dgm:prSet>
      <dgm:spPr/>
    </dgm:pt>
    <dgm:pt modelId="{BE8915C6-19C4-4868-BA55-8C2C9160F438}" type="pres">
      <dgm:prSet presAssocID="{3129785A-055C-466E-A451-3CBFF089D14D}" presName="negativeSpace" presStyleCnt="0"/>
      <dgm:spPr/>
    </dgm:pt>
    <dgm:pt modelId="{E182BB1A-CE4A-4676-8B32-886E890C4C76}" type="pres">
      <dgm:prSet presAssocID="{3129785A-055C-466E-A451-3CBFF089D14D}" presName="childText" presStyleLbl="conFgAcc1" presStyleIdx="0" presStyleCnt="4">
        <dgm:presLayoutVars>
          <dgm:bulletEnabled val="1"/>
        </dgm:presLayoutVars>
      </dgm:prSet>
      <dgm:spPr/>
    </dgm:pt>
    <dgm:pt modelId="{F707F3EE-DA9E-4247-961D-69D5CBADCCB0}" type="pres">
      <dgm:prSet presAssocID="{E70751D5-4E04-4599-B8B8-ECC4DA6CDF20}" presName="spaceBetweenRectangles" presStyleCnt="0"/>
      <dgm:spPr/>
    </dgm:pt>
    <dgm:pt modelId="{8C01CA8D-DD73-49EE-A305-4FE951F976D6}" type="pres">
      <dgm:prSet presAssocID="{BF00333B-F455-4136-8EBF-36DFD1B9CEB7}" presName="parentLin" presStyleCnt="0"/>
      <dgm:spPr/>
    </dgm:pt>
    <dgm:pt modelId="{899790E9-82F2-48EA-A83D-2AFBA667A0AB}" type="pres">
      <dgm:prSet presAssocID="{BF00333B-F455-4136-8EBF-36DFD1B9CEB7}" presName="parentLeftMargin" presStyleLbl="node1" presStyleIdx="0" presStyleCnt="4"/>
      <dgm:spPr/>
    </dgm:pt>
    <dgm:pt modelId="{45C30957-11C6-4B89-BFC3-523FE514E19C}" type="pres">
      <dgm:prSet presAssocID="{BF00333B-F455-4136-8EBF-36DFD1B9CEB7}" presName="parentText" presStyleLbl="node1" presStyleIdx="1" presStyleCnt="4">
        <dgm:presLayoutVars>
          <dgm:chMax val="0"/>
          <dgm:bulletEnabled val="1"/>
        </dgm:presLayoutVars>
      </dgm:prSet>
      <dgm:spPr/>
    </dgm:pt>
    <dgm:pt modelId="{24005ABB-AEA1-49CD-BA73-8E0973019D82}" type="pres">
      <dgm:prSet presAssocID="{BF00333B-F455-4136-8EBF-36DFD1B9CEB7}" presName="negativeSpace" presStyleCnt="0"/>
      <dgm:spPr/>
    </dgm:pt>
    <dgm:pt modelId="{E6E10CF4-9530-45FE-9F55-70D1163641E1}" type="pres">
      <dgm:prSet presAssocID="{BF00333B-F455-4136-8EBF-36DFD1B9CEB7}" presName="childText" presStyleLbl="conFgAcc1" presStyleIdx="1" presStyleCnt="4">
        <dgm:presLayoutVars>
          <dgm:bulletEnabled val="1"/>
        </dgm:presLayoutVars>
      </dgm:prSet>
      <dgm:spPr/>
    </dgm:pt>
    <dgm:pt modelId="{25B9FA0F-3CD9-4BE9-8D06-A385906DC123}" type="pres">
      <dgm:prSet presAssocID="{2E1B5A03-413A-40A2-BB7D-44F10F067453}" presName="spaceBetweenRectangles" presStyleCnt="0"/>
      <dgm:spPr/>
    </dgm:pt>
    <dgm:pt modelId="{4D338C21-566F-4903-9E87-20C7F60AC1EF}" type="pres">
      <dgm:prSet presAssocID="{35EDC5D9-AB6E-4909-8FE0-7618B2DA10D2}" presName="parentLin" presStyleCnt="0"/>
      <dgm:spPr/>
    </dgm:pt>
    <dgm:pt modelId="{58B21368-39B9-4210-9318-CBCE3F725175}" type="pres">
      <dgm:prSet presAssocID="{35EDC5D9-AB6E-4909-8FE0-7618B2DA10D2}" presName="parentLeftMargin" presStyleLbl="node1" presStyleIdx="1" presStyleCnt="4"/>
      <dgm:spPr/>
    </dgm:pt>
    <dgm:pt modelId="{D586E7A5-E9FC-499C-93AF-EE6754118DAF}" type="pres">
      <dgm:prSet presAssocID="{35EDC5D9-AB6E-4909-8FE0-7618B2DA10D2}" presName="parentText" presStyleLbl="node1" presStyleIdx="2" presStyleCnt="4">
        <dgm:presLayoutVars>
          <dgm:chMax val="0"/>
          <dgm:bulletEnabled val="1"/>
        </dgm:presLayoutVars>
      </dgm:prSet>
      <dgm:spPr/>
    </dgm:pt>
    <dgm:pt modelId="{F3BCABA9-5C5F-4745-9FC2-FC8B5BC45B25}" type="pres">
      <dgm:prSet presAssocID="{35EDC5D9-AB6E-4909-8FE0-7618B2DA10D2}" presName="negativeSpace" presStyleCnt="0"/>
      <dgm:spPr/>
    </dgm:pt>
    <dgm:pt modelId="{EC703CCC-9026-4C80-8F5B-7CEF10E5D5EB}" type="pres">
      <dgm:prSet presAssocID="{35EDC5D9-AB6E-4909-8FE0-7618B2DA10D2}" presName="childText" presStyleLbl="conFgAcc1" presStyleIdx="2" presStyleCnt="4">
        <dgm:presLayoutVars>
          <dgm:bulletEnabled val="1"/>
        </dgm:presLayoutVars>
      </dgm:prSet>
      <dgm:spPr/>
    </dgm:pt>
    <dgm:pt modelId="{3AAAF91D-676F-42A9-BFA9-18C0E38F083C}" type="pres">
      <dgm:prSet presAssocID="{623C82ED-3367-4056-A3C1-E6BDA3D90B84}" presName="spaceBetweenRectangles" presStyleCnt="0"/>
      <dgm:spPr/>
    </dgm:pt>
    <dgm:pt modelId="{37450A47-7848-4563-B996-B1913286BD7B}" type="pres">
      <dgm:prSet presAssocID="{348D6E4D-633E-4004-9474-9333E3DF16E5}" presName="parentLin" presStyleCnt="0"/>
      <dgm:spPr/>
    </dgm:pt>
    <dgm:pt modelId="{F33F10FB-52F2-434E-ACAF-EF8E1C39D2E5}" type="pres">
      <dgm:prSet presAssocID="{348D6E4D-633E-4004-9474-9333E3DF16E5}" presName="parentLeftMargin" presStyleLbl="node1" presStyleIdx="2" presStyleCnt="4"/>
      <dgm:spPr/>
    </dgm:pt>
    <dgm:pt modelId="{BB29BFA2-9421-40F7-9E29-2A4C92D506D1}" type="pres">
      <dgm:prSet presAssocID="{348D6E4D-633E-4004-9474-9333E3DF16E5}" presName="parentText" presStyleLbl="node1" presStyleIdx="3" presStyleCnt="4">
        <dgm:presLayoutVars>
          <dgm:chMax val="0"/>
          <dgm:bulletEnabled val="1"/>
        </dgm:presLayoutVars>
      </dgm:prSet>
      <dgm:spPr/>
    </dgm:pt>
    <dgm:pt modelId="{0513C26E-8A2A-44EE-93A1-5531D9F7A3FB}" type="pres">
      <dgm:prSet presAssocID="{348D6E4D-633E-4004-9474-9333E3DF16E5}" presName="negativeSpace" presStyleCnt="0"/>
      <dgm:spPr/>
    </dgm:pt>
    <dgm:pt modelId="{7C524191-0762-4B3F-9799-58DF225262CB}" type="pres">
      <dgm:prSet presAssocID="{348D6E4D-633E-4004-9474-9333E3DF16E5}" presName="childText" presStyleLbl="conFgAcc1" presStyleIdx="3" presStyleCnt="4">
        <dgm:presLayoutVars>
          <dgm:bulletEnabled val="1"/>
        </dgm:presLayoutVars>
      </dgm:prSet>
      <dgm:spPr/>
    </dgm:pt>
  </dgm:ptLst>
  <dgm:cxnLst>
    <dgm:cxn modelId="{5EA54F20-9533-445F-8F70-2C5DEF1D0BE5}" srcId="{3129785A-055C-466E-A451-3CBFF089D14D}" destId="{A2BC1BBF-9CEE-48C2-81D1-56B6748DE9D0}" srcOrd="0" destOrd="0" parTransId="{CE76F5C9-4470-4C4E-A226-FCDA01A575B6}" sibTransId="{EF06CD6F-06B6-47F9-9D44-2944ABE8FEB8}"/>
    <dgm:cxn modelId="{F0398C20-1EA4-451D-A77E-0EA038AC063C}" type="presOf" srcId="{05E4DC53-B0BF-461D-8A35-E4A603E30553}" destId="{33B0EE5A-CC11-4410-A9F8-3BDB44C73811}" srcOrd="0" destOrd="0" presId="urn:microsoft.com/office/officeart/2005/8/layout/list1"/>
    <dgm:cxn modelId="{FA7BDA26-F8F6-41EA-A741-3741DBC39411}" type="presOf" srcId="{BF00333B-F455-4136-8EBF-36DFD1B9CEB7}" destId="{899790E9-82F2-48EA-A83D-2AFBA667A0AB}" srcOrd="0" destOrd="0" presId="urn:microsoft.com/office/officeart/2005/8/layout/list1"/>
    <dgm:cxn modelId="{DC98452B-CBFC-479A-803D-917D115F3E8A}" srcId="{05E4DC53-B0BF-461D-8A35-E4A603E30553}" destId="{35EDC5D9-AB6E-4909-8FE0-7618B2DA10D2}" srcOrd="2" destOrd="0" parTransId="{413616ED-450A-4AF5-BFDC-1FA194F93161}" sibTransId="{623C82ED-3367-4056-A3C1-E6BDA3D90B84}"/>
    <dgm:cxn modelId="{AA25E96C-6072-4049-95B6-485258EA74EC}" type="presOf" srcId="{35EDC5D9-AB6E-4909-8FE0-7618B2DA10D2}" destId="{58B21368-39B9-4210-9318-CBCE3F725175}" srcOrd="0" destOrd="0" presId="urn:microsoft.com/office/officeart/2005/8/layout/list1"/>
    <dgm:cxn modelId="{CD117A79-7819-45D6-9B6F-EF24F4B9D7CF}" type="presOf" srcId="{5591D4F4-5E5D-409C-88AA-1E06A2031FA1}" destId="{EC703CCC-9026-4C80-8F5B-7CEF10E5D5EB}" srcOrd="0" destOrd="0" presId="urn:microsoft.com/office/officeart/2005/8/layout/list1"/>
    <dgm:cxn modelId="{3356B781-9BB8-4BD5-8FFB-99015CBE606D}" srcId="{BF00333B-F455-4136-8EBF-36DFD1B9CEB7}" destId="{C6614079-6F2D-4684-A0E7-57AB3D14EFBE}" srcOrd="0" destOrd="0" parTransId="{32C55D73-2CFA-4201-A1D4-FFE7500E8111}" sibTransId="{770DDDDC-8445-4077-819F-3F3CCEE4A366}"/>
    <dgm:cxn modelId="{DFFDF38B-A621-4C7A-A5E4-36893024E904}" type="presOf" srcId="{348D6E4D-633E-4004-9474-9333E3DF16E5}" destId="{F33F10FB-52F2-434E-ACAF-EF8E1C39D2E5}" srcOrd="0" destOrd="0" presId="urn:microsoft.com/office/officeart/2005/8/layout/list1"/>
    <dgm:cxn modelId="{11E62C8D-F9C9-4B9F-8276-F754A75BDC70}" type="presOf" srcId="{BF00333B-F455-4136-8EBF-36DFD1B9CEB7}" destId="{45C30957-11C6-4B89-BFC3-523FE514E19C}" srcOrd="1" destOrd="0" presId="urn:microsoft.com/office/officeart/2005/8/layout/list1"/>
    <dgm:cxn modelId="{3DB48695-F7EB-4A30-BAAA-FAAA7D2BC090}" srcId="{05E4DC53-B0BF-461D-8A35-E4A603E30553}" destId="{3129785A-055C-466E-A451-3CBFF089D14D}" srcOrd="0" destOrd="0" parTransId="{5E8BADEA-1380-4D6D-BAD3-CD3C848C856E}" sibTransId="{E70751D5-4E04-4599-B8B8-ECC4DA6CDF20}"/>
    <dgm:cxn modelId="{C0C35B9A-5EBB-42D9-A767-C59FB66051FE}" type="presOf" srcId="{35EDC5D9-AB6E-4909-8FE0-7618B2DA10D2}" destId="{D586E7A5-E9FC-499C-93AF-EE6754118DAF}" srcOrd="1" destOrd="0" presId="urn:microsoft.com/office/officeart/2005/8/layout/list1"/>
    <dgm:cxn modelId="{8690019D-2BA4-4FF4-84B9-80D53260E696}" type="presOf" srcId="{3129785A-055C-466E-A451-3CBFF089D14D}" destId="{071921A6-4EE1-4A44-B46D-5DADEC7CD16F}" srcOrd="0" destOrd="0" presId="urn:microsoft.com/office/officeart/2005/8/layout/list1"/>
    <dgm:cxn modelId="{B86A9BA4-6E61-4CA6-B7B4-B30B0C92E168}" type="presOf" srcId="{348D6E4D-633E-4004-9474-9333E3DF16E5}" destId="{BB29BFA2-9421-40F7-9E29-2A4C92D506D1}" srcOrd="1" destOrd="0" presId="urn:microsoft.com/office/officeart/2005/8/layout/list1"/>
    <dgm:cxn modelId="{304874B3-CA80-48D6-B6E1-21FE8A581F2C}" type="presOf" srcId="{661C0521-9303-423C-86D6-2CFD390A4FBB}" destId="{7C524191-0762-4B3F-9799-58DF225262CB}" srcOrd="0" destOrd="0" presId="urn:microsoft.com/office/officeart/2005/8/layout/list1"/>
    <dgm:cxn modelId="{F3938EB8-BCA1-4800-B158-82F4B768C9E5}" srcId="{35EDC5D9-AB6E-4909-8FE0-7618B2DA10D2}" destId="{5591D4F4-5E5D-409C-88AA-1E06A2031FA1}" srcOrd="0" destOrd="0" parTransId="{5278CD80-0CD0-4454-B9E3-DB082317024A}" sibTransId="{5F60CA9C-E848-4A50-B0F5-5677EB3F76A2}"/>
    <dgm:cxn modelId="{1252F0B9-281F-4465-B9C1-249DD489422F}" srcId="{05E4DC53-B0BF-461D-8A35-E4A603E30553}" destId="{BF00333B-F455-4136-8EBF-36DFD1B9CEB7}" srcOrd="1" destOrd="0" parTransId="{7E9163B9-86A8-4A5D-A734-BBEFE95F61BE}" sibTransId="{2E1B5A03-413A-40A2-BB7D-44F10F067453}"/>
    <dgm:cxn modelId="{D6AC41C1-6699-4C09-916C-427578A4C32B}" srcId="{05E4DC53-B0BF-461D-8A35-E4A603E30553}" destId="{348D6E4D-633E-4004-9474-9333E3DF16E5}" srcOrd="3" destOrd="0" parTransId="{813AEBF0-188B-4BAD-8FE8-54D19A84B745}" sibTransId="{B673EB30-31C1-429D-8BD2-47396731E734}"/>
    <dgm:cxn modelId="{F3394ECD-48AA-4324-92C8-E38F0BF28D38}" type="presOf" srcId="{A2BC1BBF-9CEE-48C2-81D1-56B6748DE9D0}" destId="{E182BB1A-CE4A-4676-8B32-886E890C4C76}" srcOrd="0" destOrd="0" presId="urn:microsoft.com/office/officeart/2005/8/layout/list1"/>
    <dgm:cxn modelId="{53A702DE-B663-42A4-8189-8951604AD9F7}" type="presOf" srcId="{C6614079-6F2D-4684-A0E7-57AB3D14EFBE}" destId="{E6E10CF4-9530-45FE-9F55-70D1163641E1}" srcOrd="0" destOrd="0" presId="urn:microsoft.com/office/officeart/2005/8/layout/list1"/>
    <dgm:cxn modelId="{2FCA7FE5-D53F-46BA-B784-FBA42A3B223D}" type="presOf" srcId="{3129785A-055C-466E-A451-3CBFF089D14D}" destId="{738FA29A-2A89-4C1C-BED0-040CEF4749E4}" srcOrd="1" destOrd="0" presId="urn:microsoft.com/office/officeart/2005/8/layout/list1"/>
    <dgm:cxn modelId="{988EECF5-4BC6-410E-8C2C-47B2C80B48DD}" srcId="{348D6E4D-633E-4004-9474-9333E3DF16E5}" destId="{661C0521-9303-423C-86D6-2CFD390A4FBB}" srcOrd="0" destOrd="0" parTransId="{26C1ECE5-93E5-421A-8E16-EB50DE451A23}" sibTransId="{97B1F220-BE8D-471A-9640-C4115F442B3D}"/>
    <dgm:cxn modelId="{8F1ADCA7-941D-4F62-B079-1FEBBE3C82C1}" type="presParOf" srcId="{33B0EE5A-CC11-4410-A9F8-3BDB44C73811}" destId="{9C8C4178-5AD7-4E4A-876B-059BDC8671B6}" srcOrd="0" destOrd="0" presId="urn:microsoft.com/office/officeart/2005/8/layout/list1"/>
    <dgm:cxn modelId="{9F7E81EF-BC47-4A4F-9C7E-2E81A78117D5}" type="presParOf" srcId="{9C8C4178-5AD7-4E4A-876B-059BDC8671B6}" destId="{071921A6-4EE1-4A44-B46D-5DADEC7CD16F}" srcOrd="0" destOrd="0" presId="urn:microsoft.com/office/officeart/2005/8/layout/list1"/>
    <dgm:cxn modelId="{467343BE-BB95-4B15-A477-FB64EAF51B1B}" type="presParOf" srcId="{9C8C4178-5AD7-4E4A-876B-059BDC8671B6}" destId="{738FA29A-2A89-4C1C-BED0-040CEF4749E4}" srcOrd="1" destOrd="0" presId="urn:microsoft.com/office/officeart/2005/8/layout/list1"/>
    <dgm:cxn modelId="{591A1553-BB4B-4573-8CB0-207323B86942}" type="presParOf" srcId="{33B0EE5A-CC11-4410-A9F8-3BDB44C73811}" destId="{BE8915C6-19C4-4868-BA55-8C2C9160F438}" srcOrd="1" destOrd="0" presId="urn:microsoft.com/office/officeart/2005/8/layout/list1"/>
    <dgm:cxn modelId="{2992C343-4110-48A2-B826-FAEE1A1C8D80}" type="presParOf" srcId="{33B0EE5A-CC11-4410-A9F8-3BDB44C73811}" destId="{E182BB1A-CE4A-4676-8B32-886E890C4C76}" srcOrd="2" destOrd="0" presId="urn:microsoft.com/office/officeart/2005/8/layout/list1"/>
    <dgm:cxn modelId="{4D8B8AF4-9468-479C-868C-9CA5E921175F}" type="presParOf" srcId="{33B0EE5A-CC11-4410-A9F8-3BDB44C73811}" destId="{F707F3EE-DA9E-4247-961D-69D5CBADCCB0}" srcOrd="3" destOrd="0" presId="urn:microsoft.com/office/officeart/2005/8/layout/list1"/>
    <dgm:cxn modelId="{DDDC3297-1B5A-4AE4-9BC9-EE37DE40CBCB}" type="presParOf" srcId="{33B0EE5A-CC11-4410-A9F8-3BDB44C73811}" destId="{8C01CA8D-DD73-49EE-A305-4FE951F976D6}" srcOrd="4" destOrd="0" presId="urn:microsoft.com/office/officeart/2005/8/layout/list1"/>
    <dgm:cxn modelId="{ACAE744F-B4BB-4852-A688-63E5CE8FBDCD}" type="presParOf" srcId="{8C01CA8D-DD73-49EE-A305-4FE951F976D6}" destId="{899790E9-82F2-48EA-A83D-2AFBA667A0AB}" srcOrd="0" destOrd="0" presId="urn:microsoft.com/office/officeart/2005/8/layout/list1"/>
    <dgm:cxn modelId="{882A0E35-3909-4FD5-8453-6E8E72FB37F6}" type="presParOf" srcId="{8C01CA8D-DD73-49EE-A305-4FE951F976D6}" destId="{45C30957-11C6-4B89-BFC3-523FE514E19C}" srcOrd="1" destOrd="0" presId="urn:microsoft.com/office/officeart/2005/8/layout/list1"/>
    <dgm:cxn modelId="{DA8D2551-646F-4351-9020-F2E54831FA2B}" type="presParOf" srcId="{33B0EE5A-CC11-4410-A9F8-3BDB44C73811}" destId="{24005ABB-AEA1-49CD-BA73-8E0973019D82}" srcOrd="5" destOrd="0" presId="urn:microsoft.com/office/officeart/2005/8/layout/list1"/>
    <dgm:cxn modelId="{FBB88AF0-409F-4634-86EB-8868393D5C96}" type="presParOf" srcId="{33B0EE5A-CC11-4410-A9F8-3BDB44C73811}" destId="{E6E10CF4-9530-45FE-9F55-70D1163641E1}" srcOrd="6" destOrd="0" presId="urn:microsoft.com/office/officeart/2005/8/layout/list1"/>
    <dgm:cxn modelId="{9E8F48C0-89E4-4627-AA65-568D7B635ACB}" type="presParOf" srcId="{33B0EE5A-CC11-4410-A9F8-3BDB44C73811}" destId="{25B9FA0F-3CD9-4BE9-8D06-A385906DC123}" srcOrd="7" destOrd="0" presId="urn:microsoft.com/office/officeart/2005/8/layout/list1"/>
    <dgm:cxn modelId="{E5285F8A-C6F4-41DE-9736-403EB42ABA43}" type="presParOf" srcId="{33B0EE5A-CC11-4410-A9F8-3BDB44C73811}" destId="{4D338C21-566F-4903-9E87-20C7F60AC1EF}" srcOrd="8" destOrd="0" presId="urn:microsoft.com/office/officeart/2005/8/layout/list1"/>
    <dgm:cxn modelId="{6373B721-8589-4593-8028-778B649659CE}" type="presParOf" srcId="{4D338C21-566F-4903-9E87-20C7F60AC1EF}" destId="{58B21368-39B9-4210-9318-CBCE3F725175}" srcOrd="0" destOrd="0" presId="urn:microsoft.com/office/officeart/2005/8/layout/list1"/>
    <dgm:cxn modelId="{B5548C1A-BD1B-4B55-ADCB-37BB813E5032}" type="presParOf" srcId="{4D338C21-566F-4903-9E87-20C7F60AC1EF}" destId="{D586E7A5-E9FC-499C-93AF-EE6754118DAF}" srcOrd="1" destOrd="0" presId="urn:microsoft.com/office/officeart/2005/8/layout/list1"/>
    <dgm:cxn modelId="{7E1BCDC1-6705-4BBE-88D7-5BB26C9C74D7}" type="presParOf" srcId="{33B0EE5A-CC11-4410-A9F8-3BDB44C73811}" destId="{F3BCABA9-5C5F-4745-9FC2-FC8B5BC45B25}" srcOrd="9" destOrd="0" presId="urn:microsoft.com/office/officeart/2005/8/layout/list1"/>
    <dgm:cxn modelId="{2FDEF967-5A74-41D9-B130-8BE18905C73A}" type="presParOf" srcId="{33B0EE5A-CC11-4410-A9F8-3BDB44C73811}" destId="{EC703CCC-9026-4C80-8F5B-7CEF10E5D5EB}" srcOrd="10" destOrd="0" presId="urn:microsoft.com/office/officeart/2005/8/layout/list1"/>
    <dgm:cxn modelId="{36DA06EA-96D5-4898-986A-3B7222F11175}" type="presParOf" srcId="{33B0EE5A-CC11-4410-A9F8-3BDB44C73811}" destId="{3AAAF91D-676F-42A9-BFA9-18C0E38F083C}" srcOrd="11" destOrd="0" presId="urn:microsoft.com/office/officeart/2005/8/layout/list1"/>
    <dgm:cxn modelId="{1EDF8ECB-DD57-4215-AA32-90CA14F106A6}" type="presParOf" srcId="{33B0EE5A-CC11-4410-A9F8-3BDB44C73811}" destId="{37450A47-7848-4563-B996-B1913286BD7B}" srcOrd="12" destOrd="0" presId="urn:microsoft.com/office/officeart/2005/8/layout/list1"/>
    <dgm:cxn modelId="{8760F8FA-8B73-4868-A006-61D3EE51CB58}" type="presParOf" srcId="{37450A47-7848-4563-B996-B1913286BD7B}" destId="{F33F10FB-52F2-434E-ACAF-EF8E1C39D2E5}" srcOrd="0" destOrd="0" presId="urn:microsoft.com/office/officeart/2005/8/layout/list1"/>
    <dgm:cxn modelId="{F7413A32-6293-4A98-A729-FC1664418ECB}" type="presParOf" srcId="{37450A47-7848-4563-B996-B1913286BD7B}" destId="{BB29BFA2-9421-40F7-9E29-2A4C92D506D1}" srcOrd="1" destOrd="0" presId="urn:microsoft.com/office/officeart/2005/8/layout/list1"/>
    <dgm:cxn modelId="{47298C69-5B44-48E1-9D2E-1132331A9F6A}" type="presParOf" srcId="{33B0EE5A-CC11-4410-A9F8-3BDB44C73811}" destId="{0513C26E-8A2A-44EE-93A1-5531D9F7A3FB}" srcOrd="13" destOrd="0" presId="urn:microsoft.com/office/officeart/2005/8/layout/list1"/>
    <dgm:cxn modelId="{54AF6034-EFE4-4F0C-8CE7-2EFB1AB0617B}" type="presParOf" srcId="{33B0EE5A-CC11-4410-A9F8-3BDB44C73811}" destId="{7C524191-0762-4B3F-9799-58DF225262CB}"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530F21-4601-4332-98E4-F4A70581A467}" type="doc">
      <dgm:prSet loTypeId="urn:microsoft.com/office/officeart/2005/8/layout/vList2" loCatId="list" qsTypeId="urn:microsoft.com/office/officeart/2005/8/quickstyle/simple5" qsCatId="simple" csTypeId="urn:microsoft.com/office/officeart/2005/8/colors/colorful5" csCatId="colorful"/>
      <dgm:spPr/>
      <dgm:t>
        <a:bodyPr/>
        <a:lstStyle/>
        <a:p>
          <a:endParaRPr lang="en-US"/>
        </a:p>
      </dgm:t>
    </dgm:pt>
    <dgm:pt modelId="{1EC39AF3-6CB7-4570-801D-BEF72CEE4CD3}">
      <dgm:prSet/>
      <dgm:spPr/>
      <dgm:t>
        <a:bodyPr/>
        <a:lstStyle/>
        <a:p>
          <a:r>
            <a:rPr lang="en-US" b="1" i="0"/>
            <a:t>Name</a:t>
          </a:r>
          <a:r>
            <a:rPr lang="en-US" b="0" i="0"/>
            <a:t>: Govind Tatiyal</a:t>
          </a:r>
          <a:endParaRPr lang="en-US"/>
        </a:p>
      </dgm:t>
    </dgm:pt>
    <dgm:pt modelId="{22FFF1F5-E5DF-4ADC-9D0D-D7AB4454997F}" type="parTrans" cxnId="{5BB161E6-EFBD-479F-BDDC-C6A92E3DC8A6}">
      <dgm:prSet/>
      <dgm:spPr/>
      <dgm:t>
        <a:bodyPr/>
        <a:lstStyle/>
        <a:p>
          <a:endParaRPr lang="en-US"/>
        </a:p>
      </dgm:t>
    </dgm:pt>
    <dgm:pt modelId="{BC2555EC-8A98-4473-B05C-80308ED9D27D}" type="sibTrans" cxnId="{5BB161E6-EFBD-479F-BDDC-C6A92E3DC8A6}">
      <dgm:prSet/>
      <dgm:spPr/>
      <dgm:t>
        <a:bodyPr/>
        <a:lstStyle/>
        <a:p>
          <a:endParaRPr lang="en-US"/>
        </a:p>
      </dgm:t>
    </dgm:pt>
    <dgm:pt modelId="{399F04FF-32B9-43CF-A6BF-110863A8112E}">
      <dgm:prSet/>
      <dgm:spPr/>
      <dgm:t>
        <a:bodyPr/>
        <a:lstStyle/>
        <a:p>
          <a:r>
            <a:rPr lang="en-US" b="1" i="0"/>
            <a:t>MLP Classifier</a:t>
          </a:r>
          <a:endParaRPr lang="en-US"/>
        </a:p>
      </dgm:t>
    </dgm:pt>
    <dgm:pt modelId="{B9A9B111-0FA7-44A4-B13D-6B8B5D1F6466}" type="parTrans" cxnId="{E2518B2F-7B87-40A0-A17F-957287F548E4}">
      <dgm:prSet/>
      <dgm:spPr/>
      <dgm:t>
        <a:bodyPr/>
        <a:lstStyle/>
        <a:p>
          <a:endParaRPr lang="en-US"/>
        </a:p>
      </dgm:t>
    </dgm:pt>
    <dgm:pt modelId="{22F87417-5D8D-44D4-95C5-0BF107DFE950}" type="sibTrans" cxnId="{E2518B2F-7B87-40A0-A17F-957287F548E4}">
      <dgm:prSet/>
      <dgm:spPr/>
      <dgm:t>
        <a:bodyPr/>
        <a:lstStyle/>
        <a:p>
          <a:endParaRPr lang="en-US"/>
        </a:p>
      </dgm:t>
    </dgm:pt>
    <dgm:pt modelId="{EA44A33C-7154-4B14-A1F5-AC4AF8791562}">
      <dgm:prSet/>
      <dgm:spPr/>
      <dgm:t>
        <a:bodyPr/>
        <a:lstStyle/>
        <a:p>
          <a:r>
            <a:rPr lang="en-US" b="1" i="0"/>
            <a:t>Name</a:t>
          </a:r>
          <a:r>
            <a:rPr lang="en-US" b="0" i="0"/>
            <a:t>: Sachin Beniwal</a:t>
          </a:r>
          <a:endParaRPr lang="en-US"/>
        </a:p>
      </dgm:t>
    </dgm:pt>
    <dgm:pt modelId="{F401B21F-89D7-4FC9-A7D4-DB4D50A7003C}" type="parTrans" cxnId="{7DA4DFCF-9A3A-4FAB-A8FF-ADC33B58FDC8}">
      <dgm:prSet/>
      <dgm:spPr/>
      <dgm:t>
        <a:bodyPr/>
        <a:lstStyle/>
        <a:p>
          <a:endParaRPr lang="en-US"/>
        </a:p>
      </dgm:t>
    </dgm:pt>
    <dgm:pt modelId="{52E3404F-EB30-47F2-82C8-29715777DA4E}" type="sibTrans" cxnId="{7DA4DFCF-9A3A-4FAB-A8FF-ADC33B58FDC8}">
      <dgm:prSet/>
      <dgm:spPr/>
      <dgm:t>
        <a:bodyPr/>
        <a:lstStyle/>
        <a:p>
          <a:endParaRPr lang="en-US"/>
        </a:p>
      </dgm:t>
    </dgm:pt>
    <dgm:pt modelId="{F670D751-2B47-4263-8D0F-AA40929857C4}">
      <dgm:prSet/>
      <dgm:spPr/>
      <dgm:t>
        <a:bodyPr/>
        <a:lstStyle/>
        <a:p>
          <a:r>
            <a:rPr lang="en-US" b="1" i="0"/>
            <a:t>Logistic Classifier</a:t>
          </a:r>
          <a:endParaRPr lang="en-US"/>
        </a:p>
      </dgm:t>
    </dgm:pt>
    <dgm:pt modelId="{4482596E-1D8F-46ED-9553-C5F803E60372}" type="parTrans" cxnId="{6D106DAF-A23C-4728-B4EE-50F5797FB26D}">
      <dgm:prSet/>
      <dgm:spPr/>
      <dgm:t>
        <a:bodyPr/>
        <a:lstStyle/>
        <a:p>
          <a:endParaRPr lang="en-US"/>
        </a:p>
      </dgm:t>
    </dgm:pt>
    <dgm:pt modelId="{7436386E-F982-4EB9-BB19-C44C5465793F}" type="sibTrans" cxnId="{6D106DAF-A23C-4728-B4EE-50F5797FB26D}">
      <dgm:prSet/>
      <dgm:spPr/>
      <dgm:t>
        <a:bodyPr/>
        <a:lstStyle/>
        <a:p>
          <a:endParaRPr lang="en-US"/>
        </a:p>
      </dgm:t>
    </dgm:pt>
    <dgm:pt modelId="{21DE0A92-694E-4834-9829-E45E2FACAF2F}">
      <dgm:prSet/>
      <dgm:spPr/>
      <dgm:t>
        <a:bodyPr/>
        <a:lstStyle/>
        <a:p>
          <a:r>
            <a:rPr lang="en-US" b="1" i="0"/>
            <a:t>Name</a:t>
          </a:r>
          <a:r>
            <a:rPr lang="en-US" b="0" i="0"/>
            <a:t>: Sri Ram Nimmalapudi</a:t>
          </a:r>
          <a:endParaRPr lang="en-US"/>
        </a:p>
      </dgm:t>
    </dgm:pt>
    <dgm:pt modelId="{E2C9F425-D437-468F-B231-5BA91F90FE30}" type="parTrans" cxnId="{C479C907-AA5E-4DDA-B603-CC3B7E15A832}">
      <dgm:prSet/>
      <dgm:spPr/>
      <dgm:t>
        <a:bodyPr/>
        <a:lstStyle/>
        <a:p>
          <a:endParaRPr lang="en-US"/>
        </a:p>
      </dgm:t>
    </dgm:pt>
    <dgm:pt modelId="{D77D16C4-82DE-47C4-9760-39854A66D034}" type="sibTrans" cxnId="{C479C907-AA5E-4DDA-B603-CC3B7E15A832}">
      <dgm:prSet/>
      <dgm:spPr/>
      <dgm:t>
        <a:bodyPr/>
        <a:lstStyle/>
        <a:p>
          <a:endParaRPr lang="en-US"/>
        </a:p>
      </dgm:t>
    </dgm:pt>
    <dgm:pt modelId="{37240123-35D7-4558-A30E-D064A4CFC229}">
      <dgm:prSet/>
      <dgm:spPr/>
      <dgm:t>
        <a:bodyPr/>
        <a:lstStyle/>
        <a:p>
          <a:r>
            <a:rPr lang="en-US" b="1" i="0"/>
            <a:t>Gaussian </a:t>
          </a:r>
          <a:r>
            <a:rPr lang="en-US" b="1"/>
            <a:t>NB </a:t>
          </a:r>
          <a:r>
            <a:rPr lang="en-US" b="1" i="0"/>
            <a:t>Classifier</a:t>
          </a:r>
          <a:endParaRPr lang="en-US"/>
        </a:p>
      </dgm:t>
    </dgm:pt>
    <dgm:pt modelId="{FD9BF063-F8E3-4021-9D03-8BA6111B8E43}" type="parTrans" cxnId="{CFE06624-3F94-4D20-8B7C-81FAD49FC19F}">
      <dgm:prSet/>
      <dgm:spPr/>
      <dgm:t>
        <a:bodyPr/>
        <a:lstStyle/>
        <a:p>
          <a:endParaRPr lang="en-US"/>
        </a:p>
      </dgm:t>
    </dgm:pt>
    <dgm:pt modelId="{FA94FE23-2FAB-4E22-824A-02399DDD48F2}" type="sibTrans" cxnId="{CFE06624-3F94-4D20-8B7C-81FAD49FC19F}">
      <dgm:prSet/>
      <dgm:spPr/>
      <dgm:t>
        <a:bodyPr/>
        <a:lstStyle/>
        <a:p>
          <a:endParaRPr lang="en-US"/>
        </a:p>
      </dgm:t>
    </dgm:pt>
    <dgm:pt modelId="{DDAB1FA4-CA1B-4FD9-A2CF-B6D7451214B9}">
      <dgm:prSet/>
      <dgm:spPr/>
      <dgm:t>
        <a:bodyPr/>
        <a:lstStyle/>
        <a:p>
          <a:r>
            <a:rPr lang="en-US" b="1" i="0"/>
            <a:t>Name</a:t>
          </a:r>
          <a:r>
            <a:rPr lang="en-US" b="0" i="0"/>
            <a:t>: Venkataguruswamy Godha</a:t>
          </a:r>
          <a:endParaRPr lang="en-US"/>
        </a:p>
      </dgm:t>
    </dgm:pt>
    <dgm:pt modelId="{53D3C469-F1E6-45CB-970A-44ECB5AC2330}" type="parTrans" cxnId="{114BDF3E-8E0E-4797-B017-A3F9E2936C24}">
      <dgm:prSet/>
      <dgm:spPr/>
      <dgm:t>
        <a:bodyPr/>
        <a:lstStyle/>
        <a:p>
          <a:endParaRPr lang="en-US"/>
        </a:p>
      </dgm:t>
    </dgm:pt>
    <dgm:pt modelId="{A862C929-D5B4-463D-9A2B-55BA078CE6BE}" type="sibTrans" cxnId="{114BDF3E-8E0E-4797-B017-A3F9E2936C24}">
      <dgm:prSet/>
      <dgm:spPr/>
      <dgm:t>
        <a:bodyPr/>
        <a:lstStyle/>
        <a:p>
          <a:endParaRPr lang="en-US"/>
        </a:p>
      </dgm:t>
    </dgm:pt>
    <dgm:pt modelId="{5EA4B06E-2FC6-4AF5-B0E6-54A7144280C5}">
      <dgm:prSet/>
      <dgm:spPr/>
      <dgm:t>
        <a:bodyPr/>
        <a:lstStyle/>
        <a:p>
          <a:r>
            <a:rPr lang="en-US" b="1" i="0"/>
            <a:t>KNN Classifier</a:t>
          </a:r>
          <a:endParaRPr lang="en-US"/>
        </a:p>
      </dgm:t>
    </dgm:pt>
    <dgm:pt modelId="{50FEA6B0-713A-46F1-91D5-05DB08C2BC77}" type="parTrans" cxnId="{4A3C5C84-3A33-4E36-9F47-405CECC55A3A}">
      <dgm:prSet/>
      <dgm:spPr/>
      <dgm:t>
        <a:bodyPr/>
        <a:lstStyle/>
        <a:p>
          <a:endParaRPr lang="en-US"/>
        </a:p>
      </dgm:t>
    </dgm:pt>
    <dgm:pt modelId="{BD8E277B-9BCF-474F-B3FA-90D1B2340BDB}" type="sibTrans" cxnId="{4A3C5C84-3A33-4E36-9F47-405CECC55A3A}">
      <dgm:prSet/>
      <dgm:spPr/>
      <dgm:t>
        <a:bodyPr/>
        <a:lstStyle/>
        <a:p>
          <a:endParaRPr lang="en-US"/>
        </a:p>
      </dgm:t>
    </dgm:pt>
    <dgm:pt modelId="{797A461B-3457-44B5-AEDC-C6C24536BF95}" type="pres">
      <dgm:prSet presAssocID="{1C530F21-4601-4332-98E4-F4A70581A467}" presName="linear" presStyleCnt="0">
        <dgm:presLayoutVars>
          <dgm:animLvl val="lvl"/>
          <dgm:resizeHandles val="exact"/>
        </dgm:presLayoutVars>
      </dgm:prSet>
      <dgm:spPr/>
    </dgm:pt>
    <dgm:pt modelId="{A44498DE-D8F2-432B-8CAE-16705D69108C}" type="pres">
      <dgm:prSet presAssocID="{1EC39AF3-6CB7-4570-801D-BEF72CEE4CD3}" presName="parentText" presStyleLbl="node1" presStyleIdx="0" presStyleCnt="4">
        <dgm:presLayoutVars>
          <dgm:chMax val="0"/>
          <dgm:bulletEnabled val="1"/>
        </dgm:presLayoutVars>
      </dgm:prSet>
      <dgm:spPr/>
    </dgm:pt>
    <dgm:pt modelId="{298F3283-A828-42F8-A182-1D2F4E5FB969}" type="pres">
      <dgm:prSet presAssocID="{1EC39AF3-6CB7-4570-801D-BEF72CEE4CD3}" presName="childText" presStyleLbl="revTx" presStyleIdx="0" presStyleCnt="4">
        <dgm:presLayoutVars>
          <dgm:bulletEnabled val="1"/>
        </dgm:presLayoutVars>
      </dgm:prSet>
      <dgm:spPr/>
    </dgm:pt>
    <dgm:pt modelId="{52273634-DE5D-4787-B8F6-AFE628AE9AAC}" type="pres">
      <dgm:prSet presAssocID="{EA44A33C-7154-4B14-A1F5-AC4AF8791562}" presName="parentText" presStyleLbl="node1" presStyleIdx="1" presStyleCnt="4" custLinFactNeighborX="9264" custLinFactNeighborY="9930">
        <dgm:presLayoutVars>
          <dgm:chMax val="0"/>
          <dgm:bulletEnabled val="1"/>
        </dgm:presLayoutVars>
      </dgm:prSet>
      <dgm:spPr/>
    </dgm:pt>
    <dgm:pt modelId="{1833CB09-432E-4E97-A348-C3B73FB3C110}" type="pres">
      <dgm:prSet presAssocID="{EA44A33C-7154-4B14-A1F5-AC4AF8791562}" presName="childText" presStyleLbl="revTx" presStyleIdx="1" presStyleCnt="4">
        <dgm:presLayoutVars>
          <dgm:bulletEnabled val="1"/>
        </dgm:presLayoutVars>
      </dgm:prSet>
      <dgm:spPr/>
    </dgm:pt>
    <dgm:pt modelId="{A4B96652-1DDD-418D-9B01-5881A29A92B0}" type="pres">
      <dgm:prSet presAssocID="{21DE0A92-694E-4834-9829-E45E2FACAF2F}" presName="parentText" presStyleLbl="node1" presStyleIdx="2" presStyleCnt="4">
        <dgm:presLayoutVars>
          <dgm:chMax val="0"/>
          <dgm:bulletEnabled val="1"/>
        </dgm:presLayoutVars>
      </dgm:prSet>
      <dgm:spPr/>
    </dgm:pt>
    <dgm:pt modelId="{7562E60F-0124-4BAD-86E1-7D937B71D8F2}" type="pres">
      <dgm:prSet presAssocID="{21DE0A92-694E-4834-9829-E45E2FACAF2F}" presName="childText" presStyleLbl="revTx" presStyleIdx="2" presStyleCnt="4">
        <dgm:presLayoutVars>
          <dgm:bulletEnabled val="1"/>
        </dgm:presLayoutVars>
      </dgm:prSet>
      <dgm:spPr/>
    </dgm:pt>
    <dgm:pt modelId="{F0F46189-01ED-46DD-AC37-434DF216E74B}" type="pres">
      <dgm:prSet presAssocID="{DDAB1FA4-CA1B-4FD9-A2CF-B6D7451214B9}" presName="parentText" presStyleLbl="node1" presStyleIdx="3" presStyleCnt="4">
        <dgm:presLayoutVars>
          <dgm:chMax val="0"/>
          <dgm:bulletEnabled val="1"/>
        </dgm:presLayoutVars>
      </dgm:prSet>
      <dgm:spPr/>
    </dgm:pt>
    <dgm:pt modelId="{783B79FE-799F-4A08-AF56-482143A0C5B1}" type="pres">
      <dgm:prSet presAssocID="{DDAB1FA4-CA1B-4FD9-A2CF-B6D7451214B9}" presName="childText" presStyleLbl="revTx" presStyleIdx="3" presStyleCnt="4">
        <dgm:presLayoutVars>
          <dgm:bulletEnabled val="1"/>
        </dgm:presLayoutVars>
      </dgm:prSet>
      <dgm:spPr/>
    </dgm:pt>
  </dgm:ptLst>
  <dgm:cxnLst>
    <dgm:cxn modelId="{C479C907-AA5E-4DDA-B603-CC3B7E15A832}" srcId="{1C530F21-4601-4332-98E4-F4A70581A467}" destId="{21DE0A92-694E-4834-9829-E45E2FACAF2F}" srcOrd="2" destOrd="0" parTransId="{E2C9F425-D437-468F-B231-5BA91F90FE30}" sibTransId="{D77D16C4-82DE-47C4-9760-39854A66D034}"/>
    <dgm:cxn modelId="{09B0A00B-D8ED-4AF8-87F4-16D10E478304}" type="presOf" srcId="{EA44A33C-7154-4B14-A1F5-AC4AF8791562}" destId="{52273634-DE5D-4787-B8F6-AFE628AE9AAC}" srcOrd="0" destOrd="0" presId="urn:microsoft.com/office/officeart/2005/8/layout/vList2"/>
    <dgm:cxn modelId="{F50AB20C-669D-42BB-9413-40E779A44D3F}" type="presOf" srcId="{5EA4B06E-2FC6-4AF5-B0E6-54A7144280C5}" destId="{783B79FE-799F-4A08-AF56-482143A0C5B1}" srcOrd="0" destOrd="0" presId="urn:microsoft.com/office/officeart/2005/8/layout/vList2"/>
    <dgm:cxn modelId="{CFE06624-3F94-4D20-8B7C-81FAD49FC19F}" srcId="{21DE0A92-694E-4834-9829-E45E2FACAF2F}" destId="{37240123-35D7-4558-A30E-D064A4CFC229}" srcOrd="0" destOrd="0" parTransId="{FD9BF063-F8E3-4021-9D03-8BA6111B8E43}" sibTransId="{FA94FE23-2FAB-4E22-824A-02399DDD48F2}"/>
    <dgm:cxn modelId="{E2518B2F-7B87-40A0-A17F-957287F548E4}" srcId="{1EC39AF3-6CB7-4570-801D-BEF72CEE4CD3}" destId="{399F04FF-32B9-43CF-A6BF-110863A8112E}" srcOrd="0" destOrd="0" parTransId="{B9A9B111-0FA7-44A4-B13D-6B8B5D1F6466}" sibTransId="{22F87417-5D8D-44D4-95C5-0BF107DFE950}"/>
    <dgm:cxn modelId="{59139E39-827E-403A-8E7B-1FF831D8337E}" type="presOf" srcId="{DDAB1FA4-CA1B-4FD9-A2CF-B6D7451214B9}" destId="{F0F46189-01ED-46DD-AC37-434DF216E74B}" srcOrd="0" destOrd="0" presId="urn:microsoft.com/office/officeart/2005/8/layout/vList2"/>
    <dgm:cxn modelId="{114BDF3E-8E0E-4797-B017-A3F9E2936C24}" srcId="{1C530F21-4601-4332-98E4-F4A70581A467}" destId="{DDAB1FA4-CA1B-4FD9-A2CF-B6D7451214B9}" srcOrd="3" destOrd="0" parTransId="{53D3C469-F1E6-45CB-970A-44ECB5AC2330}" sibTransId="{A862C929-D5B4-463D-9A2B-55BA078CE6BE}"/>
    <dgm:cxn modelId="{D5B1DE60-D702-4642-9210-25C9DD107054}" type="presOf" srcId="{21DE0A92-694E-4834-9829-E45E2FACAF2F}" destId="{A4B96652-1DDD-418D-9B01-5881A29A92B0}" srcOrd="0" destOrd="0" presId="urn:microsoft.com/office/officeart/2005/8/layout/vList2"/>
    <dgm:cxn modelId="{A1A95C47-7C15-46F4-95D3-AF3C5F53F27A}" type="presOf" srcId="{399F04FF-32B9-43CF-A6BF-110863A8112E}" destId="{298F3283-A828-42F8-A182-1D2F4E5FB969}" srcOrd="0" destOrd="0" presId="urn:microsoft.com/office/officeart/2005/8/layout/vList2"/>
    <dgm:cxn modelId="{4A3C5C84-3A33-4E36-9F47-405CECC55A3A}" srcId="{DDAB1FA4-CA1B-4FD9-A2CF-B6D7451214B9}" destId="{5EA4B06E-2FC6-4AF5-B0E6-54A7144280C5}" srcOrd="0" destOrd="0" parTransId="{50FEA6B0-713A-46F1-91D5-05DB08C2BC77}" sibTransId="{BD8E277B-9BCF-474F-B3FA-90D1B2340BDB}"/>
    <dgm:cxn modelId="{C4C8D8A5-37B2-41A5-87E6-94A8547A228A}" type="presOf" srcId="{1EC39AF3-6CB7-4570-801D-BEF72CEE4CD3}" destId="{A44498DE-D8F2-432B-8CAE-16705D69108C}" srcOrd="0" destOrd="0" presId="urn:microsoft.com/office/officeart/2005/8/layout/vList2"/>
    <dgm:cxn modelId="{6D106DAF-A23C-4728-B4EE-50F5797FB26D}" srcId="{EA44A33C-7154-4B14-A1F5-AC4AF8791562}" destId="{F670D751-2B47-4263-8D0F-AA40929857C4}" srcOrd="0" destOrd="0" parTransId="{4482596E-1D8F-46ED-9553-C5F803E60372}" sibTransId="{7436386E-F982-4EB9-BB19-C44C5465793F}"/>
    <dgm:cxn modelId="{2CBC4DC9-DEB3-4265-8C7F-8A330139402D}" type="presOf" srcId="{F670D751-2B47-4263-8D0F-AA40929857C4}" destId="{1833CB09-432E-4E97-A348-C3B73FB3C110}" srcOrd="0" destOrd="0" presId="urn:microsoft.com/office/officeart/2005/8/layout/vList2"/>
    <dgm:cxn modelId="{7DA4DFCF-9A3A-4FAB-A8FF-ADC33B58FDC8}" srcId="{1C530F21-4601-4332-98E4-F4A70581A467}" destId="{EA44A33C-7154-4B14-A1F5-AC4AF8791562}" srcOrd="1" destOrd="0" parTransId="{F401B21F-89D7-4FC9-A7D4-DB4D50A7003C}" sibTransId="{52E3404F-EB30-47F2-82C8-29715777DA4E}"/>
    <dgm:cxn modelId="{3DBBE6D2-C323-4C67-8096-E52A22C9BD41}" type="presOf" srcId="{1C530F21-4601-4332-98E4-F4A70581A467}" destId="{797A461B-3457-44B5-AEDC-C6C24536BF95}" srcOrd="0" destOrd="0" presId="urn:microsoft.com/office/officeart/2005/8/layout/vList2"/>
    <dgm:cxn modelId="{1139A1DD-1F04-4ADA-97E9-A95C2D463164}" type="presOf" srcId="{37240123-35D7-4558-A30E-D064A4CFC229}" destId="{7562E60F-0124-4BAD-86E1-7D937B71D8F2}" srcOrd="0" destOrd="0" presId="urn:microsoft.com/office/officeart/2005/8/layout/vList2"/>
    <dgm:cxn modelId="{5BB161E6-EFBD-479F-BDDC-C6A92E3DC8A6}" srcId="{1C530F21-4601-4332-98E4-F4A70581A467}" destId="{1EC39AF3-6CB7-4570-801D-BEF72CEE4CD3}" srcOrd="0" destOrd="0" parTransId="{22FFF1F5-E5DF-4ADC-9D0D-D7AB4454997F}" sibTransId="{BC2555EC-8A98-4473-B05C-80308ED9D27D}"/>
    <dgm:cxn modelId="{BA590D3B-CE6F-401E-83E2-B9C1A265DB8E}" type="presParOf" srcId="{797A461B-3457-44B5-AEDC-C6C24536BF95}" destId="{A44498DE-D8F2-432B-8CAE-16705D69108C}" srcOrd="0" destOrd="0" presId="urn:microsoft.com/office/officeart/2005/8/layout/vList2"/>
    <dgm:cxn modelId="{37A38835-F750-4BCD-989F-EBB6C8B2CB0C}" type="presParOf" srcId="{797A461B-3457-44B5-AEDC-C6C24536BF95}" destId="{298F3283-A828-42F8-A182-1D2F4E5FB969}" srcOrd="1" destOrd="0" presId="urn:microsoft.com/office/officeart/2005/8/layout/vList2"/>
    <dgm:cxn modelId="{E542EA3C-0077-4E75-B7B8-B4937D53B875}" type="presParOf" srcId="{797A461B-3457-44B5-AEDC-C6C24536BF95}" destId="{52273634-DE5D-4787-B8F6-AFE628AE9AAC}" srcOrd="2" destOrd="0" presId="urn:microsoft.com/office/officeart/2005/8/layout/vList2"/>
    <dgm:cxn modelId="{9FA80C3E-7977-4340-ACCB-8EDBC67A291D}" type="presParOf" srcId="{797A461B-3457-44B5-AEDC-C6C24536BF95}" destId="{1833CB09-432E-4E97-A348-C3B73FB3C110}" srcOrd="3" destOrd="0" presId="urn:microsoft.com/office/officeart/2005/8/layout/vList2"/>
    <dgm:cxn modelId="{4D772F23-75A3-42AF-834C-52DD53D1864A}" type="presParOf" srcId="{797A461B-3457-44B5-AEDC-C6C24536BF95}" destId="{A4B96652-1DDD-418D-9B01-5881A29A92B0}" srcOrd="4" destOrd="0" presId="urn:microsoft.com/office/officeart/2005/8/layout/vList2"/>
    <dgm:cxn modelId="{5D8B230F-2AF0-443C-9F5C-D6D20237CDBF}" type="presParOf" srcId="{797A461B-3457-44B5-AEDC-C6C24536BF95}" destId="{7562E60F-0124-4BAD-86E1-7D937B71D8F2}" srcOrd="5" destOrd="0" presId="urn:microsoft.com/office/officeart/2005/8/layout/vList2"/>
    <dgm:cxn modelId="{31906CFC-E53A-4E1E-B662-4406DC1168B9}" type="presParOf" srcId="{797A461B-3457-44B5-AEDC-C6C24536BF95}" destId="{F0F46189-01ED-46DD-AC37-434DF216E74B}" srcOrd="6" destOrd="0" presId="urn:microsoft.com/office/officeart/2005/8/layout/vList2"/>
    <dgm:cxn modelId="{7D5C5730-E418-4966-A0DF-895AB9B789CE}" type="presParOf" srcId="{797A461B-3457-44B5-AEDC-C6C24536BF95}" destId="{783B79FE-799F-4A08-AF56-482143A0C5B1}"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2BB1A-CE4A-4676-8B32-886E890C4C76}">
      <dsp:nvSpPr>
        <dsp:cNvPr id="0" name=""/>
        <dsp:cNvSpPr/>
      </dsp:nvSpPr>
      <dsp:spPr>
        <a:xfrm>
          <a:off x="0" y="216155"/>
          <a:ext cx="4969391" cy="5528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5680" tIns="270764" rIns="385680" bIns="92456" numCol="1" spcCol="1270" anchor="t" anchorCtr="0">
          <a:noAutofit/>
        </a:bodyPr>
        <a:lstStyle/>
        <a:p>
          <a:pPr marL="114300" lvl="1" indent="-114300" algn="l" defTabSz="577850">
            <a:lnSpc>
              <a:spcPct val="90000"/>
            </a:lnSpc>
            <a:spcBef>
              <a:spcPct val="0"/>
            </a:spcBef>
            <a:spcAft>
              <a:spcPct val="15000"/>
            </a:spcAft>
            <a:buChar char="•"/>
          </a:pPr>
          <a:r>
            <a:rPr lang="en-US" sz="1300" b="1" i="0" kern="1200" dirty="0"/>
            <a:t>Student ID</a:t>
          </a:r>
          <a:r>
            <a:rPr lang="en-US" sz="1300" b="0" i="0" kern="1200" dirty="0"/>
            <a:t>: </a:t>
          </a:r>
          <a:r>
            <a:rPr lang="en-US" sz="1300" b="0" i="0" kern="1200" dirty="0">
              <a:latin typeface="Times New Roman" panose="02020603050405020304" pitchFamily="18" charset="0"/>
              <a:cs typeface="Times New Roman" panose="02020603050405020304" pitchFamily="18" charset="0"/>
            </a:rPr>
            <a:t>700733003</a:t>
          </a:r>
          <a:endParaRPr lang="en-US" sz="1300" kern="1200" dirty="0">
            <a:latin typeface="Times New Roman" panose="02020603050405020304" pitchFamily="18" charset="0"/>
            <a:cs typeface="Times New Roman" panose="02020603050405020304" pitchFamily="18" charset="0"/>
          </a:endParaRPr>
        </a:p>
      </dsp:txBody>
      <dsp:txXfrm>
        <a:off x="0" y="216155"/>
        <a:ext cx="4969391" cy="552825"/>
      </dsp:txXfrm>
    </dsp:sp>
    <dsp:sp modelId="{738FA29A-2A89-4C1C-BED0-040CEF4749E4}">
      <dsp:nvSpPr>
        <dsp:cNvPr id="0" name=""/>
        <dsp:cNvSpPr/>
      </dsp:nvSpPr>
      <dsp:spPr>
        <a:xfrm>
          <a:off x="248469" y="24275"/>
          <a:ext cx="3478573" cy="3837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482" tIns="0" rIns="131482" bIns="0" numCol="1" spcCol="1270" anchor="ctr" anchorCtr="0">
          <a:noAutofit/>
        </a:bodyPr>
        <a:lstStyle/>
        <a:p>
          <a:pPr marL="0" lvl="0" indent="0" algn="l" defTabSz="577850">
            <a:lnSpc>
              <a:spcPct val="90000"/>
            </a:lnSpc>
            <a:spcBef>
              <a:spcPct val="0"/>
            </a:spcBef>
            <a:spcAft>
              <a:spcPct val="35000"/>
            </a:spcAft>
            <a:buNone/>
          </a:pPr>
          <a:r>
            <a:rPr lang="en-US" sz="1300" b="1" i="0" kern="1200" dirty="0">
              <a:latin typeface="Times New Roman" panose="02020603050405020304" pitchFamily="18" charset="0"/>
              <a:cs typeface="Times New Roman" panose="02020603050405020304" pitchFamily="18" charset="0"/>
            </a:rPr>
            <a:t>Name</a:t>
          </a:r>
          <a:r>
            <a:rPr lang="en-US" sz="1300" b="0" i="0" kern="1200" dirty="0">
              <a:latin typeface="Times New Roman" panose="02020603050405020304" pitchFamily="18" charset="0"/>
              <a:cs typeface="Times New Roman" panose="02020603050405020304" pitchFamily="18" charset="0"/>
            </a:rPr>
            <a:t>: Govind </a:t>
          </a:r>
          <a:r>
            <a:rPr lang="en-US" sz="1300" b="0" i="0" kern="1200" dirty="0" err="1">
              <a:latin typeface="Times New Roman" panose="02020603050405020304" pitchFamily="18" charset="0"/>
              <a:cs typeface="Times New Roman" panose="02020603050405020304" pitchFamily="18" charset="0"/>
            </a:rPr>
            <a:t>Tatiyal</a:t>
          </a:r>
          <a:endParaRPr lang="en-US" sz="1300" kern="1200" dirty="0">
            <a:latin typeface="Times New Roman" panose="02020603050405020304" pitchFamily="18" charset="0"/>
            <a:cs typeface="Times New Roman" panose="02020603050405020304" pitchFamily="18" charset="0"/>
          </a:endParaRPr>
        </a:p>
      </dsp:txBody>
      <dsp:txXfrm>
        <a:off x="267203" y="43009"/>
        <a:ext cx="3441105" cy="346292"/>
      </dsp:txXfrm>
    </dsp:sp>
    <dsp:sp modelId="{E6E10CF4-9530-45FE-9F55-70D1163641E1}">
      <dsp:nvSpPr>
        <dsp:cNvPr id="0" name=""/>
        <dsp:cNvSpPr/>
      </dsp:nvSpPr>
      <dsp:spPr>
        <a:xfrm>
          <a:off x="0" y="1031060"/>
          <a:ext cx="4969391" cy="542587"/>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5680" tIns="270764" rIns="385680" bIns="92456" numCol="1" spcCol="1270" anchor="t" anchorCtr="0">
          <a:noAutofit/>
        </a:bodyPr>
        <a:lstStyle/>
        <a:p>
          <a:pPr marL="114300" lvl="1" indent="-114300" algn="l" defTabSz="577850">
            <a:lnSpc>
              <a:spcPct val="90000"/>
            </a:lnSpc>
            <a:spcBef>
              <a:spcPct val="0"/>
            </a:spcBef>
            <a:spcAft>
              <a:spcPct val="15000"/>
            </a:spcAft>
            <a:buChar char="•"/>
          </a:pPr>
          <a:r>
            <a:rPr lang="en-US" sz="1300" b="1" i="0" kern="1200" dirty="0">
              <a:latin typeface="Times New Roman" panose="02020603050405020304" pitchFamily="18" charset="0"/>
              <a:cs typeface="Times New Roman" panose="02020603050405020304" pitchFamily="18" charset="0"/>
            </a:rPr>
            <a:t>Student ID</a:t>
          </a:r>
          <a:r>
            <a:rPr lang="en-US" sz="1300" b="0" i="0" kern="1200" dirty="0">
              <a:latin typeface="Times New Roman" panose="02020603050405020304" pitchFamily="18" charset="0"/>
              <a:cs typeface="Times New Roman" panose="02020603050405020304" pitchFamily="18" charset="0"/>
            </a:rPr>
            <a:t>: 700741814</a:t>
          </a:r>
          <a:endParaRPr lang="en-US" sz="1300" kern="1200" dirty="0">
            <a:latin typeface="Times New Roman" panose="02020603050405020304" pitchFamily="18" charset="0"/>
            <a:cs typeface="Times New Roman" panose="02020603050405020304" pitchFamily="18" charset="0"/>
          </a:endParaRPr>
        </a:p>
      </dsp:txBody>
      <dsp:txXfrm>
        <a:off x="0" y="1031060"/>
        <a:ext cx="4969391" cy="542587"/>
      </dsp:txXfrm>
    </dsp:sp>
    <dsp:sp modelId="{45C30957-11C6-4B89-BFC3-523FE514E19C}">
      <dsp:nvSpPr>
        <dsp:cNvPr id="0" name=""/>
        <dsp:cNvSpPr/>
      </dsp:nvSpPr>
      <dsp:spPr>
        <a:xfrm>
          <a:off x="248469" y="839180"/>
          <a:ext cx="3478573" cy="38376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482" tIns="0" rIns="131482" bIns="0" numCol="1" spcCol="1270" anchor="ctr" anchorCtr="0">
          <a:noAutofit/>
        </a:bodyPr>
        <a:lstStyle/>
        <a:p>
          <a:pPr marL="0" lvl="0" indent="0" algn="l" defTabSz="577850">
            <a:lnSpc>
              <a:spcPct val="90000"/>
            </a:lnSpc>
            <a:spcBef>
              <a:spcPct val="0"/>
            </a:spcBef>
            <a:spcAft>
              <a:spcPct val="35000"/>
            </a:spcAft>
            <a:buNone/>
          </a:pPr>
          <a:r>
            <a:rPr lang="en-US" sz="1300" b="1" i="0" kern="1200" dirty="0">
              <a:latin typeface="Times New Roman" panose="02020603050405020304" pitchFamily="18" charset="0"/>
              <a:cs typeface="Times New Roman" panose="02020603050405020304" pitchFamily="18" charset="0"/>
            </a:rPr>
            <a:t>Name</a:t>
          </a:r>
          <a:r>
            <a:rPr lang="en-US" sz="1300" b="0" i="0" kern="1200" dirty="0">
              <a:latin typeface="Times New Roman" panose="02020603050405020304" pitchFamily="18" charset="0"/>
              <a:cs typeface="Times New Roman" panose="02020603050405020304" pitchFamily="18" charset="0"/>
            </a:rPr>
            <a:t>: </a:t>
          </a:r>
          <a:r>
            <a:rPr lang="en-US" sz="1300" b="0" i="0" kern="1200" dirty="0" err="1">
              <a:latin typeface="Times New Roman" panose="02020603050405020304" pitchFamily="18" charset="0"/>
              <a:cs typeface="Times New Roman" panose="02020603050405020304" pitchFamily="18" charset="0"/>
            </a:rPr>
            <a:t>Sachin</a:t>
          </a:r>
          <a:r>
            <a:rPr lang="en-US" sz="1300" b="0" i="0" kern="1200" dirty="0">
              <a:latin typeface="Times New Roman" panose="02020603050405020304" pitchFamily="18" charset="0"/>
              <a:cs typeface="Times New Roman" panose="02020603050405020304" pitchFamily="18" charset="0"/>
            </a:rPr>
            <a:t> </a:t>
          </a:r>
          <a:r>
            <a:rPr lang="en-US" sz="1300" b="0" i="0" kern="1200" dirty="0" err="1">
              <a:latin typeface="Times New Roman" panose="02020603050405020304" pitchFamily="18" charset="0"/>
              <a:cs typeface="Times New Roman" panose="02020603050405020304" pitchFamily="18" charset="0"/>
            </a:rPr>
            <a:t>Beniwal</a:t>
          </a:r>
          <a:endParaRPr lang="en-US" sz="1300" kern="1200" dirty="0">
            <a:latin typeface="Times New Roman" panose="02020603050405020304" pitchFamily="18" charset="0"/>
            <a:cs typeface="Times New Roman" panose="02020603050405020304" pitchFamily="18" charset="0"/>
          </a:endParaRPr>
        </a:p>
      </dsp:txBody>
      <dsp:txXfrm>
        <a:off x="267203" y="857914"/>
        <a:ext cx="3441105" cy="346292"/>
      </dsp:txXfrm>
    </dsp:sp>
    <dsp:sp modelId="{EC703CCC-9026-4C80-8F5B-7CEF10E5D5EB}">
      <dsp:nvSpPr>
        <dsp:cNvPr id="0" name=""/>
        <dsp:cNvSpPr/>
      </dsp:nvSpPr>
      <dsp:spPr>
        <a:xfrm>
          <a:off x="0" y="1835727"/>
          <a:ext cx="4969391" cy="542587"/>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5680" tIns="270764" rIns="385680" bIns="92456" numCol="1" spcCol="1270" anchor="t" anchorCtr="0">
          <a:noAutofit/>
        </a:bodyPr>
        <a:lstStyle/>
        <a:p>
          <a:pPr marL="114300" lvl="1" indent="-114300" algn="l" defTabSz="577850">
            <a:lnSpc>
              <a:spcPct val="90000"/>
            </a:lnSpc>
            <a:spcBef>
              <a:spcPct val="0"/>
            </a:spcBef>
            <a:spcAft>
              <a:spcPct val="15000"/>
            </a:spcAft>
            <a:buChar char="•"/>
          </a:pPr>
          <a:r>
            <a:rPr lang="en-US" sz="1300" b="1" i="0" kern="1200" dirty="0">
              <a:latin typeface="Times New Roman" panose="02020603050405020304" pitchFamily="18" charset="0"/>
              <a:cs typeface="Times New Roman" panose="02020603050405020304" pitchFamily="18" charset="0"/>
            </a:rPr>
            <a:t>Student ID</a:t>
          </a:r>
          <a:r>
            <a:rPr lang="en-US" sz="1300" b="0" i="0" kern="1200" dirty="0">
              <a:latin typeface="Times New Roman" panose="02020603050405020304" pitchFamily="18" charset="0"/>
              <a:cs typeface="Times New Roman" panose="02020603050405020304" pitchFamily="18" charset="0"/>
            </a:rPr>
            <a:t>: 700740239</a:t>
          </a:r>
          <a:endParaRPr lang="en-US" sz="1300" kern="1200" dirty="0">
            <a:latin typeface="Times New Roman" panose="02020603050405020304" pitchFamily="18" charset="0"/>
            <a:cs typeface="Times New Roman" panose="02020603050405020304" pitchFamily="18" charset="0"/>
          </a:endParaRPr>
        </a:p>
      </dsp:txBody>
      <dsp:txXfrm>
        <a:off x="0" y="1835727"/>
        <a:ext cx="4969391" cy="542587"/>
      </dsp:txXfrm>
    </dsp:sp>
    <dsp:sp modelId="{D586E7A5-E9FC-499C-93AF-EE6754118DAF}">
      <dsp:nvSpPr>
        <dsp:cNvPr id="0" name=""/>
        <dsp:cNvSpPr/>
      </dsp:nvSpPr>
      <dsp:spPr>
        <a:xfrm>
          <a:off x="248469" y="1643847"/>
          <a:ext cx="3478573" cy="38376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482" tIns="0" rIns="131482" bIns="0" numCol="1" spcCol="1270" anchor="ctr" anchorCtr="0">
          <a:noAutofit/>
        </a:bodyPr>
        <a:lstStyle/>
        <a:p>
          <a:pPr marL="0" lvl="0" indent="0" algn="l" defTabSz="577850">
            <a:lnSpc>
              <a:spcPct val="90000"/>
            </a:lnSpc>
            <a:spcBef>
              <a:spcPct val="0"/>
            </a:spcBef>
            <a:spcAft>
              <a:spcPct val="35000"/>
            </a:spcAft>
            <a:buNone/>
          </a:pPr>
          <a:r>
            <a:rPr lang="en-US" sz="1300" b="1" i="0" kern="1200" dirty="0">
              <a:latin typeface="Times New Roman" panose="02020603050405020304" pitchFamily="18" charset="0"/>
              <a:cs typeface="Times New Roman" panose="02020603050405020304" pitchFamily="18" charset="0"/>
            </a:rPr>
            <a:t>Name</a:t>
          </a:r>
          <a:r>
            <a:rPr lang="en-US" sz="1300" b="0" i="0" kern="1200" dirty="0">
              <a:latin typeface="Times New Roman" panose="02020603050405020304" pitchFamily="18" charset="0"/>
              <a:cs typeface="Times New Roman" panose="02020603050405020304" pitchFamily="18" charset="0"/>
            </a:rPr>
            <a:t>: Sri Ram </a:t>
          </a:r>
          <a:r>
            <a:rPr lang="en-US" sz="1300" b="0" i="0" kern="1200" dirty="0" err="1">
              <a:latin typeface="Times New Roman" panose="02020603050405020304" pitchFamily="18" charset="0"/>
              <a:cs typeface="Times New Roman" panose="02020603050405020304" pitchFamily="18" charset="0"/>
            </a:rPr>
            <a:t>Nimmalapudi</a:t>
          </a:r>
          <a:endParaRPr lang="en-US" sz="1300" kern="1200" dirty="0">
            <a:latin typeface="Times New Roman" panose="02020603050405020304" pitchFamily="18" charset="0"/>
            <a:cs typeface="Times New Roman" panose="02020603050405020304" pitchFamily="18" charset="0"/>
          </a:endParaRPr>
        </a:p>
      </dsp:txBody>
      <dsp:txXfrm>
        <a:off x="267203" y="1662581"/>
        <a:ext cx="3441105" cy="346292"/>
      </dsp:txXfrm>
    </dsp:sp>
    <dsp:sp modelId="{7C524191-0762-4B3F-9799-58DF225262CB}">
      <dsp:nvSpPr>
        <dsp:cNvPr id="0" name=""/>
        <dsp:cNvSpPr/>
      </dsp:nvSpPr>
      <dsp:spPr>
        <a:xfrm>
          <a:off x="0" y="2640395"/>
          <a:ext cx="4969391" cy="542587"/>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5680" tIns="270764" rIns="385680" bIns="92456" numCol="1" spcCol="1270" anchor="t" anchorCtr="0">
          <a:noAutofit/>
        </a:bodyPr>
        <a:lstStyle/>
        <a:p>
          <a:pPr marL="114300" lvl="1" indent="-114300" algn="l" defTabSz="577850">
            <a:lnSpc>
              <a:spcPct val="90000"/>
            </a:lnSpc>
            <a:spcBef>
              <a:spcPct val="0"/>
            </a:spcBef>
            <a:spcAft>
              <a:spcPct val="15000"/>
            </a:spcAft>
            <a:buChar char="•"/>
          </a:pPr>
          <a:r>
            <a:rPr lang="en-US" sz="1300" b="1" i="0" kern="1200" dirty="0">
              <a:latin typeface="Times New Roman" panose="02020603050405020304" pitchFamily="18" charset="0"/>
              <a:cs typeface="Times New Roman" panose="02020603050405020304" pitchFamily="18" charset="0"/>
            </a:rPr>
            <a:t>Student ID</a:t>
          </a:r>
          <a:r>
            <a:rPr lang="en-US" sz="1300" b="0" i="0" kern="1200" dirty="0">
              <a:latin typeface="Times New Roman" panose="02020603050405020304" pitchFamily="18" charset="0"/>
              <a:cs typeface="Times New Roman" panose="02020603050405020304" pitchFamily="18" charset="0"/>
            </a:rPr>
            <a:t>: 700740474</a:t>
          </a:r>
          <a:endParaRPr lang="en-US" sz="1300" kern="1200" dirty="0">
            <a:latin typeface="Times New Roman" panose="02020603050405020304" pitchFamily="18" charset="0"/>
            <a:cs typeface="Times New Roman" panose="02020603050405020304" pitchFamily="18" charset="0"/>
          </a:endParaRPr>
        </a:p>
      </dsp:txBody>
      <dsp:txXfrm>
        <a:off x="0" y="2640395"/>
        <a:ext cx="4969391" cy="542587"/>
      </dsp:txXfrm>
    </dsp:sp>
    <dsp:sp modelId="{BB29BFA2-9421-40F7-9E29-2A4C92D506D1}">
      <dsp:nvSpPr>
        <dsp:cNvPr id="0" name=""/>
        <dsp:cNvSpPr/>
      </dsp:nvSpPr>
      <dsp:spPr>
        <a:xfrm>
          <a:off x="248469" y="2448515"/>
          <a:ext cx="3478573" cy="3837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482" tIns="0" rIns="131482" bIns="0" numCol="1" spcCol="1270" anchor="ctr" anchorCtr="0">
          <a:noAutofit/>
        </a:bodyPr>
        <a:lstStyle/>
        <a:p>
          <a:pPr marL="0" lvl="0" indent="0" algn="l" defTabSz="577850">
            <a:lnSpc>
              <a:spcPct val="90000"/>
            </a:lnSpc>
            <a:spcBef>
              <a:spcPct val="0"/>
            </a:spcBef>
            <a:spcAft>
              <a:spcPct val="35000"/>
            </a:spcAft>
            <a:buNone/>
          </a:pPr>
          <a:r>
            <a:rPr lang="en-US" sz="1300" b="1" i="0" kern="1200" dirty="0">
              <a:latin typeface="Times New Roman" panose="02020603050405020304" pitchFamily="18" charset="0"/>
              <a:cs typeface="Times New Roman" panose="02020603050405020304" pitchFamily="18" charset="0"/>
            </a:rPr>
            <a:t>Name</a:t>
          </a:r>
          <a:r>
            <a:rPr lang="en-US" sz="1300" b="0" i="0" kern="1200" dirty="0">
              <a:latin typeface="Times New Roman" panose="02020603050405020304" pitchFamily="18" charset="0"/>
              <a:cs typeface="Times New Roman" panose="02020603050405020304" pitchFamily="18" charset="0"/>
            </a:rPr>
            <a:t>: </a:t>
          </a:r>
          <a:r>
            <a:rPr lang="en-US" sz="1300" b="0" i="0" kern="1200" dirty="0" err="1">
              <a:latin typeface="Times New Roman" panose="02020603050405020304" pitchFamily="18" charset="0"/>
              <a:cs typeface="Times New Roman" panose="02020603050405020304" pitchFamily="18" charset="0"/>
            </a:rPr>
            <a:t>Venkataguruswamy</a:t>
          </a:r>
          <a:r>
            <a:rPr lang="en-US" sz="1300" b="0" i="0" kern="1200" dirty="0">
              <a:latin typeface="Times New Roman" panose="02020603050405020304" pitchFamily="18" charset="0"/>
              <a:cs typeface="Times New Roman" panose="02020603050405020304" pitchFamily="18" charset="0"/>
            </a:rPr>
            <a:t> Godha</a:t>
          </a:r>
          <a:endParaRPr lang="en-US" sz="1300" kern="1200" dirty="0">
            <a:latin typeface="Times New Roman" panose="02020603050405020304" pitchFamily="18" charset="0"/>
            <a:cs typeface="Times New Roman" panose="02020603050405020304" pitchFamily="18" charset="0"/>
          </a:endParaRPr>
        </a:p>
      </dsp:txBody>
      <dsp:txXfrm>
        <a:off x="267203" y="2467249"/>
        <a:ext cx="3441105"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498DE-D8F2-432B-8CAE-16705D69108C}">
      <dsp:nvSpPr>
        <dsp:cNvPr id="0" name=""/>
        <dsp:cNvSpPr/>
      </dsp:nvSpPr>
      <dsp:spPr>
        <a:xfrm>
          <a:off x="0" y="65712"/>
          <a:ext cx="4597498" cy="4797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Name</a:t>
          </a:r>
          <a:r>
            <a:rPr lang="en-US" sz="2000" b="0" i="0" kern="1200"/>
            <a:t>: Govind Tatiyal</a:t>
          </a:r>
          <a:endParaRPr lang="en-US" sz="2000" kern="1200"/>
        </a:p>
      </dsp:txBody>
      <dsp:txXfrm>
        <a:off x="23417" y="89129"/>
        <a:ext cx="4550664" cy="432866"/>
      </dsp:txXfrm>
    </dsp:sp>
    <dsp:sp modelId="{298F3283-A828-42F8-A182-1D2F4E5FB969}">
      <dsp:nvSpPr>
        <dsp:cNvPr id="0" name=""/>
        <dsp:cNvSpPr/>
      </dsp:nvSpPr>
      <dsp:spPr>
        <a:xfrm>
          <a:off x="0" y="545412"/>
          <a:ext cx="4597498"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7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1" i="0" kern="1200"/>
            <a:t>MLP Classifier</a:t>
          </a:r>
          <a:endParaRPr lang="en-US" sz="1600" kern="1200"/>
        </a:p>
      </dsp:txBody>
      <dsp:txXfrm>
        <a:off x="0" y="545412"/>
        <a:ext cx="4597498" cy="331200"/>
      </dsp:txXfrm>
    </dsp:sp>
    <dsp:sp modelId="{52273634-DE5D-4787-B8F6-AFE628AE9AAC}">
      <dsp:nvSpPr>
        <dsp:cNvPr id="0" name=""/>
        <dsp:cNvSpPr/>
      </dsp:nvSpPr>
      <dsp:spPr>
        <a:xfrm>
          <a:off x="0" y="909500"/>
          <a:ext cx="4597498" cy="47970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Name</a:t>
          </a:r>
          <a:r>
            <a:rPr lang="en-US" sz="2000" b="0" i="0" kern="1200"/>
            <a:t>: Sachin Beniwal</a:t>
          </a:r>
          <a:endParaRPr lang="en-US" sz="2000" kern="1200"/>
        </a:p>
      </dsp:txBody>
      <dsp:txXfrm>
        <a:off x="23417" y="932917"/>
        <a:ext cx="4550664" cy="432866"/>
      </dsp:txXfrm>
    </dsp:sp>
    <dsp:sp modelId="{1833CB09-432E-4E97-A348-C3B73FB3C110}">
      <dsp:nvSpPr>
        <dsp:cNvPr id="0" name=""/>
        <dsp:cNvSpPr/>
      </dsp:nvSpPr>
      <dsp:spPr>
        <a:xfrm>
          <a:off x="0" y="1356312"/>
          <a:ext cx="4597498"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7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1" i="0" kern="1200"/>
            <a:t>Logistic Classifier</a:t>
          </a:r>
          <a:endParaRPr lang="en-US" sz="1600" kern="1200"/>
        </a:p>
      </dsp:txBody>
      <dsp:txXfrm>
        <a:off x="0" y="1356312"/>
        <a:ext cx="4597498" cy="331200"/>
      </dsp:txXfrm>
    </dsp:sp>
    <dsp:sp modelId="{A4B96652-1DDD-418D-9B01-5881A29A92B0}">
      <dsp:nvSpPr>
        <dsp:cNvPr id="0" name=""/>
        <dsp:cNvSpPr/>
      </dsp:nvSpPr>
      <dsp:spPr>
        <a:xfrm>
          <a:off x="0" y="1687512"/>
          <a:ext cx="4597498" cy="47970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Name</a:t>
          </a:r>
          <a:r>
            <a:rPr lang="en-US" sz="2000" b="0" i="0" kern="1200"/>
            <a:t>: Sri Ram Nimmalapudi</a:t>
          </a:r>
          <a:endParaRPr lang="en-US" sz="2000" kern="1200"/>
        </a:p>
      </dsp:txBody>
      <dsp:txXfrm>
        <a:off x="23417" y="1710929"/>
        <a:ext cx="4550664" cy="432866"/>
      </dsp:txXfrm>
    </dsp:sp>
    <dsp:sp modelId="{7562E60F-0124-4BAD-86E1-7D937B71D8F2}">
      <dsp:nvSpPr>
        <dsp:cNvPr id="0" name=""/>
        <dsp:cNvSpPr/>
      </dsp:nvSpPr>
      <dsp:spPr>
        <a:xfrm>
          <a:off x="0" y="2167212"/>
          <a:ext cx="4597498"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7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1" i="0" kern="1200"/>
            <a:t>Gaussian </a:t>
          </a:r>
          <a:r>
            <a:rPr lang="en-US" sz="1600" b="1" kern="1200"/>
            <a:t>NB </a:t>
          </a:r>
          <a:r>
            <a:rPr lang="en-US" sz="1600" b="1" i="0" kern="1200"/>
            <a:t>Classifier</a:t>
          </a:r>
          <a:endParaRPr lang="en-US" sz="1600" kern="1200"/>
        </a:p>
      </dsp:txBody>
      <dsp:txXfrm>
        <a:off x="0" y="2167212"/>
        <a:ext cx="4597498" cy="331200"/>
      </dsp:txXfrm>
    </dsp:sp>
    <dsp:sp modelId="{F0F46189-01ED-46DD-AC37-434DF216E74B}">
      <dsp:nvSpPr>
        <dsp:cNvPr id="0" name=""/>
        <dsp:cNvSpPr/>
      </dsp:nvSpPr>
      <dsp:spPr>
        <a:xfrm>
          <a:off x="0" y="2498412"/>
          <a:ext cx="4597498" cy="4797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Name</a:t>
          </a:r>
          <a:r>
            <a:rPr lang="en-US" sz="2000" b="0" i="0" kern="1200"/>
            <a:t>: Venkataguruswamy Godha</a:t>
          </a:r>
          <a:endParaRPr lang="en-US" sz="2000" kern="1200"/>
        </a:p>
      </dsp:txBody>
      <dsp:txXfrm>
        <a:off x="23417" y="2521829"/>
        <a:ext cx="4550664" cy="432866"/>
      </dsp:txXfrm>
    </dsp:sp>
    <dsp:sp modelId="{783B79FE-799F-4A08-AF56-482143A0C5B1}">
      <dsp:nvSpPr>
        <dsp:cNvPr id="0" name=""/>
        <dsp:cNvSpPr/>
      </dsp:nvSpPr>
      <dsp:spPr>
        <a:xfrm>
          <a:off x="0" y="2978112"/>
          <a:ext cx="4597498"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7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1" i="0" kern="1200"/>
            <a:t>KNN Classifier</a:t>
          </a:r>
          <a:endParaRPr lang="en-US" sz="1600" kern="1200"/>
        </a:p>
      </dsp:txBody>
      <dsp:txXfrm>
        <a:off x="0" y="2978112"/>
        <a:ext cx="4597498" cy="3312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B467C-926B-4948-B4F8-03A77D2CE3C5}"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1E36B-C437-43B0-B4E3-2A4633CEEAEC}" type="slidenum">
              <a:rPr lang="en-US" smtClean="0"/>
              <a:t>‹#›</a:t>
            </a:fld>
            <a:endParaRPr lang="en-US"/>
          </a:p>
        </p:txBody>
      </p:sp>
    </p:spTree>
    <p:extLst>
      <p:ext uri="{BB962C8B-B14F-4D97-AF65-F5344CB8AC3E}">
        <p14:creationId xmlns:p14="http://schemas.microsoft.com/office/powerpoint/2010/main" val="3491747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31E36B-C437-43B0-B4E3-2A4633CEEAEC}" type="slidenum">
              <a:rPr lang="en-US" smtClean="0"/>
              <a:t>2</a:t>
            </a:fld>
            <a:endParaRPr lang="en-US"/>
          </a:p>
        </p:txBody>
      </p:sp>
    </p:spTree>
    <p:extLst>
      <p:ext uri="{BB962C8B-B14F-4D97-AF65-F5344CB8AC3E}">
        <p14:creationId xmlns:p14="http://schemas.microsoft.com/office/powerpoint/2010/main" val="2783469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31E36B-C437-43B0-B4E3-2A4633CEEAEC}" type="slidenum">
              <a:rPr lang="en-US" smtClean="0"/>
              <a:t>10</a:t>
            </a:fld>
            <a:endParaRPr lang="en-US"/>
          </a:p>
        </p:txBody>
      </p:sp>
    </p:spTree>
    <p:extLst>
      <p:ext uri="{BB962C8B-B14F-4D97-AF65-F5344CB8AC3E}">
        <p14:creationId xmlns:p14="http://schemas.microsoft.com/office/powerpoint/2010/main" val="479946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20F5D-AD5C-2A44-AEE8-4E72BAB2ED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815B4F-0358-4C4E-8EA4-453EACFA32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391E67-6F2B-DA40-80CB-046834BBD947}"/>
              </a:ext>
            </a:extLst>
          </p:cNvPr>
          <p:cNvSpPr>
            <a:spLocks noGrp="1"/>
          </p:cNvSpPr>
          <p:nvPr>
            <p:ph type="dt" sz="half" idx="10"/>
          </p:nvPr>
        </p:nvSpPr>
        <p:spPr/>
        <p:txBody>
          <a:bodyPr/>
          <a:lstStyle/>
          <a:p>
            <a:fld id="{BDCB8611-C7C1-6D48-908F-1608A169D105}" type="datetimeFigureOut">
              <a:rPr lang="en-US" smtClean="0"/>
              <a:t>12/8/2022</a:t>
            </a:fld>
            <a:endParaRPr lang="en-US"/>
          </a:p>
        </p:txBody>
      </p:sp>
      <p:sp>
        <p:nvSpPr>
          <p:cNvPr id="5" name="Footer Placeholder 4">
            <a:extLst>
              <a:ext uri="{FF2B5EF4-FFF2-40B4-BE49-F238E27FC236}">
                <a16:creationId xmlns:a16="http://schemas.microsoft.com/office/drawing/2014/main" id="{6C2C4E1E-F6C2-A244-9407-676B9D3EE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27C033-C881-534C-8BC9-1769D6C0D35D}"/>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49748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18AC-846C-8B4E-A05B-6B430AFD78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E6151E-AFD0-A44C-9F9A-AD071D36BF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47A5D-0DB4-E04C-A1AF-894FBCB67C8A}"/>
              </a:ext>
            </a:extLst>
          </p:cNvPr>
          <p:cNvSpPr>
            <a:spLocks noGrp="1"/>
          </p:cNvSpPr>
          <p:nvPr>
            <p:ph type="dt" sz="half" idx="10"/>
          </p:nvPr>
        </p:nvSpPr>
        <p:spPr/>
        <p:txBody>
          <a:bodyPr/>
          <a:lstStyle/>
          <a:p>
            <a:fld id="{BDCB8611-C7C1-6D48-908F-1608A169D105}" type="datetimeFigureOut">
              <a:rPr lang="en-US" smtClean="0"/>
              <a:t>12/8/2022</a:t>
            </a:fld>
            <a:endParaRPr lang="en-US"/>
          </a:p>
        </p:txBody>
      </p:sp>
      <p:sp>
        <p:nvSpPr>
          <p:cNvPr id="5" name="Footer Placeholder 4">
            <a:extLst>
              <a:ext uri="{FF2B5EF4-FFF2-40B4-BE49-F238E27FC236}">
                <a16:creationId xmlns:a16="http://schemas.microsoft.com/office/drawing/2014/main" id="{28B48849-88E0-5644-9CA1-45A524A83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E2929-DE5F-A446-8F77-39D72742D2EF}"/>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092010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11F70A-BC4C-7B41-AAF6-6911D6E4C8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403091-BFD1-BC42-81C3-ADA06AAC61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721FF-A5CB-084D-858A-DDEB16D9774D}"/>
              </a:ext>
            </a:extLst>
          </p:cNvPr>
          <p:cNvSpPr>
            <a:spLocks noGrp="1"/>
          </p:cNvSpPr>
          <p:nvPr>
            <p:ph type="dt" sz="half" idx="10"/>
          </p:nvPr>
        </p:nvSpPr>
        <p:spPr/>
        <p:txBody>
          <a:bodyPr/>
          <a:lstStyle/>
          <a:p>
            <a:fld id="{BDCB8611-C7C1-6D48-908F-1608A169D105}" type="datetimeFigureOut">
              <a:rPr lang="en-US" smtClean="0"/>
              <a:t>12/8/2022</a:t>
            </a:fld>
            <a:endParaRPr lang="en-US"/>
          </a:p>
        </p:txBody>
      </p:sp>
      <p:sp>
        <p:nvSpPr>
          <p:cNvPr id="5" name="Footer Placeholder 4">
            <a:extLst>
              <a:ext uri="{FF2B5EF4-FFF2-40B4-BE49-F238E27FC236}">
                <a16:creationId xmlns:a16="http://schemas.microsoft.com/office/drawing/2014/main" id="{1DBC19B5-F19D-634E-B01F-91DA89934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B9FEC-D55C-234C-8291-F306606A467F}"/>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86637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85E5-A2B5-D34A-8B1D-EEFB47EE33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9C1F7A-CFDF-6940-A660-9DD74421C2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AD288-01CB-CD45-8490-5F8BFE1FC810}"/>
              </a:ext>
            </a:extLst>
          </p:cNvPr>
          <p:cNvSpPr>
            <a:spLocks noGrp="1"/>
          </p:cNvSpPr>
          <p:nvPr>
            <p:ph type="dt" sz="half" idx="10"/>
          </p:nvPr>
        </p:nvSpPr>
        <p:spPr/>
        <p:txBody>
          <a:bodyPr/>
          <a:lstStyle/>
          <a:p>
            <a:fld id="{BDCB8611-C7C1-6D48-908F-1608A169D105}" type="datetimeFigureOut">
              <a:rPr lang="en-US" smtClean="0"/>
              <a:t>12/8/2022</a:t>
            </a:fld>
            <a:endParaRPr lang="en-US"/>
          </a:p>
        </p:txBody>
      </p:sp>
      <p:sp>
        <p:nvSpPr>
          <p:cNvPr id="5" name="Footer Placeholder 4">
            <a:extLst>
              <a:ext uri="{FF2B5EF4-FFF2-40B4-BE49-F238E27FC236}">
                <a16:creationId xmlns:a16="http://schemas.microsoft.com/office/drawing/2014/main" id="{F7E2F471-7905-B447-9A39-80B8599C4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635D1-DED4-5948-A66C-AA487AFF3B7B}"/>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2250451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1442-5765-9649-ADE9-07801E1BC3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61833F-F57F-0D49-B3D9-42D1F51659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CC7B03-8078-F045-BB38-BF55214B4ECE}"/>
              </a:ext>
            </a:extLst>
          </p:cNvPr>
          <p:cNvSpPr>
            <a:spLocks noGrp="1"/>
          </p:cNvSpPr>
          <p:nvPr>
            <p:ph type="dt" sz="half" idx="10"/>
          </p:nvPr>
        </p:nvSpPr>
        <p:spPr/>
        <p:txBody>
          <a:bodyPr/>
          <a:lstStyle/>
          <a:p>
            <a:fld id="{BDCB8611-C7C1-6D48-908F-1608A169D105}" type="datetimeFigureOut">
              <a:rPr lang="en-US" smtClean="0"/>
              <a:t>12/8/2022</a:t>
            </a:fld>
            <a:endParaRPr lang="en-US"/>
          </a:p>
        </p:txBody>
      </p:sp>
      <p:sp>
        <p:nvSpPr>
          <p:cNvPr id="5" name="Footer Placeholder 4">
            <a:extLst>
              <a:ext uri="{FF2B5EF4-FFF2-40B4-BE49-F238E27FC236}">
                <a16:creationId xmlns:a16="http://schemas.microsoft.com/office/drawing/2014/main" id="{8885005A-9B2C-1C49-9E74-59E03E38D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2B373-6A82-AD44-8239-DEAC41BE7FB1}"/>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783097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B855-4FEE-634F-A73C-3F18359F90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CA335-5C00-6641-8625-E5352AF5E8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D703CD-BA28-004A-B41A-21E00E2D3E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BB49A9-D598-7E40-B0F9-39B05A108295}"/>
              </a:ext>
            </a:extLst>
          </p:cNvPr>
          <p:cNvSpPr>
            <a:spLocks noGrp="1"/>
          </p:cNvSpPr>
          <p:nvPr>
            <p:ph type="dt" sz="half" idx="10"/>
          </p:nvPr>
        </p:nvSpPr>
        <p:spPr/>
        <p:txBody>
          <a:bodyPr/>
          <a:lstStyle/>
          <a:p>
            <a:fld id="{BDCB8611-C7C1-6D48-908F-1608A169D105}" type="datetimeFigureOut">
              <a:rPr lang="en-US" smtClean="0"/>
              <a:t>12/8/2022</a:t>
            </a:fld>
            <a:endParaRPr lang="en-US"/>
          </a:p>
        </p:txBody>
      </p:sp>
      <p:sp>
        <p:nvSpPr>
          <p:cNvPr id="6" name="Footer Placeholder 5">
            <a:extLst>
              <a:ext uri="{FF2B5EF4-FFF2-40B4-BE49-F238E27FC236}">
                <a16:creationId xmlns:a16="http://schemas.microsoft.com/office/drawing/2014/main" id="{01F932E3-D7D4-DD44-998C-47A3FF6572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C81301-960D-974A-91DF-99784C52C24C}"/>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65325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EDEBF-7E55-464B-92B1-183CB6A0DD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31D71C-D2B0-EA49-8335-A13FE44DBF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B756EE-950B-8A4D-AF0F-ED5658CA26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D64178-E437-6245-816B-40FB879706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A1AE75-C6B7-D147-AF51-49EF2CD6C4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3047DD-AB63-234A-ABB6-E688622C5750}"/>
              </a:ext>
            </a:extLst>
          </p:cNvPr>
          <p:cNvSpPr>
            <a:spLocks noGrp="1"/>
          </p:cNvSpPr>
          <p:nvPr>
            <p:ph type="dt" sz="half" idx="10"/>
          </p:nvPr>
        </p:nvSpPr>
        <p:spPr/>
        <p:txBody>
          <a:bodyPr/>
          <a:lstStyle/>
          <a:p>
            <a:fld id="{BDCB8611-C7C1-6D48-908F-1608A169D105}" type="datetimeFigureOut">
              <a:rPr lang="en-US" smtClean="0"/>
              <a:t>12/8/2022</a:t>
            </a:fld>
            <a:endParaRPr lang="en-US"/>
          </a:p>
        </p:txBody>
      </p:sp>
      <p:sp>
        <p:nvSpPr>
          <p:cNvPr id="8" name="Footer Placeholder 7">
            <a:extLst>
              <a:ext uri="{FF2B5EF4-FFF2-40B4-BE49-F238E27FC236}">
                <a16:creationId xmlns:a16="http://schemas.microsoft.com/office/drawing/2014/main" id="{6FCFFFFF-00B6-6442-9862-69C991BCE6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509D5E-1EC1-E54F-884B-EFC5065E311E}"/>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9692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C491-10E6-9747-8F8F-B22639469D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9115EA-1013-4D44-B6D7-81D37CF00BFF}"/>
              </a:ext>
            </a:extLst>
          </p:cNvPr>
          <p:cNvSpPr>
            <a:spLocks noGrp="1"/>
          </p:cNvSpPr>
          <p:nvPr>
            <p:ph type="dt" sz="half" idx="10"/>
          </p:nvPr>
        </p:nvSpPr>
        <p:spPr/>
        <p:txBody>
          <a:bodyPr/>
          <a:lstStyle/>
          <a:p>
            <a:fld id="{BDCB8611-C7C1-6D48-908F-1608A169D105}" type="datetimeFigureOut">
              <a:rPr lang="en-US" smtClean="0"/>
              <a:t>12/8/2022</a:t>
            </a:fld>
            <a:endParaRPr lang="en-US"/>
          </a:p>
        </p:txBody>
      </p:sp>
      <p:sp>
        <p:nvSpPr>
          <p:cNvPr id="4" name="Footer Placeholder 3">
            <a:extLst>
              <a:ext uri="{FF2B5EF4-FFF2-40B4-BE49-F238E27FC236}">
                <a16:creationId xmlns:a16="http://schemas.microsoft.com/office/drawing/2014/main" id="{4D7413D7-8CF8-944B-908A-3189A1B2B3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50352A-6067-FA40-9208-84F709BBA665}"/>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509534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67A644-9B03-EE47-9084-4C03E715D2C2}"/>
              </a:ext>
            </a:extLst>
          </p:cNvPr>
          <p:cNvSpPr>
            <a:spLocks noGrp="1"/>
          </p:cNvSpPr>
          <p:nvPr>
            <p:ph type="dt" sz="half" idx="10"/>
          </p:nvPr>
        </p:nvSpPr>
        <p:spPr/>
        <p:txBody>
          <a:bodyPr/>
          <a:lstStyle/>
          <a:p>
            <a:fld id="{BDCB8611-C7C1-6D48-908F-1608A169D105}" type="datetimeFigureOut">
              <a:rPr lang="en-US" smtClean="0"/>
              <a:t>12/8/2022</a:t>
            </a:fld>
            <a:endParaRPr lang="en-US"/>
          </a:p>
        </p:txBody>
      </p:sp>
      <p:sp>
        <p:nvSpPr>
          <p:cNvPr id="3" name="Footer Placeholder 2">
            <a:extLst>
              <a:ext uri="{FF2B5EF4-FFF2-40B4-BE49-F238E27FC236}">
                <a16:creationId xmlns:a16="http://schemas.microsoft.com/office/drawing/2014/main" id="{3F86C9B5-35AB-9D48-B00A-6FB1232625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32A832-13F8-7C4C-873A-49C633B0C223}"/>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427874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E30F-6266-8D47-8FF9-CFBB8785B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C079C6-A6F7-4B44-8F92-85D0531DC7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19249D-7C91-734D-B526-25EA350D8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40C71D-532B-7048-B5F1-AFD1F45FF04E}"/>
              </a:ext>
            </a:extLst>
          </p:cNvPr>
          <p:cNvSpPr>
            <a:spLocks noGrp="1"/>
          </p:cNvSpPr>
          <p:nvPr>
            <p:ph type="dt" sz="half" idx="10"/>
          </p:nvPr>
        </p:nvSpPr>
        <p:spPr/>
        <p:txBody>
          <a:bodyPr/>
          <a:lstStyle/>
          <a:p>
            <a:fld id="{BDCB8611-C7C1-6D48-908F-1608A169D105}" type="datetimeFigureOut">
              <a:rPr lang="en-US" smtClean="0"/>
              <a:t>12/8/2022</a:t>
            </a:fld>
            <a:endParaRPr lang="en-US"/>
          </a:p>
        </p:txBody>
      </p:sp>
      <p:sp>
        <p:nvSpPr>
          <p:cNvPr id="6" name="Footer Placeholder 5">
            <a:extLst>
              <a:ext uri="{FF2B5EF4-FFF2-40B4-BE49-F238E27FC236}">
                <a16:creationId xmlns:a16="http://schemas.microsoft.com/office/drawing/2014/main" id="{62A380D2-C695-C847-977E-153F44DB4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EA4D4-7396-5E45-9A28-96264B17CEE5}"/>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70815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DFCB-9083-9E4A-81F2-C92B1325FF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693579-7F53-364F-80A4-0CEE9A7E97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9F948B-6B13-6E45-9DD4-65E18A716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FE530-6A2B-1748-A071-9EAEB133DD7E}"/>
              </a:ext>
            </a:extLst>
          </p:cNvPr>
          <p:cNvSpPr>
            <a:spLocks noGrp="1"/>
          </p:cNvSpPr>
          <p:nvPr>
            <p:ph type="dt" sz="half" idx="10"/>
          </p:nvPr>
        </p:nvSpPr>
        <p:spPr/>
        <p:txBody>
          <a:bodyPr/>
          <a:lstStyle/>
          <a:p>
            <a:fld id="{BDCB8611-C7C1-6D48-908F-1608A169D105}" type="datetimeFigureOut">
              <a:rPr lang="en-US" smtClean="0"/>
              <a:t>12/8/2022</a:t>
            </a:fld>
            <a:endParaRPr lang="en-US"/>
          </a:p>
        </p:txBody>
      </p:sp>
      <p:sp>
        <p:nvSpPr>
          <p:cNvPr id="6" name="Footer Placeholder 5">
            <a:extLst>
              <a:ext uri="{FF2B5EF4-FFF2-40B4-BE49-F238E27FC236}">
                <a16:creationId xmlns:a16="http://schemas.microsoft.com/office/drawing/2014/main" id="{540AE856-C2B8-6046-ACF2-5648E51F7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050BA4-F4C9-3D45-AC57-09D870E31E6B}"/>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22228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FF8C29-3834-0E4A-BC9E-C77007B243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1C27AC-F611-BB43-A02A-B01D2FEF2A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1BA0C-8513-514F-A31D-B2D3C098D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B8611-C7C1-6D48-908F-1608A169D105}" type="datetimeFigureOut">
              <a:rPr lang="en-US" smtClean="0"/>
              <a:t>12/8/2022</a:t>
            </a:fld>
            <a:endParaRPr lang="en-US"/>
          </a:p>
        </p:txBody>
      </p:sp>
      <p:sp>
        <p:nvSpPr>
          <p:cNvPr id="5" name="Footer Placeholder 4">
            <a:extLst>
              <a:ext uri="{FF2B5EF4-FFF2-40B4-BE49-F238E27FC236}">
                <a16:creationId xmlns:a16="http://schemas.microsoft.com/office/drawing/2014/main" id="{69DCF3E9-3F85-C441-911A-41F9487261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1D25B6-8845-094F-AAD1-7D9FA5B93E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C46E0-C73D-4C41-A7D8-EA513E038D63}" type="slidenum">
              <a:rPr lang="en-US" smtClean="0"/>
              <a:t>‹#›</a:t>
            </a:fld>
            <a:endParaRPr lang="en-US"/>
          </a:p>
        </p:txBody>
      </p:sp>
    </p:spTree>
    <p:extLst>
      <p:ext uri="{BB962C8B-B14F-4D97-AF65-F5344CB8AC3E}">
        <p14:creationId xmlns:p14="http://schemas.microsoft.com/office/powerpoint/2010/main" val="1987706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jpe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art of a person">
            <a:extLst>
              <a:ext uri="{FF2B5EF4-FFF2-40B4-BE49-F238E27FC236}">
                <a16:creationId xmlns:a16="http://schemas.microsoft.com/office/drawing/2014/main" id="{518C6237-D48C-126E-5CD9-AB1626DCDCA6}"/>
              </a:ext>
            </a:extLst>
          </p:cNvPr>
          <p:cNvPicPr>
            <a:picLocks noChangeAspect="1"/>
          </p:cNvPicPr>
          <p:nvPr/>
        </p:nvPicPr>
        <p:blipFill rotWithShape="1">
          <a:blip r:embed="rId2"/>
          <a:srcRect t="17606" b="26144"/>
          <a:stretch/>
        </p:blipFill>
        <p:spPr>
          <a:xfrm>
            <a:off x="-3047" y="10"/>
            <a:ext cx="12191999" cy="6857990"/>
          </a:xfrm>
          <a:prstGeom prst="rect">
            <a:avLst/>
          </a:prstGeom>
        </p:spPr>
      </p:pic>
      <p:sp>
        <p:nvSpPr>
          <p:cNvPr id="10"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CB1EE-0F99-C441-9FE6-A2445E090BE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CS 5710-</a:t>
            </a:r>
            <a:br>
              <a:rPr lang="en-US" sz="5200" dirty="0">
                <a:solidFill>
                  <a:srgbClr val="FFFFFF"/>
                </a:solidFill>
              </a:rPr>
            </a:br>
            <a:r>
              <a:rPr lang="en-US" sz="5200" dirty="0">
                <a:solidFill>
                  <a:srgbClr val="FFFFFF"/>
                </a:solidFill>
              </a:rPr>
              <a:t>Face Emotion Recognition</a:t>
            </a:r>
            <a:br>
              <a:rPr lang="en-US" sz="5200" dirty="0">
                <a:solidFill>
                  <a:srgbClr val="FFFFFF"/>
                </a:solidFill>
              </a:rPr>
            </a:br>
            <a:r>
              <a:rPr lang="en-US" sz="5200" dirty="0">
                <a:solidFill>
                  <a:srgbClr val="FFFFFF"/>
                </a:solidFill>
              </a:rPr>
              <a:t>With Machine Learning</a:t>
            </a:r>
          </a:p>
        </p:txBody>
      </p:sp>
    </p:spTree>
    <p:extLst>
      <p:ext uri="{BB962C8B-B14F-4D97-AF65-F5344CB8AC3E}">
        <p14:creationId xmlns:p14="http://schemas.microsoft.com/office/powerpoint/2010/main" val="1718029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800664-0910-2604-0CE4-EB48C18A9D43}"/>
              </a:ext>
            </a:extLst>
          </p:cNvPr>
          <p:cNvPicPr>
            <a:picLocks noChangeAspect="1"/>
          </p:cNvPicPr>
          <p:nvPr/>
        </p:nvPicPr>
        <p:blipFill rotWithShape="1">
          <a:blip r:embed="rId3"/>
          <a:srcRect t="22025" r="9092" b="33564"/>
          <a:stretch/>
        </p:blipFill>
        <p:spPr>
          <a:xfrm>
            <a:off x="3523488" y="10"/>
            <a:ext cx="8668512" cy="6857990"/>
          </a:xfrm>
          <a:prstGeom prst="rect">
            <a:avLst/>
          </a:prstGeom>
        </p:spPr>
      </p:pic>
      <p:sp>
        <p:nvSpPr>
          <p:cNvPr id="25" name="Rectangle 1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443DF712-DFBB-B74E-8B6E-4780781B802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Various Expressions used in this model:</a:t>
            </a:r>
            <a:endParaRPr lang="en-US" sz="4800" dirty="0"/>
          </a:p>
        </p:txBody>
      </p:sp>
      <p:sp>
        <p:nvSpPr>
          <p:cNvPr id="26"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40052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A0D7EEC3-4BA3-906A-46B8-36402D253DFD}"/>
              </a:ext>
            </a:extLst>
          </p:cNvPr>
          <p:cNvSpPr>
            <a:spLocks noGrp="1"/>
          </p:cNvSpPr>
          <p:nvPr>
            <p:ph type="title"/>
          </p:nvPr>
        </p:nvSpPr>
        <p:spPr>
          <a:xfrm>
            <a:off x="841248" y="818457"/>
            <a:ext cx="3322317" cy="2975876"/>
          </a:xfrm>
        </p:spPr>
        <p:txBody>
          <a:bodyPr vert="horz" lIns="91440" tIns="45720" rIns="91440" bIns="45720" rtlCol="0" anchor="b">
            <a:normAutofit/>
          </a:bodyPr>
          <a:lstStyle/>
          <a:p>
            <a:r>
              <a:rPr lang="en-US" b="1" u="sng" kern="1200">
                <a:solidFill>
                  <a:schemeClr val="tx1"/>
                </a:solidFill>
                <a:latin typeface="+mj-lt"/>
                <a:ea typeface="+mj-ea"/>
                <a:cs typeface="+mj-cs"/>
              </a:rPr>
              <a:t>Logistic Regression</a:t>
            </a:r>
          </a:p>
        </p:txBody>
      </p:sp>
      <p:cxnSp>
        <p:nvCxnSpPr>
          <p:cNvPr id="15" name="Straight Connector 14">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6373725-FD87-3BAF-BC2D-15C48B5B973F}"/>
              </a:ext>
            </a:extLst>
          </p:cNvPr>
          <p:cNvPicPr>
            <a:picLocks noChangeAspect="1"/>
          </p:cNvPicPr>
          <p:nvPr/>
        </p:nvPicPr>
        <p:blipFill>
          <a:blip r:embed="rId2"/>
          <a:stretch>
            <a:fillRect/>
          </a:stretch>
        </p:blipFill>
        <p:spPr>
          <a:xfrm>
            <a:off x="4892731" y="1417320"/>
            <a:ext cx="7067015" cy="4023360"/>
          </a:xfrm>
          <a:prstGeom prst="rect">
            <a:avLst/>
          </a:prstGeom>
        </p:spPr>
      </p:pic>
    </p:spTree>
    <p:extLst>
      <p:ext uri="{BB962C8B-B14F-4D97-AF65-F5344CB8AC3E}">
        <p14:creationId xmlns:p14="http://schemas.microsoft.com/office/powerpoint/2010/main" val="223981335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7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7CCCC97E-0754-7473-1914-C7F4D5720AB8}"/>
              </a:ext>
            </a:extLst>
          </p:cNvPr>
          <p:cNvPicPr>
            <a:picLocks noGrp="1" noChangeAspect="1"/>
          </p:cNvPicPr>
          <p:nvPr>
            <p:ph idx="4294967295"/>
          </p:nvPr>
        </p:nvPicPr>
        <p:blipFill>
          <a:blip r:embed="rId2"/>
          <a:stretch>
            <a:fillRect/>
          </a:stretch>
        </p:blipFill>
        <p:spPr>
          <a:xfrm>
            <a:off x="1585018" y="643467"/>
            <a:ext cx="9021964" cy="5571066"/>
          </a:xfrm>
          <a:prstGeom prst="rect">
            <a:avLst/>
          </a:prstGeom>
        </p:spPr>
      </p:pic>
    </p:spTree>
    <p:extLst>
      <p:ext uri="{BB962C8B-B14F-4D97-AF65-F5344CB8AC3E}">
        <p14:creationId xmlns:p14="http://schemas.microsoft.com/office/powerpoint/2010/main" val="39844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Content Placeholder 36" descr="Chart&#10;&#10;Description automatically generated">
            <a:extLst>
              <a:ext uri="{FF2B5EF4-FFF2-40B4-BE49-F238E27FC236}">
                <a16:creationId xmlns:a16="http://schemas.microsoft.com/office/drawing/2014/main" id="{9E8CF0C4-DDC0-E913-67D9-346B5E5D8B01}"/>
              </a:ext>
            </a:extLst>
          </p:cNvPr>
          <p:cNvPicPr>
            <a:picLocks noGrp="1" noChangeAspect="1"/>
          </p:cNvPicPr>
          <p:nvPr>
            <p:ph idx="1"/>
          </p:nvPr>
        </p:nvPicPr>
        <p:blipFill>
          <a:blip r:embed="rId2"/>
          <a:stretch>
            <a:fillRect/>
          </a:stretch>
        </p:blipFill>
        <p:spPr>
          <a:xfrm>
            <a:off x="643467" y="1316142"/>
            <a:ext cx="10905066" cy="4225714"/>
          </a:xfrm>
          <a:prstGeom prst="rect">
            <a:avLst/>
          </a:prstGeom>
        </p:spPr>
      </p:pic>
    </p:spTree>
    <p:extLst>
      <p:ext uri="{BB962C8B-B14F-4D97-AF65-F5344CB8AC3E}">
        <p14:creationId xmlns:p14="http://schemas.microsoft.com/office/powerpoint/2010/main" val="2025312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A32A8018-211D-939B-8A98-76301856DABE}"/>
              </a:ext>
            </a:extLst>
          </p:cNvPr>
          <p:cNvSpPr>
            <a:spLocks noGrp="1"/>
          </p:cNvSpPr>
          <p:nvPr>
            <p:ph type="title"/>
          </p:nvPr>
        </p:nvSpPr>
        <p:spPr>
          <a:xfrm>
            <a:off x="841248" y="818457"/>
            <a:ext cx="3322317" cy="2975876"/>
          </a:xfrm>
        </p:spPr>
        <p:txBody>
          <a:bodyPr vert="horz" lIns="91440" tIns="45720" rIns="91440" bIns="45720" rtlCol="0" anchor="b">
            <a:normAutofit/>
          </a:bodyPr>
          <a:lstStyle/>
          <a:p>
            <a:r>
              <a:rPr lang="en-US" b="1" u="sng" kern="1200">
                <a:solidFill>
                  <a:schemeClr val="tx1"/>
                </a:solidFill>
                <a:latin typeface="+mj-lt"/>
                <a:ea typeface="+mj-ea"/>
                <a:cs typeface="+mj-cs"/>
              </a:rPr>
              <a:t>K-Neighbor Classifier</a:t>
            </a:r>
          </a:p>
        </p:txBody>
      </p:sp>
      <p:cxnSp>
        <p:nvCxnSpPr>
          <p:cNvPr id="12" name="Straight Connector 11">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908F02C2-0C5A-56F8-889A-B2D07924B265}"/>
              </a:ext>
            </a:extLst>
          </p:cNvPr>
          <p:cNvPicPr>
            <a:picLocks noGrp="1" noChangeAspect="1"/>
          </p:cNvPicPr>
          <p:nvPr>
            <p:ph idx="4294967295"/>
          </p:nvPr>
        </p:nvPicPr>
        <p:blipFill>
          <a:blip r:embed="rId2"/>
          <a:stretch>
            <a:fillRect/>
          </a:stretch>
        </p:blipFill>
        <p:spPr>
          <a:xfrm>
            <a:off x="4986631" y="1417320"/>
            <a:ext cx="6922635" cy="3893982"/>
          </a:xfrm>
          <a:prstGeom prst="rect">
            <a:avLst/>
          </a:prstGeom>
        </p:spPr>
      </p:pic>
    </p:spTree>
    <p:extLst>
      <p:ext uri="{BB962C8B-B14F-4D97-AF65-F5344CB8AC3E}">
        <p14:creationId xmlns:p14="http://schemas.microsoft.com/office/powerpoint/2010/main" val="270046230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7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 calendar&#10;&#10;Description automatically generated">
            <a:extLst>
              <a:ext uri="{FF2B5EF4-FFF2-40B4-BE49-F238E27FC236}">
                <a16:creationId xmlns:a16="http://schemas.microsoft.com/office/drawing/2014/main" id="{F84EA409-80D1-CF1B-EB7E-325E00A9A114}"/>
              </a:ext>
            </a:extLst>
          </p:cNvPr>
          <p:cNvPicPr>
            <a:picLocks noGrp="1" noChangeAspect="1"/>
          </p:cNvPicPr>
          <p:nvPr>
            <p:ph idx="1"/>
          </p:nvPr>
        </p:nvPicPr>
        <p:blipFill>
          <a:blip r:embed="rId2"/>
          <a:stretch>
            <a:fillRect/>
          </a:stretch>
        </p:blipFill>
        <p:spPr>
          <a:xfrm>
            <a:off x="1585018" y="643467"/>
            <a:ext cx="9021964" cy="5571066"/>
          </a:xfrm>
          <a:prstGeom prst="rect">
            <a:avLst/>
          </a:prstGeom>
        </p:spPr>
      </p:pic>
    </p:spTree>
    <p:extLst>
      <p:ext uri="{BB962C8B-B14F-4D97-AF65-F5344CB8AC3E}">
        <p14:creationId xmlns:p14="http://schemas.microsoft.com/office/powerpoint/2010/main" val="4225370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chart&#10;&#10;Description automatically generated">
            <a:extLst>
              <a:ext uri="{FF2B5EF4-FFF2-40B4-BE49-F238E27FC236}">
                <a16:creationId xmlns:a16="http://schemas.microsoft.com/office/drawing/2014/main" id="{FC372F97-9B5B-C1CC-0DBD-BA274D5DACF5}"/>
              </a:ext>
            </a:extLst>
          </p:cNvPr>
          <p:cNvPicPr>
            <a:picLocks noGrp="1" noChangeAspect="1"/>
          </p:cNvPicPr>
          <p:nvPr>
            <p:ph idx="1"/>
          </p:nvPr>
        </p:nvPicPr>
        <p:blipFill>
          <a:blip r:embed="rId2"/>
          <a:stretch>
            <a:fillRect/>
          </a:stretch>
        </p:blipFill>
        <p:spPr>
          <a:xfrm>
            <a:off x="643467" y="1316142"/>
            <a:ext cx="10905066" cy="4225714"/>
          </a:xfrm>
          <a:prstGeom prst="rect">
            <a:avLst/>
          </a:prstGeom>
        </p:spPr>
      </p:pic>
    </p:spTree>
    <p:extLst>
      <p:ext uri="{BB962C8B-B14F-4D97-AF65-F5344CB8AC3E}">
        <p14:creationId xmlns:p14="http://schemas.microsoft.com/office/powerpoint/2010/main" val="3366871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81A1804E-D847-EFED-6C89-22D16C2EA970}"/>
              </a:ext>
            </a:extLst>
          </p:cNvPr>
          <p:cNvSpPr>
            <a:spLocks noGrp="1"/>
          </p:cNvSpPr>
          <p:nvPr>
            <p:ph type="title"/>
          </p:nvPr>
        </p:nvSpPr>
        <p:spPr>
          <a:xfrm>
            <a:off x="841248" y="818457"/>
            <a:ext cx="3322317" cy="2975876"/>
          </a:xfrm>
        </p:spPr>
        <p:txBody>
          <a:bodyPr vert="horz" lIns="91440" tIns="45720" rIns="91440" bIns="45720" rtlCol="0" anchor="b">
            <a:normAutofit/>
          </a:bodyPr>
          <a:lstStyle/>
          <a:p>
            <a:r>
              <a:rPr lang="en-US" b="1" u="sng" kern="1200">
                <a:solidFill>
                  <a:schemeClr val="tx1"/>
                </a:solidFill>
                <a:latin typeface="+mj-lt"/>
                <a:ea typeface="+mj-ea"/>
                <a:cs typeface="+mj-cs"/>
              </a:rPr>
              <a:t>Gaussian NB Classifier</a:t>
            </a:r>
            <a:endParaRPr lang="en-US" kern="1200">
              <a:solidFill>
                <a:schemeClr val="tx1"/>
              </a:solidFill>
              <a:latin typeface="+mj-lt"/>
              <a:ea typeface="+mj-ea"/>
              <a:cs typeface="+mj-cs"/>
            </a:endParaRPr>
          </a:p>
        </p:txBody>
      </p:sp>
      <p:cxnSp>
        <p:nvCxnSpPr>
          <p:cNvPr id="17" name="Straight Connector 16">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D35475F-0ABA-DEC6-ECD0-F49AEBDD849D}"/>
              </a:ext>
            </a:extLst>
          </p:cNvPr>
          <p:cNvPicPr>
            <a:picLocks noChangeAspect="1"/>
          </p:cNvPicPr>
          <p:nvPr/>
        </p:nvPicPr>
        <p:blipFill>
          <a:blip r:embed="rId2"/>
          <a:stretch>
            <a:fillRect/>
          </a:stretch>
        </p:blipFill>
        <p:spPr>
          <a:xfrm>
            <a:off x="5004813" y="1411791"/>
            <a:ext cx="6936681" cy="4028889"/>
          </a:xfrm>
          <a:prstGeom prst="rect">
            <a:avLst/>
          </a:prstGeom>
        </p:spPr>
      </p:pic>
    </p:spTree>
    <p:extLst>
      <p:ext uri="{BB962C8B-B14F-4D97-AF65-F5344CB8AC3E}">
        <p14:creationId xmlns:p14="http://schemas.microsoft.com/office/powerpoint/2010/main" val="268597067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8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C2EA53E6-EEAC-260A-30D8-2D0DCCB538A7}"/>
              </a:ext>
            </a:extLst>
          </p:cNvPr>
          <p:cNvPicPr>
            <a:picLocks noGrp="1" noChangeAspect="1"/>
          </p:cNvPicPr>
          <p:nvPr>
            <p:ph idx="1"/>
          </p:nvPr>
        </p:nvPicPr>
        <p:blipFill>
          <a:blip r:embed="rId2"/>
          <a:stretch>
            <a:fillRect/>
          </a:stretch>
        </p:blipFill>
        <p:spPr>
          <a:xfrm>
            <a:off x="1639148" y="643467"/>
            <a:ext cx="8913704" cy="5571066"/>
          </a:xfrm>
          <a:prstGeom prst="rect">
            <a:avLst/>
          </a:prstGeom>
        </p:spPr>
      </p:pic>
    </p:spTree>
    <p:extLst>
      <p:ext uri="{BB962C8B-B14F-4D97-AF65-F5344CB8AC3E}">
        <p14:creationId xmlns:p14="http://schemas.microsoft.com/office/powerpoint/2010/main" val="2403243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E48D2534-7EF8-AFD7-63AF-01368B6D707A}"/>
              </a:ext>
            </a:extLst>
          </p:cNvPr>
          <p:cNvPicPr>
            <a:picLocks noGrp="1" noChangeAspect="1"/>
          </p:cNvPicPr>
          <p:nvPr>
            <p:ph idx="1"/>
          </p:nvPr>
        </p:nvPicPr>
        <p:blipFill>
          <a:blip r:embed="rId2"/>
          <a:stretch>
            <a:fillRect/>
          </a:stretch>
        </p:blipFill>
        <p:spPr>
          <a:xfrm>
            <a:off x="643467" y="1316142"/>
            <a:ext cx="10905066" cy="4225714"/>
          </a:xfrm>
          <a:prstGeom prst="rect">
            <a:avLst/>
          </a:prstGeom>
        </p:spPr>
      </p:pic>
    </p:spTree>
    <p:extLst>
      <p:ext uri="{BB962C8B-B14F-4D97-AF65-F5344CB8AC3E}">
        <p14:creationId xmlns:p14="http://schemas.microsoft.com/office/powerpoint/2010/main" val="2512700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B31DD9B-B2B8-DD9A-599D-5531F157BAA3}"/>
              </a:ext>
            </a:extLst>
          </p:cNvPr>
          <p:cNvPicPr>
            <a:picLocks noChangeAspect="1"/>
          </p:cNvPicPr>
          <p:nvPr/>
        </p:nvPicPr>
        <p:blipFill rotWithShape="1">
          <a:blip r:embed="rId3"/>
          <a:srcRect l="2658" t="9091" r="28387" b="-1"/>
          <a:stretch/>
        </p:blipFill>
        <p:spPr>
          <a:xfrm>
            <a:off x="3599234" y="10"/>
            <a:ext cx="8592766" cy="6857990"/>
          </a:xfrm>
          <a:prstGeom prst="rect">
            <a:avLst/>
          </a:prstGeom>
        </p:spPr>
      </p:pic>
      <p:sp>
        <p:nvSpPr>
          <p:cNvPr id="22" name="Rectangle 1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3792BF-197D-7A40-B790-B12C6324DC2C}"/>
              </a:ext>
            </a:extLst>
          </p:cNvPr>
          <p:cNvSpPr>
            <a:spLocks noGrp="1"/>
          </p:cNvSpPr>
          <p:nvPr>
            <p:ph type="title"/>
          </p:nvPr>
        </p:nvSpPr>
        <p:spPr>
          <a:xfrm>
            <a:off x="371094" y="1161288"/>
            <a:ext cx="3438144" cy="1124712"/>
          </a:xfrm>
        </p:spPr>
        <p:txBody>
          <a:bodyPr anchor="b">
            <a:normAutofit/>
          </a:bodyPr>
          <a:lstStyle/>
          <a:p>
            <a:r>
              <a:rPr lang="en-US" sz="2800"/>
              <a:t>Contributors</a:t>
            </a:r>
          </a:p>
        </p:txBody>
      </p:sp>
      <p:sp>
        <p:nvSpPr>
          <p:cNvPr id="19" name="Rectangle 1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5D20A3E-1DE8-6E33-BAD5-C5983BFBF11E}"/>
              </a:ext>
            </a:extLst>
          </p:cNvPr>
          <p:cNvGraphicFramePr>
            <a:graphicFrameLocks noGrp="1"/>
          </p:cNvGraphicFramePr>
          <p:nvPr>
            <p:ph idx="1"/>
            <p:extLst>
              <p:ext uri="{D42A27DB-BD31-4B8C-83A1-F6EECF244321}">
                <p14:modId xmlns:p14="http://schemas.microsoft.com/office/powerpoint/2010/main" val="2854044704"/>
              </p:ext>
            </p:extLst>
          </p:nvPr>
        </p:nvGraphicFramePr>
        <p:xfrm>
          <a:off x="371093" y="2718054"/>
          <a:ext cx="4969391" cy="32072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6383391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2879592A-19B8-7BB7-F9EE-C714588F66DC}"/>
              </a:ext>
            </a:extLst>
          </p:cNvPr>
          <p:cNvSpPr>
            <a:spLocks noGrp="1"/>
          </p:cNvSpPr>
          <p:nvPr>
            <p:ph type="title"/>
          </p:nvPr>
        </p:nvSpPr>
        <p:spPr>
          <a:xfrm>
            <a:off x="841248" y="818457"/>
            <a:ext cx="3322317" cy="2975876"/>
          </a:xfrm>
        </p:spPr>
        <p:txBody>
          <a:bodyPr vert="horz" lIns="91440" tIns="45720" rIns="91440" bIns="45720" rtlCol="0" anchor="b">
            <a:normAutofit/>
          </a:bodyPr>
          <a:lstStyle/>
          <a:p>
            <a:r>
              <a:rPr lang="en-US" b="1" u="sng" kern="1200">
                <a:solidFill>
                  <a:schemeClr val="tx1"/>
                </a:solidFill>
                <a:latin typeface="+mj-lt"/>
                <a:ea typeface="+mj-ea"/>
                <a:cs typeface="+mj-cs"/>
              </a:rPr>
              <a:t>Multi Layer Perceptron Classifier</a:t>
            </a:r>
            <a:endParaRPr lang="en-US" kern="1200">
              <a:solidFill>
                <a:schemeClr val="tx1"/>
              </a:solidFill>
              <a:latin typeface="+mj-lt"/>
              <a:ea typeface="+mj-ea"/>
              <a:cs typeface="+mj-cs"/>
            </a:endParaRPr>
          </a:p>
        </p:txBody>
      </p:sp>
      <p:cxnSp>
        <p:nvCxnSpPr>
          <p:cNvPr id="27" name="Straight Connector 20">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22F3A23-CD9F-A792-3137-9AED88E62337}"/>
              </a:ext>
            </a:extLst>
          </p:cNvPr>
          <p:cNvPicPr>
            <a:picLocks noChangeAspect="1"/>
          </p:cNvPicPr>
          <p:nvPr/>
        </p:nvPicPr>
        <p:blipFill rotWithShape="1">
          <a:blip r:embed="rId2"/>
          <a:srcRect r="-2" b="10257"/>
          <a:stretch/>
        </p:blipFill>
        <p:spPr>
          <a:xfrm>
            <a:off x="5004813" y="1757789"/>
            <a:ext cx="6436548" cy="3008765"/>
          </a:xfrm>
          <a:prstGeom prst="rect">
            <a:avLst/>
          </a:prstGeom>
        </p:spPr>
      </p:pic>
    </p:spTree>
    <p:extLst>
      <p:ext uri="{BB962C8B-B14F-4D97-AF65-F5344CB8AC3E}">
        <p14:creationId xmlns:p14="http://schemas.microsoft.com/office/powerpoint/2010/main" val="12495720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7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 calendar&#10;&#10;Description automatically generated">
            <a:extLst>
              <a:ext uri="{FF2B5EF4-FFF2-40B4-BE49-F238E27FC236}">
                <a16:creationId xmlns:a16="http://schemas.microsoft.com/office/drawing/2014/main" id="{F8C546D8-7F5D-092E-37F0-21EB566C1FE7}"/>
              </a:ext>
            </a:extLst>
          </p:cNvPr>
          <p:cNvPicPr>
            <a:picLocks noGrp="1" noChangeAspect="1"/>
          </p:cNvPicPr>
          <p:nvPr>
            <p:ph idx="1"/>
          </p:nvPr>
        </p:nvPicPr>
        <p:blipFill>
          <a:blip r:embed="rId2"/>
          <a:stretch>
            <a:fillRect/>
          </a:stretch>
        </p:blipFill>
        <p:spPr>
          <a:xfrm>
            <a:off x="1585018" y="643467"/>
            <a:ext cx="9021964" cy="5571066"/>
          </a:xfrm>
          <a:prstGeom prst="rect">
            <a:avLst/>
          </a:prstGeom>
        </p:spPr>
      </p:pic>
    </p:spTree>
    <p:extLst>
      <p:ext uri="{BB962C8B-B14F-4D97-AF65-F5344CB8AC3E}">
        <p14:creationId xmlns:p14="http://schemas.microsoft.com/office/powerpoint/2010/main" val="1460352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77CBAF57-F5E3-59F9-C7A2-F4DD2FCC8FBD}"/>
              </a:ext>
            </a:extLst>
          </p:cNvPr>
          <p:cNvPicPr>
            <a:picLocks noGrp="1" noChangeAspect="1"/>
          </p:cNvPicPr>
          <p:nvPr>
            <p:ph idx="1"/>
          </p:nvPr>
        </p:nvPicPr>
        <p:blipFill>
          <a:blip r:embed="rId2"/>
          <a:stretch>
            <a:fillRect/>
          </a:stretch>
        </p:blipFill>
        <p:spPr>
          <a:xfrm>
            <a:off x="643467" y="1316142"/>
            <a:ext cx="10905066" cy="4225714"/>
          </a:xfrm>
          <a:prstGeom prst="rect">
            <a:avLst/>
          </a:prstGeom>
        </p:spPr>
      </p:pic>
    </p:spTree>
    <p:extLst>
      <p:ext uri="{BB962C8B-B14F-4D97-AF65-F5344CB8AC3E}">
        <p14:creationId xmlns:p14="http://schemas.microsoft.com/office/powerpoint/2010/main" val="3670141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412D6-9B1F-3448-336F-45B3F76FE722}"/>
              </a:ext>
            </a:extLst>
          </p:cNvPr>
          <p:cNvSpPr>
            <a:spLocks noGrp="1"/>
          </p:cNvSpPr>
          <p:nvPr>
            <p:ph type="title"/>
          </p:nvPr>
        </p:nvSpPr>
        <p:spPr>
          <a:xfrm>
            <a:off x="838200" y="963877"/>
            <a:ext cx="3494362" cy="4930246"/>
          </a:xfrm>
        </p:spPr>
        <p:txBody>
          <a:bodyPr>
            <a:normAutofit/>
          </a:bodyPr>
          <a:lstStyle/>
          <a:p>
            <a:pPr algn="r"/>
            <a:r>
              <a:rPr lang="en-US" dirty="0"/>
              <a:t>References</a:t>
            </a: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3F79EA-3852-4CDB-C057-480F1D49DEE2}"/>
              </a:ext>
            </a:extLst>
          </p:cNvPr>
          <p:cNvSpPr>
            <a:spLocks noGrp="1"/>
          </p:cNvSpPr>
          <p:nvPr>
            <p:ph idx="1"/>
          </p:nvPr>
        </p:nvSpPr>
        <p:spPr>
          <a:xfrm>
            <a:off x="4976031" y="963877"/>
            <a:ext cx="6377769" cy="4930246"/>
          </a:xfrm>
        </p:spPr>
        <p:txBody>
          <a:bodyPr anchor="ctr">
            <a:normAutofit/>
          </a:bodyPr>
          <a:lstStyle/>
          <a:p>
            <a:r>
              <a:rPr lang="en-US" sz="1900">
                <a:latin typeface="Times New Roman" panose="02020603050405020304" pitchFamily="18" charset="0"/>
                <a:cs typeface="Times New Roman" panose="02020603050405020304" pitchFamily="18" charset="0"/>
              </a:rPr>
              <a:t>Balaji, B., Pranshu, D., Rajeshwar, N., &amp; Anuradha, B. (2019). Analysis of Facial Emotion Recognition. IEEE 2019 3rd International Conference on Trends in Electronics and Informatics (ICOEI).</a:t>
            </a:r>
          </a:p>
          <a:p>
            <a:r>
              <a:rPr lang="en-US" sz="1900">
                <a:latin typeface="Times New Roman" panose="02020603050405020304" pitchFamily="18" charset="0"/>
                <a:cs typeface="Times New Roman" panose="02020603050405020304" pitchFamily="18" charset="0"/>
              </a:rPr>
              <a:t>Sabrina, B., Ali, O. T., &amp; Maaruf, A. (2020). Emotion Recognition Based on Facial Expressions Using Convolutional Neural Network (CNN). IEEE 2020 International Conference on Computing, Networking, Telecommunications &amp; Engineering Sciences Applications (CoNTESA).</a:t>
            </a:r>
          </a:p>
          <a:p>
            <a:r>
              <a:rPr lang="en-US" sz="1900">
                <a:latin typeface="Times New Roman" panose="02020603050405020304" pitchFamily="18" charset="0"/>
                <a:cs typeface="Times New Roman" panose="02020603050405020304" pitchFamily="18" charset="0"/>
              </a:rPr>
              <a:t>Shaug, l., Dahua, L., Qiang, G., &amp; Yu, s. (2020). Facial Emotion Recognition Based on CNN. IEEE 2020 Chinese Automation Congress (CAC).</a:t>
            </a:r>
          </a:p>
          <a:p>
            <a:r>
              <a:rPr lang="en-US" sz="1900">
                <a:latin typeface="Times New Roman" panose="02020603050405020304" pitchFamily="18" charset="0"/>
                <a:cs typeface="Times New Roman" panose="02020603050405020304" pitchFamily="18" charset="0"/>
              </a:rPr>
              <a:t>Shubhanjay, P., Sonakshi, H., &amp; Yogesh. (2022). Facial Emotion Recognition using Deep Learning. IEEE 2022 International Mobile and Embedded Technology Conference (MECON).</a:t>
            </a:r>
          </a:p>
        </p:txBody>
      </p:sp>
    </p:spTree>
    <p:extLst>
      <p:ext uri="{BB962C8B-B14F-4D97-AF65-F5344CB8AC3E}">
        <p14:creationId xmlns:p14="http://schemas.microsoft.com/office/powerpoint/2010/main" val="149434317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3F79EA-3852-4CDB-C057-480F1D49DEE2}"/>
              </a:ext>
            </a:extLst>
          </p:cNvPr>
          <p:cNvSpPr>
            <a:spLocks noGrp="1"/>
          </p:cNvSpPr>
          <p:nvPr>
            <p:ph idx="1"/>
          </p:nvPr>
        </p:nvSpPr>
        <p:spPr>
          <a:xfrm>
            <a:off x="805543" y="2871982"/>
            <a:ext cx="5272888" cy="3181684"/>
          </a:xfrm>
        </p:spPr>
        <p:txBody>
          <a:bodyPr anchor="t">
            <a:normAutofit/>
          </a:bodyPr>
          <a:lstStyle/>
          <a:p>
            <a:pPr marL="0" indent="0">
              <a:buNone/>
            </a:pPr>
            <a:r>
              <a:rPr lang="en-US" sz="6000" u="sng" dirty="0">
                <a:latin typeface="Times New Roman" panose="02020603050405020304" pitchFamily="18" charset="0"/>
                <a:cs typeface="Times New Roman" panose="02020603050405020304" pitchFamily="18" charset="0"/>
              </a:rPr>
              <a:t>Thank You</a:t>
            </a:r>
          </a:p>
        </p:txBody>
      </p:sp>
      <p:sp>
        <p:nvSpPr>
          <p:cNvPr id="17"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Graphic 13" descr="Handshake">
            <a:extLst>
              <a:ext uri="{FF2B5EF4-FFF2-40B4-BE49-F238E27FC236}">
                <a16:creationId xmlns:a16="http://schemas.microsoft.com/office/drawing/2014/main" id="{3600C98C-18AA-958B-DC56-D209C4B086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957050"/>
            <a:ext cx="3733631" cy="3733631"/>
          </a:xfrm>
          <a:prstGeom prst="rect">
            <a:avLst/>
          </a:prstGeom>
        </p:spPr>
      </p:pic>
    </p:spTree>
    <p:extLst>
      <p:ext uri="{BB962C8B-B14F-4D97-AF65-F5344CB8AC3E}">
        <p14:creationId xmlns:p14="http://schemas.microsoft.com/office/powerpoint/2010/main" val="30752596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3091-F9A2-F14D-9855-4DD218CBEFE4}"/>
              </a:ext>
            </a:extLst>
          </p:cNvPr>
          <p:cNvSpPr>
            <a:spLocks noGrp="1"/>
          </p:cNvSpPr>
          <p:nvPr>
            <p:ph type="title"/>
          </p:nvPr>
        </p:nvSpPr>
        <p:spPr/>
        <p:txBody>
          <a:bodyPr>
            <a:normAutofit/>
          </a:bodyPr>
          <a:lstStyle/>
          <a:p>
            <a:r>
              <a:rPr lang="en-US" dirty="0"/>
              <a:t>Contribution</a:t>
            </a:r>
          </a:p>
        </p:txBody>
      </p:sp>
      <p:graphicFrame>
        <p:nvGraphicFramePr>
          <p:cNvPr id="5" name="Content Placeholder 2">
            <a:extLst>
              <a:ext uri="{FF2B5EF4-FFF2-40B4-BE49-F238E27FC236}">
                <a16:creationId xmlns:a16="http://schemas.microsoft.com/office/drawing/2014/main" id="{EEF9621B-FE23-1617-0E06-408C4C522FF2}"/>
              </a:ext>
            </a:extLst>
          </p:cNvPr>
          <p:cNvGraphicFramePr>
            <a:graphicFrameLocks noGrp="1"/>
          </p:cNvGraphicFramePr>
          <p:nvPr>
            <p:ph idx="4294967295"/>
            <p:extLst>
              <p:ext uri="{D42A27DB-BD31-4B8C-83A1-F6EECF244321}">
                <p14:modId xmlns:p14="http://schemas.microsoft.com/office/powerpoint/2010/main" val="390090570"/>
              </p:ext>
            </p:extLst>
          </p:nvPr>
        </p:nvGraphicFramePr>
        <p:xfrm>
          <a:off x="717452" y="2279650"/>
          <a:ext cx="4597498" cy="3375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07D1C41B-BCC3-0C18-BC96-68B6D164673B}"/>
              </a:ext>
            </a:extLst>
          </p:cNvPr>
          <p:cNvPicPr>
            <a:picLocks noChangeAspect="1"/>
          </p:cNvPicPr>
          <p:nvPr/>
        </p:nvPicPr>
        <p:blipFill rotWithShape="1">
          <a:blip r:embed="rId7"/>
          <a:srcRect l="21196" r="12163"/>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94829855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BF6B-366E-0943-965B-E7336AD15DC1}"/>
              </a:ext>
            </a:extLst>
          </p:cNvPr>
          <p:cNvSpPr>
            <a:spLocks noGrp="1"/>
          </p:cNvSpPr>
          <p:nvPr>
            <p:ph type="title"/>
          </p:nvPr>
        </p:nvSpPr>
        <p:spPr>
          <a:xfrm>
            <a:off x="762001" y="803325"/>
            <a:ext cx="5314536" cy="1325563"/>
          </a:xfrm>
        </p:spPr>
        <p:txBody>
          <a:bodyPr>
            <a:normAutofit/>
          </a:bodyPr>
          <a:lstStyle/>
          <a:p>
            <a:r>
              <a:rPr lang="en-US" dirty="0"/>
              <a:t>Motivation</a:t>
            </a:r>
          </a:p>
        </p:txBody>
      </p:sp>
      <p:sp>
        <p:nvSpPr>
          <p:cNvPr id="3" name="Content Placeholder 2">
            <a:extLst>
              <a:ext uri="{FF2B5EF4-FFF2-40B4-BE49-F238E27FC236}">
                <a16:creationId xmlns:a16="http://schemas.microsoft.com/office/drawing/2014/main" id="{53B142A7-0D02-D944-A686-36B449DF93DE}"/>
              </a:ext>
            </a:extLst>
          </p:cNvPr>
          <p:cNvSpPr>
            <a:spLocks noGrp="1"/>
          </p:cNvSpPr>
          <p:nvPr>
            <p:ph idx="1"/>
          </p:nvPr>
        </p:nvSpPr>
        <p:spPr>
          <a:xfrm>
            <a:off x="762000" y="2279018"/>
            <a:ext cx="5314543" cy="3375920"/>
          </a:xfrm>
        </p:spPr>
        <p:txBody>
          <a:bodyPr anchor="t">
            <a:normAutofit/>
          </a:bodyPr>
          <a:lstStyle/>
          <a:p>
            <a:r>
              <a:rPr lang="en-US" sz="1300" dirty="0"/>
              <a:t>Detection of human emotion is used in a variety of applications where additional security or information about the person is required. </a:t>
            </a:r>
          </a:p>
          <a:p>
            <a:r>
              <a:rPr lang="en-US" sz="1300" dirty="0"/>
              <a:t>It can be thought of as a second step after face detection, in which case we may be necessary to implement a second layer of security in which, in addition to the face, the mood of the person is identified. </a:t>
            </a:r>
          </a:p>
          <a:p>
            <a:r>
              <a:rPr lang="en-US" sz="1300" dirty="0"/>
              <a:t>This can be important for ensuring that the person standing in front of the camera is not merely a 2-dimensional image of themselves on the screen. </a:t>
            </a:r>
          </a:p>
          <a:p>
            <a:r>
              <a:rPr lang="en-US" sz="1300" dirty="0"/>
              <a:t>We will examine and contrast algorithms and feature extraction strategies from a variety of research papers. </a:t>
            </a:r>
          </a:p>
          <a:p>
            <a:r>
              <a:rPr lang="en-US" sz="1300" dirty="0"/>
              <a:t>The human emotion dataset can serve as an excellent case study for investigating the robustness and nature of classification algorithms, as well as how they function when applied to diverse types of datasets.</a:t>
            </a:r>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olo journey">
            <a:extLst>
              <a:ext uri="{FF2B5EF4-FFF2-40B4-BE49-F238E27FC236}">
                <a16:creationId xmlns:a16="http://schemas.microsoft.com/office/drawing/2014/main" id="{4279EE27-73EA-F8EF-252D-3A5A1CDEAD9A}"/>
              </a:ext>
            </a:extLst>
          </p:cNvPr>
          <p:cNvPicPr>
            <a:picLocks noChangeAspect="1"/>
          </p:cNvPicPr>
          <p:nvPr/>
        </p:nvPicPr>
        <p:blipFill rotWithShape="1">
          <a:blip r:embed="rId2"/>
          <a:srcRect l="18329" r="9498"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293006099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GRectangle">
            <a:extLst>
              <a:ext uri="{FF2B5EF4-FFF2-40B4-BE49-F238E27FC236}">
                <a16:creationId xmlns:a16="http://schemas.microsoft.com/office/drawing/2014/main" id="{25E8815A-9407-4234-B08F-A1E49DCD7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fingerprint in black and white">
            <a:extLst>
              <a:ext uri="{FF2B5EF4-FFF2-40B4-BE49-F238E27FC236}">
                <a16:creationId xmlns:a16="http://schemas.microsoft.com/office/drawing/2014/main" id="{3580F2CF-F593-23B9-194F-2ABFD50F72A8}"/>
              </a:ext>
            </a:extLst>
          </p:cNvPr>
          <p:cNvPicPr>
            <a:picLocks noChangeAspect="1"/>
          </p:cNvPicPr>
          <p:nvPr/>
        </p:nvPicPr>
        <p:blipFill rotWithShape="1">
          <a:blip r:embed="rId2">
            <a:alphaModFix amt="50000"/>
          </a:blip>
          <a:srcRect t="7431" b="8300"/>
          <a:stretch/>
        </p:blipFill>
        <p:spPr>
          <a:xfrm>
            <a:off x="20" y="1"/>
            <a:ext cx="12191980" cy="6857999"/>
          </a:xfrm>
          <a:prstGeom prst="rect">
            <a:avLst/>
          </a:prstGeom>
        </p:spPr>
      </p:pic>
      <p:sp>
        <p:nvSpPr>
          <p:cNvPr id="2" name="Title 1">
            <a:extLst>
              <a:ext uri="{FF2B5EF4-FFF2-40B4-BE49-F238E27FC236}">
                <a16:creationId xmlns:a16="http://schemas.microsoft.com/office/drawing/2014/main" id="{D61BD82E-0321-F34E-8FEC-EC601160F8E0}"/>
              </a:ext>
            </a:extLst>
          </p:cNvPr>
          <p:cNvSpPr>
            <a:spLocks noGrp="1"/>
          </p:cNvSpPr>
          <p:nvPr>
            <p:ph type="title"/>
          </p:nvPr>
        </p:nvSpPr>
        <p:spPr>
          <a:xfrm>
            <a:off x="838200" y="963877"/>
            <a:ext cx="3494362" cy="4930246"/>
          </a:xfrm>
        </p:spPr>
        <p:txBody>
          <a:bodyPr>
            <a:normAutofit/>
          </a:bodyPr>
          <a:lstStyle/>
          <a:p>
            <a:pPr algn="r"/>
            <a:r>
              <a:rPr lang="en-US" dirty="0">
                <a:solidFill>
                  <a:schemeClr val="bg1"/>
                </a:solidFill>
              </a:rPr>
              <a:t>Objective</a:t>
            </a:r>
          </a:p>
        </p:txBody>
      </p:sp>
      <p:sp>
        <p:nvSpPr>
          <p:cNvPr id="13" name="!!Line">
            <a:extLst>
              <a:ext uri="{FF2B5EF4-FFF2-40B4-BE49-F238E27FC236}">
                <a16:creationId xmlns:a16="http://schemas.microsoft.com/office/drawing/2014/main" id="{C9C56819-FD02-4626-ABF5-85C7463C9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580" y="2057400"/>
            <a:ext cx="27432" cy="2743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2F80995-BC5A-A545-890C-5C5F4E17AE8A}"/>
              </a:ext>
            </a:extLst>
          </p:cNvPr>
          <p:cNvSpPr>
            <a:spLocks noGrp="1"/>
          </p:cNvSpPr>
          <p:nvPr>
            <p:ph idx="1"/>
          </p:nvPr>
        </p:nvSpPr>
        <p:spPr>
          <a:xfrm>
            <a:off x="4976031" y="963877"/>
            <a:ext cx="6377769" cy="4930246"/>
          </a:xfrm>
        </p:spPr>
        <p:txBody>
          <a:bodyPr anchor="ctr">
            <a:normAutofit/>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most important and significant objective of this research is to identify various human expressions with the help of machine learning techniques and algorithms.</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With the help of such techniques, we aim to reduce the error and recalls while predicting the facial expressions and increase the precision.</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As a result of this, we have lesser probability to wrongly identify a mood and at the same time maximize the chances of correct predictions.  </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Facial emotion recognition is extremely useful in criminology and identifying related areas.</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applications also holds its significant place in medical, technology and armed forces services.</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1891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952FA6-7D33-A96D-7C87-2E0BA7E329D7}"/>
              </a:ext>
            </a:extLst>
          </p:cNvPr>
          <p:cNvSpPr>
            <a:spLocks noGrp="1"/>
          </p:cNvSpPr>
          <p:nvPr>
            <p:ph type="title"/>
          </p:nvPr>
        </p:nvSpPr>
        <p:spPr>
          <a:xfrm>
            <a:off x="838200" y="963877"/>
            <a:ext cx="3494362" cy="4930246"/>
          </a:xfrm>
        </p:spPr>
        <p:txBody>
          <a:bodyPr>
            <a:normAutofit/>
          </a:bodyPr>
          <a:lstStyle/>
          <a:p>
            <a:pPr algn="r"/>
            <a:r>
              <a:rPr lang="en-US" dirty="0"/>
              <a:t>Related work</a:t>
            </a: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FA9EA8-0F3C-2F38-8F30-75AD32D0F4F9}"/>
              </a:ext>
            </a:extLst>
          </p:cNvPr>
          <p:cNvSpPr>
            <a:spLocks noGrp="1"/>
          </p:cNvSpPr>
          <p:nvPr>
            <p:ph idx="1"/>
          </p:nvPr>
        </p:nvSpPr>
        <p:spPr>
          <a:xfrm>
            <a:off x="4976031" y="963877"/>
            <a:ext cx="6377769" cy="4930246"/>
          </a:xfrm>
        </p:spPr>
        <p:txBody>
          <a:bodyPr anchor="ctr">
            <a:normAutofit/>
          </a:bodyPr>
          <a:lstStyle/>
          <a:p>
            <a:r>
              <a:rPr lang="en-US" sz="2400"/>
              <a:t>During the last decade, academics have become increasingly interested in facial expression recognition because of the numerous possible applications it provides.</a:t>
            </a:r>
          </a:p>
          <a:p>
            <a:r>
              <a:rPr lang="en-US" sz="2400"/>
              <a:t>Faces with expressions of happiness, surprise, disgust, sadness, anger, and terror Emotions are recognized using facial recognition software.</a:t>
            </a:r>
          </a:p>
          <a:p>
            <a:r>
              <a:rPr lang="en-US" sz="2400"/>
              <a:t>Face detection can be accomplished using a variety of approaches.</a:t>
            </a:r>
          </a:p>
          <a:p>
            <a:endParaRPr lang="en-US" sz="2400"/>
          </a:p>
        </p:txBody>
      </p:sp>
    </p:spTree>
    <p:extLst>
      <p:ext uri="{BB962C8B-B14F-4D97-AF65-F5344CB8AC3E}">
        <p14:creationId xmlns:p14="http://schemas.microsoft.com/office/powerpoint/2010/main" val="307862318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4C9D02-14CA-75C8-810C-3C76182327D8}"/>
              </a:ext>
            </a:extLst>
          </p:cNvPr>
          <p:cNvSpPr>
            <a:spLocks noGrp="1"/>
          </p:cNvSpPr>
          <p:nvPr>
            <p:ph type="title"/>
          </p:nvPr>
        </p:nvSpPr>
        <p:spPr>
          <a:xfrm>
            <a:off x="838200" y="963877"/>
            <a:ext cx="3494362" cy="4930246"/>
          </a:xfrm>
        </p:spPr>
        <p:txBody>
          <a:bodyPr>
            <a:normAutofit/>
          </a:bodyPr>
          <a:lstStyle/>
          <a:p>
            <a:pPr algn="r"/>
            <a:r>
              <a:rPr lang="en-US" dirty="0"/>
              <a:t>Problem Statement </a:t>
            </a: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FFE67F-0BAB-6CF0-8526-52E27E9E80DB}"/>
              </a:ext>
            </a:extLst>
          </p:cNvPr>
          <p:cNvSpPr>
            <a:spLocks noGrp="1"/>
          </p:cNvSpPr>
          <p:nvPr>
            <p:ph idx="1"/>
          </p:nvPr>
        </p:nvSpPr>
        <p:spPr>
          <a:xfrm>
            <a:off x="4976031" y="963877"/>
            <a:ext cx="6377769" cy="4930246"/>
          </a:xfrm>
        </p:spPr>
        <p:txBody>
          <a:bodyPr anchor="ctr">
            <a:normAutofit/>
          </a:bodyPr>
          <a:lstStyle/>
          <a:p>
            <a:r>
              <a:rPr lang="en-US" sz="2400"/>
              <a:t>Consumer research is not always as reliable as businesses wish and some people sugercoat their opinions.</a:t>
            </a:r>
          </a:p>
          <a:p>
            <a:r>
              <a:rPr lang="en-US" sz="2400"/>
              <a:t>emotion recognition technology enables businesses to elicit additional information from focus groups.</a:t>
            </a:r>
          </a:p>
          <a:p>
            <a:r>
              <a:rPr lang="en-US" sz="2400"/>
              <a:t>Businesses can evaluate the facial expressions of testers who are using their goods or watching their commands.</a:t>
            </a:r>
          </a:p>
        </p:txBody>
      </p:sp>
    </p:spTree>
    <p:extLst>
      <p:ext uri="{BB962C8B-B14F-4D97-AF65-F5344CB8AC3E}">
        <p14:creationId xmlns:p14="http://schemas.microsoft.com/office/powerpoint/2010/main" val="323572565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8A589A-B693-745C-B4F9-8C291328A540}"/>
              </a:ext>
            </a:extLst>
          </p:cNvPr>
          <p:cNvSpPr>
            <a:spLocks noGrp="1"/>
          </p:cNvSpPr>
          <p:nvPr>
            <p:ph type="title"/>
          </p:nvPr>
        </p:nvSpPr>
        <p:spPr>
          <a:xfrm>
            <a:off x="838200" y="963877"/>
            <a:ext cx="3494362" cy="4930246"/>
          </a:xfrm>
        </p:spPr>
        <p:txBody>
          <a:bodyPr>
            <a:normAutofit/>
          </a:bodyPr>
          <a:lstStyle/>
          <a:p>
            <a:pPr algn="r"/>
            <a:r>
              <a:rPr lang="en-US" dirty="0"/>
              <a:t>Proposed Solution </a:t>
            </a: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CDF8D6-737C-1934-2A4D-255DF7A03B4A}"/>
              </a:ext>
            </a:extLst>
          </p:cNvPr>
          <p:cNvSpPr>
            <a:spLocks noGrp="1"/>
          </p:cNvSpPr>
          <p:nvPr>
            <p:ph idx="1"/>
          </p:nvPr>
        </p:nvSpPr>
        <p:spPr>
          <a:xfrm>
            <a:off x="4976031" y="963877"/>
            <a:ext cx="6377769" cy="4930246"/>
          </a:xfrm>
        </p:spPr>
        <p:txBody>
          <a:bodyPr anchor="ctr">
            <a:norm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 developed three models for the analysis and prediction of emotions in this section. Each model has its own data preprocessing and so produces results with varying degrees of accuracy. The three models that we created are as follows: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dirty="0"/>
              <a:t>Logistic Regression</a:t>
            </a:r>
          </a:p>
          <a:p>
            <a:pPr lvl="1"/>
            <a:r>
              <a:rPr lang="en-US" dirty="0"/>
              <a:t>K –Nearest Neighbor</a:t>
            </a:r>
          </a:p>
          <a:p>
            <a:pPr lvl="1"/>
            <a:r>
              <a:rPr lang="en-US" dirty="0"/>
              <a:t>Gaussian Naïve Bayes</a:t>
            </a:r>
          </a:p>
          <a:p>
            <a:pPr lvl="1"/>
            <a:r>
              <a:rPr lang="en-US" dirty="0"/>
              <a:t>Multilayer </a:t>
            </a:r>
            <a:r>
              <a:rPr lang="en-US"/>
              <a:t>Perceptor</a:t>
            </a:r>
            <a:endParaRPr lang="en-US" dirty="0"/>
          </a:p>
        </p:txBody>
      </p:sp>
    </p:spTree>
    <p:extLst>
      <p:ext uri="{BB962C8B-B14F-4D97-AF65-F5344CB8AC3E}">
        <p14:creationId xmlns:p14="http://schemas.microsoft.com/office/powerpoint/2010/main" val="197846044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18C7-7B3A-F4C1-D7E1-F7D7E3730161}"/>
              </a:ext>
            </a:extLst>
          </p:cNvPr>
          <p:cNvSpPr>
            <a:spLocks noGrp="1"/>
          </p:cNvSpPr>
          <p:nvPr>
            <p:ph type="title" idx="4294967295"/>
          </p:nvPr>
        </p:nvSpPr>
        <p:spPr>
          <a:xfrm>
            <a:off x="0" y="963613"/>
            <a:ext cx="8632272" cy="4930775"/>
          </a:xfrm>
        </p:spPr>
        <p:txBody>
          <a:bodyPr>
            <a:normAutofit/>
          </a:bodyPr>
          <a:lstStyle/>
          <a:p>
            <a:pPr algn="r"/>
            <a:r>
              <a:rPr lang="en-US" u="sng"/>
              <a:t>Different Models and their Results</a:t>
            </a:r>
            <a:endParaRPr lang="en-US" u="sng" dirty="0"/>
          </a:p>
        </p:txBody>
      </p:sp>
    </p:spTree>
    <p:extLst>
      <p:ext uri="{BB962C8B-B14F-4D97-AF65-F5344CB8AC3E}">
        <p14:creationId xmlns:p14="http://schemas.microsoft.com/office/powerpoint/2010/main" val="155810532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672</Words>
  <Application>Microsoft Office PowerPoint</Application>
  <PresentationFormat>Widescreen</PresentationFormat>
  <Paragraphs>59</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Symbol</vt:lpstr>
      <vt:lpstr>Times New Roman</vt:lpstr>
      <vt:lpstr>Tw Cen MT</vt:lpstr>
      <vt:lpstr>Office Theme</vt:lpstr>
      <vt:lpstr>CS 5710- Face Emotion Recognition With Machine Learning</vt:lpstr>
      <vt:lpstr>Contributors</vt:lpstr>
      <vt:lpstr>Contribution</vt:lpstr>
      <vt:lpstr>Motivation</vt:lpstr>
      <vt:lpstr>Objective</vt:lpstr>
      <vt:lpstr>Related work</vt:lpstr>
      <vt:lpstr>Problem Statement </vt:lpstr>
      <vt:lpstr>Proposed Solution </vt:lpstr>
      <vt:lpstr>Different Models and their Results</vt:lpstr>
      <vt:lpstr>Various Expressions used in this model:</vt:lpstr>
      <vt:lpstr>Logistic Regression</vt:lpstr>
      <vt:lpstr>PowerPoint Presentation</vt:lpstr>
      <vt:lpstr>PowerPoint Presentation</vt:lpstr>
      <vt:lpstr>K-Neighbor Classifier</vt:lpstr>
      <vt:lpstr>PowerPoint Presentation</vt:lpstr>
      <vt:lpstr>PowerPoint Presentation</vt:lpstr>
      <vt:lpstr>Gaussian NB Classifier</vt:lpstr>
      <vt:lpstr>PowerPoint Presentation</vt:lpstr>
      <vt:lpstr>PowerPoint Presentation</vt:lpstr>
      <vt:lpstr>Multi Layer Perceptron Classifier</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Emotion Recognition</dc:title>
  <dc:creator>Kush Manojkumar Trivedi</dc:creator>
  <cp:lastModifiedBy>Govind Tatiyal</cp:lastModifiedBy>
  <cp:revision>15</cp:revision>
  <dcterms:created xsi:type="dcterms:W3CDTF">2022-12-06T05:20:16Z</dcterms:created>
  <dcterms:modified xsi:type="dcterms:W3CDTF">2022-12-09T00:21:12Z</dcterms:modified>
</cp:coreProperties>
</file>